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72" r:id="rId1"/>
    <p:sldMasterId id="2147483673" r:id="rId2"/>
  </p:sldMasterIdLst>
  <p:notesMasterIdLst>
    <p:notesMasterId r:id="rId45"/>
  </p:notesMasterIdLst>
  <p:sldIdLst>
    <p:sldId id="256" r:id="rId3"/>
    <p:sldId id="258" r:id="rId4"/>
    <p:sldId id="261" r:id="rId5"/>
    <p:sldId id="259" r:id="rId6"/>
    <p:sldId id="263" r:id="rId7"/>
    <p:sldId id="265" r:id="rId8"/>
    <p:sldId id="301" r:id="rId9"/>
    <p:sldId id="266" r:id="rId10"/>
    <p:sldId id="267" r:id="rId11"/>
    <p:sldId id="268" r:id="rId12"/>
    <p:sldId id="269"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285" r:id="rId29"/>
    <p:sldId id="286" r:id="rId30"/>
    <p:sldId id="287" r:id="rId31"/>
    <p:sldId id="288" r:id="rId32"/>
    <p:sldId id="289" r:id="rId33"/>
    <p:sldId id="290" r:id="rId34"/>
    <p:sldId id="291" r:id="rId35"/>
    <p:sldId id="292" r:id="rId36"/>
    <p:sldId id="293" r:id="rId37"/>
    <p:sldId id="294" r:id="rId38"/>
    <p:sldId id="295" r:id="rId39"/>
    <p:sldId id="296" r:id="rId40"/>
    <p:sldId id="297" r:id="rId41"/>
    <p:sldId id="298" r:id="rId42"/>
    <p:sldId id="299" r:id="rId43"/>
    <p:sldId id="300" r:id="rId44"/>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793F21-2FCE-49F0-B24E-7A3F0581E8B5}">
  <a:tblStyle styleId="{24793F21-2FCE-49F0-B24E-7A3F0581E8B5}"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1549BC0F-900E-491A-8124-45B49AB613B1}"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viewProps" Target="viewProp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theme" Target="theme/theme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presProps" Target="presProps.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jpg>
</file>

<file path=ppt/media/image10.gif>
</file>

<file path=ppt/media/image11.gif>
</file>

<file path=ppt/media/image12.gif>
</file>

<file path=ppt/media/image13.gif>
</file>

<file path=ppt/media/image14.gif>
</file>

<file path=ppt/media/image15.png>
</file>

<file path=ppt/media/image2.png>
</file>

<file path=ppt/media/image3.pn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0"/>
        <p:cNvGrpSpPr/>
        <p:nvPr/>
      </p:nvGrpSpPr>
      <p:grpSpPr>
        <a:xfrm>
          <a:off x="0" y="0"/>
          <a:ext cx="0" cy="0"/>
          <a:chOff x="0" y="0"/>
          <a:chExt cx="0" cy="0"/>
        </a:xfrm>
      </p:grpSpPr>
      <p:sp>
        <p:nvSpPr>
          <p:cNvPr id="331" name="Google Shape;33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2" name="Google Shape;33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
        <p:cNvGrpSpPr/>
        <p:nvPr/>
      </p:nvGrpSpPr>
      <p:grpSpPr>
        <a:xfrm>
          <a:off x="0" y="0"/>
          <a:ext cx="0" cy="0"/>
          <a:chOff x="0" y="0"/>
          <a:chExt cx="0" cy="0"/>
        </a:xfrm>
      </p:grpSpPr>
      <p:sp>
        <p:nvSpPr>
          <p:cNvPr id="509" name="Google Shape;509;g8d4cbd36da_4_3134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0" name="Google Shape;510;g8d4cbd36da_4_31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6"/>
        <p:cNvGrpSpPr/>
        <p:nvPr/>
      </p:nvGrpSpPr>
      <p:grpSpPr>
        <a:xfrm>
          <a:off x="0" y="0"/>
          <a:ext cx="0" cy="0"/>
          <a:chOff x="0" y="0"/>
          <a:chExt cx="0" cy="0"/>
        </a:xfrm>
      </p:grpSpPr>
      <p:sp>
        <p:nvSpPr>
          <p:cNvPr id="517" name="Google Shape;517;g8d4cbd36da_4_314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8" name="Google Shape;518;g8d4cbd36da_4_314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7"/>
        <p:cNvGrpSpPr/>
        <p:nvPr/>
      </p:nvGrpSpPr>
      <p:grpSpPr>
        <a:xfrm>
          <a:off x="0" y="0"/>
          <a:ext cx="0" cy="0"/>
          <a:chOff x="0" y="0"/>
          <a:chExt cx="0" cy="0"/>
        </a:xfrm>
      </p:grpSpPr>
      <p:sp>
        <p:nvSpPr>
          <p:cNvPr id="528" name="Google Shape;528;g8d4cbd36da_4_3147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9" name="Google Shape;529;g8d4cbd36da_4_314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1"/>
        <p:cNvGrpSpPr/>
        <p:nvPr/>
      </p:nvGrpSpPr>
      <p:grpSpPr>
        <a:xfrm>
          <a:off x="0" y="0"/>
          <a:ext cx="0" cy="0"/>
          <a:chOff x="0" y="0"/>
          <a:chExt cx="0" cy="0"/>
        </a:xfrm>
      </p:grpSpPr>
      <p:sp>
        <p:nvSpPr>
          <p:cNvPr id="592" name="Google Shape;592;g8d4cbd36da_4_315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3" name="Google Shape;593;g8d4cbd36da_4_31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6"/>
        <p:cNvGrpSpPr/>
        <p:nvPr/>
      </p:nvGrpSpPr>
      <p:grpSpPr>
        <a:xfrm>
          <a:off x="0" y="0"/>
          <a:ext cx="0" cy="0"/>
          <a:chOff x="0" y="0"/>
          <a:chExt cx="0" cy="0"/>
        </a:xfrm>
      </p:grpSpPr>
      <p:sp>
        <p:nvSpPr>
          <p:cNvPr id="657" name="Google Shape;657;g8d4cbd36da_4_312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8" name="Google Shape;658;g8d4cbd36da_4_312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8d4cbd36da_4_3143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8d4cbd36da_4_314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8"/>
        <p:cNvGrpSpPr/>
        <p:nvPr/>
      </p:nvGrpSpPr>
      <p:grpSpPr>
        <a:xfrm>
          <a:off x="0" y="0"/>
          <a:ext cx="0" cy="0"/>
          <a:chOff x="0" y="0"/>
          <a:chExt cx="0" cy="0"/>
        </a:xfrm>
      </p:grpSpPr>
      <p:sp>
        <p:nvSpPr>
          <p:cNvPr id="679" name="Google Shape;679;g8b34d0e6d4_5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0" name="Google Shape;680;g8b34d0e6d4_5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8b3994a781_0_90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8b3994a781_0_9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8"/>
        <p:cNvGrpSpPr/>
        <p:nvPr/>
      </p:nvGrpSpPr>
      <p:grpSpPr>
        <a:xfrm>
          <a:off x="0" y="0"/>
          <a:ext cx="0" cy="0"/>
          <a:chOff x="0" y="0"/>
          <a:chExt cx="0" cy="0"/>
        </a:xfrm>
      </p:grpSpPr>
      <p:sp>
        <p:nvSpPr>
          <p:cNvPr id="719" name="Google Shape;719;g8de203a353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0" name="Google Shape;720;g8de203a353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3"/>
        <p:cNvGrpSpPr/>
        <p:nvPr/>
      </p:nvGrpSpPr>
      <p:grpSpPr>
        <a:xfrm>
          <a:off x="0" y="0"/>
          <a:ext cx="0" cy="0"/>
          <a:chOff x="0" y="0"/>
          <a:chExt cx="0" cy="0"/>
        </a:xfrm>
      </p:grpSpPr>
      <p:sp>
        <p:nvSpPr>
          <p:cNvPr id="744" name="Google Shape;744;g8b34d0e6d4_5_17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 name="Google Shape;745;g8b34d0e6d4_5_1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3"/>
        <p:cNvGrpSpPr/>
        <p:nvPr/>
      </p:nvGrpSpPr>
      <p:grpSpPr>
        <a:xfrm>
          <a:off x="0" y="0"/>
          <a:ext cx="0" cy="0"/>
          <a:chOff x="0" y="0"/>
          <a:chExt cx="0" cy="0"/>
        </a:xfrm>
      </p:grpSpPr>
      <p:sp>
        <p:nvSpPr>
          <p:cNvPr id="344" name="Google Shape;344;g8b872573b1_0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5" name="Google Shape;345;g8b872573b1_0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8de203a353_0_12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8de203a353_0_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8b3994a781_0_10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8b3994a781_0_10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8"/>
        <p:cNvGrpSpPr/>
        <p:nvPr/>
      </p:nvGrpSpPr>
      <p:grpSpPr>
        <a:xfrm>
          <a:off x="0" y="0"/>
          <a:ext cx="0" cy="0"/>
          <a:chOff x="0" y="0"/>
          <a:chExt cx="0" cy="0"/>
        </a:xfrm>
      </p:grpSpPr>
      <p:sp>
        <p:nvSpPr>
          <p:cNvPr id="859" name="Google Shape;859;g8b3994a781_0_10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0" name="Google Shape;860;g8b3994a781_0_10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4"/>
        <p:cNvGrpSpPr/>
        <p:nvPr/>
      </p:nvGrpSpPr>
      <p:grpSpPr>
        <a:xfrm>
          <a:off x="0" y="0"/>
          <a:ext cx="0" cy="0"/>
          <a:chOff x="0" y="0"/>
          <a:chExt cx="0" cy="0"/>
        </a:xfrm>
      </p:grpSpPr>
      <p:sp>
        <p:nvSpPr>
          <p:cNvPr id="895" name="Google Shape;895;g8d4cbd36da_4_31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6" name="Google Shape;896;g8d4cbd36da_4_31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5"/>
        <p:cNvGrpSpPr/>
        <p:nvPr/>
      </p:nvGrpSpPr>
      <p:grpSpPr>
        <a:xfrm>
          <a:off x="0" y="0"/>
          <a:ext cx="0" cy="0"/>
          <a:chOff x="0" y="0"/>
          <a:chExt cx="0" cy="0"/>
        </a:xfrm>
      </p:grpSpPr>
      <p:sp>
        <p:nvSpPr>
          <p:cNvPr id="916" name="Google Shape;916;g8b3994a781_0_2559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7" name="Google Shape;917;g8b3994a781_0_255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1"/>
        <p:cNvGrpSpPr/>
        <p:nvPr/>
      </p:nvGrpSpPr>
      <p:grpSpPr>
        <a:xfrm>
          <a:off x="0" y="0"/>
          <a:ext cx="0" cy="0"/>
          <a:chOff x="0" y="0"/>
          <a:chExt cx="0" cy="0"/>
        </a:xfrm>
      </p:grpSpPr>
      <p:sp>
        <p:nvSpPr>
          <p:cNvPr id="922" name="Google Shape;922;g8dec9ae14f_0_1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3" name="Google Shape;923;g8dec9ae14f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7"/>
        <p:cNvGrpSpPr/>
        <p:nvPr/>
      </p:nvGrpSpPr>
      <p:grpSpPr>
        <a:xfrm>
          <a:off x="0" y="0"/>
          <a:ext cx="0" cy="0"/>
          <a:chOff x="0" y="0"/>
          <a:chExt cx="0" cy="0"/>
        </a:xfrm>
      </p:grpSpPr>
      <p:sp>
        <p:nvSpPr>
          <p:cNvPr id="928" name="Google Shape;928;g8d4cbd36da_4_153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9" name="Google Shape;929;g8d4cbd36da_4_15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4"/>
        <p:cNvGrpSpPr/>
        <p:nvPr/>
      </p:nvGrpSpPr>
      <p:grpSpPr>
        <a:xfrm>
          <a:off x="0" y="0"/>
          <a:ext cx="0" cy="0"/>
          <a:chOff x="0" y="0"/>
          <a:chExt cx="0" cy="0"/>
        </a:xfrm>
      </p:grpSpPr>
      <p:sp>
        <p:nvSpPr>
          <p:cNvPr id="935" name="Google Shape;935;g8d4cbd36da_4_1539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6" name="Google Shape;936;g8d4cbd36da_4_15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9"/>
        <p:cNvGrpSpPr/>
        <p:nvPr/>
      </p:nvGrpSpPr>
      <p:grpSpPr>
        <a:xfrm>
          <a:off x="0" y="0"/>
          <a:ext cx="0" cy="0"/>
          <a:chOff x="0" y="0"/>
          <a:chExt cx="0" cy="0"/>
        </a:xfrm>
      </p:grpSpPr>
      <p:sp>
        <p:nvSpPr>
          <p:cNvPr id="950" name="Google Shape;950;g8d4cbd36da_4_1540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1" name="Google Shape;951;g8d4cbd36da_4_154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
        <p:cNvGrpSpPr/>
        <p:nvPr/>
      </p:nvGrpSpPr>
      <p:grpSpPr>
        <a:xfrm>
          <a:off x="0" y="0"/>
          <a:ext cx="0" cy="0"/>
          <a:chOff x="0" y="0"/>
          <a:chExt cx="0" cy="0"/>
        </a:xfrm>
      </p:grpSpPr>
      <p:sp>
        <p:nvSpPr>
          <p:cNvPr id="966" name="Google Shape;966;g8d4cbd36da_4_1542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 name="Google Shape;967;g8d4cbd36da_4_154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0"/>
        <p:cNvGrpSpPr/>
        <p:nvPr/>
      </p:nvGrpSpPr>
      <p:grpSpPr>
        <a:xfrm>
          <a:off x="0" y="0"/>
          <a:ext cx="0" cy="0"/>
          <a:chOff x="0" y="0"/>
          <a:chExt cx="0" cy="0"/>
        </a:xfrm>
      </p:grpSpPr>
      <p:sp>
        <p:nvSpPr>
          <p:cNvPr id="371" name="Google Shape;371;g8b872573b1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2" name="Google Shape;372;g8b872573b1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2"/>
        <p:cNvGrpSpPr/>
        <p:nvPr/>
      </p:nvGrpSpPr>
      <p:grpSpPr>
        <a:xfrm>
          <a:off x="0" y="0"/>
          <a:ext cx="0" cy="0"/>
          <a:chOff x="0" y="0"/>
          <a:chExt cx="0" cy="0"/>
        </a:xfrm>
      </p:grpSpPr>
      <p:sp>
        <p:nvSpPr>
          <p:cNvPr id="1303" name="Google Shape;1303;g8d4cbd36da_4_157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4" name="Google Shape;1304;g8d4cbd36da_4_157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89"/>
        <p:cNvGrpSpPr/>
        <p:nvPr/>
      </p:nvGrpSpPr>
      <p:grpSpPr>
        <a:xfrm>
          <a:off x="0" y="0"/>
          <a:ext cx="0" cy="0"/>
          <a:chOff x="0" y="0"/>
          <a:chExt cx="0" cy="0"/>
        </a:xfrm>
      </p:grpSpPr>
      <p:sp>
        <p:nvSpPr>
          <p:cNvPr id="4090" name="Google Shape;4090;g8d4cbd36da_4_1854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1" name="Google Shape;4091;g8d4cbd36da_4_185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08"/>
        <p:cNvGrpSpPr/>
        <p:nvPr/>
      </p:nvGrpSpPr>
      <p:grpSpPr>
        <a:xfrm>
          <a:off x="0" y="0"/>
          <a:ext cx="0" cy="0"/>
          <a:chOff x="0" y="0"/>
          <a:chExt cx="0" cy="0"/>
        </a:xfrm>
      </p:grpSpPr>
      <p:sp>
        <p:nvSpPr>
          <p:cNvPr id="4509" name="Google Shape;4509;g8d4cbd36da_4_189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10" name="Google Shape;4510;g8d4cbd36da_4_189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78"/>
        <p:cNvGrpSpPr/>
        <p:nvPr/>
      </p:nvGrpSpPr>
      <p:grpSpPr>
        <a:xfrm>
          <a:off x="0" y="0"/>
          <a:ext cx="0" cy="0"/>
          <a:chOff x="0" y="0"/>
          <a:chExt cx="0" cy="0"/>
        </a:xfrm>
      </p:grpSpPr>
      <p:sp>
        <p:nvSpPr>
          <p:cNvPr id="4679" name="Google Shape;4679;g8d4cbd36da_4_1913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80" name="Google Shape;4680;g8d4cbd36da_4_191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83"/>
        <p:cNvGrpSpPr/>
        <p:nvPr/>
      </p:nvGrpSpPr>
      <p:grpSpPr>
        <a:xfrm>
          <a:off x="0" y="0"/>
          <a:ext cx="0" cy="0"/>
          <a:chOff x="0" y="0"/>
          <a:chExt cx="0" cy="0"/>
        </a:xfrm>
      </p:grpSpPr>
      <p:sp>
        <p:nvSpPr>
          <p:cNvPr id="5084" name="Google Shape;5084;g8d4cbd36da_4_195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85" name="Google Shape;5085;g8d4cbd36da_4_195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63"/>
        <p:cNvGrpSpPr/>
        <p:nvPr/>
      </p:nvGrpSpPr>
      <p:grpSpPr>
        <a:xfrm>
          <a:off x="0" y="0"/>
          <a:ext cx="0" cy="0"/>
          <a:chOff x="0" y="0"/>
          <a:chExt cx="0" cy="0"/>
        </a:xfrm>
      </p:grpSpPr>
      <p:sp>
        <p:nvSpPr>
          <p:cNvPr id="5464" name="Google Shape;5464;g8d4cbd36da_4_199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65" name="Google Shape;5465;g8d4cbd36da_4_199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31"/>
        <p:cNvGrpSpPr/>
        <p:nvPr/>
      </p:nvGrpSpPr>
      <p:grpSpPr>
        <a:xfrm>
          <a:off x="0" y="0"/>
          <a:ext cx="0" cy="0"/>
          <a:chOff x="0" y="0"/>
          <a:chExt cx="0" cy="0"/>
        </a:xfrm>
      </p:grpSpPr>
      <p:sp>
        <p:nvSpPr>
          <p:cNvPr id="6232" name="Google Shape;6232;g8d4cbd36da_4_2068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3" name="Google Shape;6233;g8d4cbd36da_4_206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8"/>
        <p:cNvGrpSpPr/>
        <p:nvPr/>
      </p:nvGrpSpPr>
      <p:grpSpPr>
        <a:xfrm>
          <a:off x="0" y="0"/>
          <a:ext cx="0" cy="0"/>
          <a:chOff x="0" y="0"/>
          <a:chExt cx="0" cy="0"/>
        </a:xfrm>
      </p:grpSpPr>
      <p:sp>
        <p:nvSpPr>
          <p:cNvPr id="7639" name="Google Shape;7639;g8d4cbd36da_4_2208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40" name="Google Shape;7640;g8d4cbd36da_4_22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32"/>
        <p:cNvGrpSpPr/>
        <p:nvPr/>
      </p:nvGrpSpPr>
      <p:grpSpPr>
        <a:xfrm>
          <a:off x="0" y="0"/>
          <a:ext cx="0" cy="0"/>
          <a:chOff x="0" y="0"/>
          <a:chExt cx="0" cy="0"/>
        </a:xfrm>
      </p:grpSpPr>
      <p:sp>
        <p:nvSpPr>
          <p:cNvPr id="10033" name="Google Shape;10033;g8d4cbd36da_4_2448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34" name="Google Shape;10034;g8d4cbd36da_4_244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46"/>
        <p:cNvGrpSpPr/>
        <p:nvPr/>
      </p:nvGrpSpPr>
      <p:grpSpPr>
        <a:xfrm>
          <a:off x="0" y="0"/>
          <a:ext cx="0" cy="0"/>
          <a:chOff x="0" y="0"/>
          <a:chExt cx="0" cy="0"/>
        </a:xfrm>
      </p:grpSpPr>
      <p:sp>
        <p:nvSpPr>
          <p:cNvPr id="12047" name="Google Shape;12047;g8d4cbd36da_4_2649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8" name="Google Shape;12048;g8d4cbd36da_4_264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6"/>
        <p:cNvGrpSpPr/>
        <p:nvPr/>
      </p:nvGrpSpPr>
      <p:grpSpPr>
        <a:xfrm>
          <a:off x="0" y="0"/>
          <a:ext cx="0" cy="0"/>
          <a:chOff x="0" y="0"/>
          <a:chExt cx="0" cy="0"/>
        </a:xfrm>
      </p:grpSpPr>
      <p:sp>
        <p:nvSpPr>
          <p:cNvPr id="357" name="Google Shape;357;g8b9fd0675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8" name="Google Shape;358;g8b9fd0675c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682"/>
        <p:cNvGrpSpPr/>
        <p:nvPr/>
      </p:nvGrpSpPr>
      <p:grpSpPr>
        <a:xfrm>
          <a:off x="0" y="0"/>
          <a:ext cx="0" cy="0"/>
          <a:chOff x="0" y="0"/>
          <a:chExt cx="0" cy="0"/>
        </a:xfrm>
      </p:grpSpPr>
      <p:sp>
        <p:nvSpPr>
          <p:cNvPr id="13683" name="Google Shape;13683;g8d4cbd36da_4_281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684" name="Google Shape;13684;g8d4cbd36da_4_28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24"/>
        <p:cNvGrpSpPr/>
        <p:nvPr/>
      </p:nvGrpSpPr>
      <p:grpSpPr>
        <a:xfrm>
          <a:off x="0" y="0"/>
          <a:ext cx="0" cy="0"/>
          <a:chOff x="0" y="0"/>
          <a:chExt cx="0" cy="0"/>
        </a:xfrm>
      </p:grpSpPr>
      <p:sp>
        <p:nvSpPr>
          <p:cNvPr id="14725" name="Google Shape;14725;g8d4cbd36da_4_2916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26" name="Google Shape;14726;g8d4cbd36da_4_29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62"/>
        <p:cNvGrpSpPr/>
        <p:nvPr/>
      </p:nvGrpSpPr>
      <p:grpSpPr>
        <a:xfrm>
          <a:off x="0" y="0"/>
          <a:ext cx="0" cy="0"/>
          <a:chOff x="0" y="0"/>
          <a:chExt cx="0" cy="0"/>
        </a:xfrm>
      </p:grpSpPr>
      <p:sp>
        <p:nvSpPr>
          <p:cNvPr id="16363" name="Google Shape;16363;g8d4cbd36da_4_3070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364" name="Google Shape;16364;g8d4cbd36da_4_307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2"/>
        <p:cNvGrpSpPr/>
        <p:nvPr/>
      </p:nvGrpSpPr>
      <p:grpSpPr>
        <a:xfrm>
          <a:off x="0" y="0"/>
          <a:ext cx="0" cy="0"/>
          <a:chOff x="0" y="0"/>
          <a:chExt cx="0" cy="0"/>
        </a:xfrm>
      </p:grpSpPr>
      <p:sp>
        <p:nvSpPr>
          <p:cNvPr id="383" name="Google Shape;383;g822dda0a4d_0_1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4" name="Google Shape;384;g822dda0a4d_0_1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8"/>
        <p:cNvGrpSpPr/>
        <p:nvPr/>
      </p:nvGrpSpPr>
      <p:grpSpPr>
        <a:xfrm>
          <a:off x="0" y="0"/>
          <a:ext cx="0" cy="0"/>
          <a:chOff x="0" y="0"/>
          <a:chExt cx="0" cy="0"/>
        </a:xfrm>
      </p:grpSpPr>
      <p:sp>
        <p:nvSpPr>
          <p:cNvPr id="449" name="Google Shape;449;g8dec9ae14f_0_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0" name="Google Shape;450;g8dec9ae14f_0_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8b3994a781_0_255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8b3994a781_0_255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8b872573b1_0_66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8b872573b1_0_6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2"/>
        <p:cNvGrpSpPr/>
        <p:nvPr/>
      </p:nvGrpSpPr>
      <p:grpSpPr>
        <a:xfrm>
          <a:off x="0" y="0"/>
          <a:ext cx="0" cy="0"/>
          <a:chOff x="0" y="0"/>
          <a:chExt cx="0" cy="0"/>
        </a:xfrm>
      </p:grpSpPr>
      <p:sp>
        <p:nvSpPr>
          <p:cNvPr id="503" name="Google Shape;503;g8b2f66a28e_0_7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4" name="Google Shape;504;g8b2f66a28e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7362284" y="1723643"/>
            <a:ext cx="1781706" cy="3419867"/>
            <a:chOff x="7397009" y="1731193"/>
            <a:chExt cx="1781706" cy="3419867"/>
          </a:xfrm>
        </p:grpSpPr>
        <p:sp>
          <p:nvSpPr>
            <p:cNvPr id="10" name="Google Shape;10;p2"/>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2"/>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 name="Google Shape;37;p2"/>
          <p:cNvSpPr/>
          <p:nvPr/>
        </p:nvSpPr>
        <p:spPr>
          <a:xfrm>
            <a:off x="1962382" y="0"/>
            <a:ext cx="2721868" cy="387420"/>
          </a:xfrm>
          <a:custGeom>
            <a:avLst/>
            <a:gdLst/>
            <a:ahLst/>
            <a:cxnLst/>
            <a:rect l="l" t="t" r="r" b="b"/>
            <a:pathLst>
              <a:path w="39744" h="5657" extrusionOk="0">
                <a:moveTo>
                  <a:pt x="1" y="1"/>
                </a:moveTo>
                <a:lnTo>
                  <a:pt x="1" y="5656"/>
                </a:lnTo>
                <a:lnTo>
                  <a:pt x="39744" y="5656"/>
                </a:lnTo>
                <a:lnTo>
                  <a:pt x="3974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873813" y="0"/>
            <a:ext cx="664647" cy="387420"/>
          </a:xfrm>
          <a:custGeom>
            <a:avLst/>
            <a:gdLst/>
            <a:ahLst/>
            <a:cxnLst/>
            <a:rect l="l" t="t" r="r" b="b"/>
            <a:pathLst>
              <a:path w="9705" h="5657" extrusionOk="0">
                <a:moveTo>
                  <a:pt x="1" y="1"/>
                </a:moveTo>
                <a:lnTo>
                  <a:pt x="1" y="5656"/>
                </a:lnTo>
                <a:lnTo>
                  <a:pt x="9704" y="5656"/>
                </a:lnTo>
                <a:lnTo>
                  <a:pt x="970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1049134" y="938616"/>
            <a:ext cx="212098" cy="385776"/>
          </a:xfrm>
          <a:custGeom>
            <a:avLst/>
            <a:gdLst/>
            <a:ahLst/>
            <a:cxnLst/>
            <a:rect l="l" t="t" r="r" b="b"/>
            <a:pathLst>
              <a:path w="3097" h="5633" extrusionOk="0">
                <a:moveTo>
                  <a:pt x="2239" y="1"/>
                </a:moveTo>
                <a:lnTo>
                  <a:pt x="1" y="5275"/>
                </a:lnTo>
                <a:lnTo>
                  <a:pt x="846" y="5633"/>
                </a:lnTo>
                <a:lnTo>
                  <a:pt x="3096" y="370"/>
                </a:lnTo>
                <a:lnTo>
                  <a:pt x="223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873813" y="1008745"/>
            <a:ext cx="167240" cy="245519"/>
          </a:xfrm>
          <a:custGeom>
            <a:avLst/>
            <a:gdLst/>
            <a:ahLst/>
            <a:cxnLst/>
            <a:rect l="l" t="t" r="r" b="b"/>
            <a:pathLst>
              <a:path w="2442" h="3585" extrusionOk="0">
                <a:moveTo>
                  <a:pt x="1787" y="1"/>
                </a:moveTo>
                <a:lnTo>
                  <a:pt x="1" y="1787"/>
                </a:lnTo>
                <a:lnTo>
                  <a:pt x="1787" y="3585"/>
                </a:lnTo>
                <a:lnTo>
                  <a:pt x="2442" y="2930"/>
                </a:lnTo>
                <a:lnTo>
                  <a:pt x="1299" y="1787"/>
                </a:lnTo>
                <a:lnTo>
                  <a:pt x="2442" y="656"/>
                </a:lnTo>
                <a:lnTo>
                  <a:pt x="178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1268492" y="1008745"/>
            <a:ext cx="168062" cy="245519"/>
          </a:xfrm>
          <a:custGeom>
            <a:avLst/>
            <a:gdLst/>
            <a:ahLst/>
            <a:cxnLst/>
            <a:rect l="l" t="t" r="r" b="b"/>
            <a:pathLst>
              <a:path w="2454" h="3585" extrusionOk="0">
                <a:moveTo>
                  <a:pt x="655" y="1"/>
                </a:moveTo>
                <a:lnTo>
                  <a:pt x="0" y="656"/>
                </a:lnTo>
                <a:lnTo>
                  <a:pt x="1143" y="1787"/>
                </a:lnTo>
                <a:lnTo>
                  <a:pt x="0" y="2930"/>
                </a:lnTo>
                <a:lnTo>
                  <a:pt x="655" y="3585"/>
                </a:lnTo>
                <a:lnTo>
                  <a:pt x="2453" y="1787"/>
                </a:lnTo>
                <a:lnTo>
                  <a:pt x="65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3516020" y="4983597"/>
            <a:ext cx="1054395" cy="159912"/>
          </a:xfrm>
          <a:custGeom>
            <a:avLst/>
            <a:gdLst/>
            <a:ahLst/>
            <a:cxnLst/>
            <a:rect l="l" t="t" r="r" b="b"/>
            <a:pathLst>
              <a:path w="15396" h="2335" extrusionOk="0">
                <a:moveTo>
                  <a:pt x="1" y="1"/>
                </a:moveTo>
                <a:lnTo>
                  <a:pt x="1" y="2335"/>
                </a:lnTo>
                <a:lnTo>
                  <a:pt x="15395" y="2335"/>
                </a:lnTo>
                <a:lnTo>
                  <a:pt x="1539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1160341" y="4983597"/>
            <a:ext cx="2152689" cy="159912"/>
          </a:xfrm>
          <a:custGeom>
            <a:avLst/>
            <a:gdLst/>
            <a:ahLst/>
            <a:cxnLst/>
            <a:rect l="l" t="t" r="r" b="b"/>
            <a:pathLst>
              <a:path w="31433" h="2335" extrusionOk="0">
                <a:moveTo>
                  <a:pt x="0" y="1"/>
                </a:moveTo>
                <a:lnTo>
                  <a:pt x="0" y="2335"/>
                </a:lnTo>
                <a:lnTo>
                  <a:pt x="31433" y="2335"/>
                </a:lnTo>
                <a:lnTo>
                  <a:pt x="3143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1805333" y="4452017"/>
            <a:ext cx="3750923" cy="160666"/>
          </a:xfrm>
          <a:custGeom>
            <a:avLst/>
            <a:gdLst/>
            <a:ahLst/>
            <a:cxnLst/>
            <a:rect l="l" t="t" r="r" b="b"/>
            <a:pathLst>
              <a:path w="54770" h="2346" extrusionOk="0">
                <a:moveTo>
                  <a:pt x="0" y="0"/>
                </a:moveTo>
                <a:lnTo>
                  <a:pt x="0" y="2346"/>
                </a:lnTo>
                <a:lnTo>
                  <a:pt x="54769" y="2346"/>
                </a:lnTo>
                <a:lnTo>
                  <a:pt x="54769"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0" y="4452017"/>
            <a:ext cx="1490645" cy="160666"/>
          </a:xfrm>
          <a:custGeom>
            <a:avLst/>
            <a:gdLst/>
            <a:ahLst/>
            <a:cxnLst/>
            <a:rect l="l" t="t" r="r" b="b"/>
            <a:pathLst>
              <a:path w="21766" h="2346" extrusionOk="0">
                <a:moveTo>
                  <a:pt x="1" y="0"/>
                </a:moveTo>
                <a:lnTo>
                  <a:pt x="1" y="2346"/>
                </a:lnTo>
                <a:lnTo>
                  <a:pt x="21765" y="2346"/>
                </a:lnTo>
                <a:lnTo>
                  <a:pt x="2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596093" y="4717807"/>
            <a:ext cx="3218453" cy="160734"/>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0" y="4717807"/>
            <a:ext cx="364546" cy="160734"/>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0" y="4983597"/>
            <a:ext cx="828532" cy="159912"/>
          </a:xfrm>
          <a:custGeom>
            <a:avLst/>
            <a:gdLst/>
            <a:ahLst/>
            <a:cxnLst/>
            <a:rect l="l" t="t" r="r" b="b"/>
            <a:pathLst>
              <a:path w="12098" h="2335" extrusionOk="0">
                <a:moveTo>
                  <a:pt x="1" y="1"/>
                </a:moveTo>
                <a:lnTo>
                  <a:pt x="1" y="2335"/>
                </a:lnTo>
                <a:lnTo>
                  <a:pt x="12098" y="2335"/>
                </a:lnTo>
                <a:lnTo>
                  <a:pt x="1209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lvl1pPr lvl="0" rtl="0">
              <a:lnSpc>
                <a:spcPct val="80000"/>
              </a:lnSpc>
              <a:spcBef>
                <a:spcPts val="0"/>
              </a:spcBef>
              <a:spcAft>
                <a:spcPts val="0"/>
              </a:spcAft>
              <a:buSzPts val="7400"/>
              <a:buNone/>
              <a:defRPr sz="7400"/>
            </a:lvl1pPr>
            <a:lvl2pPr lvl="1" algn="ctr" rtl="0">
              <a:spcBef>
                <a:spcPts val="0"/>
              </a:spcBef>
              <a:spcAft>
                <a:spcPts val="0"/>
              </a:spcAft>
              <a:buSzPts val="6100"/>
              <a:buNone/>
              <a:defRPr sz="6100"/>
            </a:lvl2pPr>
            <a:lvl3pPr lvl="2" algn="ctr" rtl="0">
              <a:spcBef>
                <a:spcPts val="0"/>
              </a:spcBef>
              <a:spcAft>
                <a:spcPts val="0"/>
              </a:spcAft>
              <a:buSzPts val="6100"/>
              <a:buNone/>
              <a:defRPr sz="6100"/>
            </a:lvl3pPr>
            <a:lvl4pPr lvl="3" algn="ctr" rtl="0">
              <a:spcBef>
                <a:spcPts val="0"/>
              </a:spcBef>
              <a:spcAft>
                <a:spcPts val="0"/>
              </a:spcAft>
              <a:buSzPts val="6100"/>
              <a:buNone/>
              <a:defRPr sz="6100"/>
            </a:lvl4pPr>
            <a:lvl5pPr lvl="4" algn="ctr" rtl="0">
              <a:spcBef>
                <a:spcPts val="0"/>
              </a:spcBef>
              <a:spcAft>
                <a:spcPts val="0"/>
              </a:spcAft>
              <a:buSzPts val="6100"/>
              <a:buNone/>
              <a:defRPr sz="6100"/>
            </a:lvl5pPr>
            <a:lvl6pPr lvl="5" algn="ctr" rtl="0">
              <a:spcBef>
                <a:spcPts val="0"/>
              </a:spcBef>
              <a:spcAft>
                <a:spcPts val="0"/>
              </a:spcAft>
              <a:buSzPts val="6100"/>
              <a:buNone/>
              <a:defRPr sz="6100"/>
            </a:lvl6pPr>
            <a:lvl7pPr lvl="6" algn="ctr" rtl="0">
              <a:spcBef>
                <a:spcPts val="0"/>
              </a:spcBef>
              <a:spcAft>
                <a:spcPts val="0"/>
              </a:spcAft>
              <a:buSzPts val="6100"/>
              <a:buNone/>
              <a:defRPr sz="6100"/>
            </a:lvl7pPr>
            <a:lvl8pPr lvl="7" algn="ctr" rtl="0">
              <a:spcBef>
                <a:spcPts val="0"/>
              </a:spcBef>
              <a:spcAft>
                <a:spcPts val="0"/>
              </a:spcAft>
              <a:buSzPts val="6100"/>
              <a:buNone/>
              <a:defRPr sz="6100"/>
            </a:lvl8pPr>
            <a:lvl9pPr lvl="8" algn="ctr" rtl="0">
              <a:spcBef>
                <a:spcPts val="0"/>
              </a:spcBef>
              <a:spcAft>
                <a:spcPts val="0"/>
              </a:spcAft>
              <a:buSzPts val="6100"/>
              <a:buNone/>
              <a:defRPr sz="6100"/>
            </a:lvl9pPr>
          </a:lstStyle>
          <a:p>
            <a:endParaRPr/>
          </a:p>
        </p:txBody>
      </p:sp>
      <p:sp>
        <p:nvSpPr>
          <p:cNvPr id="50" name="Google Shape;50;p2"/>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2100"/>
              <a:buNone/>
              <a:defRPr sz="2100"/>
            </a:lvl1pPr>
            <a:lvl2pPr lvl="1" algn="ctr" rtl="0">
              <a:lnSpc>
                <a:spcPct val="100000"/>
              </a:lnSpc>
              <a:spcBef>
                <a:spcPts val="0"/>
              </a:spcBef>
              <a:spcAft>
                <a:spcPts val="0"/>
              </a:spcAft>
              <a:buSzPts val="2900"/>
              <a:buNone/>
              <a:defRPr sz="2900"/>
            </a:lvl2pPr>
            <a:lvl3pPr lvl="2" algn="ctr" rtl="0">
              <a:lnSpc>
                <a:spcPct val="100000"/>
              </a:lnSpc>
              <a:spcBef>
                <a:spcPts val="0"/>
              </a:spcBef>
              <a:spcAft>
                <a:spcPts val="0"/>
              </a:spcAft>
              <a:buSzPts val="2900"/>
              <a:buNone/>
              <a:defRPr sz="2900"/>
            </a:lvl3pPr>
            <a:lvl4pPr lvl="3" algn="ctr" rtl="0">
              <a:lnSpc>
                <a:spcPct val="100000"/>
              </a:lnSpc>
              <a:spcBef>
                <a:spcPts val="0"/>
              </a:spcBef>
              <a:spcAft>
                <a:spcPts val="0"/>
              </a:spcAft>
              <a:buSzPts val="2900"/>
              <a:buNone/>
              <a:defRPr sz="2900"/>
            </a:lvl4pPr>
            <a:lvl5pPr lvl="4" algn="ctr" rtl="0">
              <a:lnSpc>
                <a:spcPct val="100000"/>
              </a:lnSpc>
              <a:spcBef>
                <a:spcPts val="0"/>
              </a:spcBef>
              <a:spcAft>
                <a:spcPts val="0"/>
              </a:spcAft>
              <a:buSzPts val="2900"/>
              <a:buNone/>
              <a:defRPr sz="2900"/>
            </a:lvl5pPr>
            <a:lvl6pPr lvl="5" algn="ctr" rtl="0">
              <a:lnSpc>
                <a:spcPct val="100000"/>
              </a:lnSpc>
              <a:spcBef>
                <a:spcPts val="0"/>
              </a:spcBef>
              <a:spcAft>
                <a:spcPts val="0"/>
              </a:spcAft>
              <a:buSzPts val="2900"/>
              <a:buNone/>
              <a:defRPr sz="2900"/>
            </a:lvl6pPr>
            <a:lvl7pPr lvl="6" algn="ctr" rtl="0">
              <a:lnSpc>
                <a:spcPct val="100000"/>
              </a:lnSpc>
              <a:spcBef>
                <a:spcPts val="0"/>
              </a:spcBef>
              <a:spcAft>
                <a:spcPts val="0"/>
              </a:spcAft>
              <a:buSzPts val="2900"/>
              <a:buNone/>
              <a:defRPr sz="2900"/>
            </a:lvl7pPr>
            <a:lvl8pPr lvl="7" algn="ctr" rtl="0">
              <a:lnSpc>
                <a:spcPct val="100000"/>
              </a:lnSpc>
              <a:spcBef>
                <a:spcPts val="0"/>
              </a:spcBef>
              <a:spcAft>
                <a:spcPts val="0"/>
              </a:spcAft>
              <a:buSzPts val="2900"/>
              <a:buNone/>
              <a:defRPr sz="2900"/>
            </a:lvl8pPr>
            <a:lvl9pPr lvl="8" algn="ctr" rtl="0">
              <a:lnSpc>
                <a:spcPct val="100000"/>
              </a:lnSpc>
              <a:spcBef>
                <a:spcPts val="0"/>
              </a:spcBef>
              <a:spcAft>
                <a:spcPts val="0"/>
              </a:spcAft>
              <a:buSzPts val="2900"/>
              <a:buNone/>
              <a:defRPr sz="29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Nota al pie">
  <p:cSld name="CAPTION_ONLY_1">
    <p:spTree>
      <p:nvGrpSpPr>
        <p:cNvPr id="1" name="Shape 139"/>
        <p:cNvGrpSpPr/>
        <p:nvPr/>
      </p:nvGrpSpPr>
      <p:grpSpPr>
        <a:xfrm>
          <a:off x="0" y="0"/>
          <a:ext cx="0" cy="0"/>
          <a:chOff x="0" y="0"/>
          <a:chExt cx="0" cy="0"/>
        </a:xfrm>
      </p:grpSpPr>
      <p:sp>
        <p:nvSpPr>
          <p:cNvPr id="140" name="Google Shape;140;p11"/>
          <p:cNvSpPr/>
          <p:nvPr/>
        </p:nvSpPr>
        <p:spPr>
          <a:xfrm>
            <a:off x="7928639" y="1"/>
            <a:ext cx="1215355" cy="402011"/>
          </a:xfrm>
          <a:custGeom>
            <a:avLst/>
            <a:gdLst/>
            <a:ahLst/>
            <a:cxnLst/>
            <a:rect l="l" t="t" r="r" b="b"/>
            <a:pathLst>
              <a:path w="15122" h="5002" extrusionOk="0">
                <a:moveTo>
                  <a:pt x="0" y="1"/>
                </a:moveTo>
                <a:lnTo>
                  <a:pt x="0" y="5001"/>
                </a:lnTo>
                <a:lnTo>
                  <a:pt x="15121" y="5001"/>
                </a:lnTo>
                <a:lnTo>
                  <a:pt x="1512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11"/>
          <p:cNvSpPr/>
          <p:nvPr/>
        </p:nvSpPr>
        <p:spPr>
          <a:xfrm>
            <a:off x="3511525" y="783700"/>
            <a:ext cx="5632410" cy="2353867"/>
          </a:xfrm>
          <a:custGeom>
            <a:avLst/>
            <a:gdLst/>
            <a:ahLst/>
            <a:cxnLst/>
            <a:rect l="l" t="t" r="r" b="b"/>
            <a:pathLst>
              <a:path w="70081" h="27529" extrusionOk="0">
                <a:moveTo>
                  <a:pt x="0" y="1"/>
                </a:moveTo>
                <a:lnTo>
                  <a:pt x="0" y="27528"/>
                </a:lnTo>
                <a:lnTo>
                  <a:pt x="70080" y="27528"/>
                </a:lnTo>
                <a:lnTo>
                  <a:pt x="7008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11"/>
          <p:cNvSpPr txBox="1">
            <a:spLocks noGrp="1"/>
          </p:cNvSpPr>
          <p:nvPr>
            <p:ph type="title"/>
          </p:nvPr>
        </p:nvSpPr>
        <p:spPr>
          <a:xfrm>
            <a:off x="3762375" y="1012300"/>
            <a:ext cx="4915200" cy="1940100"/>
          </a:xfrm>
          <a:prstGeom prst="rect">
            <a:avLst/>
          </a:prstGeom>
        </p:spPr>
        <p:txBody>
          <a:bodyPr spcFirstLastPara="1" wrap="square" lIns="91425" tIns="0" rIns="91425" bIns="0" anchor="ctr" anchorCtr="0">
            <a:noAutofit/>
          </a:bodyPr>
          <a:lstStyle>
            <a:lvl1pPr lvl="0" algn="r" rtl="0">
              <a:lnSpc>
                <a:spcPct val="100000"/>
              </a:lnSpc>
              <a:spcBef>
                <a:spcPts val="0"/>
              </a:spcBef>
              <a:spcAft>
                <a:spcPts val="0"/>
              </a:spcAft>
              <a:buClr>
                <a:schemeClr val="dk1"/>
              </a:buClr>
              <a:buSzPts val="3500"/>
              <a:buNone/>
              <a:defRPr sz="35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a:endParaRPr/>
          </a:p>
        </p:txBody>
      </p:sp>
      <p:sp>
        <p:nvSpPr>
          <p:cNvPr id="143" name="Google Shape;143;p11"/>
          <p:cNvSpPr/>
          <p:nvPr/>
        </p:nvSpPr>
        <p:spPr>
          <a:xfrm>
            <a:off x="5865073" y="3429550"/>
            <a:ext cx="1215342" cy="259665"/>
          </a:xfrm>
          <a:custGeom>
            <a:avLst/>
            <a:gdLst/>
            <a:ahLst/>
            <a:cxnLst/>
            <a:rect l="l" t="t" r="r" b="b"/>
            <a:pathLst>
              <a:path w="30813" h="8298" extrusionOk="0">
                <a:moveTo>
                  <a:pt x="0" y="1"/>
                </a:moveTo>
                <a:lnTo>
                  <a:pt x="0" y="8297"/>
                </a:lnTo>
                <a:lnTo>
                  <a:pt x="30813" y="8297"/>
                </a:lnTo>
                <a:lnTo>
                  <a:pt x="30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11"/>
          <p:cNvSpPr/>
          <p:nvPr/>
        </p:nvSpPr>
        <p:spPr>
          <a:xfrm>
            <a:off x="8018936" y="3429550"/>
            <a:ext cx="1124989" cy="259686"/>
          </a:xfrm>
          <a:custGeom>
            <a:avLst/>
            <a:gdLst/>
            <a:ahLst/>
            <a:cxnLst/>
            <a:rect l="l" t="t" r="r" b="b"/>
            <a:pathLst>
              <a:path w="35945" h="8298" extrusionOk="0">
                <a:moveTo>
                  <a:pt x="1" y="1"/>
                </a:moveTo>
                <a:lnTo>
                  <a:pt x="1" y="8297"/>
                </a:lnTo>
                <a:lnTo>
                  <a:pt x="35945" y="8297"/>
                </a:lnTo>
                <a:lnTo>
                  <a:pt x="359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11"/>
          <p:cNvSpPr/>
          <p:nvPr/>
        </p:nvSpPr>
        <p:spPr>
          <a:xfrm>
            <a:off x="7083824" y="3429550"/>
            <a:ext cx="259727" cy="259665"/>
          </a:xfrm>
          <a:custGeom>
            <a:avLst/>
            <a:gdLst/>
            <a:ahLst/>
            <a:cxnLst/>
            <a:rect l="l" t="t" r="r" b="b"/>
            <a:pathLst>
              <a:path w="8298" h="8298" extrusionOk="0">
                <a:moveTo>
                  <a:pt x="0" y="1"/>
                </a:moveTo>
                <a:lnTo>
                  <a:pt x="0" y="8297"/>
                </a:lnTo>
                <a:lnTo>
                  <a:pt x="8297" y="8297"/>
                </a:lnTo>
                <a:lnTo>
                  <a:pt x="829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11"/>
          <p:cNvSpPr/>
          <p:nvPr/>
        </p:nvSpPr>
        <p:spPr>
          <a:xfrm>
            <a:off x="7496607" y="3429550"/>
            <a:ext cx="259707" cy="259686"/>
          </a:xfrm>
          <a:custGeom>
            <a:avLst/>
            <a:gdLst/>
            <a:ahLst/>
            <a:cxnLst/>
            <a:rect l="l" t="t" r="r" b="b"/>
            <a:pathLst>
              <a:path w="8298" h="8298" extrusionOk="0">
                <a:moveTo>
                  <a:pt x="1" y="1"/>
                </a:moveTo>
                <a:lnTo>
                  <a:pt x="1"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47"/>
        <p:cNvGrpSpPr/>
        <p:nvPr/>
      </p:nvGrpSpPr>
      <p:grpSpPr>
        <a:xfrm>
          <a:off x="0" y="0"/>
          <a:ext cx="0" cy="0"/>
          <a:chOff x="0" y="0"/>
          <a:chExt cx="0" cy="0"/>
        </a:xfrm>
      </p:grpSpPr>
      <p:sp>
        <p:nvSpPr>
          <p:cNvPr id="148" name="Google Shape;148;p12"/>
          <p:cNvSpPr txBox="1">
            <a:spLocks noGrp="1"/>
          </p:cNvSpPr>
          <p:nvPr>
            <p:ph type="body" idx="1"/>
          </p:nvPr>
        </p:nvSpPr>
        <p:spPr>
          <a:xfrm>
            <a:off x="311700" y="3306869"/>
            <a:ext cx="8520600" cy="651000"/>
          </a:xfrm>
          <a:prstGeom prst="rect">
            <a:avLst/>
          </a:prstGeom>
        </p:spPr>
        <p:txBody>
          <a:bodyPr spcFirstLastPara="1" wrap="square" lIns="91425" tIns="91425" rIns="91425" bIns="91425" anchor="t" anchorCtr="0">
            <a:noAutofit/>
          </a:bodyPr>
          <a:lstStyle>
            <a:lvl1pPr marL="457200" lvl="0" indent="-330200" algn="ctr" rtl="0">
              <a:spcBef>
                <a:spcPts val="0"/>
              </a:spcBef>
              <a:spcAft>
                <a:spcPts val="0"/>
              </a:spcAft>
              <a:buSzPts val="1600"/>
              <a:buChar char="●"/>
              <a:defRPr sz="1600"/>
            </a:lvl1pPr>
            <a:lvl2pPr marL="914400" lvl="1" indent="-330200" algn="ctr" rtl="0">
              <a:spcBef>
                <a:spcPts val="1600"/>
              </a:spcBef>
              <a:spcAft>
                <a:spcPts val="0"/>
              </a:spcAft>
              <a:buSzPts val="1600"/>
              <a:buChar char="○"/>
              <a:defRPr sz="1600"/>
            </a:lvl2pPr>
            <a:lvl3pPr marL="1371600" lvl="2" indent="-330200" algn="ctr" rtl="0">
              <a:spcBef>
                <a:spcPts val="1600"/>
              </a:spcBef>
              <a:spcAft>
                <a:spcPts val="0"/>
              </a:spcAft>
              <a:buSzPts val="1600"/>
              <a:buChar char="■"/>
              <a:defRPr sz="1600"/>
            </a:lvl3pPr>
            <a:lvl4pPr marL="1828800" lvl="3" indent="-330200" algn="ctr" rtl="0">
              <a:spcBef>
                <a:spcPts val="1600"/>
              </a:spcBef>
              <a:spcAft>
                <a:spcPts val="0"/>
              </a:spcAft>
              <a:buSzPts val="1600"/>
              <a:buChar char="●"/>
              <a:defRPr sz="1600"/>
            </a:lvl4pPr>
            <a:lvl5pPr marL="2286000" lvl="4" indent="-330200" algn="ctr" rtl="0">
              <a:spcBef>
                <a:spcPts val="1600"/>
              </a:spcBef>
              <a:spcAft>
                <a:spcPts val="0"/>
              </a:spcAft>
              <a:buSzPts val="1600"/>
              <a:buChar char="○"/>
              <a:defRPr sz="1600"/>
            </a:lvl5pPr>
            <a:lvl6pPr marL="2743200" lvl="5" indent="-330200" algn="ctr" rtl="0">
              <a:spcBef>
                <a:spcPts val="1600"/>
              </a:spcBef>
              <a:spcAft>
                <a:spcPts val="0"/>
              </a:spcAft>
              <a:buSzPts val="1600"/>
              <a:buChar char="■"/>
              <a:defRPr sz="1600"/>
            </a:lvl6pPr>
            <a:lvl7pPr marL="3200400" lvl="6" indent="-330200" algn="ctr" rtl="0">
              <a:spcBef>
                <a:spcPts val="1600"/>
              </a:spcBef>
              <a:spcAft>
                <a:spcPts val="0"/>
              </a:spcAft>
              <a:buSzPts val="1600"/>
              <a:buChar char="●"/>
              <a:defRPr sz="1600"/>
            </a:lvl7pPr>
            <a:lvl8pPr marL="3657600" lvl="7" indent="-330200" algn="ctr" rtl="0">
              <a:spcBef>
                <a:spcPts val="1600"/>
              </a:spcBef>
              <a:spcAft>
                <a:spcPts val="0"/>
              </a:spcAft>
              <a:buSzPts val="1600"/>
              <a:buChar char="○"/>
              <a:defRPr sz="1600"/>
            </a:lvl8pPr>
            <a:lvl9pPr marL="4114800" lvl="8" indent="-330200" algn="ctr" rtl="0">
              <a:spcBef>
                <a:spcPts val="1600"/>
              </a:spcBef>
              <a:spcAft>
                <a:spcPts val="1600"/>
              </a:spcAft>
              <a:buSzPts val="1600"/>
              <a:buChar char="■"/>
              <a:defRPr sz="1600"/>
            </a:lvl9pPr>
          </a:lstStyle>
          <a:p>
            <a:endParaRPr/>
          </a:p>
        </p:txBody>
      </p:sp>
      <p:sp>
        <p:nvSpPr>
          <p:cNvPr id="149" name="Google Shape;149;p12"/>
          <p:cNvSpPr/>
          <p:nvPr/>
        </p:nvSpPr>
        <p:spPr>
          <a:xfrm rot="10800000">
            <a:off x="2751806" y="4243474"/>
            <a:ext cx="6391269" cy="904876"/>
          </a:xfrm>
          <a:custGeom>
            <a:avLst/>
            <a:gdLst/>
            <a:ahLst/>
            <a:cxnLst/>
            <a:rect l="l" t="t" r="r" b="b"/>
            <a:pathLst>
              <a:path w="16884" h="2763" extrusionOk="0">
                <a:moveTo>
                  <a:pt x="1" y="0"/>
                </a:moveTo>
                <a:lnTo>
                  <a:pt x="1" y="2762"/>
                </a:lnTo>
                <a:lnTo>
                  <a:pt x="16884" y="2762"/>
                </a:lnTo>
                <a:lnTo>
                  <a:pt x="1688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12"/>
          <p:cNvSpPr/>
          <p:nvPr/>
        </p:nvSpPr>
        <p:spPr>
          <a:xfrm rot="10800000">
            <a:off x="1361250" y="1501127"/>
            <a:ext cx="7781825" cy="1525098"/>
          </a:xfrm>
          <a:custGeom>
            <a:avLst/>
            <a:gdLst/>
            <a:ahLst/>
            <a:cxnLst/>
            <a:rect l="l" t="t" r="r" b="b"/>
            <a:pathLst>
              <a:path w="2882" h="2775" extrusionOk="0">
                <a:moveTo>
                  <a:pt x="1" y="0"/>
                </a:moveTo>
                <a:lnTo>
                  <a:pt x="1" y="2774"/>
                </a:lnTo>
                <a:lnTo>
                  <a:pt x="2882" y="2774"/>
                </a:lnTo>
                <a:lnTo>
                  <a:pt x="2882"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12"/>
          <p:cNvSpPr/>
          <p:nvPr/>
        </p:nvSpPr>
        <p:spPr>
          <a:xfrm rot="10800000">
            <a:off x="2" y="1"/>
            <a:ext cx="5791098" cy="505550"/>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12"/>
          <p:cNvSpPr/>
          <p:nvPr/>
        </p:nvSpPr>
        <p:spPr>
          <a:xfrm rot="10800000">
            <a:off x="21" y="1501871"/>
            <a:ext cx="1104138" cy="355443"/>
          </a:xfrm>
          <a:custGeom>
            <a:avLst/>
            <a:gdLst/>
            <a:ahLst/>
            <a:cxnLst/>
            <a:rect l="l" t="t" r="r" b="b"/>
            <a:pathLst>
              <a:path w="8586" h="2764" extrusionOk="0">
                <a:moveTo>
                  <a:pt x="1" y="1"/>
                </a:moveTo>
                <a:lnTo>
                  <a:pt x="1" y="2763"/>
                </a:lnTo>
                <a:lnTo>
                  <a:pt x="8585" y="2763"/>
                </a:lnTo>
                <a:lnTo>
                  <a:pt x="85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12"/>
          <p:cNvSpPr/>
          <p:nvPr/>
        </p:nvSpPr>
        <p:spPr>
          <a:xfrm rot="10800000">
            <a:off x="532482" y="912524"/>
            <a:ext cx="1055445" cy="355301"/>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12"/>
          <p:cNvSpPr/>
          <p:nvPr/>
        </p:nvSpPr>
        <p:spPr>
          <a:xfrm rot="10800000">
            <a:off x="7173125" y="912516"/>
            <a:ext cx="1970757" cy="355315"/>
          </a:xfrm>
          <a:custGeom>
            <a:avLst/>
            <a:gdLst/>
            <a:ahLst/>
            <a:cxnLst/>
            <a:rect l="l" t="t" r="r" b="b"/>
            <a:pathLst>
              <a:path w="15325" h="2763" extrusionOk="0">
                <a:moveTo>
                  <a:pt x="1" y="1"/>
                </a:moveTo>
                <a:lnTo>
                  <a:pt x="1" y="2763"/>
                </a:lnTo>
                <a:lnTo>
                  <a:pt x="15324" y="2763"/>
                </a:lnTo>
                <a:lnTo>
                  <a:pt x="15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12"/>
          <p:cNvSpPr/>
          <p:nvPr/>
        </p:nvSpPr>
        <p:spPr>
          <a:xfrm rot="10800000">
            <a:off x="1814348" y="912516"/>
            <a:ext cx="1600139" cy="355315"/>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12"/>
          <p:cNvSpPr/>
          <p:nvPr/>
        </p:nvSpPr>
        <p:spPr>
          <a:xfrm rot="10800000">
            <a:off x="4523560" y="323049"/>
            <a:ext cx="2095515"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12"/>
          <p:cNvSpPr/>
          <p:nvPr/>
        </p:nvSpPr>
        <p:spPr>
          <a:xfrm rot="10800000">
            <a:off x="7381057" y="3345678"/>
            <a:ext cx="1762943" cy="355322"/>
          </a:xfrm>
          <a:custGeom>
            <a:avLst/>
            <a:gdLst/>
            <a:ahLst/>
            <a:cxnLst/>
            <a:rect l="l" t="t" r="r" b="b"/>
            <a:pathLst>
              <a:path w="16884" h="2763" extrusionOk="0">
                <a:moveTo>
                  <a:pt x="1" y="0"/>
                </a:moveTo>
                <a:lnTo>
                  <a:pt x="1" y="2762"/>
                </a:lnTo>
                <a:lnTo>
                  <a:pt x="16884" y="2762"/>
                </a:lnTo>
                <a:lnTo>
                  <a:pt x="16884"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12"/>
          <p:cNvSpPr/>
          <p:nvPr/>
        </p:nvSpPr>
        <p:spPr>
          <a:xfrm rot="10800000">
            <a:off x="-4" y="2084924"/>
            <a:ext cx="1785554" cy="356851"/>
          </a:xfrm>
          <a:custGeom>
            <a:avLst/>
            <a:gdLst/>
            <a:ahLst/>
            <a:cxnLst/>
            <a:rect l="l" t="t" r="r" b="b"/>
            <a:pathLst>
              <a:path w="15325" h="2775" extrusionOk="0">
                <a:moveTo>
                  <a:pt x="1" y="0"/>
                </a:moveTo>
                <a:lnTo>
                  <a:pt x="1" y="2774"/>
                </a:lnTo>
                <a:lnTo>
                  <a:pt x="15324" y="2774"/>
                </a:lnTo>
                <a:lnTo>
                  <a:pt x="1532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12"/>
          <p:cNvSpPr/>
          <p:nvPr/>
        </p:nvSpPr>
        <p:spPr>
          <a:xfrm rot="10800000">
            <a:off x="656319" y="4788199"/>
            <a:ext cx="2628881" cy="355301"/>
          </a:xfrm>
          <a:custGeom>
            <a:avLst/>
            <a:gdLst/>
            <a:ahLst/>
            <a:cxnLst/>
            <a:rect l="l" t="t" r="r" b="b"/>
            <a:pathLst>
              <a:path w="16884" h="2763" extrusionOk="0">
                <a:moveTo>
                  <a:pt x="1" y="0"/>
                </a:moveTo>
                <a:lnTo>
                  <a:pt x="1" y="2762"/>
                </a:lnTo>
                <a:lnTo>
                  <a:pt x="16884" y="2762"/>
                </a:lnTo>
                <a:lnTo>
                  <a:pt x="168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12"/>
          <p:cNvSpPr txBox="1">
            <a:spLocks noGrp="1"/>
          </p:cNvSpPr>
          <p:nvPr>
            <p:ph type="title" hasCustomPrompt="1"/>
          </p:nvPr>
        </p:nvSpPr>
        <p:spPr>
          <a:xfrm>
            <a:off x="311700" y="1847850"/>
            <a:ext cx="8520600" cy="1382700"/>
          </a:xfrm>
          <a:prstGeom prst="rect">
            <a:avLst/>
          </a:prstGeom>
        </p:spPr>
        <p:txBody>
          <a:bodyPr spcFirstLastPara="1" wrap="square" lIns="91425" tIns="0" rIns="91425" bIns="0" anchor="b" anchorCtr="0">
            <a:noAutofit/>
          </a:bodyPr>
          <a:lstStyle>
            <a:lvl1pPr lvl="0" algn="ctr" rtl="0">
              <a:spcBef>
                <a:spcPts val="0"/>
              </a:spcBef>
              <a:spcAft>
                <a:spcPts val="0"/>
              </a:spcAft>
              <a:buSzPts val="12500"/>
              <a:buNone/>
              <a:defRPr sz="12500"/>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1"/>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Three columns">
  <p:cSld name="CUSTOM_1">
    <p:spTree>
      <p:nvGrpSpPr>
        <p:cNvPr id="1" name="Shape 162"/>
        <p:cNvGrpSpPr/>
        <p:nvPr/>
      </p:nvGrpSpPr>
      <p:grpSpPr>
        <a:xfrm>
          <a:off x="0" y="0"/>
          <a:ext cx="0" cy="0"/>
          <a:chOff x="0" y="0"/>
          <a:chExt cx="0" cy="0"/>
        </a:xfrm>
      </p:grpSpPr>
      <p:grpSp>
        <p:nvGrpSpPr>
          <p:cNvPr id="163" name="Google Shape;163;p14"/>
          <p:cNvGrpSpPr/>
          <p:nvPr/>
        </p:nvGrpSpPr>
        <p:grpSpPr>
          <a:xfrm>
            <a:off x="-25" y="2816286"/>
            <a:ext cx="9144046" cy="948350"/>
            <a:chOff x="-25" y="2816286"/>
            <a:chExt cx="9144046" cy="948350"/>
          </a:xfrm>
        </p:grpSpPr>
        <p:sp>
          <p:nvSpPr>
            <p:cNvPr id="164" name="Google Shape;164;p14"/>
            <p:cNvSpPr/>
            <p:nvPr/>
          </p:nvSpPr>
          <p:spPr>
            <a:xfrm>
              <a:off x="5439453" y="3632754"/>
              <a:ext cx="142155" cy="131882"/>
            </a:xfrm>
            <a:custGeom>
              <a:avLst/>
              <a:gdLst/>
              <a:ahLst/>
              <a:cxnLst/>
              <a:rect l="l" t="t" r="r" b="b"/>
              <a:pathLst>
                <a:path w="4442" h="4121" extrusionOk="0">
                  <a:moveTo>
                    <a:pt x="1" y="1"/>
                  </a:moveTo>
                  <a:lnTo>
                    <a:pt x="1" y="4120"/>
                  </a:lnTo>
                  <a:lnTo>
                    <a:pt x="4442" y="4120"/>
                  </a:lnTo>
                  <a:lnTo>
                    <a:pt x="4442"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14"/>
            <p:cNvSpPr/>
            <p:nvPr/>
          </p:nvSpPr>
          <p:spPr>
            <a:xfrm>
              <a:off x="5723675" y="3632754"/>
              <a:ext cx="2948838" cy="131882"/>
            </a:xfrm>
            <a:custGeom>
              <a:avLst/>
              <a:gdLst/>
              <a:ahLst/>
              <a:cxnLst/>
              <a:rect l="l" t="t" r="r" b="b"/>
              <a:pathLst>
                <a:path w="92144" h="4121" extrusionOk="0">
                  <a:moveTo>
                    <a:pt x="1" y="1"/>
                  </a:moveTo>
                  <a:lnTo>
                    <a:pt x="1" y="4120"/>
                  </a:lnTo>
                  <a:lnTo>
                    <a:pt x="92143" y="4120"/>
                  </a:lnTo>
                  <a:lnTo>
                    <a:pt x="921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14"/>
            <p:cNvSpPr/>
            <p:nvPr/>
          </p:nvSpPr>
          <p:spPr>
            <a:xfrm>
              <a:off x="4574596" y="3360726"/>
              <a:ext cx="1353834" cy="131882"/>
            </a:xfrm>
            <a:custGeom>
              <a:avLst/>
              <a:gdLst/>
              <a:ahLst/>
              <a:cxnLst/>
              <a:rect l="l" t="t" r="r" b="b"/>
              <a:pathLst>
                <a:path w="42304"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14"/>
            <p:cNvSpPr/>
            <p:nvPr/>
          </p:nvSpPr>
          <p:spPr>
            <a:xfrm>
              <a:off x="5129312" y="2816286"/>
              <a:ext cx="1148858" cy="131498"/>
            </a:xfrm>
            <a:custGeom>
              <a:avLst/>
              <a:gdLst/>
              <a:ahLst/>
              <a:cxnLst/>
              <a:rect l="l" t="t" r="r" b="b"/>
              <a:pathLst>
                <a:path w="35899" h="4109" extrusionOk="0">
                  <a:moveTo>
                    <a:pt x="1" y="1"/>
                  </a:moveTo>
                  <a:lnTo>
                    <a:pt x="1" y="4108"/>
                  </a:lnTo>
                  <a:lnTo>
                    <a:pt x="35898" y="4108"/>
                  </a:lnTo>
                  <a:lnTo>
                    <a:pt x="3589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14"/>
            <p:cNvSpPr/>
            <p:nvPr/>
          </p:nvSpPr>
          <p:spPr>
            <a:xfrm>
              <a:off x="3376749"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14"/>
            <p:cNvSpPr/>
            <p:nvPr/>
          </p:nvSpPr>
          <p:spPr>
            <a:xfrm>
              <a:off x="3077647" y="2816286"/>
              <a:ext cx="370397" cy="131498"/>
            </a:xfrm>
            <a:custGeom>
              <a:avLst/>
              <a:gdLst/>
              <a:ahLst/>
              <a:cxnLst/>
              <a:rect l="l" t="t" r="r" b="b"/>
              <a:pathLst>
                <a:path w="11574" h="4109" extrusionOk="0">
                  <a:moveTo>
                    <a:pt x="1" y="1"/>
                  </a:moveTo>
                  <a:lnTo>
                    <a:pt x="1" y="4108"/>
                  </a:lnTo>
                  <a:lnTo>
                    <a:pt x="11574" y="4108"/>
                  </a:lnTo>
                  <a:lnTo>
                    <a:pt x="1157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14"/>
            <p:cNvSpPr/>
            <p:nvPr/>
          </p:nvSpPr>
          <p:spPr>
            <a:xfrm>
              <a:off x="3542860" y="2816286"/>
              <a:ext cx="139467" cy="131498"/>
            </a:xfrm>
            <a:custGeom>
              <a:avLst/>
              <a:gdLst/>
              <a:ahLst/>
              <a:cxnLst/>
              <a:rect l="l" t="t" r="r" b="b"/>
              <a:pathLst>
                <a:path w="4358" h="4109" extrusionOk="0">
                  <a:moveTo>
                    <a:pt x="0" y="1"/>
                  </a:moveTo>
                  <a:lnTo>
                    <a:pt x="0"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14"/>
            <p:cNvSpPr/>
            <p:nvPr/>
          </p:nvSpPr>
          <p:spPr>
            <a:xfrm>
              <a:off x="3723818" y="3088314"/>
              <a:ext cx="366205" cy="131882"/>
            </a:xfrm>
            <a:custGeom>
              <a:avLst/>
              <a:gdLst/>
              <a:ahLst/>
              <a:cxnLst/>
              <a:rect l="l" t="t" r="r" b="b"/>
              <a:pathLst>
                <a:path w="11443" h="4121" extrusionOk="0">
                  <a:moveTo>
                    <a:pt x="1" y="1"/>
                  </a:moveTo>
                  <a:lnTo>
                    <a:pt x="1" y="4120"/>
                  </a:lnTo>
                  <a:lnTo>
                    <a:pt x="11443" y="4120"/>
                  </a:lnTo>
                  <a:lnTo>
                    <a:pt x="1144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14"/>
            <p:cNvSpPr/>
            <p:nvPr/>
          </p:nvSpPr>
          <p:spPr>
            <a:xfrm>
              <a:off x="2734770" y="3088314"/>
              <a:ext cx="891622" cy="131882"/>
            </a:xfrm>
            <a:custGeom>
              <a:avLst/>
              <a:gdLst/>
              <a:ahLst/>
              <a:cxnLst/>
              <a:rect l="l" t="t" r="r" b="b"/>
              <a:pathLst>
                <a:path w="27861" h="4121" extrusionOk="0">
                  <a:moveTo>
                    <a:pt x="0" y="1"/>
                  </a:moveTo>
                  <a:lnTo>
                    <a:pt x="0" y="4120"/>
                  </a:lnTo>
                  <a:lnTo>
                    <a:pt x="27861" y="4120"/>
                  </a:lnTo>
                  <a:lnTo>
                    <a:pt x="2786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14"/>
            <p:cNvSpPr/>
            <p:nvPr/>
          </p:nvSpPr>
          <p:spPr>
            <a:xfrm>
              <a:off x="864832"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14"/>
            <p:cNvSpPr/>
            <p:nvPr/>
          </p:nvSpPr>
          <p:spPr>
            <a:xfrm>
              <a:off x="1149054" y="3632754"/>
              <a:ext cx="2031679" cy="131882"/>
            </a:xfrm>
            <a:custGeom>
              <a:avLst/>
              <a:gdLst/>
              <a:ahLst/>
              <a:cxnLst/>
              <a:rect l="l" t="t" r="r" b="b"/>
              <a:pathLst>
                <a:path w="63485" h="4121" extrusionOk="0">
                  <a:moveTo>
                    <a:pt x="0" y="1"/>
                  </a:moveTo>
                  <a:lnTo>
                    <a:pt x="0" y="4120"/>
                  </a:lnTo>
                  <a:lnTo>
                    <a:pt x="63484" y="4120"/>
                  </a:lnTo>
                  <a:lnTo>
                    <a:pt x="6348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14"/>
            <p:cNvSpPr/>
            <p:nvPr/>
          </p:nvSpPr>
          <p:spPr>
            <a:xfrm>
              <a:off x="-25"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14"/>
            <p:cNvSpPr/>
            <p:nvPr/>
          </p:nvSpPr>
          <p:spPr>
            <a:xfrm>
              <a:off x="824064" y="2816286"/>
              <a:ext cx="1337833" cy="131498"/>
            </a:xfrm>
            <a:custGeom>
              <a:avLst/>
              <a:gdLst/>
              <a:ahLst/>
              <a:cxnLst/>
              <a:rect l="l" t="t" r="r" b="b"/>
              <a:pathLst>
                <a:path w="41804" h="4109" extrusionOk="0">
                  <a:moveTo>
                    <a:pt x="0" y="1"/>
                  </a:moveTo>
                  <a:lnTo>
                    <a:pt x="0" y="4108"/>
                  </a:lnTo>
                  <a:lnTo>
                    <a:pt x="41803" y="4108"/>
                  </a:lnTo>
                  <a:lnTo>
                    <a:pt x="418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14"/>
            <p:cNvSpPr/>
            <p:nvPr/>
          </p:nvSpPr>
          <p:spPr>
            <a:xfrm>
              <a:off x="582114" y="2816286"/>
              <a:ext cx="139499" cy="131498"/>
            </a:xfrm>
            <a:custGeom>
              <a:avLst/>
              <a:gdLst/>
              <a:ahLst/>
              <a:cxnLst/>
              <a:rect l="l" t="t" r="r" b="b"/>
              <a:pathLst>
                <a:path w="4359" h="4109" extrusionOk="0">
                  <a:moveTo>
                    <a:pt x="1" y="1"/>
                  </a:moveTo>
                  <a:lnTo>
                    <a:pt x="1" y="4108"/>
                  </a:lnTo>
                  <a:lnTo>
                    <a:pt x="4358" y="4108"/>
                  </a:lnTo>
                  <a:lnTo>
                    <a:pt x="4358"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14"/>
            <p:cNvSpPr/>
            <p:nvPr/>
          </p:nvSpPr>
          <p:spPr>
            <a:xfrm>
              <a:off x="8756420" y="3632754"/>
              <a:ext cx="142155" cy="131882"/>
            </a:xfrm>
            <a:custGeom>
              <a:avLst/>
              <a:gdLst/>
              <a:ahLst/>
              <a:cxnLst/>
              <a:rect l="l" t="t" r="r" b="b"/>
              <a:pathLst>
                <a:path w="4442" h="4121" extrusionOk="0">
                  <a:moveTo>
                    <a:pt x="0" y="1"/>
                  </a:moveTo>
                  <a:lnTo>
                    <a:pt x="0" y="4120"/>
                  </a:lnTo>
                  <a:lnTo>
                    <a:pt x="4441" y="4120"/>
                  </a:lnTo>
                  <a:lnTo>
                    <a:pt x="444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14"/>
            <p:cNvSpPr/>
            <p:nvPr/>
          </p:nvSpPr>
          <p:spPr>
            <a:xfrm>
              <a:off x="7790219" y="3360726"/>
              <a:ext cx="1353802" cy="13188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14"/>
            <p:cNvSpPr/>
            <p:nvPr/>
          </p:nvSpPr>
          <p:spPr>
            <a:xfrm>
              <a:off x="6982098" y="2816286"/>
              <a:ext cx="1154938" cy="131498"/>
            </a:xfrm>
            <a:custGeom>
              <a:avLst/>
              <a:gdLst/>
              <a:ahLst/>
              <a:cxnLst/>
              <a:rect l="l" t="t" r="r" b="b"/>
              <a:pathLst>
                <a:path w="36089" h="4109" extrusionOk="0">
                  <a:moveTo>
                    <a:pt x="1" y="1"/>
                  </a:moveTo>
                  <a:lnTo>
                    <a:pt x="1" y="4108"/>
                  </a:lnTo>
                  <a:lnTo>
                    <a:pt x="36089" y="4108"/>
                  </a:lnTo>
                  <a:lnTo>
                    <a:pt x="3608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14"/>
            <p:cNvSpPr/>
            <p:nvPr/>
          </p:nvSpPr>
          <p:spPr>
            <a:xfrm>
              <a:off x="8279016" y="2816286"/>
              <a:ext cx="139883" cy="131498"/>
            </a:xfrm>
            <a:custGeom>
              <a:avLst/>
              <a:gdLst/>
              <a:ahLst/>
              <a:cxnLst/>
              <a:rect l="l" t="t" r="r" b="b"/>
              <a:pathLst>
                <a:path w="4371" h="4109" extrusionOk="0">
                  <a:moveTo>
                    <a:pt x="1" y="1"/>
                  </a:moveTo>
                  <a:lnTo>
                    <a:pt x="1" y="4108"/>
                  </a:lnTo>
                  <a:lnTo>
                    <a:pt x="4370" y="4108"/>
                  </a:lnTo>
                  <a:lnTo>
                    <a:pt x="4370"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 name="Google Shape;182;p14"/>
          <p:cNvSpPr txBox="1">
            <a:spLocks noGrp="1"/>
          </p:cNvSpPr>
          <p:nvPr>
            <p:ph type="ctrTitle"/>
          </p:nvPr>
        </p:nvSpPr>
        <p:spPr>
          <a:xfrm flipH="1">
            <a:off x="6355375" y="-142871"/>
            <a:ext cx="14358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83" name="Google Shape;183;p14"/>
          <p:cNvSpPr txBox="1">
            <a:spLocks noGrp="1"/>
          </p:cNvSpPr>
          <p:nvPr>
            <p:ph type="subTitle" idx="1"/>
          </p:nvPr>
        </p:nvSpPr>
        <p:spPr>
          <a:xfrm flipH="1">
            <a:off x="6040625" y="1928650"/>
            <a:ext cx="20664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4" name="Google Shape;184;p14"/>
          <p:cNvSpPr txBox="1">
            <a:spLocks noGrp="1"/>
          </p:cNvSpPr>
          <p:nvPr>
            <p:ph type="ctrTitle" idx="2"/>
          </p:nvPr>
        </p:nvSpPr>
        <p:spPr>
          <a:xfrm flipH="1">
            <a:off x="1037600"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185" name="Google Shape;185;p14"/>
          <p:cNvSpPr txBox="1">
            <a:spLocks noGrp="1"/>
          </p:cNvSpPr>
          <p:nvPr>
            <p:ph type="subTitle" idx="3"/>
          </p:nvPr>
        </p:nvSpPr>
        <p:spPr>
          <a:xfrm flipH="1">
            <a:off x="1037000" y="1928650"/>
            <a:ext cx="20670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6" name="Google Shape;186;p14"/>
          <p:cNvSpPr txBox="1">
            <a:spLocks noGrp="1"/>
          </p:cNvSpPr>
          <p:nvPr>
            <p:ph type="ctrTitle" idx="4"/>
          </p:nvPr>
        </p:nvSpPr>
        <p:spPr>
          <a:xfrm flipH="1">
            <a:off x="3829056" y="-219071"/>
            <a:ext cx="14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187" name="Google Shape;187;p14"/>
          <p:cNvSpPr txBox="1">
            <a:spLocks noGrp="1"/>
          </p:cNvSpPr>
          <p:nvPr>
            <p:ph type="subTitle" idx="5"/>
          </p:nvPr>
        </p:nvSpPr>
        <p:spPr>
          <a:xfrm flipH="1">
            <a:off x="3539465" y="1928650"/>
            <a:ext cx="2067000" cy="430500"/>
          </a:xfrm>
          <a:prstGeom prst="rect">
            <a:avLst/>
          </a:prstGeom>
        </p:spPr>
        <p:txBody>
          <a:bodyPr spcFirstLastPara="1" wrap="square" lIns="91425" tIns="0" rIns="91425" bIns="91425" anchor="t" anchorCtr="0">
            <a:noAutofit/>
          </a:bodyPr>
          <a:lstStyle>
            <a:lvl1pPr lvl="0" algn="ctr" rtl="0">
              <a:lnSpc>
                <a:spcPct val="115000"/>
              </a:lnSpc>
              <a:spcBef>
                <a:spcPts val="0"/>
              </a:spcBef>
              <a:spcAft>
                <a:spcPts val="0"/>
              </a:spcAft>
              <a:buSzPts val="1400"/>
              <a:buFont typeface="Anaheim"/>
              <a:buNone/>
              <a:defRPr sz="1400">
                <a:latin typeface="Anaheim"/>
                <a:ea typeface="Anaheim"/>
                <a:cs typeface="Anaheim"/>
                <a:sym typeface="Anaheim"/>
              </a:defRPr>
            </a:lvl1pPr>
            <a:lvl2pPr lvl="1" algn="ctr" rtl="0">
              <a:lnSpc>
                <a:spcPct val="115000"/>
              </a:lnSpc>
              <a:spcBef>
                <a:spcPts val="0"/>
              </a:spcBef>
              <a:spcAft>
                <a:spcPts val="0"/>
              </a:spcAft>
              <a:buSzPts val="1400"/>
              <a:buFont typeface="Anaheim"/>
              <a:buNone/>
              <a:defRPr>
                <a:latin typeface="Anaheim"/>
                <a:ea typeface="Anaheim"/>
                <a:cs typeface="Anaheim"/>
                <a:sym typeface="Anaheim"/>
              </a:defRPr>
            </a:lvl2pPr>
            <a:lvl3pPr lvl="2" algn="ctr" rtl="0">
              <a:lnSpc>
                <a:spcPct val="115000"/>
              </a:lnSpc>
              <a:spcBef>
                <a:spcPts val="0"/>
              </a:spcBef>
              <a:spcAft>
                <a:spcPts val="0"/>
              </a:spcAft>
              <a:buSzPts val="1400"/>
              <a:buFont typeface="Anaheim"/>
              <a:buNone/>
              <a:defRPr sz="1400">
                <a:latin typeface="Anaheim"/>
                <a:ea typeface="Anaheim"/>
                <a:cs typeface="Anaheim"/>
                <a:sym typeface="Anaheim"/>
              </a:defRPr>
            </a:lvl3pPr>
            <a:lvl4pPr lvl="3" algn="ctr" rtl="0">
              <a:lnSpc>
                <a:spcPct val="115000"/>
              </a:lnSpc>
              <a:spcBef>
                <a:spcPts val="0"/>
              </a:spcBef>
              <a:spcAft>
                <a:spcPts val="0"/>
              </a:spcAft>
              <a:buSzPts val="1400"/>
              <a:buFont typeface="Anaheim"/>
              <a:buNone/>
              <a:defRPr sz="1400">
                <a:latin typeface="Anaheim"/>
                <a:ea typeface="Anaheim"/>
                <a:cs typeface="Anaheim"/>
                <a:sym typeface="Anaheim"/>
              </a:defRPr>
            </a:lvl4pPr>
            <a:lvl5pPr lvl="4" algn="ctr" rtl="0">
              <a:lnSpc>
                <a:spcPct val="115000"/>
              </a:lnSpc>
              <a:spcBef>
                <a:spcPts val="0"/>
              </a:spcBef>
              <a:spcAft>
                <a:spcPts val="0"/>
              </a:spcAft>
              <a:buSzPts val="1400"/>
              <a:buFont typeface="Anaheim"/>
              <a:buNone/>
              <a:defRPr sz="1400">
                <a:latin typeface="Anaheim"/>
                <a:ea typeface="Anaheim"/>
                <a:cs typeface="Anaheim"/>
                <a:sym typeface="Anaheim"/>
              </a:defRPr>
            </a:lvl5pPr>
            <a:lvl6pPr lvl="5" algn="ctr" rtl="0">
              <a:lnSpc>
                <a:spcPct val="115000"/>
              </a:lnSpc>
              <a:spcBef>
                <a:spcPts val="0"/>
              </a:spcBef>
              <a:spcAft>
                <a:spcPts val="0"/>
              </a:spcAft>
              <a:buSzPts val="1400"/>
              <a:buFont typeface="Anaheim"/>
              <a:buNone/>
              <a:defRPr sz="1400">
                <a:latin typeface="Anaheim"/>
                <a:ea typeface="Anaheim"/>
                <a:cs typeface="Anaheim"/>
                <a:sym typeface="Anaheim"/>
              </a:defRPr>
            </a:lvl6pPr>
            <a:lvl7pPr lvl="6" algn="ctr" rtl="0">
              <a:lnSpc>
                <a:spcPct val="115000"/>
              </a:lnSpc>
              <a:spcBef>
                <a:spcPts val="0"/>
              </a:spcBef>
              <a:spcAft>
                <a:spcPts val="0"/>
              </a:spcAft>
              <a:buSzPts val="1400"/>
              <a:buFont typeface="Anaheim"/>
              <a:buNone/>
              <a:defRPr sz="1400">
                <a:latin typeface="Anaheim"/>
                <a:ea typeface="Anaheim"/>
                <a:cs typeface="Anaheim"/>
                <a:sym typeface="Anaheim"/>
              </a:defRPr>
            </a:lvl7pPr>
            <a:lvl8pPr lvl="7" algn="ctr" rtl="0">
              <a:lnSpc>
                <a:spcPct val="115000"/>
              </a:lnSpc>
              <a:spcBef>
                <a:spcPts val="0"/>
              </a:spcBef>
              <a:spcAft>
                <a:spcPts val="0"/>
              </a:spcAft>
              <a:buSzPts val="1400"/>
              <a:buFont typeface="Anaheim"/>
              <a:buNone/>
              <a:defRPr sz="1400">
                <a:latin typeface="Anaheim"/>
                <a:ea typeface="Anaheim"/>
                <a:cs typeface="Anaheim"/>
                <a:sym typeface="Anaheim"/>
              </a:defRPr>
            </a:lvl8pPr>
            <a:lvl9pPr lvl="8" algn="ctr" rtl="0">
              <a:lnSpc>
                <a:spcPct val="115000"/>
              </a:lnSpc>
              <a:spcBef>
                <a:spcPts val="0"/>
              </a:spcBef>
              <a:spcAft>
                <a:spcPts val="0"/>
              </a:spcAft>
              <a:buSzPts val="1400"/>
              <a:buFont typeface="Anaheim"/>
              <a:buNone/>
              <a:defRPr sz="1400">
                <a:latin typeface="Anaheim"/>
                <a:ea typeface="Anaheim"/>
                <a:cs typeface="Anaheim"/>
                <a:sym typeface="Anaheim"/>
              </a:defRPr>
            </a:lvl9pPr>
          </a:lstStyle>
          <a:p>
            <a:endParaRPr/>
          </a:p>
        </p:txBody>
      </p:sp>
      <p:sp>
        <p:nvSpPr>
          <p:cNvPr id="188" name="Google Shape;188;p14"/>
          <p:cNvSpPr txBox="1">
            <a:spLocks noGrp="1"/>
          </p:cNvSpPr>
          <p:nvPr>
            <p:ph type="title" idx="6"/>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89" name="Google Shape;189;p14"/>
          <p:cNvSpPr txBox="1">
            <a:spLocks noGrp="1"/>
          </p:cNvSpPr>
          <p:nvPr>
            <p:ph type="ctrTitle" idx="7"/>
          </p:nvPr>
        </p:nvSpPr>
        <p:spPr>
          <a:xfrm flipH="1">
            <a:off x="3539112"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
        <p:nvSpPr>
          <p:cNvPr id="190" name="Google Shape;190;p14"/>
          <p:cNvSpPr txBox="1">
            <a:spLocks noGrp="1"/>
          </p:cNvSpPr>
          <p:nvPr>
            <p:ph type="ctrTitle" idx="8"/>
          </p:nvPr>
        </p:nvSpPr>
        <p:spPr>
          <a:xfrm flipH="1">
            <a:off x="6041962" y="1428754"/>
            <a:ext cx="2066400" cy="430500"/>
          </a:xfrm>
          <a:prstGeom prst="rect">
            <a:avLst/>
          </a:prstGeom>
        </p:spPr>
        <p:txBody>
          <a:bodyPr spcFirstLastPara="1" wrap="square" lIns="91425" tIns="91425" rIns="91425" bIns="0" anchor="b" anchorCtr="0">
            <a:noAutofit/>
          </a:bodyPr>
          <a:lstStyle>
            <a:lvl1pPr lvl="0" algn="ctr" rtl="0">
              <a:spcBef>
                <a:spcPts val="0"/>
              </a:spcBef>
              <a:spcAft>
                <a:spcPts val="0"/>
              </a:spcAft>
              <a:buClr>
                <a:schemeClr val="lt1"/>
              </a:buClr>
              <a:buSzPts val="2400"/>
              <a:buNone/>
              <a:defRPr sz="2200"/>
            </a:lvl1pPr>
            <a:lvl2pPr lvl="1" algn="r" rtl="0">
              <a:spcBef>
                <a:spcPts val="0"/>
              </a:spcBef>
              <a:spcAft>
                <a:spcPts val="0"/>
              </a:spcAft>
              <a:buClr>
                <a:schemeClr val="lt1"/>
              </a:buClr>
              <a:buSzPts val="1800"/>
              <a:buNone/>
              <a:defRPr sz="1800">
                <a:solidFill>
                  <a:schemeClr val="lt1"/>
                </a:solidFill>
              </a:defRPr>
            </a:lvl2pPr>
            <a:lvl3pPr lvl="2" algn="r" rtl="0">
              <a:spcBef>
                <a:spcPts val="0"/>
              </a:spcBef>
              <a:spcAft>
                <a:spcPts val="0"/>
              </a:spcAft>
              <a:buClr>
                <a:schemeClr val="lt1"/>
              </a:buClr>
              <a:buSzPts val="1800"/>
              <a:buNone/>
              <a:defRPr sz="1800">
                <a:solidFill>
                  <a:schemeClr val="lt1"/>
                </a:solidFill>
              </a:defRPr>
            </a:lvl3pPr>
            <a:lvl4pPr lvl="3" algn="r" rtl="0">
              <a:spcBef>
                <a:spcPts val="0"/>
              </a:spcBef>
              <a:spcAft>
                <a:spcPts val="0"/>
              </a:spcAft>
              <a:buClr>
                <a:schemeClr val="lt1"/>
              </a:buClr>
              <a:buSzPts val="1800"/>
              <a:buNone/>
              <a:defRPr sz="1800">
                <a:solidFill>
                  <a:schemeClr val="lt1"/>
                </a:solidFill>
              </a:defRPr>
            </a:lvl4pPr>
            <a:lvl5pPr lvl="4" algn="r" rtl="0">
              <a:spcBef>
                <a:spcPts val="0"/>
              </a:spcBef>
              <a:spcAft>
                <a:spcPts val="0"/>
              </a:spcAft>
              <a:buClr>
                <a:schemeClr val="lt1"/>
              </a:buClr>
              <a:buSzPts val="1800"/>
              <a:buNone/>
              <a:defRPr sz="1800">
                <a:solidFill>
                  <a:schemeClr val="lt1"/>
                </a:solidFill>
              </a:defRPr>
            </a:lvl5pPr>
            <a:lvl6pPr lvl="5" algn="r" rtl="0">
              <a:spcBef>
                <a:spcPts val="0"/>
              </a:spcBef>
              <a:spcAft>
                <a:spcPts val="0"/>
              </a:spcAft>
              <a:buClr>
                <a:schemeClr val="lt1"/>
              </a:buClr>
              <a:buSzPts val="1800"/>
              <a:buNone/>
              <a:defRPr sz="1800">
                <a:solidFill>
                  <a:schemeClr val="lt1"/>
                </a:solidFill>
              </a:defRPr>
            </a:lvl6pPr>
            <a:lvl7pPr lvl="6" algn="r" rtl="0">
              <a:spcBef>
                <a:spcPts val="0"/>
              </a:spcBef>
              <a:spcAft>
                <a:spcPts val="0"/>
              </a:spcAft>
              <a:buClr>
                <a:schemeClr val="lt1"/>
              </a:buClr>
              <a:buSzPts val="1800"/>
              <a:buNone/>
              <a:defRPr sz="1800">
                <a:solidFill>
                  <a:schemeClr val="lt1"/>
                </a:solidFill>
              </a:defRPr>
            </a:lvl7pPr>
            <a:lvl8pPr lvl="7" algn="r" rtl="0">
              <a:spcBef>
                <a:spcPts val="0"/>
              </a:spcBef>
              <a:spcAft>
                <a:spcPts val="0"/>
              </a:spcAft>
              <a:buClr>
                <a:schemeClr val="lt1"/>
              </a:buClr>
              <a:buSzPts val="1800"/>
              <a:buNone/>
              <a:defRPr sz="1800">
                <a:solidFill>
                  <a:schemeClr val="lt1"/>
                </a:solidFill>
              </a:defRPr>
            </a:lvl8pPr>
            <a:lvl9pPr lvl="8" algn="r" rtl="0">
              <a:spcBef>
                <a:spcPts val="0"/>
              </a:spcBef>
              <a:spcAft>
                <a:spcPts val="0"/>
              </a:spcAft>
              <a:buClr>
                <a:schemeClr val="lt1"/>
              </a:buClr>
              <a:buSzPts val="1800"/>
              <a:buNone/>
              <a:defRPr sz="1800">
                <a:solidFill>
                  <a:schemeClr val="lt1"/>
                </a:solidFill>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CUSTOM">
    <p:spTree>
      <p:nvGrpSpPr>
        <p:cNvPr id="1" name="Shape 191"/>
        <p:cNvGrpSpPr/>
        <p:nvPr/>
      </p:nvGrpSpPr>
      <p:grpSpPr>
        <a:xfrm>
          <a:off x="0" y="0"/>
          <a:ext cx="0" cy="0"/>
          <a:chOff x="0" y="0"/>
          <a:chExt cx="0" cy="0"/>
        </a:xfrm>
      </p:grpSpPr>
      <p:sp>
        <p:nvSpPr>
          <p:cNvPr id="192" name="Google Shape;192;p15"/>
          <p:cNvSpPr/>
          <p:nvPr/>
        </p:nvSpPr>
        <p:spPr>
          <a:xfrm>
            <a:off x="0" y="1584850"/>
            <a:ext cx="4361919"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15"/>
          <p:cNvSpPr/>
          <p:nvPr/>
        </p:nvSpPr>
        <p:spPr>
          <a:xfrm>
            <a:off x="6076300" y="1584850"/>
            <a:ext cx="1243658" cy="241393"/>
          </a:xfrm>
          <a:custGeom>
            <a:avLst/>
            <a:gdLst/>
            <a:ahLst/>
            <a:cxnLst/>
            <a:rect l="l" t="t" r="r" b="b"/>
            <a:pathLst>
              <a:path w="19503" h="5847" extrusionOk="0">
                <a:moveTo>
                  <a:pt x="0" y="1"/>
                </a:moveTo>
                <a:lnTo>
                  <a:pt x="0" y="5847"/>
                </a:lnTo>
                <a:lnTo>
                  <a:pt x="19503" y="5847"/>
                </a:lnTo>
                <a:lnTo>
                  <a:pt x="195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15"/>
          <p:cNvSpPr/>
          <p:nvPr/>
        </p:nvSpPr>
        <p:spPr>
          <a:xfrm>
            <a:off x="2172024" y="3002644"/>
            <a:ext cx="1243656" cy="240911"/>
          </a:xfrm>
          <a:custGeom>
            <a:avLst/>
            <a:gdLst/>
            <a:ahLst/>
            <a:cxnLst/>
            <a:rect l="l" t="t" r="r" b="b"/>
            <a:pathLst>
              <a:path w="30184" h="5847" extrusionOk="0">
                <a:moveTo>
                  <a:pt x="1" y="0"/>
                </a:moveTo>
                <a:lnTo>
                  <a:pt x="1" y="5846"/>
                </a:lnTo>
                <a:lnTo>
                  <a:pt x="30183" y="5846"/>
                </a:lnTo>
                <a:lnTo>
                  <a:pt x="30183"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15"/>
          <p:cNvSpPr/>
          <p:nvPr/>
        </p:nvSpPr>
        <p:spPr>
          <a:xfrm>
            <a:off x="4667250" y="3002650"/>
            <a:ext cx="4476882"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15"/>
          <p:cNvSpPr/>
          <p:nvPr/>
        </p:nvSpPr>
        <p:spPr>
          <a:xfrm>
            <a:off x="4552950" y="1584850"/>
            <a:ext cx="134246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15"/>
          <p:cNvSpPr txBox="1">
            <a:spLocks noGrp="1"/>
          </p:cNvSpPr>
          <p:nvPr>
            <p:ph type="ctrTitle"/>
          </p:nvPr>
        </p:nvSpPr>
        <p:spPr>
          <a:xfrm flipH="1">
            <a:off x="2189800" y="1848349"/>
            <a:ext cx="2163900" cy="240900"/>
          </a:xfrm>
          <a:prstGeom prst="rect">
            <a:avLst/>
          </a:prstGeom>
        </p:spPr>
        <p:txBody>
          <a:bodyPr spcFirstLastPara="1" wrap="square" lIns="91425" tIns="0" rIns="91425" bIns="0" anchor="b" anchorCtr="0">
            <a:noAutofit/>
          </a:bodyPr>
          <a:lstStyle>
            <a:lvl1pPr lvl="0" rtl="0">
              <a:spcBef>
                <a:spcPts val="0"/>
              </a:spcBef>
              <a:spcAft>
                <a:spcPts val="0"/>
              </a:spcAft>
              <a:buSzPts val="3500"/>
              <a:buNone/>
              <a:defRPr sz="3500"/>
            </a:lvl1pPr>
            <a:lvl2pPr lvl="1" algn="ctr" rtl="0">
              <a:spcBef>
                <a:spcPts val="0"/>
              </a:spcBef>
              <a:spcAft>
                <a:spcPts val="0"/>
              </a:spcAft>
              <a:buClr>
                <a:srgbClr val="434343"/>
              </a:buClr>
              <a:buSzPts val="3500"/>
              <a:buNone/>
              <a:defRPr sz="3500" b="1">
                <a:solidFill>
                  <a:srgbClr val="434343"/>
                </a:solidFill>
              </a:defRPr>
            </a:lvl2pPr>
            <a:lvl3pPr lvl="2" algn="ctr" rtl="0">
              <a:spcBef>
                <a:spcPts val="0"/>
              </a:spcBef>
              <a:spcAft>
                <a:spcPts val="0"/>
              </a:spcAft>
              <a:buClr>
                <a:srgbClr val="434343"/>
              </a:buClr>
              <a:buSzPts val="3500"/>
              <a:buNone/>
              <a:defRPr sz="3500" b="1">
                <a:solidFill>
                  <a:srgbClr val="434343"/>
                </a:solidFill>
              </a:defRPr>
            </a:lvl3pPr>
            <a:lvl4pPr lvl="3" algn="ctr" rtl="0">
              <a:spcBef>
                <a:spcPts val="0"/>
              </a:spcBef>
              <a:spcAft>
                <a:spcPts val="0"/>
              </a:spcAft>
              <a:buClr>
                <a:srgbClr val="434343"/>
              </a:buClr>
              <a:buSzPts val="3500"/>
              <a:buNone/>
              <a:defRPr sz="3500" b="1">
                <a:solidFill>
                  <a:srgbClr val="434343"/>
                </a:solidFill>
              </a:defRPr>
            </a:lvl4pPr>
            <a:lvl5pPr lvl="4" algn="ctr" rtl="0">
              <a:spcBef>
                <a:spcPts val="0"/>
              </a:spcBef>
              <a:spcAft>
                <a:spcPts val="0"/>
              </a:spcAft>
              <a:buClr>
                <a:srgbClr val="434343"/>
              </a:buClr>
              <a:buSzPts val="3500"/>
              <a:buNone/>
              <a:defRPr sz="3500" b="1">
                <a:solidFill>
                  <a:srgbClr val="434343"/>
                </a:solidFill>
              </a:defRPr>
            </a:lvl5pPr>
            <a:lvl6pPr lvl="5" algn="ctr" rtl="0">
              <a:spcBef>
                <a:spcPts val="0"/>
              </a:spcBef>
              <a:spcAft>
                <a:spcPts val="0"/>
              </a:spcAft>
              <a:buClr>
                <a:srgbClr val="434343"/>
              </a:buClr>
              <a:buSzPts val="3500"/>
              <a:buNone/>
              <a:defRPr sz="3500" b="1">
                <a:solidFill>
                  <a:srgbClr val="434343"/>
                </a:solidFill>
              </a:defRPr>
            </a:lvl6pPr>
            <a:lvl7pPr lvl="6" algn="ctr" rtl="0">
              <a:spcBef>
                <a:spcPts val="0"/>
              </a:spcBef>
              <a:spcAft>
                <a:spcPts val="0"/>
              </a:spcAft>
              <a:buClr>
                <a:srgbClr val="434343"/>
              </a:buClr>
              <a:buSzPts val="3500"/>
              <a:buNone/>
              <a:defRPr sz="3500" b="1">
                <a:solidFill>
                  <a:srgbClr val="434343"/>
                </a:solidFill>
              </a:defRPr>
            </a:lvl7pPr>
            <a:lvl8pPr lvl="7" algn="ctr" rtl="0">
              <a:spcBef>
                <a:spcPts val="0"/>
              </a:spcBef>
              <a:spcAft>
                <a:spcPts val="0"/>
              </a:spcAft>
              <a:buClr>
                <a:srgbClr val="434343"/>
              </a:buClr>
              <a:buSzPts val="3500"/>
              <a:buNone/>
              <a:defRPr sz="3500" b="1">
                <a:solidFill>
                  <a:srgbClr val="434343"/>
                </a:solidFill>
              </a:defRPr>
            </a:lvl8pPr>
            <a:lvl9pPr lvl="8" algn="ctr" rtl="0">
              <a:spcBef>
                <a:spcPts val="0"/>
              </a:spcBef>
              <a:spcAft>
                <a:spcPts val="0"/>
              </a:spcAft>
              <a:buClr>
                <a:srgbClr val="434343"/>
              </a:buClr>
              <a:buSzPts val="3500"/>
              <a:buNone/>
              <a:defRPr sz="3500" b="1">
                <a:solidFill>
                  <a:srgbClr val="434343"/>
                </a:solidFill>
              </a:defRPr>
            </a:lvl9pPr>
          </a:lstStyle>
          <a:p>
            <a:endParaRPr/>
          </a:p>
        </p:txBody>
      </p:sp>
      <p:sp>
        <p:nvSpPr>
          <p:cNvPr id="198" name="Google Shape;198;p15"/>
          <p:cNvSpPr txBox="1">
            <a:spLocks noGrp="1"/>
          </p:cNvSpPr>
          <p:nvPr>
            <p:ph type="subTitle" idx="1"/>
          </p:nvPr>
        </p:nvSpPr>
        <p:spPr>
          <a:xfrm flipH="1">
            <a:off x="2189801" y="2162325"/>
            <a:ext cx="2163900" cy="426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199" name="Google Shape;199;p15"/>
          <p:cNvSpPr txBox="1">
            <a:spLocks noGrp="1"/>
          </p:cNvSpPr>
          <p:nvPr>
            <p:ph type="ctrTitle" idx="2"/>
          </p:nvPr>
        </p:nvSpPr>
        <p:spPr>
          <a:xfrm flipH="1">
            <a:off x="4811675" y="1848401"/>
            <a:ext cx="2163900" cy="240900"/>
          </a:xfrm>
          <a:prstGeom prst="rect">
            <a:avLst/>
          </a:prstGeom>
        </p:spPr>
        <p:txBody>
          <a:bodyPr spcFirstLastPara="1" wrap="square" lIns="91425" tIns="0" rIns="91425" bIns="0" anchor="b" anchorCtr="0">
            <a:noAutofit/>
          </a:bodyPr>
          <a:lstStyle>
            <a:lvl1pPr lvl="0" algn="r" rtl="0">
              <a:spcBef>
                <a:spcPts val="0"/>
              </a:spcBef>
              <a:spcAft>
                <a:spcPts val="0"/>
              </a:spcAft>
              <a:buSzPts val="3500"/>
              <a:buNone/>
              <a:defRPr sz="3500"/>
            </a:lvl1pPr>
            <a:lvl2pPr lvl="1" algn="r" rtl="0">
              <a:spcBef>
                <a:spcPts val="0"/>
              </a:spcBef>
              <a:spcAft>
                <a:spcPts val="0"/>
              </a:spcAft>
              <a:buClr>
                <a:srgbClr val="434343"/>
              </a:buClr>
              <a:buSzPts val="3500"/>
              <a:buNone/>
              <a:defRPr sz="3500" b="1">
                <a:solidFill>
                  <a:srgbClr val="434343"/>
                </a:solidFill>
              </a:defRPr>
            </a:lvl2pPr>
            <a:lvl3pPr lvl="2" algn="r" rtl="0">
              <a:spcBef>
                <a:spcPts val="0"/>
              </a:spcBef>
              <a:spcAft>
                <a:spcPts val="0"/>
              </a:spcAft>
              <a:buClr>
                <a:srgbClr val="434343"/>
              </a:buClr>
              <a:buSzPts val="3500"/>
              <a:buNone/>
              <a:defRPr sz="3500" b="1">
                <a:solidFill>
                  <a:srgbClr val="434343"/>
                </a:solidFill>
              </a:defRPr>
            </a:lvl3pPr>
            <a:lvl4pPr lvl="3" algn="r" rtl="0">
              <a:spcBef>
                <a:spcPts val="0"/>
              </a:spcBef>
              <a:spcAft>
                <a:spcPts val="0"/>
              </a:spcAft>
              <a:buClr>
                <a:srgbClr val="434343"/>
              </a:buClr>
              <a:buSzPts val="3500"/>
              <a:buNone/>
              <a:defRPr sz="3500" b="1">
                <a:solidFill>
                  <a:srgbClr val="434343"/>
                </a:solidFill>
              </a:defRPr>
            </a:lvl4pPr>
            <a:lvl5pPr lvl="4" algn="r" rtl="0">
              <a:spcBef>
                <a:spcPts val="0"/>
              </a:spcBef>
              <a:spcAft>
                <a:spcPts val="0"/>
              </a:spcAft>
              <a:buClr>
                <a:srgbClr val="434343"/>
              </a:buClr>
              <a:buSzPts val="3500"/>
              <a:buNone/>
              <a:defRPr sz="3500" b="1">
                <a:solidFill>
                  <a:srgbClr val="434343"/>
                </a:solidFill>
              </a:defRPr>
            </a:lvl5pPr>
            <a:lvl6pPr lvl="5" algn="r" rtl="0">
              <a:spcBef>
                <a:spcPts val="0"/>
              </a:spcBef>
              <a:spcAft>
                <a:spcPts val="0"/>
              </a:spcAft>
              <a:buClr>
                <a:srgbClr val="434343"/>
              </a:buClr>
              <a:buSzPts val="3500"/>
              <a:buNone/>
              <a:defRPr sz="3500" b="1">
                <a:solidFill>
                  <a:srgbClr val="434343"/>
                </a:solidFill>
              </a:defRPr>
            </a:lvl6pPr>
            <a:lvl7pPr lvl="6" algn="r" rtl="0">
              <a:spcBef>
                <a:spcPts val="0"/>
              </a:spcBef>
              <a:spcAft>
                <a:spcPts val="0"/>
              </a:spcAft>
              <a:buClr>
                <a:srgbClr val="434343"/>
              </a:buClr>
              <a:buSzPts val="3500"/>
              <a:buNone/>
              <a:defRPr sz="3500" b="1">
                <a:solidFill>
                  <a:srgbClr val="434343"/>
                </a:solidFill>
              </a:defRPr>
            </a:lvl7pPr>
            <a:lvl8pPr lvl="7" algn="r" rtl="0">
              <a:spcBef>
                <a:spcPts val="0"/>
              </a:spcBef>
              <a:spcAft>
                <a:spcPts val="0"/>
              </a:spcAft>
              <a:buClr>
                <a:srgbClr val="434343"/>
              </a:buClr>
              <a:buSzPts val="3500"/>
              <a:buNone/>
              <a:defRPr sz="3500" b="1">
                <a:solidFill>
                  <a:srgbClr val="434343"/>
                </a:solidFill>
              </a:defRPr>
            </a:lvl8pPr>
            <a:lvl9pPr lvl="8" algn="r" rtl="0">
              <a:spcBef>
                <a:spcPts val="0"/>
              </a:spcBef>
              <a:spcAft>
                <a:spcPts val="0"/>
              </a:spcAft>
              <a:buClr>
                <a:srgbClr val="434343"/>
              </a:buClr>
              <a:buSzPts val="3500"/>
              <a:buNone/>
              <a:defRPr sz="3500" b="1">
                <a:solidFill>
                  <a:srgbClr val="434343"/>
                </a:solidFill>
              </a:defRPr>
            </a:lvl9pPr>
          </a:lstStyle>
          <a:p>
            <a:endParaRPr/>
          </a:p>
        </p:txBody>
      </p:sp>
      <p:sp>
        <p:nvSpPr>
          <p:cNvPr id="200" name="Google Shape;200;p15"/>
          <p:cNvSpPr txBox="1">
            <a:spLocks noGrp="1"/>
          </p:cNvSpPr>
          <p:nvPr>
            <p:ph type="subTitle" idx="3"/>
          </p:nvPr>
        </p:nvSpPr>
        <p:spPr>
          <a:xfrm flipH="1">
            <a:off x="4811675" y="2163531"/>
            <a:ext cx="2163900" cy="4266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201" name="Google Shape;201;p15"/>
          <p:cNvSpPr txBox="1">
            <a:spLocks noGrp="1"/>
          </p:cNvSpPr>
          <p:nvPr>
            <p:ph type="ctrTitle" idx="4"/>
          </p:nvPr>
        </p:nvSpPr>
        <p:spPr>
          <a:xfrm flipH="1">
            <a:off x="2189796" y="3103412"/>
            <a:ext cx="2163900" cy="57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None/>
              <a:defRPr sz="2200"/>
            </a:lvl1pPr>
            <a:lvl2pPr lvl="1" algn="ctr" rtl="0">
              <a:spcBef>
                <a:spcPts val="0"/>
              </a:spcBef>
              <a:spcAft>
                <a:spcPts val="0"/>
              </a:spcAft>
              <a:buClr>
                <a:srgbClr val="434343"/>
              </a:buClr>
              <a:buSzPts val="1800"/>
              <a:buNone/>
              <a:defRPr sz="1800">
                <a:solidFill>
                  <a:srgbClr val="434343"/>
                </a:solidFill>
              </a:defRPr>
            </a:lvl2pPr>
            <a:lvl3pPr lvl="2" algn="ctr" rtl="0">
              <a:spcBef>
                <a:spcPts val="0"/>
              </a:spcBef>
              <a:spcAft>
                <a:spcPts val="0"/>
              </a:spcAft>
              <a:buClr>
                <a:srgbClr val="434343"/>
              </a:buClr>
              <a:buSzPts val="1800"/>
              <a:buNone/>
              <a:defRPr sz="1800">
                <a:solidFill>
                  <a:srgbClr val="434343"/>
                </a:solidFill>
              </a:defRPr>
            </a:lvl3pPr>
            <a:lvl4pPr lvl="3" algn="ctr" rtl="0">
              <a:spcBef>
                <a:spcPts val="0"/>
              </a:spcBef>
              <a:spcAft>
                <a:spcPts val="0"/>
              </a:spcAft>
              <a:buClr>
                <a:srgbClr val="434343"/>
              </a:buClr>
              <a:buSzPts val="1800"/>
              <a:buNone/>
              <a:defRPr sz="1800">
                <a:solidFill>
                  <a:srgbClr val="434343"/>
                </a:solidFill>
              </a:defRPr>
            </a:lvl4pPr>
            <a:lvl5pPr lvl="4" algn="ctr" rtl="0">
              <a:spcBef>
                <a:spcPts val="0"/>
              </a:spcBef>
              <a:spcAft>
                <a:spcPts val="0"/>
              </a:spcAft>
              <a:buClr>
                <a:srgbClr val="434343"/>
              </a:buClr>
              <a:buSzPts val="1800"/>
              <a:buNone/>
              <a:defRPr sz="1800">
                <a:solidFill>
                  <a:srgbClr val="434343"/>
                </a:solidFill>
              </a:defRPr>
            </a:lvl5pPr>
            <a:lvl6pPr lvl="5" algn="ctr" rtl="0">
              <a:spcBef>
                <a:spcPts val="0"/>
              </a:spcBef>
              <a:spcAft>
                <a:spcPts val="0"/>
              </a:spcAft>
              <a:buClr>
                <a:srgbClr val="434343"/>
              </a:buClr>
              <a:buSzPts val="1800"/>
              <a:buNone/>
              <a:defRPr sz="1800">
                <a:solidFill>
                  <a:srgbClr val="434343"/>
                </a:solidFill>
              </a:defRPr>
            </a:lvl6pPr>
            <a:lvl7pPr lvl="6" algn="ctr" rtl="0">
              <a:spcBef>
                <a:spcPts val="0"/>
              </a:spcBef>
              <a:spcAft>
                <a:spcPts val="0"/>
              </a:spcAft>
              <a:buClr>
                <a:srgbClr val="434343"/>
              </a:buClr>
              <a:buSzPts val="1800"/>
              <a:buNone/>
              <a:defRPr sz="1800">
                <a:solidFill>
                  <a:srgbClr val="434343"/>
                </a:solidFill>
              </a:defRPr>
            </a:lvl7pPr>
            <a:lvl8pPr lvl="7" algn="ctr" rtl="0">
              <a:spcBef>
                <a:spcPts val="0"/>
              </a:spcBef>
              <a:spcAft>
                <a:spcPts val="0"/>
              </a:spcAft>
              <a:buClr>
                <a:srgbClr val="434343"/>
              </a:buClr>
              <a:buSzPts val="1800"/>
              <a:buNone/>
              <a:defRPr sz="1800">
                <a:solidFill>
                  <a:srgbClr val="434343"/>
                </a:solidFill>
              </a:defRPr>
            </a:lvl8pPr>
            <a:lvl9pPr lvl="8" algn="ctr" rtl="0">
              <a:spcBef>
                <a:spcPts val="0"/>
              </a:spcBef>
              <a:spcAft>
                <a:spcPts val="0"/>
              </a:spcAft>
              <a:buClr>
                <a:srgbClr val="434343"/>
              </a:buClr>
              <a:buSzPts val="1800"/>
              <a:buNone/>
              <a:defRPr sz="1800">
                <a:solidFill>
                  <a:srgbClr val="434343"/>
                </a:solidFill>
              </a:defRPr>
            </a:lvl9pPr>
          </a:lstStyle>
          <a:p>
            <a:endParaRPr/>
          </a:p>
        </p:txBody>
      </p:sp>
      <p:sp>
        <p:nvSpPr>
          <p:cNvPr id="202" name="Google Shape;202;p15"/>
          <p:cNvSpPr txBox="1">
            <a:spLocks noGrp="1"/>
          </p:cNvSpPr>
          <p:nvPr>
            <p:ph type="title" idx="5"/>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03" name="Google Shape;203;p15"/>
          <p:cNvSpPr txBox="1">
            <a:spLocks noGrp="1"/>
          </p:cNvSpPr>
          <p:nvPr>
            <p:ph type="ctrTitle" idx="6"/>
          </p:nvPr>
        </p:nvSpPr>
        <p:spPr>
          <a:xfrm flipH="1">
            <a:off x="2189800" y="3258286"/>
            <a:ext cx="2163900" cy="240900"/>
          </a:xfrm>
          <a:prstGeom prst="rect">
            <a:avLst/>
          </a:prstGeom>
        </p:spPr>
        <p:txBody>
          <a:bodyPr spcFirstLastPara="1" wrap="square" lIns="91425" tIns="0" rIns="91425" bIns="0" anchor="b" anchorCtr="0">
            <a:noAutofit/>
          </a:bodyPr>
          <a:lstStyle>
            <a:lvl1pPr lvl="0" rtl="0">
              <a:spcBef>
                <a:spcPts val="0"/>
              </a:spcBef>
              <a:spcAft>
                <a:spcPts val="0"/>
              </a:spcAft>
              <a:buSzPts val="3500"/>
              <a:buNone/>
              <a:defRPr sz="3500"/>
            </a:lvl1pPr>
            <a:lvl2pPr lvl="1" algn="ctr" rtl="0">
              <a:spcBef>
                <a:spcPts val="0"/>
              </a:spcBef>
              <a:spcAft>
                <a:spcPts val="0"/>
              </a:spcAft>
              <a:buClr>
                <a:srgbClr val="434343"/>
              </a:buClr>
              <a:buSzPts val="3500"/>
              <a:buNone/>
              <a:defRPr sz="3500" b="1">
                <a:solidFill>
                  <a:srgbClr val="434343"/>
                </a:solidFill>
              </a:defRPr>
            </a:lvl2pPr>
            <a:lvl3pPr lvl="2" algn="ctr" rtl="0">
              <a:spcBef>
                <a:spcPts val="0"/>
              </a:spcBef>
              <a:spcAft>
                <a:spcPts val="0"/>
              </a:spcAft>
              <a:buClr>
                <a:srgbClr val="434343"/>
              </a:buClr>
              <a:buSzPts val="3500"/>
              <a:buNone/>
              <a:defRPr sz="3500" b="1">
                <a:solidFill>
                  <a:srgbClr val="434343"/>
                </a:solidFill>
              </a:defRPr>
            </a:lvl3pPr>
            <a:lvl4pPr lvl="3" algn="ctr" rtl="0">
              <a:spcBef>
                <a:spcPts val="0"/>
              </a:spcBef>
              <a:spcAft>
                <a:spcPts val="0"/>
              </a:spcAft>
              <a:buClr>
                <a:srgbClr val="434343"/>
              </a:buClr>
              <a:buSzPts val="3500"/>
              <a:buNone/>
              <a:defRPr sz="3500" b="1">
                <a:solidFill>
                  <a:srgbClr val="434343"/>
                </a:solidFill>
              </a:defRPr>
            </a:lvl4pPr>
            <a:lvl5pPr lvl="4" algn="ctr" rtl="0">
              <a:spcBef>
                <a:spcPts val="0"/>
              </a:spcBef>
              <a:spcAft>
                <a:spcPts val="0"/>
              </a:spcAft>
              <a:buClr>
                <a:srgbClr val="434343"/>
              </a:buClr>
              <a:buSzPts val="3500"/>
              <a:buNone/>
              <a:defRPr sz="3500" b="1">
                <a:solidFill>
                  <a:srgbClr val="434343"/>
                </a:solidFill>
              </a:defRPr>
            </a:lvl5pPr>
            <a:lvl6pPr lvl="5" algn="ctr" rtl="0">
              <a:spcBef>
                <a:spcPts val="0"/>
              </a:spcBef>
              <a:spcAft>
                <a:spcPts val="0"/>
              </a:spcAft>
              <a:buClr>
                <a:srgbClr val="434343"/>
              </a:buClr>
              <a:buSzPts val="3500"/>
              <a:buNone/>
              <a:defRPr sz="3500" b="1">
                <a:solidFill>
                  <a:srgbClr val="434343"/>
                </a:solidFill>
              </a:defRPr>
            </a:lvl6pPr>
            <a:lvl7pPr lvl="6" algn="ctr" rtl="0">
              <a:spcBef>
                <a:spcPts val="0"/>
              </a:spcBef>
              <a:spcAft>
                <a:spcPts val="0"/>
              </a:spcAft>
              <a:buClr>
                <a:srgbClr val="434343"/>
              </a:buClr>
              <a:buSzPts val="3500"/>
              <a:buNone/>
              <a:defRPr sz="3500" b="1">
                <a:solidFill>
                  <a:srgbClr val="434343"/>
                </a:solidFill>
              </a:defRPr>
            </a:lvl7pPr>
            <a:lvl8pPr lvl="7" algn="ctr" rtl="0">
              <a:spcBef>
                <a:spcPts val="0"/>
              </a:spcBef>
              <a:spcAft>
                <a:spcPts val="0"/>
              </a:spcAft>
              <a:buClr>
                <a:srgbClr val="434343"/>
              </a:buClr>
              <a:buSzPts val="3500"/>
              <a:buNone/>
              <a:defRPr sz="3500" b="1">
                <a:solidFill>
                  <a:srgbClr val="434343"/>
                </a:solidFill>
              </a:defRPr>
            </a:lvl8pPr>
            <a:lvl9pPr lvl="8" algn="ctr" rtl="0">
              <a:spcBef>
                <a:spcPts val="0"/>
              </a:spcBef>
              <a:spcAft>
                <a:spcPts val="0"/>
              </a:spcAft>
              <a:buClr>
                <a:srgbClr val="434343"/>
              </a:buClr>
              <a:buSzPts val="3500"/>
              <a:buNone/>
              <a:defRPr sz="3500" b="1">
                <a:solidFill>
                  <a:srgbClr val="434343"/>
                </a:solidFill>
              </a:defRPr>
            </a:lvl9pPr>
          </a:lstStyle>
          <a:p>
            <a:endParaRPr/>
          </a:p>
        </p:txBody>
      </p:sp>
      <p:sp>
        <p:nvSpPr>
          <p:cNvPr id="204" name="Google Shape;204;p15"/>
          <p:cNvSpPr txBox="1">
            <a:spLocks noGrp="1"/>
          </p:cNvSpPr>
          <p:nvPr>
            <p:ph type="subTitle" idx="7"/>
          </p:nvPr>
        </p:nvSpPr>
        <p:spPr>
          <a:xfrm flipH="1">
            <a:off x="2189801" y="3572262"/>
            <a:ext cx="2163900" cy="426600"/>
          </a:xfrm>
          <a:prstGeom prst="rect">
            <a:avLst/>
          </a:prstGeom>
        </p:spPr>
        <p:txBody>
          <a:bodyPr spcFirstLastPara="1" wrap="square" lIns="91425" tIns="0" rIns="91425" bIns="0" anchor="t" anchorCtr="0">
            <a:noAutofit/>
          </a:bodyPr>
          <a:lstStyle>
            <a:lvl1pPr lvl="0"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ct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
        <p:nvSpPr>
          <p:cNvPr id="205" name="Google Shape;205;p15"/>
          <p:cNvSpPr txBox="1">
            <a:spLocks noGrp="1"/>
          </p:cNvSpPr>
          <p:nvPr>
            <p:ph type="ctrTitle" idx="8"/>
          </p:nvPr>
        </p:nvSpPr>
        <p:spPr>
          <a:xfrm flipH="1">
            <a:off x="4811675" y="3258338"/>
            <a:ext cx="2163900" cy="240900"/>
          </a:xfrm>
          <a:prstGeom prst="rect">
            <a:avLst/>
          </a:prstGeom>
        </p:spPr>
        <p:txBody>
          <a:bodyPr spcFirstLastPara="1" wrap="square" lIns="91425" tIns="0" rIns="91425" bIns="0" anchor="b" anchorCtr="0">
            <a:noAutofit/>
          </a:bodyPr>
          <a:lstStyle>
            <a:lvl1pPr lvl="0" algn="r" rtl="0">
              <a:spcBef>
                <a:spcPts val="0"/>
              </a:spcBef>
              <a:spcAft>
                <a:spcPts val="0"/>
              </a:spcAft>
              <a:buSzPts val="3500"/>
              <a:buNone/>
              <a:defRPr sz="3500"/>
            </a:lvl1pPr>
            <a:lvl2pPr lvl="1" algn="r" rtl="0">
              <a:spcBef>
                <a:spcPts val="0"/>
              </a:spcBef>
              <a:spcAft>
                <a:spcPts val="0"/>
              </a:spcAft>
              <a:buClr>
                <a:srgbClr val="434343"/>
              </a:buClr>
              <a:buSzPts val="3500"/>
              <a:buNone/>
              <a:defRPr sz="3500" b="1">
                <a:solidFill>
                  <a:srgbClr val="434343"/>
                </a:solidFill>
              </a:defRPr>
            </a:lvl2pPr>
            <a:lvl3pPr lvl="2" algn="r" rtl="0">
              <a:spcBef>
                <a:spcPts val="0"/>
              </a:spcBef>
              <a:spcAft>
                <a:spcPts val="0"/>
              </a:spcAft>
              <a:buClr>
                <a:srgbClr val="434343"/>
              </a:buClr>
              <a:buSzPts val="3500"/>
              <a:buNone/>
              <a:defRPr sz="3500" b="1">
                <a:solidFill>
                  <a:srgbClr val="434343"/>
                </a:solidFill>
              </a:defRPr>
            </a:lvl3pPr>
            <a:lvl4pPr lvl="3" algn="r" rtl="0">
              <a:spcBef>
                <a:spcPts val="0"/>
              </a:spcBef>
              <a:spcAft>
                <a:spcPts val="0"/>
              </a:spcAft>
              <a:buClr>
                <a:srgbClr val="434343"/>
              </a:buClr>
              <a:buSzPts val="3500"/>
              <a:buNone/>
              <a:defRPr sz="3500" b="1">
                <a:solidFill>
                  <a:srgbClr val="434343"/>
                </a:solidFill>
              </a:defRPr>
            </a:lvl4pPr>
            <a:lvl5pPr lvl="4" algn="r" rtl="0">
              <a:spcBef>
                <a:spcPts val="0"/>
              </a:spcBef>
              <a:spcAft>
                <a:spcPts val="0"/>
              </a:spcAft>
              <a:buClr>
                <a:srgbClr val="434343"/>
              </a:buClr>
              <a:buSzPts val="3500"/>
              <a:buNone/>
              <a:defRPr sz="3500" b="1">
                <a:solidFill>
                  <a:srgbClr val="434343"/>
                </a:solidFill>
              </a:defRPr>
            </a:lvl5pPr>
            <a:lvl6pPr lvl="5" algn="r" rtl="0">
              <a:spcBef>
                <a:spcPts val="0"/>
              </a:spcBef>
              <a:spcAft>
                <a:spcPts val="0"/>
              </a:spcAft>
              <a:buClr>
                <a:srgbClr val="434343"/>
              </a:buClr>
              <a:buSzPts val="3500"/>
              <a:buNone/>
              <a:defRPr sz="3500" b="1">
                <a:solidFill>
                  <a:srgbClr val="434343"/>
                </a:solidFill>
              </a:defRPr>
            </a:lvl6pPr>
            <a:lvl7pPr lvl="6" algn="r" rtl="0">
              <a:spcBef>
                <a:spcPts val="0"/>
              </a:spcBef>
              <a:spcAft>
                <a:spcPts val="0"/>
              </a:spcAft>
              <a:buClr>
                <a:srgbClr val="434343"/>
              </a:buClr>
              <a:buSzPts val="3500"/>
              <a:buNone/>
              <a:defRPr sz="3500" b="1">
                <a:solidFill>
                  <a:srgbClr val="434343"/>
                </a:solidFill>
              </a:defRPr>
            </a:lvl7pPr>
            <a:lvl8pPr lvl="7" algn="r" rtl="0">
              <a:spcBef>
                <a:spcPts val="0"/>
              </a:spcBef>
              <a:spcAft>
                <a:spcPts val="0"/>
              </a:spcAft>
              <a:buClr>
                <a:srgbClr val="434343"/>
              </a:buClr>
              <a:buSzPts val="3500"/>
              <a:buNone/>
              <a:defRPr sz="3500" b="1">
                <a:solidFill>
                  <a:srgbClr val="434343"/>
                </a:solidFill>
              </a:defRPr>
            </a:lvl8pPr>
            <a:lvl9pPr lvl="8" algn="r" rtl="0">
              <a:spcBef>
                <a:spcPts val="0"/>
              </a:spcBef>
              <a:spcAft>
                <a:spcPts val="0"/>
              </a:spcAft>
              <a:buClr>
                <a:srgbClr val="434343"/>
              </a:buClr>
              <a:buSzPts val="3500"/>
              <a:buNone/>
              <a:defRPr sz="3500" b="1">
                <a:solidFill>
                  <a:srgbClr val="434343"/>
                </a:solidFill>
              </a:defRPr>
            </a:lvl9pPr>
          </a:lstStyle>
          <a:p>
            <a:endParaRPr/>
          </a:p>
        </p:txBody>
      </p:sp>
      <p:sp>
        <p:nvSpPr>
          <p:cNvPr id="206" name="Google Shape;206;p15"/>
          <p:cNvSpPr txBox="1">
            <a:spLocks noGrp="1"/>
          </p:cNvSpPr>
          <p:nvPr>
            <p:ph type="subTitle" idx="9"/>
          </p:nvPr>
        </p:nvSpPr>
        <p:spPr>
          <a:xfrm flipH="1">
            <a:off x="4811675" y="3573468"/>
            <a:ext cx="2163900" cy="426600"/>
          </a:xfrm>
          <a:prstGeom prst="rect">
            <a:avLst/>
          </a:prstGeom>
        </p:spPr>
        <p:txBody>
          <a:bodyPr spcFirstLastPara="1" wrap="square" lIns="91425" tIns="0" rIns="91425" bIns="0" anchor="t" anchorCtr="0">
            <a:noAutofit/>
          </a:bodyPr>
          <a:lstStyle>
            <a:lvl1pPr lvl="0"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1pPr>
            <a:lvl2pPr lvl="1"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2pPr>
            <a:lvl3pPr lvl="2"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3pPr>
            <a:lvl4pPr lvl="3"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4pPr>
            <a:lvl5pPr lvl="4"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5pPr>
            <a:lvl6pPr lvl="5"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6pPr>
            <a:lvl7pPr lvl="6"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7pPr>
            <a:lvl8pPr lvl="7"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8pPr>
            <a:lvl9pPr lvl="8" algn="r" rtl="0">
              <a:lnSpc>
                <a:spcPct val="100000"/>
              </a:lnSpc>
              <a:spcBef>
                <a:spcPts val="0"/>
              </a:spcBef>
              <a:spcAft>
                <a:spcPts val="0"/>
              </a:spcAft>
              <a:buSzPts val="2200"/>
              <a:buFont typeface="Overpass Mono"/>
              <a:buNone/>
              <a:defRPr sz="2200" b="1">
                <a:latin typeface="Overpass Mono"/>
                <a:ea typeface="Overpass Mono"/>
                <a:cs typeface="Overpass Mono"/>
                <a:sym typeface="Overpass Mono"/>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 Four Columns">
  <p:cSld name="CUSTOM_6">
    <p:spTree>
      <p:nvGrpSpPr>
        <p:cNvPr id="1" name="Shape 207"/>
        <p:cNvGrpSpPr/>
        <p:nvPr/>
      </p:nvGrpSpPr>
      <p:grpSpPr>
        <a:xfrm>
          <a:off x="0" y="0"/>
          <a:ext cx="0" cy="0"/>
          <a:chOff x="0" y="0"/>
          <a:chExt cx="0" cy="0"/>
        </a:xfrm>
      </p:grpSpPr>
      <p:sp>
        <p:nvSpPr>
          <p:cNvPr id="208" name="Google Shape;208;p16"/>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09" name="Google Shape;209;p16"/>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0" name="Google Shape;210;p16"/>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1" name="Google Shape;211;p16"/>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lvl1pPr lvl="0"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2" name="Google Shape;212;p16"/>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3" name="Google Shape;213;p16"/>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lvl1pPr lvl="0" algn="r" rtl="0">
              <a:spcBef>
                <a:spcPts val="0"/>
              </a:spcBef>
              <a:spcAft>
                <a:spcPts val="0"/>
              </a:spcAft>
              <a:buSzPts val="2400"/>
              <a:buNone/>
              <a:defRPr sz="2200"/>
            </a:lvl1pPr>
            <a:lvl2pPr lvl="1" algn="ctr" rtl="0">
              <a:spcBef>
                <a:spcPts val="0"/>
              </a:spcBef>
              <a:spcAft>
                <a:spcPts val="0"/>
              </a:spcAft>
              <a:buClr>
                <a:schemeClr val="lt1"/>
              </a:buClr>
              <a:buSzPts val="1800"/>
              <a:buNone/>
              <a:defRPr sz="1800">
                <a:solidFill>
                  <a:schemeClr val="lt1"/>
                </a:solidFill>
              </a:defRPr>
            </a:lvl2pPr>
            <a:lvl3pPr lvl="2" algn="ctr" rtl="0">
              <a:spcBef>
                <a:spcPts val="0"/>
              </a:spcBef>
              <a:spcAft>
                <a:spcPts val="0"/>
              </a:spcAft>
              <a:buClr>
                <a:schemeClr val="lt1"/>
              </a:buClr>
              <a:buSzPts val="1800"/>
              <a:buNone/>
              <a:defRPr sz="1800">
                <a:solidFill>
                  <a:schemeClr val="lt1"/>
                </a:solidFill>
              </a:defRPr>
            </a:lvl3pPr>
            <a:lvl4pPr lvl="3" algn="ctr" rtl="0">
              <a:spcBef>
                <a:spcPts val="0"/>
              </a:spcBef>
              <a:spcAft>
                <a:spcPts val="0"/>
              </a:spcAft>
              <a:buClr>
                <a:schemeClr val="lt1"/>
              </a:buClr>
              <a:buSzPts val="1800"/>
              <a:buNone/>
              <a:defRPr sz="1800">
                <a:solidFill>
                  <a:schemeClr val="lt1"/>
                </a:solidFill>
              </a:defRPr>
            </a:lvl4pPr>
            <a:lvl5pPr lvl="4" algn="ctr" rtl="0">
              <a:spcBef>
                <a:spcPts val="0"/>
              </a:spcBef>
              <a:spcAft>
                <a:spcPts val="0"/>
              </a:spcAft>
              <a:buClr>
                <a:schemeClr val="lt1"/>
              </a:buClr>
              <a:buSzPts val="1800"/>
              <a:buNone/>
              <a:defRPr sz="1800">
                <a:solidFill>
                  <a:schemeClr val="lt1"/>
                </a:solidFill>
              </a:defRPr>
            </a:lvl5pPr>
            <a:lvl6pPr lvl="5" algn="ctr" rtl="0">
              <a:spcBef>
                <a:spcPts val="0"/>
              </a:spcBef>
              <a:spcAft>
                <a:spcPts val="0"/>
              </a:spcAft>
              <a:buClr>
                <a:schemeClr val="lt1"/>
              </a:buClr>
              <a:buSzPts val="1800"/>
              <a:buNone/>
              <a:defRPr sz="1800">
                <a:solidFill>
                  <a:schemeClr val="lt1"/>
                </a:solidFill>
              </a:defRPr>
            </a:lvl6pPr>
            <a:lvl7pPr lvl="6" algn="ctr" rtl="0">
              <a:spcBef>
                <a:spcPts val="0"/>
              </a:spcBef>
              <a:spcAft>
                <a:spcPts val="0"/>
              </a:spcAft>
              <a:buClr>
                <a:schemeClr val="lt1"/>
              </a:buClr>
              <a:buSzPts val="1800"/>
              <a:buNone/>
              <a:defRPr sz="1800">
                <a:solidFill>
                  <a:schemeClr val="lt1"/>
                </a:solidFill>
              </a:defRPr>
            </a:lvl7pPr>
            <a:lvl8pPr lvl="7" algn="ctr" rtl="0">
              <a:spcBef>
                <a:spcPts val="0"/>
              </a:spcBef>
              <a:spcAft>
                <a:spcPts val="0"/>
              </a:spcAft>
              <a:buClr>
                <a:schemeClr val="lt1"/>
              </a:buClr>
              <a:buSzPts val="1800"/>
              <a:buNone/>
              <a:defRPr sz="1800">
                <a:solidFill>
                  <a:schemeClr val="lt1"/>
                </a:solidFill>
              </a:defRPr>
            </a:lvl8pPr>
            <a:lvl9pPr lvl="8" algn="ctr" rtl="0">
              <a:spcBef>
                <a:spcPts val="0"/>
              </a:spcBef>
              <a:spcAft>
                <a:spcPts val="0"/>
              </a:spcAft>
              <a:buClr>
                <a:schemeClr val="lt1"/>
              </a:buClr>
              <a:buSzPts val="1800"/>
              <a:buNone/>
              <a:defRPr sz="1800">
                <a:solidFill>
                  <a:schemeClr val="lt1"/>
                </a:solidFill>
              </a:defRPr>
            </a:lvl9pPr>
          </a:lstStyle>
          <a:p>
            <a:endParaRPr/>
          </a:p>
        </p:txBody>
      </p:sp>
      <p:sp>
        <p:nvSpPr>
          <p:cNvPr id="214" name="Google Shape;214;p16"/>
          <p:cNvSpPr txBox="1">
            <a:spLocks noGrp="1"/>
          </p:cNvSpPr>
          <p:nvPr>
            <p:ph type="subTitle" idx="6"/>
          </p:nvPr>
        </p:nvSpPr>
        <p:spPr>
          <a:xfrm flipH="1">
            <a:off x="4714175" y="3585925"/>
            <a:ext cx="2163900" cy="4131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
        <p:nvSpPr>
          <p:cNvPr id="215" name="Google Shape;215;p16"/>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
        <p:nvSpPr>
          <p:cNvPr id="216" name="Google Shape;216;p16"/>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sz="1200"/>
            </a:lvl2pPr>
            <a:lvl3pPr lvl="2" algn="ctr" rtl="0">
              <a:lnSpc>
                <a:spcPct val="100000"/>
              </a:lnSpc>
              <a:spcBef>
                <a:spcPts val="0"/>
              </a:spcBef>
              <a:spcAft>
                <a:spcPts val="0"/>
              </a:spcAft>
              <a:buSzPts val="1200"/>
              <a:buNone/>
              <a:defRPr sz="1200"/>
            </a:lvl3pPr>
            <a:lvl4pPr lvl="3" algn="ctr" rtl="0">
              <a:lnSpc>
                <a:spcPct val="100000"/>
              </a:lnSpc>
              <a:spcBef>
                <a:spcPts val="0"/>
              </a:spcBef>
              <a:spcAft>
                <a:spcPts val="0"/>
              </a:spcAft>
              <a:buSzPts val="1200"/>
              <a:buNone/>
              <a:defRPr sz="1200"/>
            </a:lvl4pPr>
            <a:lvl5pPr lvl="4" algn="ctr" rtl="0">
              <a:lnSpc>
                <a:spcPct val="100000"/>
              </a:lnSpc>
              <a:spcBef>
                <a:spcPts val="0"/>
              </a:spcBef>
              <a:spcAft>
                <a:spcPts val="0"/>
              </a:spcAft>
              <a:buSzPts val="1200"/>
              <a:buNone/>
              <a:defRPr sz="1200"/>
            </a:lvl5pPr>
            <a:lvl6pPr lvl="5" algn="ctr" rtl="0">
              <a:lnSpc>
                <a:spcPct val="100000"/>
              </a:lnSpc>
              <a:spcBef>
                <a:spcPts val="0"/>
              </a:spcBef>
              <a:spcAft>
                <a:spcPts val="0"/>
              </a:spcAft>
              <a:buSzPts val="1200"/>
              <a:buNone/>
              <a:defRPr sz="1200"/>
            </a:lvl6pPr>
            <a:lvl7pPr lvl="6" algn="ctr" rtl="0">
              <a:lnSpc>
                <a:spcPct val="100000"/>
              </a:lnSpc>
              <a:spcBef>
                <a:spcPts val="0"/>
              </a:spcBef>
              <a:spcAft>
                <a:spcPts val="0"/>
              </a:spcAft>
              <a:buSzPts val="1200"/>
              <a:buNone/>
              <a:defRPr sz="1200"/>
            </a:lvl7pPr>
            <a:lvl8pPr lvl="7" algn="ctr" rtl="0">
              <a:lnSpc>
                <a:spcPct val="100000"/>
              </a:lnSpc>
              <a:spcBef>
                <a:spcPts val="0"/>
              </a:spcBef>
              <a:spcAft>
                <a:spcPts val="0"/>
              </a:spcAft>
              <a:buSzPts val="1200"/>
              <a:buNone/>
              <a:defRPr sz="1200"/>
            </a:lvl8pPr>
            <a:lvl9pPr lvl="8" algn="ctr" rtl="0">
              <a:lnSpc>
                <a:spcPct val="100000"/>
              </a:lnSpc>
              <a:spcBef>
                <a:spcPts val="0"/>
              </a:spcBef>
              <a:spcAft>
                <a:spcPts val="0"/>
              </a:spcAft>
              <a:buSzPts val="1200"/>
              <a:buNone/>
              <a:defRPr sz="1200"/>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 text 1">
  <p:cSld name="CUSTOM_14">
    <p:spTree>
      <p:nvGrpSpPr>
        <p:cNvPr id="1" name="Shape 217"/>
        <p:cNvGrpSpPr/>
        <p:nvPr/>
      </p:nvGrpSpPr>
      <p:grpSpPr>
        <a:xfrm>
          <a:off x="0" y="0"/>
          <a:ext cx="0" cy="0"/>
          <a:chOff x="0" y="0"/>
          <a:chExt cx="0" cy="0"/>
        </a:xfrm>
      </p:grpSpPr>
      <p:sp>
        <p:nvSpPr>
          <p:cNvPr id="218" name="Google Shape;218;p17"/>
          <p:cNvSpPr/>
          <p:nvPr/>
        </p:nvSpPr>
        <p:spPr>
          <a:xfrm>
            <a:off x="6200875"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17"/>
          <p:cNvSpPr txBox="1">
            <a:spLocks noGrp="1"/>
          </p:cNvSpPr>
          <p:nvPr>
            <p:ph type="body" idx="1"/>
          </p:nvPr>
        </p:nvSpPr>
        <p:spPr>
          <a:xfrm>
            <a:off x="5438700" y="1973025"/>
            <a:ext cx="3124200" cy="2130900"/>
          </a:xfrm>
          <a:prstGeom prst="rect">
            <a:avLst/>
          </a:prstGeom>
        </p:spPr>
        <p:txBody>
          <a:bodyPr spcFirstLastPara="1" wrap="square" lIns="91425" tIns="91425" rIns="91425" bIns="91425" anchor="t" anchorCtr="0">
            <a:noAutofit/>
          </a:bodyPr>
          <a:lstStyle>
            <a:lvl1pPr marL="457200" lvl="0" indent="-330200" algn="r" rtl="0">
              <a:lnSpc>
                <a:spcPct val="100000"/>
              </a:lnSpc>
              <a:spcBef>
                <a:spcPts val="0"/>
              </a:spcBef>
              <a:spcAft>
                <a:spcPts val="0"/>
              </a:spcAft>
              <a:buSzPts val="1600"/>
              <a:buFont typeface="Raleway SemiBold"/>
              <a:buChar char="●"/>
              <a:defRPr sz="1600"/>
            </a:lvl1pPr>
            <a:lvl2pPr marL="914400" lvl="1" indent="-330200" algn="r" rtl="0">
              <a:spcBef>
                <a:spcPts val="0"/>
              </a:spcBef>
              <a:spcAft>
                <a:spcPts val="0"/>
              </a:spcAft>
              <a:buSzPts val="1600"/>
              <a:buFont typeface="Nunito Light"/>
              <a:buChar char="○"/>
              <a:defRPr sz="1600"/>
            </a:lvl2pPr>
            <a:lvl3pPr marL="1371600" lvl="2" indent="-330200" algn="r" rtl="0">
              <a:spcBef>
                <a:spcPts val="1600"/>
              </a:spcBef>
              <a:spcAft>
                <a:spcPts val="0"/>
              </a:spcAft>
              <a:buSzPts val="1600"/>
              <a:buFont typeface="Nunito Light"/>
              <a:buChar char="■"/>
              <a:defRPr sz="1600"/>
            </a:lvl3pPr>
            <a:lvl4pPr marL="1828800" lvl="3" indent="-330200" algn="r" rtl="0">
              <a:spcBef>
                <a:spcPts val="1600"/>
              </a:spcBef>
              <a:spcAft>
                <a:spcPts val="0"/>
              </a:spcAft>
              <a:buSzPts val="1600"/>
              <a:buFont typeface="Nunito Light"/>
              <a:buChar char="●"/>
              <a:defRPr sz="1600"/>
            </a:lvl4pPr>
            <a:lvl5pPr marL="2286000" lvl="4" indent="-330200" algn="r" rtl="0">
              <a:spcBef>
                <a:spcPts val="1600"/>
              </a:spcBef>
              <a:spcAft>
                <a:spcPts val="0"/>
              </a:spcAft>
              <a:buSzPts val="1600"/>
              <a:buFont typeface="Nunito Light"/>
              <a:buChar char="○"/>
              <a:defRPr sz="1600"/>
            </a:lvl5pPr>
            <a:lvl6pPr marL="2743200" lvl="5" indent="-330200" algn="r" rtl="0">
              <a:spcBef>
                <a:spcPts val="1600"/>
              </a:spcBef>
              <a:spcAft>
                <a:spcPts val="0"/>
              </a:spcAft>
              <a:buSzPts val="1600"/>
              <a:buFont typeface="Nunito Light"/>
              <a:buChar char="■"/>
              <a:defRPr sz="1600"/>
            </a:lvl6pPr>
            <a:lvl7pPr marL="3200400" lvl="6" indent="-330200" algn="r" rtl="0">
              <a:spcBef>
                <a:spcPts val="1600"/>
              </a:spcBef>
              <a:spcAft>
                <a:spcPts val="0"/>
              </a:spcAft>
              <a:buSzPts val="1600"/>
              <a:buFont typeface="Nunito Light"/>
              <a:buChar char="●"/>
              <a:defRPr sz="1600"/>
            </a:lvl7pPr>
            <a:lvl8pPr marL="3657600" lvl="7" indent="-330200" algn="r" rtl="0">
              <a:spcBef>
                <a:spcPts val="1600"/>
              </a:spcBef>
              <a:spcAft>
                <a:spcPts val="0"/>
              </a:spcAft>
              <a:buSzPts val="1600"/>
              <a:buFont typeface="Nunito Light"/>
              <a:buChar char="○"/>
              <a:defRPr sz="1600"/>
            </a:lvl8pPr>
            <a:lvl9pPr marL="4114800" lvl="8" indent="-330200" algn="r" rtl="0">
              <a:spcBef>
                <a:spcPts val="1600"/>
              </a:spcBef>
              <a:spcAft>
                <a:spcPts val="1600"/>
              </a:spcAft>
              <a:buSzPts val="1600"/>
              <a:buFont typeface="Nunito Light"/>
              <a:buChar char="■"/>
              <a:defRPr sz="1600"/>
            </a:lvl9pPr>
          </a:lstStyle>
          <a:p>
            <a:endParaRPr/>
          </a:p>
        </p:txBody>
      </p:sp>
      <p:sp>
        <p:nvSpPr>
          <p:cNvPr id="220" name="Google Shape;220;p17"/>
          <p:cNvSpPr txBox="1">
            <a:spLocks noGrp="1"/>
          </p:cNvSpPr>
          <p:nvPr>
            <p:ph type="title"/>
          </p:nvPr>
        </p:nvSpPr>
        <p:spPr>
          <a:xfrm>
            <a:off x="5438775" y="1168325"/>
            <a:ext cx="3124200" cy="669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
        <p:nvSpPr>
          <p:cNvPr id="221" name="Google Shape;221;p17"/>
          <p:cNvSpPr/>
          <p:nvPr/>
        </p:nvSpPr>
        <p:spPr>
          <a:xfrm>
            <a:off x="8318280" y="5018272"/>
            <a:ext cx="825726" cy="125232"/>
          </a:xfrm>
          <a:custGeom>
            <a:avLst/>
            <a:gdLst/>
            <a:ahLst/>
            <a:cxnLst/>
            <a:rect l="l" t="t" r="r" b="b"/>
            <a:pathLst>
              <a:path w="15396" h="2335" extrusionOk="0">
                <a:moveTo>
                  <a:pt x="1" y="1"/>
                </a:moveTo>
                <a:lnTo>
                  <a:pt x="1" y="2335"/>
                </a:lnTo>
                <a:lnTo>
                  <a:pt x="15395" y="2335"/>
                </a:lnTo>
                <a:lnTo>
                  <a:pt x="1539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17"/>
          <p:cNvSpPr/>
          <p:nvPr/>
        </p:nvSpPr>
        <p:spPr>
          <a:xfrm>
            <a:off x="6473454" y="5018272"/>
            <a:ext cx="1685830" cy="125232"/>
          </a:xfrm>
          <a:custGeom>
            <a:avLst/>
            <a:gdLst/>
            <a:ahLst/>
            <a:cxnLst/>
            <a:rect l="l" t="t" r="r" b="b"/>
            <a:pathLst>
              <a:path w="31433" h="2335" extrusionOk="0">
                <a:moveTo>
                  <a:pt x="0" y="1"/>
                </a:moveTo>
                <a:lnTo>
                  <a:pt x="0" y="2335"/>
                </a:lnTo>
                <a:lnTo>
                  <a:pt x="31433" y="2335"/>
                </a:lnTo>
                <a:lnTo>
                  <a:pt x="3143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17"/>
          <p:cNvSpPr/>
          <p:nvPr/>
        </p:nvSpPr>
        <p:spPr>
          <a:xfrm>
            <a:off x="6031569" y="4810127"/>
            <a:ext cx="2520459" cy="125875"/>
          </a:xfrm>
          <a:custGeom>
            <a:avLst/>
            <a:gdLst/>
            <a:ahLst/>
            <a:cxnLst/>
            <a:rect l="l" t="t" r="r" b="b"/>
            <a:pathLst>
              <a:path w="46995" h="2347" extrusionOk="0">
                <a:moveTo>
                  <a:pt x="0" y="1"/>
                </a:moveTo>
                <a:lnTo>
                  <a:pt x="0" y="2346"/>
                </a:lnTo>
                <a:lnTo>
                  <a:pt x="46994" y="2346"/>
                </a:lnTo>
                <a:lnTo>
                  <a:pt x="46994"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17"/>
          <p:cNvSpPr/>
          <p:nvPr/>
        </p:nvSpPr>
        <p:spPr>
          <a:xfrm>
            <a:off x="5564744" y="4810127"/>
            <a:ext cx="285486" cy="125875"/>
          </a:xfrm>
          <a:custGeom>
            <a:avLst/>
            <a:gdLst/>
            <a:ahLst/>
            <a:cxnLst/>
            <a:rect l="l" t="t" r="r" b="b"/>
            <a:pathLst>
              <a:path w="5323" h="2347" extrusionOk="0">
                <a:moveTo>
                  <a:pt x="1" y="1"/>
                </a:moveTo>
                <a:lnTo>
                  <a:pt x="1" y="2346"/>
                </a:lnTo>
                <a:lnTo>
                  <a:pt x="5323" y="2346"/>
                </a:lnTo>
                <a:lnTo>
                  <a:pt x="532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 text 2">
  <p:cSld name="CUSTOM_4_1">
    <p:spTree>
      <p:nvGrpSpPr>
        <p:cNvPr id="1" name="Shape 225"/>
        <p:cNvGrpSpPr/>
        <p:nvPr/>
      </p:nvGrpSpPr>
      <p:grpSpPr>
        <a:xfrm>
          <a:off x="0" y="0"/>
          <a:ext cx="0" cy="0"/>
          <a:chOff x="0" y="0"/>
          <a:chExt cx="0" cy="0"/>
        </a:xfrm>
      </p:grpSpPr>
      <p:sp>
        <p:nvSpPr>
          <p:cNvPr id="226" name="Google Shape;226;p18"/>
          <p:cNvSpPr/>
          <p:nvPr/>
        </p:nvSpPr>
        <p:spPr>
          <a:xfrm flipH="1">
            <a:off x="-4"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18"/>
          <p:cNvSpPr/>
          <p:nvPr/>
        </p:nvSpPr>
        <p:spPr>
          <a:xfrm flipH="1">
            <a:off x="67151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18"/>
          <p:cNvSpPr/>
          <p:nvPr/>
        </p:nvSpPr>
        <p:spPr>
          <a:xfrm flipH="1">
            <a:off x="1229469"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18"/>
          <p:cNvSpPr/>
          <p:nvPr/>
        </p:nvSpPr>
        <p:spPr>
          <a:xfrm flipH="1">
            <a:off x="66"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18"/>
          <p:cNvSpPr/>
          <p:nvPr/>
        </p:nvSpPr>
        <p:spPr>
          <a:xfrm flipH="1">
            <a:off x="23"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18"/>
          <p:cNvSpPr/>
          <p:nvPr/>
        </p:nvSpPr>
        <p:spPr>
          <a:xfrm flipH="1">
            <a:off x="1299983"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18"/>
          <p:cNvSpPr/>
          <p:nvPr/>
        </p:nvSpPr>
        <p:spPr>
          <a:xfrm flipH="1">
            <a:off x="8105584"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18"/>
          <p:cNvSpPr/>
          <p:nvPr/>
        </p:nvSpPr>
        <p:spPr>
          <a:xfrm flipH="1">
            <a:off x="8039752"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18"/>
          <p:cNvSpPr/>
          <p:nvPr/>
        </p:nvSpPr>
        <p:spPr>
          <a:xfrm flipH="1">
            <a:off x="5478250" y="1500456"/>
            <a:ext cx="2365680" cy="356858"/>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18"/>
          <p:cNvSpPr/>
          <p:nvPr/>
        </p:nvSpPr>
        <p:spPr>
          <a:xfrm flipH="1">
            <a:off x="6896105" y="912525"/>
            <a:ext cx="2247799" cy="355301"/>
          </a:xfrm>
          <a:custGeom>
            <a:avLst/>
            <a:gdLst/>
            <a:ahLst/>
            <a:cxnLst/>
            <a:rect l="l" t="t" r="r" b="b"/>
            <a:pathLst>
              <a:path w="12348" h="2763" extrusionOk="0">
                <a:moveTo>
                  <a:pt x="1" y="0"/>
                </a:moveTo>
                <a:lnTo>
                  <a:pt x="1" y="2762"/>
                </a:lnTo>
                <a:lnTo>
                  <a:pt x="12348" y="2762"/>
                </a:lnTo>
                <a:lnTo>
                  <a:pt x="12348"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18"/>
          <p:cNvSpPr/>
          <p:nvPr/>
        </p:nvSpPr>
        <p:spPr>
          <a:xfrm>
            <a:off x="2094075" y="1123150"/>
            <a:ext cx="4955589" cy="4020450"/>
          </a:xfrm>
          <a:custGeom>
            <a:avLst/>
            <a:gdLst/>
            <a:ahLst/>
            <a:cxnLst/>
            <a:rect l="l" t="t" r="r" b="b"/>
            <a:pathLst>
              <a:path w="151663" h="92191" extrusionOk="0">
                <a:moveTo>
                  <a:pt x="0" y="0"/>
                </a:moveTo>
                <a:lnTo>
                  <a:pt x="0" y="92190"/>
                </a:lnTo>
                <a:lnTo>
                  <a:pt x="151662" y="92190"/>
                </a:lnTo>
                <a:lnTo>
                  <a:pt x="151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18"/>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solidFill>
                  <a:schemeClr val="dk2"/>
                </a:solidFill>
              </a:defRPr>
            </a:lvl2pPr>
            <a:lvl3pPr lvl="2" algn="ctr" rtl="0">
              <a:spcBef>
                <a:spcPts val="0"/>
              </a:spcBef>
              <a:spcAft>
                <a:spcPts val="0"/>
              </a:spcAft>
              <a:buNone/>
              <a:defRPr sz="3000">
                <a:solidFill>
                  <a:schemeClr val="dk2"/>
                </a:solidFill>
              </a:defRPr>
            </a:lvl3pPr>
            <a:lvl4pPr lvl="3" algn="ctr" rtl="0">
              <a:spcBef>
                <a:spcPts val="0"/>
              </a:spcBef>
              <a:spcAft>
                <a:spcPts val="0"/>
              </a:spcAft>
              <a:buNone/>
              <a:defRPr sz="3000">
                <a:solidFill>
                  <a:schemeClr val="dk2"/>
                </a:solidFill>
              </a:defRPr>
            </a:lvl4pPr>
            <a:lvl5pPr lvl="4" algn="ctr" rtl="0">
              <a:spcBef>
                <a:spcPts val="0"/>
              </a:spcBef>
              <a:spcAft>
                <a:spcPts val="0"/>
              </a:spcAft>
              <a:buNone/>
              <a:defRPr sz="3000">
                <a:solidFill>
                  <a:schemeClr val="dk2"/>
                </a:solidFill>
              </a:defRPr>
            </a:lvl5pPr>
            <a:lvl6pPr lvl="5" algn="ctr" rtl="0">
              <a:spcBef>
                <a:spcPts val="0"/>
              </a:spcBef>
              <a:spcAft>
                <a:spcPts val="0"/>
              </a:spcAft>
              <a:buNone/>
              <a:defRPr sz="3000">
                <a:solidFill>
                  <a:schemeClr val="dk2"/>
                </a:solidFill>
              </a:defRPr>
            </a:lvl6pPr>
            <a:lvl7pPr lvl="6" algn="ctr" rtl="0">
              <a:spcBef>
                <a:spcPts val="0"/>
              </a:spcBef>
              <a:spcAft>
                <a:spcPts val="0"/>
              </a:spcAft>
              <a:buNone/>
              <a:defRPr sz="3000">
                <a:solidFill>
                  <a:schemeClr val="dk2"/>
                </a:solidFill>
              </a:defRPr>
            </a:lvl7pPr>
            <a:lvl8pPr lvl="7" algn="ctr" rtl="0">
              <a:spcBef>
                <a:spcPts val="0"/>
              </a:spcBef>
              <a:spcAft>
                <a:spcPts val="0"/>
              </a:spcAft>
              <a:buNone/>
              <a:defRPr sz="3000">
                <a:solidFill>
                  <a:schemeClr val="dk2"/>
                </a:solidFill>
              </a:defRPr>
            </a:lvl8pPr>
            <a:lvl9pPr lvl="8" algn="ctr" rtl="0">
              <a:spcBef>
                <a:spcPts val="0"/>
              </a:spcBef>
              <a:spcAft>
                <a:spcPts val="0"/>
              </a:spcAft>
              <a:buNone/>
              <a:defRPr sz="3000">
                <a:solidFill>
                  <a:schemeClr val="dk2"/>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3">
  <p:cSld name="CUSTOM_5">
    <p:spTree>
      <p:nvGrpSpPr>
        <p:cNvPr id="1" name="Shape 238"/>
        <p:cNvGrpSpPr/>
        <p:nvPr/>
      </p:nvGrpSpPr>
      <p:grpSpPr>
        <a:xfrm>
          <a:off x="0" y="0"/>
          <a:ext cx="0" cy="0"/>
          <a:chOff x="0" y="0"/>
          <a:chExt cx="0" cy="0"/>
        </a:xfrm>
      </p:grpSpPr>
      <p:sp>
        <p:nvSpPr>
          <p:cNvPr id="239" name="Google Shape;239;p19"/>
          <p:cNvSpPr/>
          <p:nvPr/>
        </p:nvSpPr>
        <p:spPr>
          <a:xfrm>
            <a:off x="1817725" y="0"/>
            <a:ext cx="7326300" cy="390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19"/>
          <p:cNvSpPr txBox="1">
            <a:spLocks noGrp="1"/>
          </p:cNvSpPr>
          <p:nvPr>
            <p:ph type="body" idx="1"/>
          </p:nvPr>
        </p:nvSpPr>
        <p:spPr>
          <a:xfrm>
            <a:off x="4579525" y="2388200"/>
            <a:ext cx="3932700" cy="2130900"/>
          </a:xfrm>
          <a:prstGeom prst="rect">
            <a:avLst/>
          </a:prstGeom>
        </p:spPr>
        <p:txBody>
          <a:bodyPr spcFirstLastPara="1" wrap="square" lIns="91425" tIns="91425" rIns="91425" bIns="91425" anchor="t" anchorCtr="0">
            <a:noAutofit/>
          </a:bodyPr>
          <a:lstStyle>
            <a:lvl1pPr marL="457200" lvl="0" indent="-330200" algn="r" rtl="0">
              <a:lnSpc>
                <a:spcPct val="100000"/>
              </a:lnSpc>
              <a:spcBef>
                <a:spcPts val="0"/>
              </a:spcBef>
              <a:spcAft>
                <a:spcPts val="0"/>
              </a:spcAft>
              <a:buSzPts val="1600"/>
              <a:buChar char="●"/>
              <a:defRPr sz="1600"/>
            </a:lvl1pPr>
            <a:lvl2pPr marL="914400" lvl="1" indent="-330200" rtl="0">
              <a:spcBef>
                <a:spcPts val="0"/>
              </a:spcBef>
              <a:spcAft>
                <a:spcPts val="0"/>
              </a:spcAft>
              <a:buSzPts val="1600"/>
              <a:buChar char="○"/>
              <a:defRPr/>
            </a:lvl2pPr>
            <a:lvl3pPr marL="1371600" lvl="2" indent="-323850" rtl="0">
              <a:spcBef>
                <a:spcPts val="1600"/>
              </a:spcBef>
              <a:spcAft>
                <a:spcPts val="0"/>
              </a:spcAft>
              <a:buSzPts val="1500"/>
              <a:buChar char="■"/>
              <a:defRPr/>
            </a:lvl3pPr>
            <a:lvl4pPr marL="1828800" lvl="3" indent="-323850" rtl="0">
              <a:spcBef>
                <a:spcPts val="1600"/>
              </a:spcBef>
              <a:spcAft>
                <a:spcPts val="0"/>
              </a:spcAft>
              <a:buSzPts val="15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1150" rtl="0">
              <a:spcBef>
                <a:spcPts val="1600"/>
              </a:spcBef>
              <a:spcAft>
                <a:spcPts val="0"/>
              </a:spcAft>
              <a:buSzPts val="1300"/>
              <a:buChar char="●"/>
              <a:defRPr/>
            </a:lvl7pPr>
            <a:lvl8pPr marL="3657600" lvl="7" indent="-311150" rtl="0">
              <a:spcBef>
                <a:spcPts val="1600"/>
              </a:spcBef>
              <a:spcAft>
                <a:spcPts val="0"/>
              </a:spcAft>
              <a:buSzPts val="1300"/>
              <a:buChar char="○"/>
              <a:defRPr/>
            </a:lvl8pPr>
            <a:lvl9pPr marL="4114800" lvl="8" indent="-317500" rtl="0">
              <a:spcBef>
                <a:spcPts val="1600"/>
              </a:spcBef>
              <a:spcAft>
                <a:spcPts val="1600"/>
              </a:spcAft>
              <a:buSzPts val="1400"/>
              <a:buChar char="■"/>
              <a:defRPr/>
            </a:lvl9pPr>
          </a:lstStyle>
          <a:p>
            <a:endParaRPr/>
          </a:p>
        </p:txBody>
      </p:sp>
      <p:sp>
        <p:nvSpPr>
          <p:cNvPr id="241" name="Google Shape;241;p19"/>
          <p:cNvSpPr txBox="1">
            <a:spLocks noGrp="1"/>
          </p:cNvSpPr>
          <p:nvPr>
            <p:ph type="title"/>
          </p:nvPr>
        </p:nvSpPr>
        <p:spPr>
          <a:xfrm>
            <a:off x="4579531" y="1714800"/>
            <a:ext cx="3963300" cy="669000"/>
          </a:xfrm>
          <a:prstGeom prst="rect">
            <a:avLst/>
          </a:prstGeom>
        </p:spPr>
        <p:txBody>
          <a:bodyPr spcFirstLastPara="1" wrap="square" lIns="91425" tIns="91425" rIns="91425" bIns="91425" anchor="t" anchorCtr="0">
            <a:noAutofit/>
          </a:bodyPr>
          <a:lstStyle>
            <a:lvl1pPr lvl="0" algn="r" rtl="0">
              <a:spcBef>
                <a:spcPts val="0"/>
              </a:spcBef>
              <a:spcAft>
                <a:spcPts val="0"/>
              </a:spcAft>
              <a:buNone/>
              <a:defRPr sz="3000">
                <a:solidFill>
                  <a:schemeClr val="dk2"/>
                </a:solidFill>
              </a:defRPr>
            </a:lvl1pPr>
            <a:lvl2pPr lvl="1" algn="r" rtl="0">
              <a:spcBef>
                <a:spcPts val="0"/>
              </a:spcBef>
              <a:spcAft>
                <a:spcPts val="0"/>
              </a:spcAft>
              <a:buNone/>
              <a:defRPr sz="3000"/>
            </a:lvl2pPr>
            <a:lvl3pPr lvl="2" algn="r" rtl="0">
              <a:spcBef>
                <a:spcPts val="0"/>
              </a:spcBef>
              <a:spcAft>
                <a:spcPts val="0"/>
              </a:spcAft>
              <a:buNone/>
              <a:defRPr sz="3000"/>
            </a:lvl3pPr>
            <a:lvl4pPr lvl="3" algn="r" rtl="0">
              <a:spcBef>
                <a:spcPts val="0"/>
              </a:spcBef>
              <a:spcAft>
                <a:spcPts val="0"/>
              </a:spcAft>
              <a:buNone/>
              <a:defRPr sz="3000"/>
            </a:lvl4pPr>
            <a:lvl5pPr lvl="4" algn="r" rtl="0">
              <a:spcBef>
                <a:spcPts val="0"/>
              </a:spcBef>
              <a:spcAft>
                <a:spcPts val="0"/>
              </a:spcAft>
              <a:buNone/>
              <a:defRPr sz="3000"/>
            </a:lvl5pPr>
            <a:lvl6pPr lvl="5" algn="r" rtl="0">
              <a:spcBef>
                <a:spcPts val="0"/>
              </a:spcBef>
              <a:spcAft>
                <a:spcPts val="0"/>
              </a:spcAft>
              <a:buNone/>
              <a:defRPr sz="3000"/>
            </a:lvl6pPr>
            <a:lvl7pPr lvl="6" algn="r" rtl="0">
              <a:spcBef>
                <a:spcPts val="0"/>
              </a:spcBef>
              <a:spcAft>
                <a:spcPts val="0"/>
              </a:spcAft>
              <a:buNone/>
              <a:defRPr sz="3000"/>
            </a:lvl7pPr>
            <a:lvl8pPr lvl="7" algn="r" rtl="0">
              <a:spcBef>
                <a:spcPts val="0"/>
              </a:spcBef>
              <a:spcAft>
                <a:spcPts val="0"/>
              </a:spcAft>
              <a:buNone/>
              <a:defRPr sz="3000"/>
            </a:lvl8pPr>
            <a:lvl9pPr lvl="8" algn="r" rtl="0">
              <a:spcBef>
                <a:spcPts val="0"/>
              </a:spcBef>
              <a:spcAft>
                <a:spcPts val="0"/>
              </a:spcAft>
              <a:buNone/>
              <a:defRPr sz="3000"/>
            </a:lvl9pPr>
          </a:lstStyle>
          <a:p>
            <a:endParaRPr/>
          </a:p>
        </p:txBody>
      </p:sp>
      <p:sp>
        <p:nvSpPr>
          <p:cNvPr id="242" name="Google Shape;242;p19"/>
          <p:cNvSpPr/>
          <p:nvPr/>
        </p:nvSpPr>
        <p:spPr>
          <a:xfrm>
            <a:off x="0" y="2156637"/>
            <a:ext cx="2107897" cy="128764"/>
          </a:xfrm>
          <a:custGeom>
            <a:avLst/>
            <a:gdLst/>
            <a:ahLst/>
            <a:cxnLst/>
            <a:rect l="l" t="t" r="r" b="b"/>
            <a:pathLst>
              <a:path w="135840" h="8298" extrusionOk="0">
                <a:moveTo>
                  <a:pt x="1" y="1"/>
                </a:moveTo>
                <a:lnTo>
                  <a:pt x="1" y="8298"/>
                </a:lnTo>
                <a:lnTo>
                  <a:pt x="135840" y="8298"/>
                </a:lnTo>
                <a:lnTo>
                  <a:pt x="135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19"/>
          <p:cNvSpPr/>
          <p:nvPr/>
        </p:nvSpPr>
        <p:spPr>
          <a:xfrm>
            <a:off x="2107970" y="2156637"/>
            <a:ext cx="1115538" cy="128764"/>
          </a:xfrm>
          <a:custGeom>
            <a:avLst/>
            <a:gdLst/>
            <a:ahLst/>
            <a:cxnLst/>
            <a:rect l="l" t="t" r="r" b="b"/>
            <a:pathLst>
              <a:path w="71889" h="8298" extrusionOk="0">
                <a:moveTo>
                  <a:pt x="1" y="1"/>
                </a:moveTo>
                <a:lnTo>
                  <a:pt x="1" y="8298"/>
                </a:lnTo>
                <a:lnTo>
                  <a:pt x="71889" y="8298"/>
                </a:lnTo>
                <a:lnTo>
                  <a:pt x="71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19"/>
          <p:cNvSpPr/>
          <p:nvPr/>
        </p:nvSpPr>
        <p:spPr>
          <a:xfrm>
            <a:off x="430892" y="2369856"/>
            <a:ext cx="1645026" cy="128764"/>
          </a:xfrm>
          <a:custGeom>
            <a:avLst/>
            <a:gdLst/>
            <a:ahLst/>
            <a:cxnLst/>
            <a:rect l="l" t="t" r="r" b="b"/>
            <a:pathLst>
              <a:path w="106011" h="8298" extrusionOk="0">
                <a:moveTo>
                  <a:pt x="1" y="1"/>
                </a:moveTo>
                <a:lnTo>
                  <a:pt x="1" y="8297"/>
                </a:lnTo>
                <a:lnTo>
                  <a:pt x="106011" y="8297"/>
                </a:lnTo>
                <a:lnTo>
                  <a:pt x="1060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19"/>
          <p:cNvSpPr/>
          <p:nvPr/>
        </p:nvSpPr>
        <p:spPr>
          <a:xfrm>
            <a:off x="1597826" y="2369856"/>
            <a:ext cx="478141" cy="128764"/>
          </a:xfrm>
          <a:custGeom>
            <a:avLst/>
            <a:gdLst/>
            <a:ahLst/>
            <a:cxnLst/>
            <a:rect l="l" t="t" r="r" b="b"/>
            <a:pathLst>
              <a:path w="30813" h="8298" extrusionOk="0">
                <a:moveTo>
                  <a:pt x="0" y="1"/>
                </a:moveTo>
                <a:lnTo>
                  <a:pt x="0" y="8297"/>
                </a:lnTo>
                <a:lnTo>
                  <a:pt x="30813" y="8297"/>
                </a:lnTo>
                <a:lnTo>
                  <a:pt x="30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19"/>
          <p:cNvSpPr/>
          <p:nvPr/>
        </p:nvSpPr>
        <p:spPr>
          <a:xfrm>
            <a:off x="2665754" y="2369856"/>
            <a:ext cx="557777" cy="128764"/>
          </a:xfrm>
          <a:custGeom>
            <a:avLst/>
            <a:gdLst/>
            <a:ahLst/>
            <a:cxnLst/>
            <a:rect l="l" t="t" r="r" b="b"/>
            <a:pathLst>
              <a:path w="35945" h="8298" extrusionOk="0">
                <a:moveTo>
                  <a:pt x="1" y="1"/>
                </a:moveTo>
                <a:lnTo>
                  <a:pt x="1" y="8297"/>
                </a:lnTo>
                <a:lnTo>
                  <a:pt x="35945" y="8297"/>
                </a:lnTo>
                <a:lnTo>
                  <a:pt x="359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19"/>
          <p:cNvSpPr/>
          <p:nvPr/>
        </p:nvSpPr>
        <p:spPr>
          <a:xfrm>
            <a:off x="0" y="3222713"/>
            <a:ext cx="1472750" cy="128392"/>
          </a:xfrm>
          <a:custGeom>
            <a:avLst/>
            <a:gdLst/>
            <a:ahLst/>
            <a:cxnLst/>
            <a:rect l="l" t="t" r="r" b="b"/>
            <a:pathLst>
              <a:path w="94909" h="8274" extrusionOk="0">
                <a:moveTo>
                  <a:pt x="1" y="1"/>
                </a:moveTo>
                <a:lnTo>
                  <a:pt x="1" y="8274"/>
                </a:lnTo>
                <a:lnTo>
                  <a:pt x="94908" y="8274"/>
                </a:lnTo>
                <a:lnTo>
                  <a:pt x="949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19"/>
          <p:cNvSpPr/>
          <p:nvPr/>
        </p:nvSpPr>
        <p:spPr>
          <a:xfrm>
            <a:off x="2202118" y="2369856"/>
            <a:ext cx="128764" cy="128764"/>
          </a:xfrm>
          <a:custGeom>
            <a:avLst/>
            <a:gdLst/>
            <a:ahLst/>
            <a:cxnLst/>
            <a:rect l="l" t="t" r="r" b="b"/>
            <a:pathLst>
              <a:path w="8298"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19"/>
          <p:cNvSpPr/>
          <p:nvPr/>
        </p:nvSpPr>
        <p:spPr>
          <a:xfrm>
            <a:off x="2406772" y="2369856"/>
            <a:ext cx="128764" cy="128764"/>
          </a:xfrm>
          <a:custGeom>
            <a:avLst/>
            <a:gdLst/>
            <a:ahLst/>
            <a:cxnLst/>
            <a:rect l="l" t="t" r="r" b="b"/>
            <a:pathLst>
              <a:path w="8298" h="8298" extrusionOk="0">
                <a:moveTo>
                  <a:pt x="1" y="1"/>
                </a:moveTo>
                <a:lnTo>
                  <a:pt x="1"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19"/>
          <p:cNvSpPr/>
          <p:nvPr/>
        </p:nvSpPr>
        <p:spPr>
          <a:xfrm>
            <a:off x="2061089" y="2796292"/>
            <a:ext cx="128764" cy="128749"/>
          </a:xfrm>
          <a:custGeom>
            <a:avLst/>
            <a:gdLst/>
            <a:ahLst/>
            <a:cxnLst/>
            <a:rect l="l" t="t" r="r" b="b"/>
            <a:pathLst>
              <a:path w="8298" h="8297" extrusionOk="0">
                <a:moveTo>
                  <a:pt x="0" y="0"/>
                </a:moveTo>
                <a:lnTo>
                  <a:pt x="0" y="8297"/>
                </a:lnTo>
                <a:lnTo>
                  <a:pt x="8297" y="8297"/>
                </a:lnTo>
                <a:lnTo>
                  <a:pt x="8297"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19"/>
          <p:cNvSpPr/>
          <p:nvPr/>
        </p:nvSpPr>
        <p:spPr>
          <a:xfrm>
            <a:off x="1856436" y="2796292"/>
            <a:ext cx="128376" cy="128749"/>
          </a:xfrm>
          <a:custGeom>
            <a:avLst/>
            <a:gdLst/>
            <a:ahLst/>
            <a:cxnLst/>
            <a:rect l="l" t="t" r="r" b="b"/>
            <a:pathLst>
              <a:path w="8273" h="8297" extrusionOk="0">
                <a:moveTo>
                  <a:pt x="0" y="0"/>
                </a:moveTo>
                <a:lnTo>
                  <a:pt x="0" y="8297"/>
                </a:lnTo>
                <a:lnTo>
                  <a:pt x="8273" y="8297"/>
                </a:lnTo>
                <a:lnTo>
                  <a:pt x="827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19"/>
          <p:cNvSpPr/>
          <p:nvPr/>
        </p:nvSpPr>
        <p:spPr>
          <a:xfrm>
            <a:off x="641505" y="2796292"/>
            <a:ext cx="128764" cy="128749"/>
          </a:xfrm>
          <a:custGeom>
            <a:avLst/>
            <a:gdLst/>
            <a:ahLst/>
            <a:cxnLst/>
            <a:rect l="l" t="t" r="r" b="b"/>
            <a:pathLst>
              <a:path w="8298" h="8297" extrusionOk="0">
                <a:moveTo>
                  <a:pt x="1" y="0"/>
                </a:moveTo>
                <a:lnTo>
                  <a:pt x="1"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19"/>
          <p:cNvSpPr/>
          <p:nvPr/>
        </p:nvSpPr>
        <p:spPr>
          <a:xfrm>
            <a:off x="3094800" y="2583074"/>
            <a:ext cx="128749" cy="128764"/>
          </a:xfrm>
          <a:custGeom>
            <a:avLst/>
            <a:gdLst/>
            <a:ahLst/>
            <a:cxnLst/>
            <a:rect l="l" t="t" r="r" b="b"/>
            <a:pathLst>
              <a:path w="8297" h="8298"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19"/>
          <p:cNvSpPr/>
          <p:nvPr/>
        </p:nvSpPr>
        <p:spPr>
          <a:xfrm>
            <a:off x="191634" y="2369856"/>
            <a:ext cx="128764" cy="128764"/>
          </a:xfrm>
          <a:custGeom>
            <a:avLst/>
            <a:gdLst/>
            <a:ahLst/>
            <a:cxnLst/>
            <a:rect l="l" t="t" r="r" b="b"/>
            <a:pathLst>
              <a:path w="8298" h="8298" extrusionOk="0">
                <a:moveTo>
                  <a:pt x="1" y="1"/>
                </a:moveTo>
                <a:lnTo>
                  <a:pt x="1"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19"/>
          <p:cNvSpPr/>
          <p:nvPr/>
        </p:nvSpPr>
        <p:spPr>
          <a:xfrm>
            <a:off x="1339573" y="3009138"/>
            <a:ext cx="1644653" cy="128749"/>
          </a:xfrm>
          <a:custGeom>
            <a:avLst/>
            <a:gdLst/>
            <a:ahLst/>
            <a:cxnLst/>
            <a:rect l="l" t="t" r="r" b="b"/>
            <a:pathLst>
              <a:path w="105987" h="8297" extrusionOk="0">
                <a:moveTo>
                  <a:pt x="1" y="0"/>
                </a:moveTo>
                <a:lnTo>
                  <a:pt x="1" y="8297"/>
                </a:lnTo>
                <a:lnTo>
                  <a:pt x="105987" y="8297"/>
                </a:lnTo>
                <a:lnTo>
                  <a:pt x="10598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19"/>
          <p:cNvSpPr/>
          <p:nvPr/>
        </p:nvSpPr>
        <p:spPr>
          <a:xfrm>
            <a:off x="1339573" y="3009138"/>
            <a:ext cx="478156" cy="128749"/>
          </a:xfrm>
          <a:custGeom>
            <a:avLst/>
            <a:gdLst/>
            <a:ahLst/>
            <a:cxnLst/>
            <a:rect l="l" t="t" r="r" b="b"/>
            <a:pathLst>
              <a:path w="30814" h="8297" extrusionOk="0">
                <a:moveTo>
                  <a:pt x="1" y="0"/>
                </a:moveTo>
                <a:lnTo>
                  <a:pt x="1" y="8297"/>
                </a:lnTo>
                <a:lnTo>
                  <a:pt x="30813" y="8297"/>
                </a:lnTo>
                <a:lnTo>
                  <a:pt x="3081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19"/>
          <p:cNvSpPr/>
          <p:nvPr/>
        </p:nvSpPr>
        <p:spPr>
          <a:xfrm>
            <a:off x="0" y="3009510"/>
            <a:ext cx="749775" cy="128376"/>
          </a:xfrm>
          <a:custGeom>
            <a:avLst/>
            <a:gdLst/>
            <a:ahLst/>
            <a:cxnLst/>
            <a:rect l="l" t="t" r="r" b="b"/>
            <a:pathLst>
              <a:path w="48318" h="8273" extrusionOk="0">
                <a:moveTo>
                  <a:pt x="1" y="0"/>
                </a:moveTo>
                <a:lnTo>
                  <a:pt x="1" y="8273"/>
                </a:lnTo>
                <a:lnTo>
                  <a:pt x="48318" y="8273"/>
                </a:lnTo>
                <a:lnTo>
                  <a:pt x="4831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19"/>
          <p:cNvSpPr/>
          <p:nvPr/>
        </p:nvSpPr>
        <p:spPr>
          <a:xfrm>
            <a:off x="1084687" y="3009138"/>
            <a:ext cx="128764" cy="128749"/>
          </a:xfrm>
          <a:custGeom>
            <a:avLst/>
            <a:gdLst/>
            <a:ahLst/>
            <a:cxnLst/>
            <a:rect l="l" t="t" r="r" b="b"/>
            <a:pathLst>
              <a:path w="8298" h="8297"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19"/>
          <p:cNvSpPr/>
          <p:nvPr/>
        </p:nvSpPr>
        <p:spPr>
          <a:xfrm>
            <a:off x="879662" y="3009138"/>
            <a:ext cx="128749" cy="128749"/>
          </a:xfrm>
          <a:custGeom>
            <a:avLst/>
            <a:gdLst/>
            <a:ahLst/>
            <a:cxnLst/>
            <a:rect l="l" t="t" r="r" b="b"/>
            <a:pathLst>
              <a:path w="8297" h="8297"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19"/>
          <p:cNvSpPr/>
          <p:nvPr/>
        </p:nvSpPr>
        <p:spPr>
          <a:xfrm>
            <a:off x="533979" y="3435558"/>
            <a:ext cx="128749" cy="128764"/>
          </a:xfrm>
          <a:custGeom>
            <a:avLst/>
            <a:gdLst/>
            <a:ahLst/>
            <a:cxnLst/>
            <a:rect l="l" t="t" r="r" b="b"/>
            <a:pathLst>
              <a:path w="8297"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19"/>
          <p:cNvSpPr/>
          <p:nvPr/>
        </p:nvSpPr>
        <p:spPr>
          <a:xfrm>
            <a:off x="338622" y="3435558"/>
            <a:ext cx="128749" cy="128764"/>
          </a:xfrm>
          <a:custGeom>
            <a:avLst/>
            <a:gdLst/>
            <a:ahLst/>
            <a:cxnLst/>
            <a:rect l="l" t="t" r="r" b="b"/>
            <a:pathLst>
              <a:path w="8297" h="8298" extrusionOk="0">
                <a:moveTo>
                  <a:pt x="0" y="1"/>
                </a:moveTo>
                <a:lnTo>
                  <a:pt x="0" y="8297"/>
                </a:lnTo>
                <a:lnTo>
                  <a:pt x="8297" y="8297"/>
                </a:lnTo>
                <a:lnTo>
                  <a:pt x="829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19"/>
          <p:cNvSpPr/>
          <p:nvPr/>
        </p:nvSpPr>
        <p:spPr>
          <a:xfrm>
            <a:off x="142891" y="3435558"/>
            <a:ext cx="128764" cy="128764"/>
          </a:xfrm>
          <a:custGeom>
            <a:avLst/>
            <a:gdLst/>
            <a:ahLst/>
            <a:cxnLst/>
            <a:rect l="l" t="t" r="r" b="b"/>
            <a:pathLst>
              <a:path w="8298" h="8298" extrusionOk="0">
                <a:moveTo>
                  <a:pt x="0" y="1"/>
                </a:moveTo>
                <a:lnTo>
                  <a:pt x="0"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19"/>
          <p:cNvSpPr/>
          <p:nvPr/>
        </p:nvSpPr>
        <p:spPr>
          <a:xfrm>
            <a:off x="3094800" y="3009138"/>
            <a:ext cx="128749" cy="128749"/>
          </a:xfrm>
          <a:custGeom>
            <a:avLst/>
            <a:gdLst/>
            <a:ahLst/>
            <a:cxnLst/>
            <a:rect l="l" t="t" r="r" b="b"/>
            <a:pathLst>
              <a:path w="8297" h="8297" extrusionOk="0">
                <a:moveTo>
                  <a:pt x="0" y="0"/>
                </a:moveTo>
                <a:lnTo>
                  <a:pt x="0" y="8297"/>
                </a:lnTo>
                <a:lnTo>
                  <a:pt x="8297" y="8297"/>
                </a:lnTo>
                <a:lnTo>
                  <a:pt x="8297"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19"/>
          <p:cNvSpPr/>
          <p:nvPr/>
        </p:nvSpPr>
        <p:spPr>
          <a:xfrm>
            <a:off x="1676332" y="2583074"/>
            <a:ext cx="1314984" cy="128764"/>
          </a:xfrm>
          <a:custGeom>
            <a:avLst/>
            <a:gdLst/>
            <a:ahLst/>
            <a:cxnLst/>
            <a:rect l="l" t="t" r="r" b="b"/>
            <a:pathLst>
              <a:path w="84742" h="8298" extrusionOk="0">
                <a:moveTo>
                  <a:pt x="1" y="0"/>
                </a:moveTo>
                <a:lnTo>
                  <a:pt x="1" y="8297"/>
                </a:lnTo>
                <a:lnTo>
                  <a:pt x="84741" y="8297"/>
                </a:lnTo>
                <a:lnTo>
                  <a:pt x="84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19"/>
          <p:cNvSpPr/>
          <p:nvPr/>
        </p:nvSpPr>
        <p:spPr>
          <a:xfrm>
            <a:off x="2267232" y="2796292"/>
            <a:ext cx="956281" cy="128749"/>
          </a:xfrm>
          <a:custGeom>
            <a:avLst/>
            <a:gdLst/>
            <a:ahLst/>
            <a:cxnLst/>
            <a:rect l="l" t="t" r="r" b="b"/>
            <a:pathLst>
              <a:path w="61626" h="8297" extrusionOk="0">
                <a:moveTo>
                  <a:pt x="1" y="0"/>
                </a:moveTo>
                <a:lnTo>
                  <a:pt x="1" y="8297"/>
                </a:lnTo>
                <a:lnTo>
                  <a:pt x="61626" y="8297"/>
                </a:lnTo>
                <a:lnTo>
                  <a:pt x="61626"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19"/>
          <p:cNvSpPr/>
          <p:nvPr/>
        </p:nvSpPr>
        <p:spPr>
          <a:xfrm>
            <a:off x="641505" y="2796292"/>
            <a:ext cx="896384" cy="128749"/>
          </a:xfrm>
          <a:custGeom>
            <a:avLst/>
            <a:gdLst/>
            <a:ahLst/>
            <a:cxnLst/>
            <a:rect l="l" t="t" r="r" b="b"/>
            <a:pathLst>
              <a:path w="57766" h="8297" extrusionOk="0">
                <a:moveTo>
                  <a:pt x="1" y="0"/>
                </a:moveTo>
                <a:lnTo>
                  <a:pt x="1" y="8297"/>
                </a:lnTo>
                <a:lnTo>
                  <a:pt x="57765" y="8297"/>
                </a:lnTo>
                <a:lnTo>
                  <a:pt x="57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19"/>
          <p:cNvSpPr/>
          <p:nvPr/>
        </p:nvSpPr>
        <p:spPr>
          <a:xfrm>
            <a:off x="0" y="2796292"/>
            <a:ext cx="449495" cy="128749"/>
          </a:xfrm>
          <a:custGeom>
            <a:avLst/>
            <a:gdLst/>
            <a:ahLst/>
            <a:cxnLst/>
            <a:rect l="l" t="t" r="r" b="b"/>
            <a:pathLst>
              <a:path w="28967" h="8297" extrusionOk="0">
                <a:moveTo>
                  <a:pt x="1" y="0"/>
                </a:moveTo>
                <a:lnTo>
                  <a:pt x="1" y="8297"/>
                </a:lnTo>
                <a:lnTo>
                  <a:pt x="28967" y="8297"/>
                </a:lnTo>
                <a:lnTo>
                  <a:pt x="2896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19"/>
          <p:cNvSpPr/>
          <p:nvPr/>
        </p:nvSpPr>
        <p:spPr>
          <a:xfrm>
            <a:off x="1676332" y="3222340"/>
            <a:ext cx="1547157" cy="128764"/>
          </a:xfrm>
          <a:custGeom>
            <a:avLst/>
            <a:gdLst/>
            <a:ahLst/>
            <a:cxnLst/>
            <a:rect l="l" t="t" r="r" b="b"/>
            <a:pathLst>
              <a:path w="99704" h="8298" extrusionOk="0">
                <a:moveTo>
                  <a:pt x="1" y="1"/>
                </a:moveTo>
                <a:lnTo>
                  <a:pt x="1" y="8298"/>
                </a:lnTo>
                <a:lnTo>
                  <a:pt x="99704" y="8298"/>
                </a:lnTo>
                <a:lnTo>
                  <a:pt x="99704"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19"/>
          <p:cNvSpPr/>
          <p:nvPr/>
        </p:nvSpPr>
        <p:spPr>
          <a:xfrm>
            <a:off x="2522506" y="3435558"/>
            <a:ext cx="701019" cy="128764"/>
          </a:xfrm>
          <a:custGeom>
            <a:avLst/>
            <a:gdLst/>
            <a:ahLst/>
            <a:cxnLst/>
            <a:rect l="l" t="t" r="r" b="b"/>
            <a:pathLst>
              <a:path w="45176" h="8298" extrusionOk="0">
                <a:moveTo>
                  <a:pt x="0" y="1"/>
                </a:moveTo>
                <a:lnTo>
                  <a:pt x="0" y="8297"/>
                </a:lnTo>
                <a:lnTo>
                  <a:pt x="45176" y="8297"/>
                </a:lnTo>
                <a:lnTo>
                  <a:pt x="4517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19"/>
          <p:cNvSpPr/>
          <p:nvPr/>
        </p:nvSpPr>
        <p:spPr>
          <a:xfrm>
            <a:off x="0" y="2583074"/>
            <a:ext cx="1277773" cy="128764"/>
          </a:xfrm>
          <a:custGeom>
            <a:avLst/>
            <a:gdLst/>
            <a:ahLst/>
            <a:cxnLst/>
            <a:rect l="l" t="t" r="r" b="b"/>
            <a:pathLst>
              <a:path w="82344" h="8298" extrusionOk="0">
                <a:moveTo>
                  <a:pt x="1" y="0"/>
                </a:moveTo>
                <a:lnTo>
                  <a:pt x="1" y="8297"/>
                </a:lnTo>
                <a:lnTo>
                  <a:pt x="82343" y="8297"/>
                </a:lnTo>
                <a:lnTo>
                  <a:pt x="8234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19"/>
          <p:cNvSpPr/>
          <p:nvPr/>
        </p:nvSpPr>
        <p:spPr>
          <a:xfrm>
            <a:off x="812313" y="3435558"/>
            <a:ext cx="1562783" cy="128764"/>
          </a:xfrm>
          <a:custGeom>
            <a:avLst/>
            <a:gdLst/>
            <a:ahLst/>
            <a:cxnLst/>
            <a:rect l="l" t="t" r="r" b="b"/>
            <a:pathLst>
              <a:path w="100711" h="8298" extrusionOk="0">
                <a:moveTo>
                  <a:pt x="0" y="1"/>
                </a:moveTo>
                <a:lnTo>
                  <a:pt x="0" y="8297"/>
                </a:lnTo>
                <a:lnTo>
                  <a:pt x="100710" y="8297"/>
                </a:lnTo>
                <a:lnTo>
                  <a:pt x="100710"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19"/>
          <p:cNvSpPr/>
          <p:nvPr/>
        </p:nvSpPr>
        <p:spPr>
          <a:xfrm>
            <a:off x="3223538" y="1474200"/>
            <a:ext cx="1086520" cy="2772465"/>
          </a:xfrm>
          <a:custGeom>
            <a:avLst/>
            <a:gdLst/>
            <a:ahLst/>
            <a:cxnLst/>
            <a:rect l="l" t="t" r="r" b="b"/>
            <a:pathLst>
              <a:path w="70019" h="178667" extrusionOk="0">
                <a:moveTo>
                  <a:pt x="1" y="1"/>
                </a:moveTo>
                <a:lnTo>
                  <a:pt x="1" y="22085"/>
                </a:lnTo>
                <a:lnTo>
                  <a:pt x="7434" y="22085"/>
                </a:lnTo>
                <a:cubicBezTo>
                  <a:pt x="22133" y="22637"/>
                  <a:pt x="29495" y="30574"/>
                  <a:pt x="29495" y="45848"/>
                </a:cubicBezTo>
                <a:lnTo>
                  <a:pt x="29495" y="60259"/>
                </a:lnTo>
                <a:cubicBezTo>
                  <a:pt x="29495" y="76397"/>
                  <a:pt x="35082" y="85941"/>
                  <a:pt x="46256" y="88914"/>
                </a:cubicBezTo>
                <a:lnTo>
                  <a:pt x="46256" y="89753"/>
                </a:lnTo>
                <a:cubicBezTo>
                  <a:pt x="35082" y="92727"/>
                  <a:pt x="29495" y="102270"/>
                  <a:pt x="29495" y="118408"/>
                </a:cubicBezTo>
                <a:lnTo>
                  <a:pt x="29495" y="132843"/>
                </a:lnTo>
                <a:cubicBezTo>
                  <a:pt x="29495" y="148405"/>
                  <a:pt x="22133" y="156390"/>
                  <a:pt x="7434" y="156822"/>
                </a:cubicBezTo>
                <a:lnTo>
                  <a:pt x="1" y="156822"/>
                </a:lnTo>
                <a:lnTo>
                  <a:pt x="1" y="178666"/>
                </a:lnTo>
                <a:lnTo>
                  <a:pt x="7434" y="178666"/>
                </a:lnTo>
                <a:cubicBezTo>
                  <a:pt x="21869" y="178379"/>
                  <a:pt x="33259" y="174038"/>
                  <a:pt x="41604" y="165622"/>
                </a:cubicBezTo>
                <a:cubicBezTo>
                  <a:pt x="49948" y="157205"/>
                  <a:pt x="54121" y="145072"/>
                  <a:pt x="54121" y="129222"/>
                </a:cubicBezTo>
                <a:lnTo>
                  <a:pt x="54121" y="115866"/>
                </a:lnTo>
                <a:cubicBezTo>
                  <a:pt x="54121" y="111046"/>
                  <a:pt x="55032" y="107234"/>
                  <a:pt x="56878" y="104404"/>
                </a:cubicBezTo>
                <a:cubicBezTo>
                  <a:pt x="58701" y="101575"/>
                  <a:pt x="61266" y="100160"/>
                  <a:pt x="64503" y="100160"/>
                </a:cubicBezTo>
                <a:lnTo>
                  <a:pt x="70019" y="100160"/>
                </a:lnTo>
                <a:lnTo>
                  <a:pt x="70019" y="78315"/>
                </a:lnTo>
                <a:lnTo>
                  <a:pt x="64503" y="78315"/>
                </a:lnTo>
                <a:cubicBezTo>
                  <a:pt x="61266" y="78315"/>
                  <a:pt x="58701" y="76901"/>
                  <a:pt x="56878" y="74071"/>
                </a:cubicBezTo>
                <a:cubicBezTo>
                  <a:pt x="55032" y="71242"/>
                  <a:pt x="54121" y="67405"/>
                  <a:pt x="54121" y="62609"/>
                </a:cubicBezTo>
                <a:lnTo>
                  <a:pt x="54121" y="49661"/>
                </a:lnTo>
                <a:cubicBezTo>
                  <a:pt x="54121" y="33667"/>
                  <a:pt x="49972" y="21510"/>
                  <a:pt x="41700" y="13165"/>
                </a:cubicBezTo>
                <a:cubicBezTo>
                  <a:pt x="33427" y="4821"/>
                  <a:pt x="22013" y="433"/>
                  <a:pt x="7434" y="1"/>
                </a:cubicBez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19"/>
          <p:cNvSpPr/>
          <p:nvPr/>
        </p:nvSpPr>
        <p:spPr>
          <a:xfrm>
            <a:off x="-12" y="4446900"/>
            <a:ext cx="1086600" cy="6966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wo columns">
  <p:cSld name="CUSTOM_8">
    <p:spTree>
      <p:nvGrpSpPr>
        <p:cNvPr id="1" name="Shape 274"/>
        <p:cNvGrpSpPr/>
        <p:nvPr/>
      </p:nvGrpSpPr>
      <p:grpSpPr>
        <a:xfrm>
          <a:off x="0" y="0"/>
          <a:ext cx="0" cy="0"/>
          <a:chOff x="0" y="0"/>
          <a:chExt cx="0" cy="0"/>
        </a:xfrm>
      </p:grpSpPr>
      <p:sp>
        <p:nvSpPr>
          <p:cNvPr id="275" name="Google Shape;275;p20"/>
          <p:cNvSpPr/>
          <p:nvPr/>
        </p:nvSpPr>
        <p:spPr>
          <a:xfrm>
            <a:off x="5445850" y="1359975"/>
            <a:ext cx="3697248" cy="1208576"/>
          </a:xfrm>
          <a:custGeom>
            <a:avLst/>
            <a:gdLst/>
            <a:ahLst/>
            <a:cxnLst/>
            <a:rect l="l" t="t" r="r" b="b"/>
            <a:pathLst>
              <a:path w="115539" h="37768" extrusionOk="0">
                <a:moveTo>
                  <a:pt x="1" y="0"/>
                </a:moveTo>
                <a:lnTo>
                  <a:pt x="115539" y="0"/>
                </a:lnTo>
                <a:lnTo>
                  <a:pt x="115539" y="37767"/>
                </a:lnTo>
                <a:lnTo>
                  <a:pt x="1" y="37767"/>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0"/>
          <p:cNvSpPr/>
          <p:nvPr/>
        </p:nvSpPr>
        <p:spPr>
          <a:xfrm>
            <a:off x="-899" y="2568525"/>
            <a:ext cx="3697248" cy="1208544"/>
          </a:xfrm>
          <a:custGeom>
            <a:avLst/>
            <a:gdLst/>
            <a:ahLst/>
            <a:cxnLst/>
            <a:rect l="l" t="t" r="r" b="b"/>
            <a:pathLst>
              <a:path w="115539" h="37767" extrusionOk="0">
                <a:moveTo>
                  <a:pt x="0" y="0"/>
                </a:moveTo>
                <a:lnTo>
                  <a:pt x="115538" y="0"/>
                </a:lnTo>
                <a:lnTo>
                  <a:pt x="115538" y="37767"/>
                </a:lnTo>
                <a:lnTo>
                  <a:pt x="0" y="37767"/>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0"/>
          <p:cNvSpPr/>
          <p:nvPr/>
        </p:nvSpPr>
        <p:spPr>
          <a:xfrm>
            <a:off x="-905" y="-3217"/>
            <a:ext cx="3697248" cy="357024"/>
          </a:xfrm>
          <a:custGeom>
            <a:avLst/>
            <a:gdLst/>
            <a:ahLst/>
            <a:cxnLst/>
            <a:rect l="l" t="t" r="r" b="b"/>
            <a:pathLst>
              <a:path w="115539" h="11157" extrusionOk="0">
                <a:moveTo>
                  <a:pt x="0" y="0"/>
                </a:moveTo>
                <a:lnTo>
                  <a:pt x="115538" y="0"/>
                </a:lnTo>
                <a:lnTo>
                  <a:pt x="115538" y="11156"/>
                </a:lnTo>
                <a:lnTo>
                  <a:pt x="0" y="11156"/>
                </a:lnTo>
                <a:close/>
              </a:path>
            </a:pathLst>
          </a:custGeom>
          <a:solidFill>
            <a:srgbClr val="FFFFFF">
              <a:alpha val="188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0"/>
          <p:cNvSpPr/>
          <p:nvPr/>
        </p:nvSpPr>
        <p:spPr>
          <a:xfrm>
            <a:off x="-905" y="3584623"/>
            <a:ext cx="417216" cy="384864"/>
          </a:xfrm>
          <a:custGeom>
            <a:avLst/>
            <a:gdLst/>
            <a:ahLst/>
            <a:cxnLst/>
            <a:rect l="l" t="t" r="r" b="b"/>
            <a:pathLst>
              <a:path w="13038" h="12027" extrusionOk="0">
                <a:moveTo>
                  <a:pt x="0" y="1"/>
                </a:moveTo>
                <a:lnTo>
                  <a:pt x="13037" y="1"/>
                </a:lnTo>
                <a:lnTo>
                  <a:pt x="13037" y="12026"/>
                </a:lnTo>
                <a:lnTo>
                  <a:pt x="0" y="120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0"/>
          <p:cNvSpPr/>
          <p:nvPr/>
        </p:nvSpPr>
        <p:spPr>
          <a:xfrm>
            <a:off x="8017591" y="1161103"/>
            <a:ext cx="1125504" cy="384832"/>
          </a:xfrm>
          <a:custGeom>
            <a:avLst/>
            <a:gdLst/>
            <a:ahLst/>
            <a:cxnLst/>
            <a:rect l="l" t="t" r="r" b="b"/>
            <a:pathLst>
              <a:path w="35172" h="12026" extrusionOk="0">
                <a:moveTo>
                  <a:pt x="1" y="0"/>
                </a:moveTo>
                <a:lnTo>
                  <a:pt x="35172" y="0"/>
                </a:lnTo>
                <a:lnTo>
                  <a:pt x="35172" y="12026"/>
                </a:lnTo>
                <a:lnTo>
                  <a:pt x="1" y="12026"/>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0"/>
          <p:cNvSpPr txBox="1">
            <a:spLocks noGrp="1"/>
          </p:cNvSpPr>
          <p:nvPr>
            <p:ph type="subTitle" idx="1"/>
          </p:nvPr>
        </p:nvSpPr>
        <p:spPr>
          <a:xfrm>
            <a:off x="5626675" y="1941426"/>
            <a:ext cx="2391600" cy="466200"/>
          </a:xfrm>
          <a:prstGeom prst="rect">
            <a:avLst/>
          </a:prstGeom>
        </p:spPr>
        <p:txBody>
          <a:bodyPr spcFirstLastPara="1" wrap="square" lIns="91425" tIns="0" rIns="91425" bIns="91425" anchor="t" anchorCtr="0">
            <a:noAutofit/>
          </a:bodyPr>
          <a:lstStyle>
            <a:lvl1pPr lvl="0" rtl="0">
              <a:lnSpc>
                <a:spcPct val="100000"/>
              </a:lnSpc>
              <a:spcBef>
                <a:spcPts val="0"/>
              </a:spcBef>
              <a:spcAft>
                <a:spcPts val="0"/>
              </a:spcAft>
              <a:buClr>
                <a:schemeClr val="dk1"/>
              </a:buClr>
              <a:buSzPts val="1400"/>
              <a:buNone/>
              <a:defRPr sz="1400">
                <a:solidFill>
                  <a:schemeClr val="dk1"/>
                </a:solidFill>
              </a:defRPr>
            </a:lvl1pPr>
            <a:lvl2pPr lvl="1" rtl="0">
              <a:lnSpc>
                <a:spcPct val="100000"/>
              </a:lnSpc>
              <a:spcBef>
                <a:spcPts val="0"/>
              </a:spcBef>
              <a:spcAft>
                <a:spcPts val="0"/>
              </a:spcAft>
              <a:buClr>
                <a:schemeClr val="dk1"/>
              </a:buClr>
              <a:buSzPts val="1500"/>
              <a:buNone/>
              <a:defRPr sz="1500">
                <a:solidFill>
                  <a:schemeClr val="dk1"/>
                </a:solidFill>
              </a:defRPr>
            </a:lvl2pPr>
            <a:lvl3pPr lvl="2" rtl="0">
              <a:lnSpc>
                <a:spcPct val="100000"/>
              </a:lnSpc>
              <a:spcBef>
                <a:spcPts val="0"/>
              </a:spcBef>
              <a:spcAft>
                <a:spcPts val="0"/>
              </a:spcAft>
              <a:buClr>
                <a:schemeClr val="dk1"/>
              </a:buClr>
              <a:buSzPts val="1500"/>
              <a:buNone/>
              <a:defRPr sz="1500">
                <a:solidFill>
                  <a:schemeClr val="dk1"/>
                </a:solidFill>
              </a:defRPr>
            </a:lvl3pPr>
            <a:lvl4pPr lvl="3" rtl="0">
              <a:lnSpc>
                <a:spcPct val="100000"/>
              </a:lnSpc>
              <a:spcBef>
                <a:spcPts val="0"/>
              </a:spcBef>
              <a:spcAft>
                <a:spcPts val="0"/>
              </a:spcAft>
              <a:buClr>
                <a:schemeClr val="dk1"/>
              </a:buClr>
              <a:buSzPts val="1500"/>
              <a:buNone/>
              <a:defRPr sz="1500">
                <a:solidFill>
                  <a:schemeClr val="dk1"/>
                </a:solidFill>
              </a:defRPr>
            </a:lvl4pPr>
            <a:lvl5pPr lvl="4" rtl="0">
              <a:lnSpc>
                <a:spcPct val="100000"/>
              </a:lnSpc>
              <a:spcBef>
                <a:spcPts val="0"/>
              </a:spcBef>
              <a:spcAft>
                <a:spcPts val="0"/>
              </a:spcAft>
              <a:buClr>
                <a:schemeClr val="dk1"/>
              </a:buClr>
              <a:buSzPts val="1500"/>
              <a:buNone/>
              <a:defRPr sz="1500">
                <a:solidFill>
                  <a:schemeClr val="dk1"/>
                </a:solidFill>
              </a:defRPr>
            </a:lvl5pPr>
            <a:lvl6pPr lvl="5" rtl="0">
              <a:lnSpc>
                <a:spcPct val="100000"/>
              </a:lnSpc>
              <a:spcBef>
                <a:spcPts val="0"/>
              </a:spcBef>
              <a:spcAft>
                <a:spcPts val="0"/>
              </a:spcAft>
              <a:buClr>
                <a:schemeClr val="dk1"/>
              </a:buClr>
              <a:buSzPts val="1500"/>
              <a:buNone/>
              <a:defRPr sz="1500">
                <a:solidFill>
                  <a:schemeClr val="dk1"/>
                </a:solidFill>
              </a:defRPr>
            </a:lvl6pPr>
            <a:lvl7pPr lvl="6" rtl="0">
              <a:lnSpc>
                <a:spcPct val="100000"/>
              </a:lnSpc>
              <a:spcBef>
                <a:spcPts val="0"/>
              </a:spcBef>
              <a:spcAft>
                <a:spcPts val="0"/>
              </a:spcAft>
              <a:buClr>
                <a:schemeClr val="dk1"/>
              </a:buClr>
              <a:buSzPts val="1500"/>
              <a:buNone/>
              <a:defRPr sz="1500">
                <a:solidFill>
                  <a:schemeClr val="dk1"/>
                </a:solidFill>
              </a:defRPr>
            </a:lvl7pPr>
            <a:lvl8pPr lvl="7" rtl="0">
              <a:lnSpc>
                <a:spcPct val="100000"/>
              </a:lnSpc>
              <a:spcBef>
                <a:spcPts val="0"/>
              </a:spcBef>
              <a:spcAft>
                <a:spcPts val="0"/>
              </a:spcAft>
              <a:buClr>
                <a:schemeClr val="dk1"/>
              </a:buClr>
              <a:buSzPts val="1500"/>
              <a:buNone/>
              <a:defRPr sz="1500">
                <a:solidFill>
                  <a:schemeClr val="dk1"/>
                </a:solidFill>
              </a:defRPr>
            </a:lvl8pPr>
            <a:lvl9pPr lvl="8" rtl="0">
              <a:lnSpc>
                <a:spcPct val="100000"/>
              </a:lnSpc>
              <a:spcBef>
                <a:spcPts val="0"/>
              </a:spcBef>
              <a:spcAft>
                <a:spcPts val="0"/>
              </a:spcAft>
              <a:buClr>
                <a:schemeClr val="dk1"/>
              </a:buClr>
              <a:buSzPts val="1500"/>
              <a:buNone/>
              <a:defRPr sz="1500">
                <a:solidFill>
                  <a:schemeClr val="dk1"/>
                </a:solidFill>
              </a:defRPr>
            </a:lvl9pPr>
          </a:lstStyle>
          <a:p>
            <a:endParaRPr/>
          </a:p>
        </p:txBody>
      </p:sp>
      <p:sp>
        <p:nvSpPr>
          <p:cNvPr id="281" name="Google Shape;281;p20"/>
          <p:cNvSpPr txBox="1">
            <a:spLocks noGrp="1"/>
          </p:cNvSpPr>
          <p:nvPr>
            <p:ph type="subTitle" idx="2"/>
          </p:nvPr>
        </p:nvSpPr>
        <p:spPr>
          <a:xfrm>
            <a:off x="1129300" y="3151101"/>
            <a:ext cx="2391600" cy="468300"/>
          </a:xfrm>
          <a:prstGeom prst="rect">
            <a:avLst/>
          </a:prstGeom>
        </p:spPr>
        <p:txBody>
          <a:bodyPr spcFirstLastPara="1" wrap="square" lIns="91425" tIns="0" rIns="91425" bIns="91425" anchor="t" anchorCtr="0">
            <a:noAutofit/>
          </a:bodyPr>
          <a:lstStyle>
            <a:lvl1pPr lvl="0" algn="r" rtl="0">
              <a:lnSpc>
                <a:spcPct val="100000"/>
              </a:lnSpc>
              <a:spcBef>
                <a:spcPts val="0"/>
              </a:spcBef>
              <a:spcAft>
                <a:spcPts val="0"/>
              </a:spcAft>
              <a:buSzPts val="1500"/>
              <a:buNone/>
              <a:defRPr sz="1400"/>
            </a:lvl1pPr>
            <a:lvl2pPr lvl="1" algn="r" rtl="0">
              <a:lnSpc>
                <a:spcPct val="100000"/>
              </a:lnSpc>
              <a:spcBef>
                <a:spcPts val="0"/>
              </a:spcBef>
              <a:spcAft>
                <a:spcPts val="0"/>
              </a:spcAft>
              <a:buSzPts val="1500"/>
              <a:buNone/>
              <a:defRPr sz="1500"/>
            </a:lvl2pPr>
            <a:lvl3pPr lvl="2" algn="r" rtl="0">
              <a:lnSpc>
                <a:spcPct val="100000"/>
              </a:lnSpc>
              <a:spcBef>
                <a:spcPts val="0"/>
              </a:spcBef>
              <a:spcAft>
                <a:spcPts val="0"/>
              </a:spcAft>
              <a:buSzPts val="1500"/>
              <a:buNone/>
              <a:defRPr sz="1500"/>
            </a:lvl3pPr>
            <a:lvl4pPr lvl="3" algn="r" rtl="0">
              <a:lnSpc>
                <a:spcPct val="100000"/>
              </a:lnSpc>
              <a:spcBef>
                <a:spcPts val="0"/>
              </a:spcBef>
              <a:spcAft>
                <a:spcPts val="0"/>
              </a:spcAft>
              <a:buSzPts val="1500"/>
              <a:buNone/>
              <a:defRPr sz="1500"/>
            </a:lvl4pPr>
            <a:lvl5pPr lvl="4" algn="r" rtl="0">
              <a:lnSpc>
                <a:spcPct val="100000"/>
              </a:lnSpc>
              <a:spcBef>
                <a:spcPts val="0"/>
              </a:spcBef>
              <a:spcAft>
                <a:spcPts val="0"/>
              </a:spcAft>
              <a:buSzPts val="1500"/>
              <a:buNone/>
              <a:defRPr sz="1500"/>
            </a:lvl5pPr>
            <a:lvl6pPr lvl="5" algn="r" rtl="0">
              <a:lnSpc>
                <a:spcPct val="100000"/>
              </a:lnSpc>
              <a:spcBef>
                <a:spcPts val="0"/>
              </a:spcBef>
              <a:spcAft>
                <a:spcPts val="0"/>
              </a:spcAft>
              <a:buSzPts val="1500"/>
              <a:buNone/>
              <a:defRPr sz="1500"/>
            </a:lvl6pPr>
            <a:lvl7pPr lvl="6" algn="r" rtl="0">
              <a:lnSpc>
                <a:spcPct val="100000"/>
              </a:lnSpc>
              <a:spcBef>
                <a:spcPts val="0"/>
              </a:spcBef>
              <a:spcAft>
                <a:spcPts val="0"/>
              </a:spcAft>
              <a:buSzPts val="1500"/>
              <a:buNone/>
              <a:defRPr sz="1500"/>
            </a:lvl7pPr>
            <a:lvl8pPr lvl="7" algn="r" rtl="0">
              <a:lnSpc>
                <a:spcPct val="100000"/>
              </a:lnSpc>
              <a:spcBef>
                <a:spcPts val="0"/>
              </a:spcBef>
              <a:spcAft>
                <a:spcPts val="0"/>
              </a:spcAft>
              <a:buSzPts val="1500"/>
              <a:buNone/>
              <a:defRPr sz="1500"/>
            </a:lvl8pPr>
            <a:lvl9pPr lvl="8" algn="r" rtl="0">
              <a:lnSpc>
                <a:spcPct val="100000"/>
              </a:lnSpc>
              <a:spcBef>
                <a:spcPts val="0"/>
              </a:spcBef>
              <a:spcAft>
                <a:spcPts val="0"/>
              </a:spcAft>
              <a:buSzPts val="1500"/>
              <a:buNone/>
              <a:defRPr sz="1500"/>
            </a:lvl9pPr>
          </a:lstStyle>
          <a:p>
            <a:endParaRPr/>
          </a:p>
        </p:txBody>
      </p:sp>
      <p:sp>
        <p:nvSpPr>
          <p:cNvPr id="282" name="Google Shape;282;p20"/>
          <p:cNvSpPr txBox="1">
            <a:spLocks noGrp="1"/>
          </p:cNvSpPr>
          <p:nvPr>
            <p:ph type="title"/>
          </p:nvPr>
        </p:nvSpPr>
        <p:spPr>
          <a:xfrm>
            <a:off x="1125100" y="2794025"/>
            <a:ext cx="2395800" cy="263400"/>
          </a:xfrm>
          <a:prstGeom prst="rect">
            <a:avLst/>
          </a:prstGeom>
        </p:spPr>
        <p:txBody>
          <a:bodyPr spcFirstLastPara="1" wrap="square" lIns="91425" tIns="0" rIns="91425" bIns="0" anchor="ctr" anchorCtr="0">
            <a:noAutofit/>
          </a:bodyPr>
          <a:lstStyle>
            <a:lvl1pPr lvl="0" algn="r" rtl="0">
              <a:lnSpc>
                <a:spcPct val="100000"/>
              </a:lnSpc>
              <a:spcBef>
                <a:spcPts val="0"/>
              </a:spcBef>
              <a:spcAft>
                <a:spcPts val="0"/>
              </a:spcAft>
              <a:buSzPts val="2200"/>
              <a:buNone/>
              <a:defRPr sz="2200"/>
            </a:lvl1pPr>
            <a:lvl2pPr lvl="1" algn="r" rtl="0">
              <a:lnSpc>
                <a:spcPct val="100000"/>
              </a:lnSpc>
              <a:spcBef>
                <a:spcPts val="0"/>
              </a:spcBef>
              <a:spcAft>
                <a:spcPts val="0"/>
              </a:spcAft>
              <a:buSzPts val="4800"/>
              <a:buNone/>
              <a:defRPr sz="4800"/>
            </a:lvl2pPr>
            <a:lvl3pPr lvl="2" algn="r" rtl="0">
              <a:lnSpc>
                <a:spcPct val="100000"/>
              </a:lnSpc>
              <a:spcBef>
                <a:spcPts val="0"/>
              </a:spcBef>
              <a:spcAft>
                <a:spcPts val="0"/>
              </a:spcAft>
              <a:buSzPts val="4800"/>
              <a:buNone/>
              <a:defRPr sz="4800"/>
            </a:lvl3pPr>
            <a:lvl4pPr lvl="3" algn="r" rtl="0">
              <a:lnSpc>
                <a:spcPct val="100000"/>
              </a:lnSpc>
              <a:spcBef>
                <a:spcPts val="0"/>
              </a:spcBef>
              <a:spcAft>
                <a:spcPts val="0"/>
              </a:spcAft>
              <a:buSzPts val="4800"/>
              <a:buNone/>
              <a:defRPr sz="4800"/>
            </a:lvl4pPr>
            <a:lvl5pPr lvl="4" algn="r" rtl="0">
              <a:lnSpc>
                <a:spcPct val="100000"/>
              </a:lnSpc>
              <a:spcBef>
                <a:spcPts val="0"/>
              </a:spcBef>
              <a:spcAft>
                <a:spcPts val="0"/>
              </a:spcAft>
              <a:buSzPts val="4800"/>
              <a:buNone/>
              <a:defRPr sz="4800"/>
            </a:lvl5pPr>
            <a:lvl6pPr lvl="5" algn="r" rtl="0">
              <a:lnSpc>
                <a:spcPct val="100000"/>
              </a:lnSpc>
              <a:spcBef>
                <a:spcPts val="0"/>
              </a:spcBef>
              <a:spcAft>
                <a:spcPts val="0"/>
              </a:spcAft>
              <a:buSzPts val="4800"/>
              <a:buNone/>
              <a:defRPr sz="4800"/>
            </a:lvl6pPr>
            <a:lvl7pPr lvl="6" algn="r" rtl="0">
              <a:lnSpc>
                <a:spcPct val="100000"/>
              </a:lnSpc>
              <a:spcBef>
                <a:spcPts val="0"/>
              </a:spcBef>
              <a:spcAft>
                <a:spcPts val="0"/>
              </a:spcAft>
              <a:buSzPts val="4800"/>
              <a:buNone/>
              <a:defRPr sz="4800"/>
            </a:lvl7pPr>
            <a:lvl8pPr lvl="7" algn="r" rtl="0">
              <a:lnSpc>
                <a:spcPct val="100000"/>
              </a:lnSpc>
              <a:spcBef>
                <a:spcPts val="0"/>
              </a:spcBef>
              <a:spcAft>
                <a:spcPts val="0"/>
              </a:spcAft>
              <a:buSzPts val="4800"/>
              <a:buNone/>
              <a:defRPr sz="4800"/>
            </a:lvl8pPr>
            <a:lvl9pPr lvl="8" algn="r" rtl="0">
              <a:lnSpc>
                <a:spcPct val="100000"/>
              </a:lnSpc>
              <a:spcBef>
                <a:spcPts val="0"/>
              </a:spcBef>
              <a:spcAft>
                <a:spcPts val="0"/>
              </a:spcAft>
              <a:buSzPts val="4800"/>
              <a:buNone/>
              <a:defRPr sz="4800"/>
            </a:lvl9pPr>
          </a:lstStyle>
          <a:p>
            <a:endParaRPr/>
          </a:p>
        </p:txBody>
      </p:sp>
      <p:sp>
        <p:nvSpPr>
          <p:cNvPr id="283" name="Google Shape;283;p20"/>
          <p:cNvSpPr txBox="1">
            <a:spLocks noGrp="1"/>
          </p:cNvSpPr>
          <p:nvPr>
            <p:ph type="title" idx="3"/>
          </p:nvPr>
        </p:nvSpPr>
        <p:spPr>
          <a:xfrm>
            <a:off x="5626675" y="1582550"/>
            <a:ext cx="2395800" cy="265200"/>
          </a:xfrm>
          <a:prstGeom prst="rect">
            <a:avLst/>
          </a:prstGeom>
        </p:spPr>
        <p:txBody>
          <a:bodyPr spcFirstLastPara="1" wrap="square" lIns="91425" tIns="0" rIns="91425" bIns="0" anchor="ctr" anchorCtr="0">
            <a:noAutofit/>
          </a:bodyPr>
          <a:lstStyle>
            <a:lvl1pPr lvl="0" rtl="0">
              <a:lnSpc>
                <a:spcPct val="100000"/>
              </a:lnSpc>
              <a:spcBef>
                <a:spcPts val="0"/>
              </a:spcBef>
              <a:spcAft>
                <a:spcPts val="0"/>
              </a:spcAft>
              <a:buClr>
                <a:schemeClr val="dk1"/>
              </a:buClr>
              <a:buSzPts val="2200"/>
              <a:buNone/>
              <a:defRPr sz="2200">
                <a:solidFill>
                  <a:schemeClr val="dk1"/>
                </a:solidFill>
              </a:defRPr>
            </a:lvl1pPr>
            <a:lvl2pPr lvl="1" rtl="0">
              <a:lnSpc>
                <a:spcPct val="100000"/>
              </a:lnSpc>
              <a:spcBef>
                <a:spcPts val="0"/>
              </a:spcBef>
              <a:spcAft>
                <a:spcPts val="0"/>
              </a:spcAft>
              <a:buSzPts val="4800"/>
              <a:buNone/>
              <a:defRPr sz="4800"/>
            </a:lvl2pPr>
            <a:lvl3pPr lvl="2" rtl="0">
              <a:lnSpc>
                <a:spcPct val="100000"/>
              </a:lnSpc>
              <a:spcBef>
                <a:spcPts val="0"/>
              </a:spcBef>
              <a:spcAft>
                <a:spcPts val="0"/>
              </a:spcAft>
              <a:buSzPts val="4800"/>
              <a:buNone/>
              <a:defRPr sz="4800"/>
            </a:lvl3pPr>
            <a:lvl4pPr lvl="3" rtl="0">
              <a:lnSpc>
                <a:spcPct val="100000"/>
              </a:lnSpc>
              <a:spcBef>
                <a:spcPts val="0"/>
              </a:spcBef>
              <a:spcAft>
                <a:spcPts val="0"/>
              </a:spcAft>
              <a:buSzPts val="4800"/>
              <a:buNone/>
              <a:defRPr sz="4800"/>
            </a:lvl4pPr>
            <a:lvl5pPr lvl="4" rtl="0">
              <a:lnSpc>
                <a:spcPct val="100000"/>
              </a:lnSpc>
              <a:spcBef>
                <a:spcPts val="0"/>
              </a:spcBef>
              <a:spcAft>
                <a:spcPts val="0"/>
              </a:spcAft>
              <a:buSzPts val="4800"/>
              <a:buNone/>
              <a:defRPr sz="4800"/>
            </a:lvl5pPr>
            <a:lvl6pPr lvl="5" rtl="0">
              <a:lnSpc>
                <a:spcPct val="100000"/>
              </a:lnSpc>
              <a:spcBef>
                <a:spcPts val="0"/>
              </a:spcBef>
              <a:spcAft>
                <a:spcPts val="0"/>
              </a:spcAft>
              <a:buSzPts val="4800"/>
              <a:buNone/>
              <a:defRPr sz="4800"/>
            </a:lvl6pPr>
            <a:lvl7pPr lvl="6" rtl="0">
              <a:lnSpc>
                <a:spcPct val="100000"/>
              </a:lnSpc>
              <a:spcBef>
                <a:spcPts val="0"/>
              </a:spcBef>
              <a:spcAft>
                <a:spcPts val="0"/>
              </a:spcAft>
              <a:buSzPts val="4800"/>
              <a:buNone/>
              <a:defRPr sz="4800"/>
            </a:lvl7pPr>
            <a:lvl8pPr lvl="7" rtl="0">
              <a:lnSpc>
                <a:spcPct val="100000"/>
              </a:lnSpc>
              <a:spcBef>
                <a:spcPts val="0"/>
              </a:spcBef>
              <a:spcAft>
                <a:spcPts val="0"/>
              </a:spcAft>
              <a:buSzPts val="4800"/>
              <a:buNone/>
              <a:defRPr sz="4800"/>
            </a:lvl8pPr>
            <a:lvl9pPr lvl="8" rtl="0">
              <a:lnSpc>
                <a:spcPct val="100000"/>
              </a:lnSpc>
              <a:spcBef>
                <a:spcPts val="0"/>
              </a:spcBef>
              <a:spcAft>
                <a:spcPts val="0"/>
              </a:spcAft>
              <a:buSzPts val="4800"/>
              <a:buNone/>
              <a:defRPr sz="4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hanks!">
  <p:cSld name="CUSTOM_13">
    <p:spTree>
      <p:nvGrpSpPr>
        <p:cNvPr id="1" name="Shape 51"/>
        <p:cNvGrpSpPr/>
        <p:nvPr/>
      </p:nvGrpSpPr>
      <p:grpSpPr>
        <a:xfrm>
          <a:off x="0" y="0"/>
          <a:ext cx="0" cy="0"/>
          <a:chOff x="0" y="0"/>
          <a:chExt cx="0" cy="0"/>
        </a:xfrm>
      </p:grpSpPr>
      <p:sp>
        <p:nvSpPr>
          <p:cNvPr id="52" name="Google Shape;52;p3"/>
          <p:cNvSpPr/>
          <p:nvPr/>
        </p:nvSpPr>
        <p:spPr>
          <a:xfrm>
            <a:off x="0" y="4357775"/>
            <a:ext cx="6633906"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3"/>
          <p:cNvSpPr/>
          <p:nvPr/>
        </p:nvSpPr>
        <p:spPr>
          <a:xfrm>
            <a:off x="8355575" y="4357775"/>
            <a:ext cx="788431" cy="785368"/>
          </a:xfrm>
          <a:custGeom>
            <a:avLst/>
            <a:gdLst/>
            <a:ahLst/>
            <a:cxnLst/>
            <a:rect l="l" t="t" r="r" b="b"/>
            <a:pathLst>
              <a:path w="17241" h="16396" extrusionOk="0">
                <a:moveTo>
                  <a:pt x="0" y="1"/>
                </a:moveTo>
                <a:lnTo>
                  <a:pt x="0" y="16396"/>
                </a:lnTo>
                <a:lnTo>
                  <a:pt x="17240" y="16396"/>
                </a:lnTo>
                <a:lnTo>
                  <a:pt x="1724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3"/>
          <p:cNvSpPr/>
          <p:nvPr/>
        </p:nvSpPr>
        <p:spPr>
          <a:xfrm>
            <a:off x="1923700" y="0"/>
            <a:ext cx="7220221" cy="2724140"/>
          </a:xfrm>
          <a:custGeom>
            <a:avLst/>
            <a:gdLst/>
            <a:ahLst/>
            <a:cxnLst/>
            <a:rect l="l" t="t" r="r" b="b"/>
            <a:pathLst>
              <a:path w="52686" h="24170" extrusionOk="0">
                <a:moveTo>
                  <a:pt x="1" y="0"/>
                </a:moveTo>
                <a:lnTo>
                  <a:pt x="1" y="24170"/>
                </a:lnTo>
                <a:lnTo>
                  <a:pt x="52686" y="24170"/>
                </a:lnTo>
                <a:lnTo>
                  <a:pt x="5268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3"/>
          <p:cNvSpPr txBox="1">
            <a:spLocks noGrp="1"/>
          </p:cNvSpPr>
          <p:nvPr>
            <p:ph type="title"/>
          </p:nvPr>
        </p:nvSpPr>
        <p:spPr>
          <a:xfrm>
            <a:off x="2951850" y="700250"/>
            <a:ext cx="32403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4300">
                <a:solidFill>
                  <a:schemeClr val="dk1"/>
                </a:solidFill>
              </a:defRPr>
            </a:lvl1pPr>
            <a:lvl2pPr lvl="1" algn="ctr" rtl="0">
              <a:spcBef>
                <a:spcPts val="0"/>
              </a:spcBef>
              <a:spcAft>
                <a:spcPts val="0"/>
              </a:spcAft>
              <a:buNone/>
              <a:defRPr sz="3000">
                <a:solidFill>
                  <a:schemeClr val="dk1"/>
                </a:solidFill>
              </a:defRPr>
            </a:lvl2pPr>
            <a:lvl3pPr lvl="2" algn="ctr" rtl="0">
              <a:spcBef>
                <a:spcPts val="0"/>
              </a:spcBef>
              <a:spcAft>
                <a:spcPts val="0"/>
              </a:spcAft>
              <a:buNone/>
              <a:defRPr sz="3000">
                <a:solidFill>
                  <a:schemeClr val="dk1"/>
                </a:solidFill>
              </a:defRPr>
            </a:lvl3pPr>
            <a:lvl4pPr lvl="3" algn="ctr" rtl="0">
              <a:spcBef>
                <a:spcPts val="0"/>
              </a:spcBef>
              <a:spcAft>
                <a:spcPts val="0"/>
              </a:spcAft>
              <a:buNone/>
              <a:defRPr sz="3000">
                <a:solidFill>
                  <a:schemeClr val="dk1"/>
                </a:solidFill>
              </a:defRPr>
            </a:lvl4pPr>
            <a:lvl5pPr lvl="4" algn="ctr" rtl="0">
              <a:spcBef>
                <a:spcPts val="0"/>
              </a:spcBef>
              <a:spcAft>
                <a:spcPts val="0"/>
              </a:spcAft>
              <a:buNone/>
              <a:defRPr sz="3000">
                <a:solidFill>
                  <a:schemeClr val="dk1"/>
                </a:solidFill>
              </a:defRPr>
            </a:lvl5pPr>
            <a:lvl6pPr lvl="5" algn="ctr" rtl="0">
              <a:spcBef>
                <a:spcPts val="0"/>
              </a:spcBef>
              <a:spcAft>
                <a:spcPts val="0"/>
              </a:spcAft>
              <a:buNone/>
              <a:defRPr sz="3000">
                <a:solidFill>
                  <a:schemeClr val="dk1"/>
                </a:solidFill>
              </a:defRPr>
            </a:lvl6pPr>
            <a:lvl7pPr lvl="6" algn="ctr" rtl="0">
              <a:spcBef>
                <a:spcPts val="0"/>
              </a:spcBef>
              <a:spcAft>
                <a:spcPts val="0"/>
              </a:spcAft>
              <a:buNone/>
              <a:defRPr sz="3000">
                <a:solidFill>
                  <a:schemeClr val="dk1"/>
                </a:solidFill>
              </a:defRPr>
            </a:lvl7pPr>
            <a:lvl8pPr lvl="7" algn="ctr" rtl="0">
              <a:spcBef>
                <a:spcPts val="0"/>
              </a:spcBef>
              <a:spcAft>
                <a:spcPts val="0"/>
              </a:spcAft>
              <a:buNone/>
              <a:defRPr sz="3000">
                <a:solidFill>
                  <a:schemeClr val="dk1"/>
                </a:solidFill>
              </a:defRPr>
            </a:lvl8pPr>
            <a:lvl9pPr lvl="8" algn="ctr" rtl="0">
              <a:spcBef>
                <a:spcPts val="0"/>
              </a:spcBef>
              <a:spcAft>
                <a:spcPts val="0"/>
              </a:spcAft>
              <a:buNone/>
              <a:defRPr sz="3000">
                <a:solidFill>
                  <a:schemeClr val="dk1"/>
                </a:solidFill>
              </a:defRPr>
            </a:lvl9pPr>
          </a:lstStyle>
          <a:p>
            <a:endParaRPr/>
          </a:p>
        </p:txBody>
      </p:sp>
      <p:sp>
        <p:nvSpPr>
          <p:cNvPr id="56" name="Google Shape;56;p3"/>
          <p:cNvSpPr txBox="1">
            <a:spLocks noGrp="1"/>
          </p:cNvSpPr>
          <p:nvPr>
            <p:ph type="subTitle" idx="1"/>
          </p:nvPr>
        </p:nvSpPr>
        <p:spPr>
          <a:xfrm>
            <a:off x="2951850" y="1515875"/>
            <a:ext cx="3240300" cy="12084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Clr>
                <a:schemeClr val="dk1"/>
              </a:buClr>
              <a:buSzPts val="3000"/>
              <a:buNone/>
              <a:defRPr sz="1600">
                <a:solidFill>
                  <a:schemeClr val="dk1"/>
                </a:solidFill>
              </a:defRPr>
            </a:lvl1pPr>
            <a:lvl2pPr lvl="1" algn="ctr" rtl="0">
              <a:lnSpc>
                <a:spcPct val="100000"/>
              </a:lnSpc>
              <a:spcBef>
                <a:spcPts val="0"/>
              </a:spcBef>
              <a:spcAft>
                <a:spcPts val="0"/>
              </a:spcAft>
              <a:buClr>
                <a:schemeClr val="dk1"/>
              </a:buClr>
              <a:buSzPts val="2800"/>
              <a:buNone/>
              <a:defRPr sz="2800">
                <a:solidFill>
                  <a:schemeClr val="dk1"/>
                </a:solidFill>
              </a:defRPr>
            </a:lvl2pPr>
            <a:lvl3pPr lvl="2" algn="ctr" rtl="0">
              <a:lnSpc>
                <a:spcPct val="100000"/>
              </a:lnSpc>
              <a:spcBef>
                <a:spcPts val="0"/>
              </a:spcBef>
              <a:spcAft>
                <a:spcPts val="0"/>
              </a:spcAft>
              <a:buClr>
                <a:schemeClr val="dk1"/>
              </a:buClr>
              <a:buSzPts val="2800"/>
              <a:buNone/>
              <a:defRPr sz="2800">
                <a:solidFill>
                  <a:schemeClr val="dk1"/>
                </a:solidFill>
              </a:defRPr>
            </a:lvl3pPr>
            <a:lvl4pPr lvl="3" algn="ctr" rtl="0">
              <a:lnSpc>
                <a:spcPct val="100000"/>
              </a:lnSpc>
              <a:spcBef>
                <a:spcPts val="0"/>
              </a:spcBef>
              <a:spcAft>
                <a:spcPts val="0"/>
              </a:spcAft>
              <a:buClr>
                <a:schemeClr val="dk1"/>
              </a:buClr>
              <a:buSzPts val="2800"/>
              <a:buNone/>
              <a:defRPr sz="2800">
                <a:solidFill>
                  <a:schemeClr val="dk1"/>
                </a:solidFill>
              </a:defRPr>
            </a:lvl4pPr>
            <a:lvl5pPr lvl="4" algn="ctr" rtl="0">
              <a:lnSpc>
                <a:spcPct val="100000"/>
              </a:lnSpc>
              <a:spcBef>
                <a:spcPts val="0"/>
              </a:spcBef>
              <a:spcAft>
                <a:spcPts val="0"/>
              </a:spcAft>
              <a:buClr>
                <a:schemeClr val="dk1"/>
              </a:buClr>
              <a:buSzPts val="2800"/>
              <a:buNone/>
              <a:defRPr sz="2800">
                <a:solidFill>
                  <a:schemeClr val="dk1"/>
                </a:solidFill>
              </a:defRPr>
            </a:lvl5pPr>
            <a:lvl6pPr lvl="5" algn="ctr" rtl="0">
              <a:lnSpc>
                <a:spcPct val="100000"/>
              </a:lnSpc>
              <a:spcBef>
                <a:spcPts val="0"/>
              </a:spcBef>
              <a:spcAft>
                <a:spcPts val="0"/>
              </a:spcAft>
              <a:buClr>
                <a:schemeClr val="dk1"/>
              </a:buClr>
              <a:buSzPts val="2800"/>
              <a:buNone/>
              <a:defRPr sz="2800">
                <a:solidFill>
                  <a:schemeClr val="dk1"/>
                </a:solidFill>
              </a:defRPr>
            </a:lvl6pPr>
            <a:lvl7pPr lvl="6" algn="ctr" rtl="0">
              <a:lnSpc>
                <a:spcPct val="100000"/>
              </a:lnSpc>
              <a:spcBef>
                <a:spcPts val="0"/>
              </a:spcBef>
              <a:spcAft>
                <a:spcPts val="0"/>
              </a:spcAft>
              <a:buClr>
                <a:schemeClr val="dk1"/>
              </a:buClr>
              <a:buSzPts val="2800"/>
              <a:buNone/>
              <a:defRPr sz="2800">
                <a:solidFill>
                  <a:schemeClr val="dk1"/>
                </a:solidFill>
              </a:defRPr>
            </a:lvl7pPr>
            <a:lvl8pPr lvl="7" algn="ctr" rtl="0">
              <a:lnSpc>
                <a:spcPct val="100000"/>
              </a:lnSpc>
              <a:spcBef>
                <a:spcPts val="0"/>
              </a:spcBef>
              <a:spcAft>
                <a:spcPts val="0"/>
              </a:spcAft>
              <a:buClr>
                <a:schemeClr val="dk1"/>
              </a:buClr>
              <a:buSzPts val="2800"/>
              <a:buNone/>
              <a:defRPr sz="2800">
                <a:solidFill>
                  <a:schemeClr val="dk1"/>
                </a:solidFill>
              </a:defRPr>
            </a:lvl8pPr>
            <a:lvl9pPr lvl="8" algn="ctr"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57" name="Google Shape;57;p3"/>
          <p:cNvSpPr txBox="1"/>
          <p:nvPr/>
        </p:nvSpPr>
        <p:spPr>
          <a:xfrm>
            <a:off x="2510100" y="3306950"/>
            <a:ext cx="4123800" cy="919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CREDITS: This presentation template was created by Slidesgo, incluiding icons by Flaticon, and infographics &amp; images by Freepik.</a:t>
            </a:r>
            <a:endParaRPr>
              <a:solidFill>
                <a:schemeClr val="lt1"/>
              </a:solidFill>
              <a:latin typeface="Anaheim"/>
              <a:ea typeface="Anaheim"/>
              <a:cs typeface="Anaheim"/>
              <a:sym typeface="Anaheim"/>
            </a:endParaRPr>
          </a:p>
        </p:txBody>
      </p:sp>
      <p:sp>
        <p:nvSpPr>
          <p:cNvPr id="58" name="Google Shape;58;p3"/>
          <p:cNvSpPr/>
          <p:nvPr/>
        </p:nvSpPr>
        <p:spPr>
          <a:xfrm>
            <a:off x="7377200"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3"/>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3"/>
          <p:cNvSpPr/>
          <p:nvPr/>
        </p:nvSpPr>
        <p:spPr>
          <a:xfrm>
            <a:off x="6810278"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3"/>
          <p:cNvSpPr/>
          <p:nvPr/>
        </p:nvSpPr>
        <p:spPr>
          <a:xfrm>
            <a:off x="6896029"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3"/>
          <p:cNvSpPr/>
          <p:nvPr/>
        </p:nvSpPr>
        <p:spPr>
          <a:xfrm>
            <a:off x="8105579"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3"/>
          <p:cNvSpPr/>
          <p:nvPr/>
        </p:nvSpPr>
        <p:spPr>
          <a:xfrm>
            <a:off x="6739789"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3"/>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3"/>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3"/>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ontents">
  <p:cSld name="CUSTOM_10">
    <p:spTree>
      <p:nvGrpSpPr>
        <p:cNvPr id="1" name="Shape 284"/>
        <p:cNvGrpSpPr/>
        <p:nvPr/>
      </p:nvGrpSpPr>
      <p:grpSpPr>
        <a:xfrm>
          <a:off x="0" y="0"/>
          <a:ext cx="0" cy="0"/>
          <a:chOff x="0" y="0"/>
          <a:chExt cx="0" cy="0"/>
        </a:xfrm>
      </p:grpSpPr>
      <p:sp>
        <p:nvSpPr>
          <p:cNvPr id="285" name="Google Shape;285;p21"/>
          <p:cNvSpPr txBox="1">
            <a:spLocks noGrp="1"/>
          </p:cNvSpPr>
          <p:nvPr>
            <p:ph type="subTitle" idx="1"/>
          </p:nvPr>
        </p:nvSpPr>
        <p:spPr>
          <a:xfrm flipH="1">
            <a:off x="720000" y="1132375"/>
            <a:ext cx="7704000" cy="32940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Roboto"/>
              <a:buAutoNum type="arabicPeriod"/>
              <a:defRPr sz="1200"/>
            </a:lvl1pPr>
            <a:lvl2pPr lvl="1" algn="ctr" rtl="0">
              <a:lnSpc>
                <a:spcPct val="100000"/>
              </a:lnSpc>
              <a:spcBef>
                <a:spcPts val="0"/>
              </a:spcBef>
              <a:spcAft>
                <a:spcPts val="0"/>
              </a:spcAft>
              <a:buSzPts val="1200"/>
              <a:buFont typeface="Roboto Condensed Light"/>
              <a:buAutoNum type="alphaLcPeriod"/>
              <a:defRPr sz="1200"/>
            </a:lvl2pPr>
            <a:lvl3pPr lvl="2" algn="ctr" rtl="0">
              <a:lnSpc>
                <a:spcPct val="100000"/>
              </a:lnSpc>
              <a:spcBef>
                <a:spcPts val="0"/>
              </a:spcBef>
              <a:spcAft>
                <a:spcPts val="0"/>
              </a:spcAft>
              <a:buSzPts val="1200"/>
              <a:buFont typeface="Roboto Condensed Light"/>
              <a:buAutoNum type="romanLcPeriod"/>
              <a:defRPr sz="1200"/>
            </a:lvl3pPr>
            <a:lvl4pPr lvl="3" algn="ctr" rtl="0">
              <a:lnSpc>
                <a:spcPct val="100000"/>
              </a:lnSpc>
              <a:spcBef>
                <a:spcPts val="0"/>
              </a:spcBef>
              <a:spcAft>
                <a:spcPts val="0"/>
              </a:spcAft>
              <a:buSzPts val="1200"/>
              <a:buFont typeface="Roboto Condensed Light"/>
              <a:buAutoNum type="arabicPeriod"/>
              <a:defRPr sz="1200"/>
            </a:lvl4pPr>
            <a:lvl5pPr lvl="4" algn="ctr" rtl="0">
              <a:lnSpc>
                <a:spcPct val="100000"/>
              </a:lnSpc>
              <a:spcBef>
                <a:spcPts val="0"/>
              </a:spcBef>
              <a:spcAft>
                <a:spcPts val="0"/>
              </a:spcAft>
              <a:buSzPts val="1200"/>
              <a:buFont typeface="Roboto Condensed Light"/>
              <a:buAutoNum type="alphaLcPeriod"/>
              <a:defRPr sz="1200"/>
            </a:lvl5pPr>
            <a:lvl6pPr lvl="5" algn="ctr" rtl="0">
              <a:lnSpc>
                <a:spcPct val="100000"/>
              </a:lnSpc>
              <a:spcBef>
                <a:spcPts val="0"/>
              </a:spcBef>
              <a:spcAft>
                <a:spcPts val="0"/>
              </a:spcAft>
              <a:buSzPts val="1200"/>
              <a:buFont typeface="Roboto Condensed Light"/>
              <a:buAutoNum type="romanLcPeriod"/>
              <a:defRPr sz="1200"/>
            </a:lvl6pPr>
            <a:lvl7pPr lvl="6" algn="ctr" rtl="0">
              <a:lnSpc>
                <a:spcPct val="100000"/>
              </a:lnSpc>
              <a:spcBef>
                <a:spcPts val="0"/>
              </a:spcBef>
              <a:spcAft>
                <a:spcPts val="0"/>
              </a:spcAft>
              <a:buSzPts val="1200"/>
              <a:buFont typeface="Roboto Condensed Light"/>
              <a:buAutoNum type="arabicPeriod"/>
              <a:defRPr sz="1200"/>
            </a:lvl7pPr>
            <a:lvl8pPr lvl="7" algn="ctr" rtl="0">
              <a:lnSpc>
                <a:spcPct val="100000"/>
              </a:lnSpc>
              <a:spcBef>
                <a:spcPts val="0"/>
              </a:spcBef>
              <a:spcAft>
                <a:spcPts val="0"/>
              </a:spcAft>
              <a:buSzPts val="1200"/>
              <a:buFont typeface="Roboto Condensed Light"/>
              <a:buAutoNum type="alphaLcPeriod"/>
              <a:defRPr sz="1200"/>
            </a:lvl8pPr>
            <a:lvl9pPr lvl="8" algn="ctr" rtl="0">
              <a:lnSpc>
                <a:spcPct val="100000"/>
              </a:lnSpc>
              <a:spcBef>
                <a:spcPts val="0"/>
              </a:spcBef>
              <a:spcAft>
                <a:spcPts val="0"/>
              </a:spcAft>
              <a:buSzPts val="1200"/>
              <a:buFont typeface="Roboto Condensed Light"/>
              <a:buAutoNum type="romanLcPeriod"/>
              <a:defRPr sz="1200"/>
            </a:lvl9pPr>
          </a:lstStyle>
          <a:p>
            <a:endParaRPr/>
          </a:p>
        </p:txBody>
      </p:sp>
      <p:sp>
        <p:nvSpPr>
          <p:cNvPr id="286" name="Google Shape;286;p21"/>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and Six Columns">
  <p:cSld name="CUSTOM_11">
    <p:spTree>
      <p:nvGrpSpPr>
        <p:cNvPr id="1" name="Shape 287"/>
        <p:cNvGrpSpPr/>
        <p:nvPr/>
      </p:nvGrpSpPr>
      <p:grpSpPr>
        <a:xfrm>
          <a:off x="0" y="0"/>
          <a:ext cx="0" cy="0"/>
          <a:chOff x="0" y="0"/>
          <a:chExt cx="0" cy="0"/>
        </a:xfrm>
      </p:grpSpPr>
      <p:sp>
        <p:nvSpPr>
          <p:cNvPr id="288" name="Google Shape;288;p22"/>
          <p:cNvSpPr txBox="1">
            <a:spLocks noGrp="1"/>
          </p:cNvSpPr>
          <p:nvPr>
            <p:ph type="subTitle" idx="1"/>
          </p:nvPr>
        </p:nvSpPr>
        <p:spPr>
          <a:xfrm>
            <a:off x="6416724" y="22831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89" name="Google Shape;289;p22"/>
          <p:cNvSpPr txBox="1">
            <a:spLocks noGrp="1"/>
          </p:cNvSpPr>
          <p:nvPr>
            <p:ph type="title"/>
          </p:nvPr>
        </p:nvSpPr>
        <p:spPr>
          <a:xfrm>
            <a:off x="6385849" y="1753325"/>
            <a:ext cx="1957500" cy="5298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0" name="Google Shape;290;p22"/>
          <p:cNvSpPr txBox="1">
            <a:spLocks noGrp="1"/>
          </p:cNvSpPr>
          <p:nvPr>
            <p:ph type="subTitle" idx="2"/>
          </p:nvPr>
        </p:nvSpPr>
        <p:spPr>
          <a:xfrm>
            <a:off x="835225" y="22831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1" name="Google Shape;291;p22"/>
          <p:cNvSpPr txBox="1">
            <a:spLocks noGrp="1"/>
          </p:cNvSpPr>
          <p:nvPr>
            <p:ph type="title" idx="3"/>
          </p:nvPr>
        </p:nvSpPr>
        <p:spPr>
          <a:xfrm>
            <a:off x="804350" y="1753325"/>
            <a:ext cx="1957500" cy="5298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2" name="Google Shape;292;p22"/>
          <p:cNvSpPr txBox="1">
            <a:spLocks noGrp="1"/>
          </p:cNvSpPr>
          <p:nvPr>
            <p:ph type="subTitle" idx="4"/>
          </p:nvPr>
        </p:nvSpPr>
        <p:spPr>
          <a:xfrm>
            <a:off x="3624150" y="22831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3" name="Google Shape;293;p22"/>
          <p:cNvSpPr txBox="1">
            <a:spLocks noGrp="1"/>
          </p:cNvSpPr>
          <p:nvPr>
            <p:ph type="title" idx="5"/>
          </p:nvPr>
        </p:nvSpPr>
        <p:spPr>
          <a:xfrm>
            <a:off x="3593246" y="1753325"/>
            <a:ext cx="1957500" cy="5298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4" name="Google Shape;294;p22"/>
          <p:cNvSpPr txBox="1">
            <a:spLocks noGrp="1"/>
          </p:cNvSpPr>
          <p:nvPr>
            <p:ph type="subTitle" idx="6"/>
          </p:nvPr>
        </p:nvSpPr>
        <p:spPr>
          <a:xfrm>
            <a:off x="6416724" y="38264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5" name="Google Shape;295;p22"/>
          <p:cNvSpPr txBox="1">
            <a:spLocks noGrp="1"/>
          </p:cNvSpPr>
          <p:nvPr>
            <p:ph type="title" idx="7"/>
          </p:nvPr>
        </p:nvSpPr>
        <p:spPr>
          <a:xfrm>
            <a:off x="6385824" y="3296625"/>
            <a:ext cx="1957500" cy="5298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6" name="Google Shape;296;p22"/>
          <p:cNvSpPr txBox="1">
            <a:spLocks noGrp="1"/>
          </p:cNvSpPr>
          <p:nvPr>
            <p:ph type="subTitle" idx="8"/>
          </p:nvPr>
        </p:nvSpPr>
        <p:spPr>
          <a:xfrm>
            <a:off x="835225" y="38264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7" name="Google Shape;297;p22"/>
          <p:cNvSpPr txBox="1">
            <a:spLocks noGrp="1"/>
          </p:cNvSpPr>
          <p:nvPr>
            <p:ph type="title" idx="9"/>
          </p:nvPr>
        </p:nvSpPr>
        <p:spPr>
          <a:xfrm>
            <a:off x="804325" y="3296625"/>
            <a:ext cx="1957500" cy="5298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298" name="Google Shape;298;p22"/>
          <p:cNvSpPr txBox="1">
            <a:spLocks noGrp="1"/>
          </p:cNvSpPr>
          <p:nvPr>
            <p:ph type="subTitle" idx="13"/>
          </p:nvPr>
        </p:nvSpPr>
        <p:spPr>
          <a:xfrm>
            <a:off x="3624150" y="3826425"/>
            <a:ext cx="1895700" cy="6642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99" name="Google Shape;299;p22"/>
          <p:cNvSpPr txBox="1">
            <a:spLocks noGrp="1"/>
          </p:cNvSpPr>
          <p:nvPr>
            <p:ph type="title" idx="14"/>
          </p:nvPr>
        </p:nvSpPr>
        <p:spPr>
          <a:xfrm>
            <a:off x="3593246" y="3296625"/>
            <a:ext cx="1957500" cy="5298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2pPr>
            <a:lvl3pPr lvl="2"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3pPr>
            <a:lvl4pPr lvl="3"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4pPr>
            <a:lvl5pPr lvl="4"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5pPr>
            <a:lvl6pPr lvl="5"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6pPr>
            <a:lvl7pPr lvl="6"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7pPr>
            <a:lvl8pPr lvl="7"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8pPr>
            <a:lvl9pPr lvl="8" algn="ctr" rtl="0">
              <a:spcBef>
                <a:spcPts val="0"/>
              </a:spcBef>
              <a:spcAft>
                <a:spcPts val="0"/>
              </a:spcAft>
              <a:buClr>
                <a:schemeClr val="lt1"/>
              </a:buClr>
              <a:buSzPts val="2200"/>
              <a:buFont typeface="Barlow Condensed ExtraBold"/>
              <a:buNone/>
              <a:defRPr sz="22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300" name="Google Shape;300;p22"/>
          <p:cNvSpPr txBox="1">
            <a:spLocks noGrp="1"/>
          </p:cNvSpPr>
          <p:nvPr>
            <p:ph type="title" idx="15"/>
          </p:nvPr>
        </p:nvSpPr>
        <p:spPr>
          <a:xfrm>
            <a:off x="1278000" y="3420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301" name="Google Shape;301;p22"/>
          <p:cNvSpPr/>
          <p:nvPr/>
        </p:nvSpPr>
        <p:spPr>
          <a:xfrm flipH="1">
            <a:off x="-40" y="1952289"/>
            <a:ext cx="7790203" cy="131872"/>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2"/>
          <p:cNvSpPr/>
          <p:nvPr/>
        </p:nvSpPr>
        <p:spPr>
          <a:xfrm flipH="1">
            <a:off x="933395" y="3495600"/>
            <a:ext cx="8210589" cy="131851"/>
          </a:xfrm>
          <a:custGeom>
            <a:avLst/>
            <a:gdLst/>
            <a:ahLst/>
            <a:cxnLst/>
            <a:rect l="l" t="t" r="r" b="b"/>
            <a:pathLst>
              <a:path w="42303" h="4121" extrusionOk="0">
                <a:moveTo>
                  <a:pt x="0" y="1"/>
                </a:moveTo>
                <a:lnTo>
                  <a:pt x="0" y="4120"/>
                </a:lnTo>
                <a:lnTo>
                  <a:pt x="42303" y="4120"/>
                </a:lnTo>
                <a:lnTo>
                  <a:pt x="423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Title + Percentages">
  <p:cSld name="CUSTOM_12">
    <p:spTree>
      <p:nvGrpSpPr>
        <p:cNvPr id="1" name="Shape 303"/>
        <p:cNvGrpSpPr/>
        <p:nvPr/>
      </p:nvGrpSpPr>
      <p:grpSpPr>
        <a:xfrm>
          <a:off x="0" y="0"/>
          <a:ext cx="0" cy="0"/>
          <a:chOff x="0" y="0"/>
          <a:chExt cx="0" cy="0"/>
        </a:xfrm>
      </p:grpSpPr>
      <p:sp>
        <p:nvSpPr>
          <p:cNvPr id="304" name="Google Shape;304;p23"/>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305" name="Google Shape;305;p23"/>
          <p:cNvSpPr txBox="1">
            <a:spLocks noGrp="1"/>
          </p:cNvSpPr>
          <p:nvPr>
            <p:ph type="title" idx="2" hasCustomPrompt="1"/>
          </p:nvPr>
        </p:nvSpPr>
        <p:spPr>
          <a:xfrm>
            <a:off x="2201811" y="2233575"/>
            <a:ext cx="1609800" cy="58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
        <p:nvSpPr>
          <p:cNvPr id="306" name="Google Shape;306;p23"/>
          <p:cNvSpPr txBox="1">
            <a:spLocks noGrp="1"/>
          </p:cNvSpPr>
          <p:nvPr>
            <p:ph type="title" idx="3" hasCustomPrompt="1"/>
          </p:nvPr>
        </p:nvSpPr>
        <p:spPr>
          <a:xfrm>
            <a:off x="5332488" y="2233575"/>
            <a:ext cx="1609800" cy="5811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200"/>
              <a:buNone/>
              <a:defRPr sz="2200"/>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
        <p:nvSpPr>
          <p:cNvPr id="307" name="Google Shape;307;p23"/>
          <p:cNvSpPr/>
          <p:nvPr/>
        </p:nvSpPr>
        <p:spPr>
          <a:xfrm flipH="1">
            <a:off x="-11" y="0"/>
            <a:ext cx="1371614" cy="356851"/>
          </a:xfrm>
          <a:custGeom>
            <a:avLst/>
            <a:gdLst/>
            <a:ahLst/>
            <a:cxnLst/>
            <a:rect l="l" t="t" r="r" b="b"/>
            <a:pathLst>
              <a:path w="16884" h="2775" extrusionOk="0">
                <a:moveTo>
                  <a:pt x="0" y="1"/>
                </a:moveTo>
                <a:lnTo>
                  <a:pt x="0" y="2775"/>
                </a:lnTo>
                <a:lnTo>
                  <a:pt x="16883" y="2775"/>
                </a:lnTo>
                <a:lnTo>
                  <a:pt x="1688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3"/>
          <p:cNvSpPr/>
          <p:nvPr/>
        </p:nvSpPr>
        <p:spPr>
          <a:xfrm>
            <a:off x="8355575" y="4357775"/>
            <a:ext cx="788431" cy="785368"/>
          </a:xfrm>
          <a:custGeom>
            <a:avLst/>
            <a:gdLst/>
            <a:ahLst/>
            <a:cxnLst/>
            <a:rect l="l" t="t" r="r" b="b"/>
            <a:pathLst>
              <a:path w="17241" h="16396" extrusionOk="0">
                <a:moveTo>
                  <a:pt x="0" y="1"/>
                </a:moveTo>
                <a:lnTo>
                  <a:pt x="0" y="16396"/>
                </a:lnTo>
                <a:lnTo>
                  <a:pt x="17240" y="16396"/>
                </a:lnTo>
                <a:lnTo>
                  <a:pt x="17240"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3"/>
          <p:cNvSpPr/>
          <p:nvPr/>
        </p:nvSpPr>
        <p:spPr>
          <a:xfrm flipH="1">
            <a:off x="7353292" y="4786292"/>
            <a:ext cx="1371614"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Small numbers">
  <p:cSld name="CUSTOM_15">
    <p:spTree>
      <p:nvGrpSpPr>
        <p:cNvPr id="1" name="Shape 310"/>
        <p:cNvGrpSpPr/>
        <p:nvPr/>
      </p:nvGrpSpPr>
      <p:grpSpPr>
        <a:xfrm>
          <a:off x="0" y="0"/>
          <a:ext cx="0" cy="0"/>
          <a:chOff x="0" y="0"/>
          <a:chExt cx="0" cy="0"/>
        </a:xfrm>
      </p:grpSpPr>
      <p:sp>
        <p:nvSpPr>
          <p:cNvPr id="311" name="Google Shape;311;p24"/>
          <p:cNvSpPr txBox="1">
            <a:spLocks noGrp="1"/>
          </p:cNvSpPr>
          <p:nvPr>
            <p:ph type="subTitle" idx="1"/>
          </p:nvPr>
        </p:nvSpPr>
        <p:spPr>
          <a:xfrm>
            <a:off x="3423600" y="1473000"/>
            <a:ext cx="2296500" cy="4572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2" name="Google Shape;312;p24"/>
          <p:cNvSpPr txBox="1">
            <a:spLocks noGrp="1"/>
          </p:cNvSpPr>
          <p:nvPr>
            <p:ph type="title" hasCustomPrompt="1"/>
          </p:nvPr>
        </p:nvSpPr>
        <p:spPr>
          <a:xfrm>
            <a:off x="3423750" y="934700"/>
            <a:ext cx="2296500" cy="457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SzPts val="2500"/>
              <a:buFont typeface="Barlow"/>
              <a:buNone/>
              <a:defRPr sz="2500" b="1">
                <a:latin typeface="Barlow"/>
                <a:ea typeface="Barlow"/>
                <a:cs typeface="Barlow"/>
                <a:sym typeface="Barlow"/>
              </a:defRPr>
            </a:lvl2pPr>
            <a:lvl3pPr lvl="2" algn="ctr" rtl="0">
              <a:spcBef>
                <a:spcPts val="0"/>
              </a:spcBef>
              <a:spcAft>
                <a:spcPts val="0"/>
              </a:spcAft>
              <a:buSzPts val="2500"/>
              <a:buFont typeface="Barlow"/>
              <a:buNone/>
              <a:defRPr sz="2500" b="1">
                <a:latin typeface="Barlow"/>
                <a:ea typeface="Barlow"/>
                <a:cs typeface="Barlow"/>
                <a:sym typeface="Barlow"/>
              </a:defRPr>
            </a:lvl3pPr>
            <a:lvl4pPr lvl="3" algn="ctr" rtl="0">
              <a:spcBef>
                <a:spcPts val="0"/>
              </a:spcBef>
              <a:spcAft>
                <a:spcPts val="0"/>
              </a:spcAft>
              <a:buSzPts val="2500"/>
              <a:buFont typeface="Barlow"/>
              <a:buNone/>
              <a:defRPr sz="2500" b="1">
                <a:latin typeface="Barlow"/>
                <a:ea typeface="Barlow"/>
                <a:cs typeface="Barlow"/>
                <a:sym typeface="Barlow"/>
              </a:defRPr>
            </a:lvl4pPr>
            <a:lvl5pPr lvl="4" algn="ctr" rtl="0">
              <a:spcBef>
                <a:spcPts val="0"/>
              </a:spcBef>
              <a:spcAft>
                <a:spcPts val="0"/>
              </a:spcAft>
              <a:buSzPts val="2500"/>
              <a:buFont typeface="Barlow"/>
              <a:buNone/>
              <a:defRPr sz="2500" b="1">
                <a:latin typeface="Barlow"/>
                <a:ea typeface="Barlow"/>
                <a:cs typeface="Barlow"/>
                <a:sym typeface="Barlow"/>
              </a:defRPr>
            </a:lvl5pPr>
            <a:lvl6pPr lvl="5" algn="ctr" rtl="0">
              <a:spcBef>
                <a:spcPts val="0"/>
              </a:spcBef>
              <a:spcAft>
                <a:spcPts val="0"/>
              </a:spcAft>
              <a:buSzPts val="2500"/>
              <a:buFont typeface="Barlow"/>
              <a:buNone/>
              <a:defRPr sz="2500" b="1">
                <a:latin typeface="Barlow"/>
                <a:ea typeface="Barlow"/>
                <a:cs typeface="Barlow"/>
                <a:sym typeface="Barlow"/>
              </a:defRPr>
            </a:lvl6pPr>
            <a:lvl7pPr lvl="6" algn="ctr" rtl="0">
              <a:spcBef>
                <a:spcPts val="0"/>
              </a:spcBef>
              <a:spcAft>
                <a:spcPts val="0"/>
              </a:spcAft>
              <a:buSzPts val="2500"/>
              <a:buFont typeface="Barlow"/>
              <a:buNone/>
              <a:defRPr sz="2500" b="1">
                <a:latin typeface="Barlow"/>
                <a:ea typeface="Barlow"/>
                <a:cs typeface="Barlow"/>
                <a:sym typeface="Barlow"/>
              </a:defRPr>
            </a:lvl7pPr>
            <a:lvl8pPr lvl="7" algn="ctr" rtl="0">
              <a:spcBef>
                <a:spcPts val="0"/>
              </a:spcBef>
              <a:spcAft>
                <a:spcPts val="0"/>
              </a:spcAft>
              <a:buSzPts val="2500"/>
              <a:buFont typeface="Barlow"/>
              <a:buNone/>
              <a:defRPr sz="2500" b="1">
                <a:latin typeface="Barlow"/>
                <a:ea typeface="Barlow"/>
                <a:cs typeface="Barlow"/>
                <a:sym typeface="Barlow"/>
              </a:defRPr>
            </a:lvl8pPr>
            <a:lvl9pPr lvl="8" algn="ctr" rtl="0">
              <a:spcBef>
                <a:spcPts val="0"/>
              </a:spcBef>
              <a:spcAft>
                <a:spcPts val="0"/>
              </a:spcAft>
              <a:buSzPts val="2500"/>
              <a:buFont typeface="Barlow"/>
              <a:buNone/>
              <a:defRPr sz="2500" b="1">
                <a:latin typeface="Barlow"/>
                <a:ea typeface="Barlow"/>
                <a:cs typeface="Barlow"/>
                <a:sym typeface="Barlow"/>
              </a:defRPr>
            </a:lvl9pPr>
          </a:lstStyle>
          <a:p>
            <a:r>
              <a:t>xx%</a:t>
            </a:r>
          </a:p>
        </p:txBody>
      </p:sp>
      <p:sp>
        <p:nvSpPr>
          <p:cNvPr id="313" name="Google Shape;313;p24"/>
          <p:cNvSpPr txBox="1">
            <a:spLocks noGrp="1"/>
          </p:cNvSpPr>
          <p:nvPr>
            <p:ph type="subTitle" idx="2"/>
          </p:nvPr>
        </p:nvSpPr>
        <p:spPr>
          <a:xfrm>
            <a:off x="3423600" y="2688513"/>
            <a:ext cx="2296500" cy="4572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4" name="Google Shape;314;p24"/>
          <p:cNvSpPr txBox="1">
            <a:spLocks noGrp="1"/>
          </p:cNvSpPr>
          <p:nvPr>
            <p:ph type="title" idx="3" hasCustomPrompt="1"/>
          </p:nvPr>
        </p:nvSpPr>
        <p:spPr>
          <a:xfrm>
            <a:off x="3423750" y="2150202"/>
            <a:ext cx="2296500" cy="4572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Clr>
                <a:schemeClr val="lt1"/>
              </a:buClr>
              <a:buSzPts val="2200"/>
              <a:buNone/>
              <a:defRPr sz="2200">
                <a:solidFill>
                  <a:schemeClr val="lt1"/>
                </a:solidFill>
              </a:defRPr>
            </a:lvl1pPr>
            <a:lvl2pPr lvl="1" algn="ctr" rtl="0">
              <a:spcBef>
                <a:spcPts val="0"/>
              </a:spcBef>
              <a:spcAft>
                <a:spcPts val="0"/>
              </a:spcAft>
              <a:buSzPts val="2500"/>
              <a:buFont typeface="Barlow"/>
              <a:buNone/>
              <a:defRPr sz="2500" b="1">
                <a:latin typeface="Barlow"/>
                <a:ea typeface="Barlow"/>
                <a:cs typeface="Barlow"/>
                <a:sym typeface="Barlow"/>
              </a:defRPr>
            </a:lvl2pPr>
            <a:lvl3pPr lvl="2" algn="ctr" rtl="0">
              <a:spcBef>
                <a:spcPts val="0"/>
              </a:spcBef>
              <a:spcAft>
                <a:spcPts val="0"/>
              </a:spcAft>
              <a:buSzPts val="2500"/>
              <a:buFont typeface="Barlow"/>
              <a:buNone/>
              <a:defRPr sz="2500" b="1">
                <a:latin typeface="Barlow"/>
                <a:ea typeface="Barlow"/>
                <a:cs typeface="Barlow"/>
                <a:sym typeface="Barlow"/>
              </a:defRPr>
            </a:lvl3pPr>
            <a:lvl4pPr lvl="3" algn="ctr" rtl="0">
              <a:spcBef>
                <a:spcPts val="0"/>
              </a:spcBef>
              <a:spcAft>
                <a:spcPts val="0"/>
              </a:spcAft>
              <a:buSzPts val="2500"/>
              <a:buFont typeface="Barlow"/>
              <a:buNone/>
              <a:defRPr sz="2500" b="1">
                <a:latin typeface="Barlow"/>
                <a:ea typeface="Barlow"/>
                <a:cs typeface="Barlow"/>
                <a:sym typeface="Barlow"/>
              </a:defRPr>
            </a:lvl4pPr>
            <a:lvl5pPr lvl="4" algn="ctr" rtl="0">
              <a:spcBef>
                <a:spcPts val="0"/>
              </a:spcBef>
              <a:spcAft>
                <a:spcPts val="0"/>
              </a:spcAft>
              <a:buSzPts val="2500"/>
              <a:buFont typeface="Barlow"/>
              <a:buNone/>
              <a:defRPr sz="2500" b="1">
                <a:latin typeface="Barlow"/>
                <a:ea typeface="Barlow"/>
                <a:cs typeface="Barlow"/>
                <a:sym typeface="Barlow"/>
              </a:defRPr>
            </a:lvl5pPr>
            <a:lvl6pPr lvl="5" algn="ctr" rtl="0">
              <a:spcBef>
                <a:spcPts val="0"/>
              </a:spcBef>
              <a:spcAft>
                <a:spcPts val="0"/>
              </a:spcAft>
              <a:buSzPts val="2500"/>
              <a:buFont typeface="Barlow"/>
              <a:buNone/>
              <a:defRPr sz="2500" b="1">
                <a:latin typeface="Barlow"/>
                <a:ea typeface="Barlow"/>
                <a:cs typeface="Barlow"/>
                <a:sym typeface="Barlow"/>
              </a:defRPr>
            </a:lvl6pPr>
            <a:lvl7pPr lvl="6" algn="ctr" rtl="0">
              <a:spcBef>
                <a:spcPts val="0"/>
              </a:spcBef>
              <a:spcAft>
                <a:spcPts val="0"/>
              </a:spcAft>
              <a:buSzPts val="2500"/>
              <a:buFont typeface="Barlow"/>
              <a:buNone/>
              <a:defRPr sz="2500" b="1">
                <a:latin typeface="Barlow"/>
                <a:ea typeface="Barlow"/>
                <a:cs typeface="Barlow"/>
                <a:sym typeface="Barlow"/>
              </a:defRPr>
            </a:lvl7pPr>
            <a:lvl8pPr lvl="7" algn="ctr" rtl="0">
              <a:spcBef>
                <a:spcPts val="0"/>
              </a:spcBef>
              <a:spcAft>
                <a:spcPts val="0"/>
              </a:spcAft>
              <a:buSzPts val="2500"/>
              <a:buFont typeface="Barlow"/>
              <a:buNone/>
              <a:defRPr sz="2500" b="1">
                <a:latin typeface="Barlow"/>
                <a:ea typeface="Barlow"/>
                <a:cs typeface="Barlow"/>
                <a:sym typeface="Barlow"/>
              </a:defRPr>
            </a:lvl8pPr>
            <a:lvl9pPr lvl="8" algn="ctr" rtl="0">
              <a:spcBef>
                <a:spcPts val="0"/>
              </a:spcBef>
              <a:spcAft>
                <a:spcPts val="0"/>
              </a:spcAft>
              <a:buSzPts val="2500"/>
              <a:buFont typeface="Barlow"/>
              <a:buNone/>
              <a:defRPr sz="2500" b="1">
                <a:latin typeface="Barlow"/>
                <a:ea typeface="Barlow"/>
                <a:cs typeface="Barlow"/>
                <a:sym typeface="Barlow"/>
              </a:defRPr>
            </a:lvl9pPr>
          </a:lstStyle>
          <a:p>
            <a:r>
              <a:t>xx%</a:t>
            </a:r>
          </a:p>
        </p:txBody>
      </p:sp>
      <p:sp>
        <p:nvSpPr>
          <p:cNvPr id="315" name="Google Shape;315;p24"/>
          <p:cNvSpPr txBox="1">
            <a:spLocks noGrp="1"/>
          </p:cNvSpPr>
          <p:nvPr>
            <p:ph type="subTitle" idx="4"/>
          </p:nvPr>
        </p:nvSpPr>
        <p:spPr>
          <a:xfrm>
            <a:off x="3423750" y="3904025"/>
            <a:ext cx="2296500" cy="457200"/>
          </a:xfrm>
          <a:prstGeom prst="rect">
            <a:avLst/>
          </a:prstGeom>
        </p:spPr>
        <p:txBody>
          <a:bodyPr spcFirstLastPara="1" wrap="square" lIns="91425" tIns="0" rIns="91425" bIns="91425" anchor="t" anchorCtr="0">
            <a:noAutofit/>
          </a:bodyPr>
          <a:lstStyle>
            <a:lvl1pPr lvl="0" algn="ctr" rtl="0">
              <a:lnSpc>
                <a:spcPct val="100000"/>
              </a:lnSpc>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316" name="Google Shape;316;p24"/>
          <p:cNvSpPr txBox="1">
            <a:spLocks noGrp="1"/>
          </p:cNvSpPr>
          <p:nvPr>
            <p:ph type="title" idx="5" hasCustomPrompt="1"/>
          </p:nvPr>
        </p:nvSpPr>
        <p:spPr>
          <a:xfrm>
            <a:off x="3423750" y="3365703"/>
            <a:ext cx="2296500" cy="4572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Clr>
                <a:schemeClr val="dk1"/>
              </a:buClr>
              <a:buSzPts val="2200"/>
              <a:buNone/>
              <a:defRPr sz="2200">
                <a:solidFill>
                  <a:schemeClr val="dk1"/>
                </a:solidFill>
              </a:defRPr>
            </a:lvl1pPr>
            <a:lvl2pPr lvl="1" algn="ctr" rtl="0">
              <a:spcBef>
                <a:spcPts val="0"/>
              </a:spcBef>
              <a:spcAft>
                <a:spcPts val="0"/>
              </a:spcAft>
              <a:buSzPts val="2500"/>
              <a:buFont typeface="Barlow"/>
              <a:buNone/>
              <a:defRPr sz="2500" b="1">
                <a:latin typeface="Barlow"/>
                <a:ea typeface="Barlow"/>
                <a:cs typeface="Barlow"/>
                <a:sym typeface="Barlow"/>
              </a:defRPr>
            </a:lvl2pPr>
            <a:lvl3pPr lvl="2" algn="ctr" rtl="0">
              <a:spcBef>
                <a:spcPts val="0"/>
              </a:spcBef>
              <a:spcAft>
                <a:spcPts val="0"/>
              </a:spcAft>
              <a:buSzPts val="2500"/>
              <a:buFont typeface="Barlow"/>
              <a:buNone/>
              <a:defRPr sz="2500" b="1">
                <a:latin typeface="Barlow"/>
                <a:ea typeface="Barlow"/>
                <a:cs typeface="Barlow"/>
                <a:sym typeface="Barlow"/>
              </a:defRPr>
            </a:lvl3pPr>
            <a:lvl4pPr lvl="3" algn="ctr" rtl="0">
              <a:spcBef>
                <a:spcPts val="0"/>
              </a:spcBef>
              <a:spcAft>
                <a:spcPts val="0"/>
              </a:spcAft>
              <a:buSzPts val="2500"/>
              <a:buFont typeface="Barlow"/>
              <a:buNone/>
              <a:defRPr sz="2500" b="1">
                <a:latin typeface="Barlow"/>
                <a:ea typeface="Barlow"/>
                <a:cs typeface="Barlow"/>
                <a:sym typeface="Barlow"/>
              </a:defRPr>
            </a:lvl4pPr>
            <a:lvl5pPr lvl="4" algn="ctr" rtl="0">
              <a:spcBef>
                <a:spcPts val="0"/>
              </a:spcBef>
              <a:spcAft>
                <a:spcPts val="0"/>
              </a:spcAft>
              <a:buSzPts val="2500"/>
              <a:buFont typeface="Barlow"/>
              <a:buNone/>
              <a:defRPr sz="2500" b="1">
                <a:latin typeface="Barlow"/>
                <a:ea typeface="Barlow"/>
                <a:cs typeface="Barlow"/>
                <a:sym typeface="Barlow"/>
              </a:defRPr>
            </a:lvl5pPr>
            <a:lvl6pPr lvl="5" algn="ctr" rtl="0">
              <a:spcBef>
                <a:spcPts val="0"/>
              </a:spcBef>
              <a:spcAft>
                <a:spcPts val="0"/>
              </a:spcAft>
              <a:buSzPts val="2500"/>
              <a:buFont typeface="Barlow"/>
              <a:buNone/>
              <a:defRPr sz="2500" b="1">
                <a:latin typeface="Barlow"/>
                <a:ea typeface="Barlow"/>
                <a:cs typeface="Barlow"/>
                <a:sym typeface="Barlow"/>
              </a:defRPr>
            </a:lvl6pPr>
            <a:lvl7pPr lvl="6" algn="ctr" rtl="0">
              <a:spcBef>
                <a:spcPts val="0"/>
              </a:spcBef>
              <a:spcAft>
                <a:spcPts val="0"/>
              </a:spcAft>
              <a:buSzPts val="2500"/>
              <a:buFont typeface="Barlow"/>
              <a:buNone/>
              <a:defRPr sz="2500" b="1">
                <a:latin typeface="Barlow"/>
                <a:ea typeface="Barlow"/>
                <a:cs typeface="Barlow"/>
                <a:sym typeface="Barlow"/>
              </a:defRPr>
            </a:lvl7pPr>
            <a:lvl8pPr lvl="7" algn="ctr" rtl="0">
              <a:spcBef>
                <a:spcPts val="0"/>
              </a:spcBef>
              <a:spcAft>
                <a:spcPts val="0"/>
              </a:spcAft>
              <a:buSzPts val="2500"/>
              <a:buFont typeface="Barlow"/>
              <a:buNone/>
              <a:defRPr sz="2500" b="1">
                <a:latin typeface="Barlow"/>
                <a:ea typeface="Barlow"/>
                <a:cs typeface="Barlow"/>
                <a:sym typeface="Barlow"/>
              </a:defRPr>
            </a:lvl8pPr>
            <a:lvl9pPr lvl="8" algn="ctr" rtl="0">
              <a:spcBef>
                <a:spcPts val="0"/>
              </a:spcBef>
              <a:spcAft>
                <a:spcPts val="0"/>
              </a:spcAft>
              <a:buSzPts val="2500"/>
              <a:buFont typeface="Barlow"/>
              <a:buNone/>
              <a:defRPr sz="2500" b="1">
                <a:latin typeface="Barlow"/>
                <a:ea typeface="Barlow"/>
                <a:cs typeface="Barlow"/>
                <a:sym typeface="Barlow"/>
              </a:defRPr>
            </a:lvl9pPr>
          </a:lstStyle>
          <a:p>
            <a:r>
              <a:t>xx%</a:t>
            </a:r>
          </a:p>
        </p:txBody>
      </p:sp>
      <p:sp>
        <p:nvSpPr>
          <p:cNvPr id="317" name="Google Shape;317;p24"/>
          <p:cNvSpPr/>
          <p:nvPr/>
        </p:nvSpPr>
        <p:spPr>
          <a:xfrm>
            <a:off x="7377200"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4"/>
          <p:cNvSpPr/>
          <p:nvPr/>
        </p:nvSpPr>
        <p:spPr>
          <a:xfrm>
            <a:off x="3570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4"/>
          <p:cNvSpPr/>
          <p:nvPr/>
        </p:nvSpPr>
        <p:spPr>
          <a:xfrm>
            <a:off x="6810278"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4"/>
          <p:cNvSpPr/>
          <p:nvPr/>
        </p:nvSpPr>
        <p:spPr>
          <a:xfrm>
            <a:off x="6896029"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4"/>
          <p:cNvSpPr/>
          <p:nvPr/>
        </p:nvSpPr>
        <p:spPr>
          <a:xfrm>
            <a:off x="8105579"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rgbClr val="FFFFF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4"/>
          <p:cNvSpPr/>
          <p:nvPr/>
        </p:nvSpPr>
        <p:spPr>
          <a:xfrm>
            <a:off x="6739789" y="3268775"/>
            <a:ext cx="1104128"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4"/>
          <p:cNvSpPr/>
          <p:nvPr/>
        </p:nvSpPr>
        <p:spPr>
          <a:xfrm>
            <a:off x="18"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rgbClr val="FFFFFF">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4"/>
          <p:cNvSpPr/>
          <p:nvPr/>
        </p:nvSpPr>
        <p:spPr>
          <a:xfrm>
            <a:off x="1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4"/>
          <p:cNvSpPr/>
          <p:nvPr/>
        </p:nvSpPr>
        <p:spPr>
          <a:xfrm>
            <a:off x="1299972" y="1500450"/>
            <a:ext cx="490621" cy="356872"/>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329"/>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67"/>
        <p:cNvGrpSpPr/>
        <p:nvPr/>
      </p:nvGrpSpPr>
      <p:grpSpPr>
        <a:xfrm>
          <a:off x="0" y="0"/>
          <a:ext cx="0" cy="0"/>
          <a:chOff x="0" y="0"/>
          <a:chExt cx="0" cy="0"/>
        </a:xfrm>
      </p:grpSpPr>
      <p:sp>
        <p:nvSpPr>
          <p:cNvPr id="68" name="Google Shape;68;p4"/>
          <p:cNvSpPr/>
          <p:nvPr/>
        </p:nvSpPr>
        <p:spPr>
          <a:xfrm>
            <a:off x="0" y="3268775"/>
            <a:ext cx="667651" cy="355450"/>
          </a:xfrm>
          <a:custGeom>
            <a:avLst/>
            <a:gdLst/>
            <a:ahLst/>
            <a:cxnLst/>
            <a:rect l="l" t="t" r="r" b="b"/>
            <a:pathLst>
              <a:path w="2882" h="2764" extrusionOk="0">
                <a:moveTo>
                  <a:pt x="0" y="1"/>
                </a:moveTo>
                <a:lnTo>
                  <a:pt x="0" y="2763"/>
                </a:lnTo>
                <a:lnTo>
                  <a:pt x="2881" y="2763"/>
                </a:lnTo>
                <a:lnTo>
                  <a:pt x="288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4"/>
          <p:cNvSpPr/>
          <p:nvPr/>
        </p:nvSpPr>
        <p:spPr>
          <a:xfrm>
            <a:off x="7960123" y="323033"/>
            <a:ext cx="1183740" cy="355315"/>
          </a:xfrm>
          <a:custGeom>
            <a:avLst/>
            <a:gdLst/>
            <a:ahLst/>
            <a:cxnLst/>
            <a:rect l="l" t="t" r="r" b="b"/>
            <a:pathLst>
              <a:path w="9205" h="2763" extrusionOk="0">
                <a:moveTo>
                  <a:pt x="1" y="0"/>
                </a:moveTo>
                <a:lnTo>
                  <a:pt x="1" y="2762"/>
                </a:lnTo>
                <a:lnTo>
                  <a:pt x="9204" y="2762"/>
                </a:lnTo>
                <a:lnTo>
                  <a:pt x="920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4"/>
          <p:cNvSpPr/>
          <p:nvPr/>
        </p:nvSpPr>
        <p:spPr>
          <a:xfrm>
            <a:off x="7173125" y="912516"/>
            <a:ext cx="1970757" cy="355315"/>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4"/>
          <p:cNvSpPr/>
          <p:nvPr/>
        </p:nvSpPr>
        <p:spPr>
          <a:xfrm>
            <a:off x="7173125" y="2089940"/>
            <a:ext cx="1970757" cy="356858"/>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4"/>
          <p:cNvSpPr/>
          <p:nvPr/>
        </p:nvSpPr>
        <p:spPr>
          <a:xfrm>
            <a:off x="0" y="2089940"/>
            <a:ext cx="552969" cy="356858"/>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4"/>
          <p:cNvSpPr/>
          <p:nvPr/>
        </p:nvSpPr>
        <p:spPr>
          <a:xfrm>
            <a:off x="8773245" y="1500456"/>
            <a:ext cx="370618" cy="356858"/>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4"/>
          <p:cNvSpPr/>
          <p:nvPr/>
        </p:nvSpPr>
        <p:spPr>
          <a:xfrm>
            <a:off x="8039723" y="3268778"/>
            <a:ext cx="1104138" cy="355443"/>
          </a:xfrm>
          <a:custGeom>
            <a:avLst/>
            <a:gdLst/>
            <a:ahLst/>
            <a:cxnLst/>
            <a:rect l="l" t="t" r="r" b="b"/>
            <a:pathLst>
              <a:path w="8586" h="2764" extrusionOk="0">
                <a:moveTo>
                  <a:pt x="1" y="1"/>
                </a:moveTo>
                <a:lnTo>
                  <a:pt x="1" y="2763"/>
                </a:lnTo>
                <a:lnTo>
                  <a:pt x="8585" y="2763"/>
                </a:lnTo>
                <a:lnTo>
                  <a:pt x="858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4"/>
          <p:cNvSpPr/>
          <p:nvPr/>
        </p:nvSpPr>
        <p:spPr>
          <a:xfrm>
            <a:off x="7555951" y="3858262"/>
            <a:ext cx="1587922" cy="355315"/>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4"/>
          <p:cNvSpPr/>
          <p:nvPr/>
        </p:nvSpPr>
        <p:spPr>
          <a:xfrm>
            <a:off x="0" y="4446202"/>
            <a:ext cx="1183740" cy="356858"/>
          </a:xfrm>
          <a:custGeom>
            <a:avLst/>
            <a:gdLst/>
            <a:ahLst/>
            <a:cxnLst/>
            <a:rect l="l" t="t" r="r" b="b"/>
            <a:pathLst>
              <a:path w="9205" h="2775" extrusionOk="0">
                <a:moveTo>
                  <a:pt x="1" y="1"/>
                </a:moveTo>
                <a:lnTo>
                  <a:pt x="1" y="2775"/>
                </a:lnTo>
                <a:lnTo>
                  <a:pt x="9204" y="2775"/>
                </a:lnTo>
                <a:lnTo>
                  <a:pt x="920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4"/>
          <p:cNvSpPr/>
          <p:nvPr/>
        </p:nvSpPr>
        <p:spPr>
          <a:xfrm>
            <a:off x="0" y="3858262"/>
            <a:ext cx="1970757" cy="355315"/>
          </a:xfrm>
          <a:custGeom>
            <a:avLst/>
            <a:gdLst/>
            <a:ahLst/>
            <a:cxnLst/>
            <a:rect l="l" t="t" r="r" b="b"/>
            <a:pathLst>
              <a:path w="15325" h="2763" extrusionOk="0">
                <a:moveTo>
                  <a:pt x="1" y="1"/>
                </a:moveTo>
                <a:lnTo>
                  <a:pt x="1" y="2763"/>
                </a:lnTo>
                <a:lnTo>
                  <a:pt x="15324" y="2763"/>
                </a:lnTo>
                <a:lnTo>
                  <a:pt x="1532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4"/>
          <p:cNvSpPr/>
          <p:nvPr/>
        </p:nvSpPr>
        <p:spPr>
          <a:xfrm>
            <a:off x="2325759" y="3858262"/>
            <a:ext cx="866747" cy="355315"/>
          </a:xfrm>
          <a:custGeom>
            <a:avLst/>
            <a:gdLst/>
            <a:ahLst/>
            <a:cxnLst/>
            <a:rect l="l" t="t" r="r" b="b"/>
            <a:pathLst>
              <a:path w="6740" h="2763" extrusionOk="0">
                <a:moveTo>
                  <a:pt x="1" y="1"/>
                </a:moveTo>
                <a:lnTo>
                  <a:pt x="1" y="2763"/>
                </a:lnTo>
                <a:lnTo>
                  <a:pt x="6739" y="2763"/>
                </a:lnTo>
                <a:lnTo>
                  <a:pt x="6739"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4"/>
          <p:cNvSpPr/>
          <p:nvPr/>
        </p:nvSpPr>
        <p:spPr>
          <a:xfrm>
            <a:off x="0" y="2679300"/>
            <a:ext cx="1485912" cy="355450"/>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4"/>
          <p:cNvSpPr/>
          <p:nvPr/>
        </p:nvSpPr>
        <p:spPr>
          <a:xfrm>
            <a:off x="896262" y="3268778"/>
            <a:ext cx="370618" cy="355443"/>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4"/>
          <p:cNvSpPr/>
          <p:nvPr/>
        </p:nvSpPr>
        <p:spPr>
          <a:xfrm>
            <a:off x="0"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4"/>
          <p:cNvSpPr/>
          <p:nvPr/>
        </p:nvSpPr>
        <p:spPr>
          <a:xfrm>
            <a:off x="359324" y="912525"/>
            <a:ext cx="1228595" cy="355301"/>
          </a:xfrm>
          <a:custGeom>
            <a:avLst/>
            <a:gdLst/>
            <a:ahLst/>
            <a:cxnLst/>
            <a:rect l="l" t="t" r="r" b="b"/>
            <a:pathLst>
              <a:path w="12348" h="2763" extrusionOk="0">
                <a:moveTo>
                  <a:pt x="1" y="0"/>
                </a:moveTo>
                <a:lnTo>
                  <a:pt x="1" y="2762"/>
                </a:lnTo>
                <a:lnTo>
                  <a:pt x="12348" y="2762"/>
                </a:lnTo>
                <a:lnTo>
                  <a:pt x="12348"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4"/>
          <p:cNvSpPr/>
          <p:nvPr/>
        </p:nvSpPr>
        <p:spPr>
          <a:xfrm>
            <a:off x="5395565" y="323033"/>
            <a:ext cx="2171240" cy="355315"/>
          </a:xfrm>
          <a:custGeom>
            <a:avLst/>
            <a:gdLst/>
            <a:ahLst/>
            <a:cxnLst/>
            <a:rect l="l" t="t" r="r" b="b"/>
            <a:pathLst>
              <a:path w="16884" h="2763" extrusionOk="0">
                <a:moveTo>
                  <a:pt x="1" y="0"/>
                </a:moveTo>
                <a:lnTo>
                  <a:pt x="1" y="2762"/>
                </a:lnTo>
                <a:lnTo>
                  <a:pt x="16884" y="2762"/>
                </a:lnTo>
                <a:lnTo>
                  <a:pt x="1688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4"/>
          <p:cNvSpPr/>
          <p:nvPr/>
        </p:nvSpPr>
        <p:spPr>
          <a:xfrm>
            <a:off x="5729396" y="3858262"/>
            <a:ext cx="1600139" cy="355315"/>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4"/>
          <p:cNvSpPr/>
          <p:nvPr/>
        </p:nvSpPr>
        <p:spPr>
          <a:xfrm>
            <a:off x="1577072" y="4446200"/>
            <a:ext cx="3118770" cy="356851"/>
          </a:xfrm>
          <a:custGeom>
            <a:avLst/>
            <a:gdLst/>
            <a:ahLst/>
            <a:cxnLst/>
            <a:rect l="l" t="t" r="r" b="b"/>
            <a:pathLst>
              <a:path w="16884" h="2775" extrusionOk="0">
                <a:moveTo>
                  <a:pt x="0" y="1"/>
                </a:moveTo>
                <a:lnTo>
                  <a:pt x="0" y="2775"/>
                </a:lnTo>
                <a:lnTo>
                  <a:pt x="16883" y="2775"/>
                </a:lnTo>
                <a:lnTo>
                  <a:pt x="1688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4"/>
          <p:cNvSpPr txBox="1">
            <a:spLocks noGrp="1"/>
          </p:cNvSpPr>
          <p:nvPr>
            <p:ph type="title"/>
          </p:nvPr>
        </p:nvSpPr>
        <p:spPr>
          <a:xfrm>
            <a:off x="454800" y="2714625"/>
            <a:ext cx="8425200" cy="447900"/>
          </a:xfrm>
          <a:prstGeom prst="rect">
            <a:avLst/>
          </a:prstGeom>
        </p:spPr>
        <p:txBody>
          <a:bodyPr spcFirstLastPara="1" wrap="square" lIns="91425" tIns="0" rIns="91425" bIns="0" anchor="ctr"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87" name="Google Shape;87;p4"/>
          <p:cNvSpPr txBox="1">
            <a:spLocks noGrp="1"/>
          </p:cNvSpPr>
          <p:nvPr>
            <p:ph type="title" idx="2" hasCustomPrompt="1"/>
          </p:nvPr>
        </p:nvSpPr>
        <p:spPr>
          <a:xfrm>
            <a:off x="454800" y="2150850"/>
            <a:ext cx="8425200" cy="489600"/>
          </a:xfrm>
          <a:prstGeom prst="rect">
            <a:avLst/>
          </a:prstGeom>
        </p:spPr>
        <p:txBody>
          <a:bodyPr spcFirstLastPara="1" wrap="square" lIns="91425" tIns="0" rIns="91425" bIns="0" anchor="b" anchorCtr="0">
            <a:noAutofit/>
          </a:bodyPr>
          <a:lstStyle>
            <a:lvl1pPr lvl="0" algn="ctr" rtl="0">
              <a:spcBef>
                <a:spcPts val="0"/>
              </a:spcBef>
              <a:spcAft>
                <a:spcPts val="0"/>
              </a:spcAft>
              <a:buClr>
                <a:schemeClr val="dk2"/>
              </a:buClr>
              <a:buSzPts val="8000"/>
              <a:buNone/>
              <a:defRPr sz="8000">
                <a:solidFill>
                  <a:schemeClr val="dk2"/>
                </a:solidFill>
              </a:defRPr>
            </a:lvl1pPr>
            <a:lvl2pPr lvl="1" algn="ctr" rtl="0">
              <a:spcBef>
                <a:spcPts val="0"/>
              </a:spcBef>
              <a:spcAft>
                <a:spcPts val="0"/>
              </a:spcAft>
              <a:buSzPts val="12500"/>
              <a:buFont typeface="Overpass Mono"/>
              <a:buNone/>
              <a:defRPr sz="12500" b="1">
                <a:latin typeface="Overpass Mono"/>
                <a:ea typeface="Overpass Mono"/>
                <a:cs typeface="Overpass Mono"/>
                <a:sym typeface="Overpass Mono"/>
              </a:defRPr>
            </a:lvl2pPr>
            <a:lvl3pPr lvl="2" algn="ctr" rtl="0">
              <a:spcBef>
                <a:spcPts val="0"/>
              </a:spcBef>
              <a:spcAft>
                <a:spcPts val="0"/>
              </a:spcAft>
              <a:buSzPts val="12500"/>
              <a:buFont typeface="Overpass Mono"/>
              <a:buNone/>
              <a:defRPr sz="12500" b="1">
                <a:latin typeface="Overpass Mono"/>
                <a:ea typeface="Overpass Mono"/>
                <a:cs typeface="Overpass Mono"/>
                <a:sym typeface="Overpass Mono"/>
              </a:defRPr>
            </a:lvl3pPr>
            <a:lvl4pPr lvl="3" algn="ctr" rtl="0">
              <a:spcBef>
                <a:spcPts val="0"/>
              </a:spcBef>
              <a:spcAft>
                <a:spcPts val="0"/>
              </a:spcAft>
              <a:buSzPts val="12500"/>
              <a:buFont typeface="Overpass Mono"/>
              <a:buNone/>
              <a:defRPr sz="12500" b="1">
                <a:latin typeface="Overpass Mono"/>
                <a:ea typeface="Overpass Mono"/>
                <a:cs typeface="Overpass Mono"/>
                <a:sym typeface="Overpass Mono"/>
              </a:defRPr>
            </a:lvl4pPr>
            <a:lvl5pPr lvl="4" algn="ctr" rtl="0">
              <a:spcBef>
                <a:spcPts val="0"/>
              </a:spcBef>
              <a:spcAft>
                <a:spcPts val="0"/>
              </a:spcAft>
              <a:buSzPts val="12500"/>
              <a:buFont typeface="Overpass Mono"/>
              <a:buNone/>
              <a:defRPr sz="12500" b="1">
                <a:latin typeface="Overpass Mono"/>
                <a:ea typeface="Overpass Mono"/>
                <a:cs typeface="Overpass Mono"/>
                <a:sym typeface="Overpass Mono"/>
              </a:defRPr>
            </a:lvl5pPr>
            <a:lvl6pPr lvl="5" algn="ctr" rtl="0">
              <a:spcBef>
                <a:spcPts val="0"/>
              </a:spcBef>
              <a:spcAft>
                <a:spcPts val="0"/>
              </a:spcAft>
              <a:buSzPts val="12500"/>
              <a:buFont typeface="Overpass Mono"/>
              <a:buNone/>
              <a:defRPr sz="12500" b="1">
                <a:latin typeface="Overpass Mono"/>
                <a:ea typeface="Overpass Mono"/>
                <a:cs typeface="Overpass Mono"/>
                <a:sym typeface="Overpass Mono"/>
              </a:defRPr>
            </a:lvl6pPr>
            <a:lvl7pPr lvl="6" algn="ctr" rtl="0">
              <a:spcBef>
                <a:spcPts val="0"/>
              </a:spcBef>
              <a:spcAft>
                <a:spcPts val="0"/>
              </a:spcAft>
              <a:buSzPts val="12500"/>
              <a:buFont typeface="Overpass Mono"/>
              <a:buNone/>
              <a:defRPr sz="12500" b="1">
                <a:latin typeface="Overpass Mono"/>
                <a:ea typeface="Overpass Mono"/>
                <a:cs typeface="Overpass Mono"/>
                <a:sym typeface="Overpass Mono"/>
              </a:defRPr>
            </a:lvl7pPr>
            <a:lvl8pPr lvl="7" algn="ctr" rtl="0">
              <a:spcBef>
                <a:spcPts val="0"/>
              </a:spcBef>
              <a:spcAft>
                <a:spcPts val="0"/>
              </a:spcAft>
              <a:buSzPts val="12500"/>
              <a:buFont typeface="Overpass Mono"/>
              <a:buNone/>
              <a:defRPr sz="12500" b="1">
                <a:latin typeface="Overpass Mono"/>
                <a:ea typeface="Overpass Mono"/>
                <a:cs typeface="Overpass Mono"/>
                <a:sym typeface="Overpass Mono"/>
              </a:defRPr>
            </a:lvl8pPr>
            <a:lvl9pPr lvl="8" algn="ctr" rtl="0">
              <a:spcBef>
                <a:spcPts val="0"/>
              </a:spcBef>
              <a:spcAft>
                <a:spcPts val="0"/>
              </a:spcAft>
              <a:buSzPts val="12500"/>
              <a:buFont typeface="Overpass Mono"/>
              <a:buNone/>
              <a:defRPr sz="12500" b="1">
                <a:latin typeface="Overpass Mono"/>
                <a:ea typeface="Overpass Mono"/>
                <a:cs typeface="Overpass Mono"/>
                <a:sym typeface="Overpass Mono"/>
              </a:defRPr>
            </a:lvl9pPr>
          </a:lstStyle>
          <a:p>
            <a:r>
              <a:t>xx%</a:t>
            </a: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88"/>
        <p:cNvGrpSpPr/>
        <p:nvPr/>
      </p:nvGrpSpPr>
      <p:grpSpPr>
        <a:xfrm>
          <a:off x="0" y="0"/>
          <a:ext cx="0" cy="0"/>
          <a:chOff x="0" y="0"/>
          <a:chExt cx="0" cy="0"/>
        </a:xfrm>
      </p:grpSpPr>
      <p:sp>
        <p:nvSpPr>
          <p:cNvPr id="89" name="Google Shape;89;p5"/>
          <p:cNvSpPr/>
          <p:nvPr/>
        </p:nvSpPr>
        <p:spPr>
          <a:xfrm>
            <a:off x="0" y="1515825"/>
            <a:ext cx="2943127"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5"/>
          <p:cNvSpPr txBox="1">
            <a:spLocks noGrp="1"/>
          </p:cNvSpPr>
          <p:nvPr>
            <p:ph type="body" idx="1"/>
          </p:nvPr>
        </p:nvSpPr>
        <p:spPr>
          <a:xfrm>
            <a:off x="609499" y="1973025"/>
            <a:ext cx="3512700" cy="2130900"/>
          </a:xfrm>
          <a:prstGeom prst="rect">
            <a:avLst/>
          </a:prstGeom>
        </p:spPr>
        <p:txBody>
          <a:bodyPr spcFirstLastPara="1" wrap="square" lIns="91425" tIns="91425" rIns="91425" bIns="91425" anchor="t" anchorCtr="0">
            <a:noAutofit/>
          </a:bodyPr>
          <a:lstStyle>
            <a:lvl1pPr marL="457200" lvl="0" indent="-330200" rtl="0">
              <a:lnSpc>
                <a:spcPct val="100000"/>
              </a:lnSpc>
              <a:spcBef>
                <a:spcPts val="0"/>
              </a:spcBef>
              <a:spcAft>
                <a:spcPts val="0"/>
              </a:spcAft>
              <a:buSzPts val="1600"/>
              <a:buFont typeface="Raleway SemiBold"/>
              <a:buChar char="●"/>
              <a:defRPr sz="1600"/>
            </a:lvl1pPr>
            <a:lvl2pPr marL="914400" lvl="1" indent="-330200" rtl="0">
              <a:spcBef>
                <a:spcPts val="0"/>
              </a:spcBef>
              <a:spcAft>
                <a:spcPts val="0"/>
              </a:spcAft>
              <a:buSzPts val="1600"/>
              <a:buFont typeface="Nunito Light"/>
              <a:buChar char="○"/>
              <a:defRPr sz="1600"/>
            </a:lvl2pPr>
            <a:lvl3pPr marL="1371600" lvl="2" indent="-330200" rtl="0">
              <a:spcBef>
                <a:spcPts val="1600"/>
              </a:spcBef>
              <a:spcAft>
                <a:spcPts val="0"/>
              </a:spcAft>
              <a:buSzPts val="1600"/>
              <a:buFont typeface="Nunito Light"/>
              <a:buChar char="■"/>
              <a:defRPr sz="1600"/>
            </a:lvl3pPr>
            <a:lvl4pPr marL="1828800" lvl="3" indent="-330200" rtl="0">
              <a:spcBef>
                <a:spcPts val="1600"/>
              </a:spcBef>
              <a:spcAft>
                <a:spcPts val="0"/>
              </a:spcAft>
              <a:buSzPts val="1600"/>
              <a:buFont typeface="Nunito Light"/>
              <a:buChar char="●"/>
              <a:defRPr sz="1600"/>
            </a:lvl4pPr>
            <a:lvl5pPr marL="2286000" lvl="4" indent="-330200" rtl="0">
              <a:spcBef>
                <a:spcPts val="1600"/>
              </a:spcBef>
              <a:spcAft>
                <a:spcPts val="0"/>
              </a:spcAft>
              <a:buSzPts val="1600"/>
              <a:buFont typeface="Nunito Light"/>
              <a:buChar char="○"/>
              <a:defRPr sz="1600"/>
            </a:lvl5pPr>
            <a:lvl6pPr marL="2743200" lvl="5" indent="-330200" rtl="0">
              <a:spcBef>
                <a:spcPts val="1600"/>
              </a:spcBef>
              <a:spcAft>
                <a:spcPts val="0"/>
              </a:spcAft>
              <a:buSzPts val="1600"/>
              <a:buFont typeface="Nunito Light"/>
              <a:buChar char="■"/>
              <a:defRPr sz="1600"/>
            </a:lvl6pPr>
            <a:lvl7pPr marL="3200400" lvl="6" indent="-330200" rtl="0">
              <a:spcBef>
                <a:spcPts val="1600"/>
              </a:spcBef>
              <a:spcAft>
                <a:spcPts val="0"/>
              </a:spcAft>
              <a:buSzPts val="1600"/>
              <a:buFont typeface="Nunito Light"/>
              <a:buChar char="●"/>
              <a:defRPr sz="1600"/>
            </a:lvl7pPr>
            <a:lvl8pPr marL="3657600" lvl="7" indent="-330200" rtl="0">
              <a:spcBef>
                <a:spcPts val="1600"/>
              </a:spcBef>
              <a:spcAft>
                <a:spcPts val="0"/>
              </a:spcAft>
              <a:buSzPts val="1600"/>
              <a:buFont typeface="Nunito Light"/>
              <a:buChar char="○"/>
              <a:defRPr sz="1600"/>
            </a:lvl8pPr>
            <a:lvl9pPr marL="4114800" lvl="8" indent="-330200" rtl="0">
              <a:spcBef>
                <a:spcPts val="1600"/>
              </a:spcBef>
              <a:spcAft>
                <a:spcPts val="1600"/>
              </a:spcAft>
              <a:buSzPts val="1600"/>
              <a:buFont typeface="Nunito Light"/>
              <a:buChar char="■"/>
              <a:defRPr sz="1600"/>
            </a:lvl9pPr>
          </a:lstStyle>
          <a:p>
            <a:endParaRPr/>
          </a:p>
        </p:txBody>
      </p:sp>
      <p:sp>
        <p:nvSpPr>
          <p:cNvPr id="91" name="Google Shape;91;p5"/>
          <p:cNvSpPr txBox="1">
            <a:spLocks noGrp="1"/>
          </p:cNvSpPr>
          <p:nvPr>
            <p:ph type="title"/>
          </p:nvPr>
        </p:nvSpPr>
        <p:spPr>
          <a:xfrm>
            <a:off x="560825" y="1168325"/>
            <a:ext cx="3561300" cy="669000"/>
          </a:xfrm>
          <a:prstGeom prst="rect">
            <a:avLst/>
          </a:prstGeom>
        </p:spPr>
        <p:txBody>
          <a:bodyPr spcFirstLastPara="1" wrap="square" lIns="91425" tIns="91425" rIns="91425" bIns="91425" anchor="t" anchorCtr="0">
            <a:noAutofit/>
          </a:bodyPr>
          <a:lstStyle>
            <a:lvl1pPr lvl="0" rtl="0">
              <a:spcBef>
                <a:spcPts val="0"/>
              </a:spcBef>
              <a:spcAft>
                <a:spcPts val="0"/>
              </a:spcAft>
              <a:buNone/>
              <a:defRPr sz="3000">
                <a:solidFill>
                  <a:schemeClr val="dk2"/>
                </a:solidFill>
              </a:defRPr>
            </a:lvl1pPr>
            <a:lvl2pPr lvl="1" rtl="0">
              <a:spcBef>
                <a:spcPts val="0"/>
              </a:spcBef>
              <a:spcAft>
                <a:spcPts val="0"/>
              </a:spcAft>
              <a:buNone/>
              <a:defRPr sz="3000"/>
            </a:lvl2pPr>
            <a:lvl3pPr lvl="2" rtl="0">
              <a:spcBef>
                <a:spcPts val="0"/>
              </a:spcBef>
              <a:spcAft>
                <a:spcPts val="0"/>
              </a:spcAft>
              <a:buNone/>
              <a:defRPr sz="3000"/>
            </a:lvl3pPr>
            <a:lvl4pPr lvl="3" rtl="0">
              <a:spcBef>
                <a:spcPts val="0"/>
              </a:spcBef>
              <a:spcAft>
                <a:spcPts val="0"/>
              </a:spcAft>
              <a:buNone/>
              <a:defRPr sz="3000"/>
            </a:lvl4pPr>
            <a:lvl5pPr lvl="4" rtl="0">
              <a:spcBef>
                <a:spcPts val="0"/>
              </a:spcBef>
              <a:spcAft>
                <a:spcPts val="0"/>
              </a:spcAft>
              <a:buNone/>
              <a:defRPr sz="3000"/>
            </a:lvl5pPr>
            <a:lvl6pPr lvl="5" rtl="0">
              <a:spcBef>
                <a:spcPts val="0"/>
              </a:spcBef>
              <a:spcAft>
                <a:spcPts val="0"/>
              </a:spcAft>
              <a:buNone/>
              <a:defRPr sz="3000"/>
            </a:lvl6pPr>
            <a:lvl7pPr lvl="6" rtl="0">
              <a:spcBef>
                <a:spcPts val="0"/>
              </a:spcBef>
              <a:spcAft>
                <a:spcPts val="0"/>
              </a:spcAft>
              <a:buNone/>
              <a:defRPr sz="3000"/>
            </a:lvl7pPr>
            <a:lvl8pPr lvl="7" rtl="0">
              <a:spcBef>
                <a:spcPts val="0"/>
              </a:spcBef>
              <a:spcAft>
                <a:spcPts val="0"/>
              </a:spcAft>
              <a:buNone/>
              <a:defRPr sz="3000"/>
            </a:lvl8pPr>
            <a:lvl9pPr lvl="8" rtl="0">
              <a:spcBef>
                <a:spcPts val="0"/>
              </a:spcBef>
              <a:spcAft>
                <a:spcPts val="0"/>
              </a:spcAft>
              <a:buNone/>
              <a:defRPr sz="30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92"/>
        <p:cNvGrpSpPr/>
        <p:nvPr/>
      </p:nvGrpSpPr>
      <p:grpSpPr>
        <a:xfrm>
          <a:off x="0" y="0"/>
          <a:ext cx="0" cy="0"/>
          <a:chOff x="0" y="0"/>
          <a:chExt cx="0" cy="0"/>
        </a:xfrm>
      </p:grpSpPr>
      <p:sp>
        <p:nvSpPr>
          <p:cNvPr id="93" name="Google Shape;93;p6"/>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94" name="Google Shape;94;p6"/>
          <p:cNvSpPr txBox="1">
            <a:spLocks noGrp="1"/>
          </p:cNvSpPr>
          <p:nvPr>
            <p:ph type="subTitle" idx="1"/>
          </p:nvPr>
        </p:nvSpPr>
        <p:spPr>
          <a:xfrm>
            <a:off x="2773575" y="3109000"/>
            <a:ext cx="2226600" cy="84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95" name="Google Shape;95;p6"/>
          <p:cNvSpPr txBox="1">
            <a:spLocks noGrp="1"/>
          </p:cNvSpPr>
          <p:nvPr>
            <p:ph type="title" idx="2"/>
          </p:nvPr>
        </p:nvSpPr>
        <p:spPr>
          <a:xfrm>
            <a:off x="2646050" y="2523698"/>
            <a:ext cx="2481300" cy="524400"/>
          </a:xfrm>
          <a:prstGeom prst="rect">
            <a:avLst/>
          </a:prstGeom>
          <a:solidFill>
            <a:schemeClr val="dk2"/>
          </a:solidFill>
        </p:spPr>
        <p:txBody>
          <a:bodyPr spcFirstLastPara="1" wrap="square" lIns="91425" tIns="91425" rIns="91425" bIns="91425" anchor="b" anchorCtr="0">
            <a:noAutofit/>
          </a:bodyPr>
          <a:lstStyle>
            <a:lvl1pPr lvl="0" algn="ctr" rtl="0">
              <a:spcBef>
                <a:spcPts val="0"/>
              </a:spcBef>
              <a:spcAft>
                <a:spcPts val="0"/>
              </a:spcAft>
              <a:buClr>
                <a:schemeClr val="dk1"/>
              </a:buClr>
              <a:buSzPts val="2200"/>
              <a:buNone/>
              <a:defRPr sz="2200">
                <a:solidFill>
                  <a:schemeClr val="dk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96" name="Google Shape;96;p6"/>
          <p:cNvSpPr txBox="1">
            <a:spLocks noGrp="1"/>
          </p:cNvSpPr>
          <p:nvPr>
            <p:ph type="subTitle" idx="3"/>
          </p:nvPr>
        </p:nvSpPr>
        <p:spPr>
          <a:xfrm>
            <a:off x="6070225" y="3109000"/>
            <a:ext cx="2226600" cy="84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400"/>
            </a:lvl1pPr>
            <a:lvl2pPr lvl="1" rtl="0">
              <a:lnSpc>
                <a:spcPct val="100000"/>
              </a:lnSpc>
              <a:spcBef>
                <a:spcPts val="0"/>
              </a:spcBef>
              <a:spcAft>
                <a:spcPts val="0"/>
              </a:spcAft>
              <a:buClr>
                <a:schemeClr val="dk1"/>
              </a:buClr>
              <a:buSzPts val="2800"/>
              <a:buNone/>
              <a:defRPr sz="2800">
                <a:solidFill>
                  <a:schemeClr val="dk1"/>
                </a:solidFill>
              </a:defRPr>
            </a:lvl2pPr>
            <a:lvl3pPr lvl="2" rtl="0">
              <a:lnSpc>
                <a:spcPct val="100000"/>
              </a:lnSpc>
              <a:spcBef>
                <a:spcPts val="0"/>
              </a:spcBef>
              <a:spcAft>
                <a:spcPts val="0"/>
              </a:spcAft>
              <a:buClr>
                <a:schemeClr val="dk1"/>
              </a:buClr>
              <a:buSzPts val="2800"/>
              <a:buNone/>
              <a:defRPr sz="2800">
                <a:solidFill>
                  <a:schemeClr val="dk1"/>
                </a:solidFill>
              </a:defRPr>
            </a:lvl3pPr>
            <a:lvl4pPr lvl="3" rtl="0">
              <a:lnSpc>
                <a:spcPct val="100000"/>
              </a:lnSpc>
              <a:spcBef>
                <a:spcPts val="0"/>
              </a:spcBef>
              <a:spcAft>
                <a:spcPts val="0"/>
              </a:spcAft>
              <a:buClr>
                <a:schemeClr val="dk1"/>
              </a:buClr>
              <a:buSzPts val="2800"/>
              <a:buNone/>
              <a:defRPr sz="2800">
                <a:solidFill>
                  <a:schemeClr val="dk1"/>
                </a:solidFill>
              </a:defRPr>
            </a:lvl4pPr>
            <a:lvl5pPr lvl="4" rtl="0">
              <a:lnSpc>
                <a:spcPct val="100000"/>
              </a:lnSpc>
              <a:spcBef>
                <a:spcPts val="0"/>
              </a:spcBef>
              <a:spcAft>
                <a:spcPts val="0"/>
              </a:spcAft>
              <a:buClr>
                <a:schemeClr val="dk1"/>
              </a:buClr>
              <a:buSzPts val="2800"/>
              <a:buNone/>
              <a:defRPr sz="2800">
                <a:solidFill>
                  <a:schemeClr val="dk1"/>
                </a:solidFill>
              </a:defRPr>
            </a:lvl5pPr>
            <a:lvl6pPr lvl="5" rtl="0">
              <a:lnSpc>
                <a:spcPct val="100000"/>
              </a:lnSpc>
              <a:spcBef>
                <a:spcPts val="0"/>
              </a:spcBef>
              <a:spcAft>
                <a:spcPts val="0"/>
              </a:spcAft>
              <a:buClr>
                <a:schemeClr val="dk1"/>
              </a:buClr>
              <a:buSzPts val="2800"/>
              <a:buNone/>
              <a:defRPr sz="2800">
                <a:solidFill>
                  <a:schemeClr val="dk1"/>
                </a:solidFill>
              </a:defRPr>
            </a:lvl6pPr>
            <a:lvl7pPr lvl="6" rtl="0">
              <a:lnSpc>
                <a:spcPct val="100000"/>
              </a:lnSpc>
              <a:spcBef>
                <a:spcPts val="0"/>
              </a:spcBef>
              <a:spcAft>
                <a:spcPts val="0"/>
              </a:spcAft>
              <a:buClr>
                <a:schemeClr val="dk1"/>
              </a:buClr>
              <a:buSzPts val="2800"/>
              <a:buNone/>
              <a:defRPr sz="2800">
                <a:solidFill>
                  <a:schemeClr val="dk1"/>
                </a:solidFill>
              </a:defRPr>
            </a:lvl7pPr>
            <a:lvl8pPr lvl="7" rtl="0">
              <a:lnSpc>
                <a:spcPct val="100000"/>
              </a:lnSpc>
              <a:spcBef>
                <a:spcPts val="0"/>
              </a:spcBef>
              <a:spcAft>
                <a:spcPts val="0"/>
              </a:spcAft>
              <a:buClr>
                <a:schemeClr val="dk1"/>
              </a:buClr>
              <a:buSzPts val="2800"/>
              <a:buNone/>
              <a:defRPr sz="2800">
                <a:solidFill>
                  <a:schemeClr val="dk1"/>
                </a:solidFill>
              </a:defRPr>
            </a:lvl8pPr>
            <a:lvl9pPr lvl="8" rtl="0">
              <a:lnSpc>
                <a:spcPct val="100000"/>
              </a:lnSpc>
              <a:spcBef>
                <a:spcPts val="0"/>
              </a:spcBef>
              <a:spcAft>
                <a:spcPts val="0"/>
              </a:spcAft>
              <a:buClr>
                <a:schemeClr val="dk1"/>
              </a:buClr>
              <a:buSzPts val="2800"/>
              <a:buNone/>
              <a:defRPr sz="2800">
                <a:solidFill>
                  <a:schemeClr val="dk1"/>
                </a:solidFill>
              </a:defRPr>
            </a:lvl9pPr>
          </a:lstStyle>
          <a:p>
            <a:endParaRPr/>
          </a:p>
        </p:txBody>
      </p:sp>
      <p:sp>
        <p:nvSpPr>
          <p:cNvPr id="97" name="Google Shape;97;p6"/>
          <p:cNvSpPr txBox="1">
            <a:spLocks noGrp="1"/>
          </p:cNvSpPr>
          <p:nvPr>
            <p:ph type="title" idx="4"/>
          </p:nvPr>
        </p:nvSpPr>
        <p:spPr>
          <a:xfrm>
            <a:off x="5942650" y="2523676"/>
            <a:ext cx="2481300" cy="524400"/>
          </a:xfrm>
          <a:prstGeom prst="rect">
            <a:avLst/>
          </a:prstGeom>
          <a:solidFill>
            <a:schemeClr val="lt2"/>
          </a:solidFill>
        </p:spPr>
        <p:txBody>
          <a:bodyPr spcFirstLastPara="1" wrap="square" lIns="91425" tIns="91425" rIns="91425" bIns="91425" anchor="b" anchorCtr="0">
            <a:noAutofit/>
          </a:bodyPr>
          <a:lstStyle>
            <a:lvl1pPr lvl="0" algn="ctr" rtl="0">
              <a:spcBef>
                <a:spcPts val="0"/>
              </a:spcBef>
              <a:spcAft>
                <a:spcPts val="0"/>
              </a:spcAft>
              <a:buClr>
                <a:schemeClr val="lt1"/>
              </a:buClr>
              <a:buSzPts val="2200"/>
              <a:buNone/>
              <a:defRPr sz="2200">
                <a:solidFill>
                  <a:schemeClr val="lt1"/>
                </a:solidFill>
              </a:defRPr>
            </a:lvl1pPr>
            <a:lvl2pPr lvl="1"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2pPr>
            <a:lvl3pPr lvl="2"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3pPr>
            <a:lvl4pPr lvl="3"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4pPr>
            <a:lvl5pPr lvl="4"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5pPr>
            <a:lvl6pPr lvl="5"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6pPr>
            <a:lvl7pPr lvl="6"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7pPr>
            <a:lvl8pPr lvl="7"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8pPr>
            <a:lvl9pPr lvl="8" rtl="0">
              <a:spcBef>
                <a:spcPts val="0"/>
              </a:spcBef>
              <a:spcAft>
                <a:spcPts val="0"/>
              </a:spcAft>
              <a:buClr>
                <a:schemeClr val="lt1"/>
              </a:buClr>
              <a:buSzPts val="2400"/>
              <a:buFont typeface="Barlow Condensed ExtraBold"/>
              <a:buNone/>
              <a:defRPr sz="2400">
                <a:solidFill>
                  <a:schemeClr val="lt1"/>
                </a:solidFill>
                <a:latin typeface="Barlow Condensed ExtraBold"/>
                <a:ea typeface="Barlow Condensed ExtraBold"/>
                <a:cs typeface="Barlow Condensed ExtraBold"/>
                <a:sym typeface="Barlow Condensed ExtraBold"/>
              </a:defRPr>
            </a:lvl9pPr>
          </a:lstStyle>
          <a:p>
            <a:endParaRPr/>
          </a:p>
        </p:txBody>
      </p:sp>
      <p:sp>
        <p:nvSpPr>
          <p:cNvPr id="98" name="Google Shape;98;p6"/>
          <p:cNvSpPr/>
          <p:nvPr/>
        </p:nvSpPr>
        <p:spPr>
          <a:xfrm flipH="1">
            <a:off x="7772389" y="0"/>
            <a:ext cx="1371614" cy="356851"/>
          </a:xfrm>
          <a:custGeom>
            <a:avLst/>
            <a:gdLst/>
            <a:ahLst/>
            <a:cxnLst/>
            <a:rect l="l" t="t" r="r" b="b"/>
            <a:pathLst>
              <a:path w="16884" h="2775" extrusionOk="0">
                <a:moveTo>
                  <a:pt x="0" y="1"/>
                </a:moveTo>
                <a:lnTo>
                  <a:pt x="0" y="2775"/>
                </a:lnTo>
                <a:lnTo>
                  <a:pt x="16883" y="2775"/>
                </a:lnTo>
                <a:lnTo>
                  <a:pt x="1688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99"/>
        <p:cNvGrpSpPr/>
        <p:nvPr/>
      </p:nvGrpSpPr>
      <p:grpSpPr>
        <a:xfrm>
          <a:off x="0" y="0"/>
          <a:ext cx="0" cy="0"/>
          <a:chOff x="0" y="0"/>
          <a:chExt cx="0" cy="0"/>
        </a:xfrm>
      </p:grpSpPr>
      <p:sp>
        <p:nvSpPr>
          <p:cNvPr id="100" name="Google Shape;100;p7"/>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1"/>
        <p:cNvGrpSpPr/>
        <p:nvPr/>
      </p:nvGrpSpPr>
      <p:grpSpPr>
        <a:xfrm>
          <a:off x="0" y="0"/>
          <a:ext cx="0" cy="0"/>
          <a:chOff x="0" y="0"/>
          <a:chExt cx="0" cy="0"/>
        </a:xfrm>
      </p:grpSpPr>
      <p:sp>
        <p:nvSpPr>
          <p:cNvPr id="102" name="Google Shape;102;p8"/>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03" name="Google Shape;103;p8"/>
          <p:cNvSpPr txBox="1">
            <a:spLocks noGrp="1"/>
          </p:cNvSpPr>
          <p:nvPr>
            <p:ph type="subTitle" idx="1"/>
          </p:nvPr>
        </p:nvSpPr>
        <p:spPr>
          <a:xfrm flipH="1">
            <a:off x="1456725" y="1617100"/>
            <a:ext cx="1960800" cy="10377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04" name="Google Shape;104;p8"/>
          <p:cNvSpPr/>
          <p:nvPr/>
        </p:nvSpPr>
        <p:spPr>
          <a:xfrm>
            <a:off x="0" y="2689849"/>
            <a:ext cx="2770896" cy="1033530"/>
          </a:xfrm>
          <a:custGeom>
            <a:avLst/>
            <a:gdLst/>
            <a:ahLst/>
            <a:cxnLst/>
            <a:rect l="l" t="t" r="r" b="b"/>
            <a:pathLst>
              <a:path w="106491" h="5847" extrusionOk="0">
                <a:moveTo>
                  <a:pt x="1" y="0"/>
                </a:moveTo>
                <a:lnTo>
                  <a:pt x="1" y="5846"/>
                </a:lnTo>
                <a:lnTo>
                  <a:pt x="106490" y="5846"/>
                </a:lnTo>
                <a:lnTo>
                  <a:pt x="106490"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8"/>
          <p:cNvSpPr/>
          <p:nvPr/>
        </p:nvSpPr>
        <p:spPr>
          <a:xfrm>
            <a:off x="0" y="0"/>
            <a:ext cx="1278158" cy="442823"/>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Idea principal">
  <p:cSld name="MAIN_POINT_1">
    <p:bg>
      <p:bgPr>
        <a:solidFill>
          <a:schemeClr val="dk1"/>
        </a:solidFill>
        <a:effectLst/>
      </p:bgPr>
    </p:bg>
    <p:spTree>
      <p:nvGrpSpPr>
        <p:cNvPr id="1" name="Shape 106"/>
        <p:cNvGrpSpPr/>
        <p:nvPr/>
      </p:nvGrpSpPr>
      <p:grpSpPr>
        <a:xfrm>
          <a:off x="0" y="0"/>
          <a:ext cx="0" cy="0"/>
          <a:chOff x="0" y="0"/>
          <a:chExt cx="0" cy="0"/>
        </a:xfrm>
      </p:grpSpPr>
      <p:sp>
        <p:nvSpPr>
          <p:cNvPr id="107" name="Google Shape;107;p9"/>
          <p:cNvSpPr/>
          <p:nvPr/>
        </p:nvSpPr>
        <p:spPr>
          <a:xfrm flipH="1">
            <a:off x="27" y="323033"/>
            <a:ext cx="1183740" cy="355315"/>
          </a:xfrm>
          <a:custGeom>
            <a:avLst/>
            <a:gdLst/>
            <a:ahLst/>
            <a:cxnLst/>
            <a:rect l="l" t="t" r="r" b="b"/>
            <a:pathLst>
              <a:path w="9205" h="2763" extrusionOk="0">
                <a:moveTo>
                  <a:pt x="1" y="0"/>
                </a:moveTo>
                <a:lnTo>
                  <a:pt x="1" y="2762"/>
                </a:lnTo>
                <a:lnTo>
                  <a:pt x="9204" y="2762"/>
                </a:lnTo>
                <a:lnTo>
                  <a:pt x="9204"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9"/>
          <p:cNvSpPr/>
          <p:nvPr/>
        </p:nvSpPr>
        <p:spPr>
          <a:xfrm flipH="1">
            <a:off x="3" y="912525"/>
            <a:ext cx="3076570" cy="355301"/>
          </a:xfrm>
          <a:custGeom>
            <a:avLst/>
            <a:gdLst/>
            <a:ahLst/>
            <a:cxnLst/>
            <a:rect l="l" t="t" r="r" b="b"/>
            <a:pathLst>
              <a:path w="15325" h="2763" extrusionOk="0">
                <a:moveTo>
                  <a:pt x="1" y="0"/>
                </a:moveTo>
                <a:lnTo>
                  <a:pt x="1" y="2762"/>
                </a:lnTo>
                <a:lnTo>
                  <a:pt x="15324" y="2762"/>
                </a:lnTo>
                <a:lnTo>
                  <a:pt x="15324"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9"/>
          <p:cNvSpPr/>
          <p:nvPr/>
        </p:nvSpPr>
        <p:spPr>
          <a:xfrm flipH="1">
            <a:off x="-4" y="2089950"/>
            <a:ext cx="1766704" cy="356851"/>
          </a:xfrm>
          <a:custGeom>
            <a:avLst/>
            <a:gdLst/>
            <a:ahLst/>
            <a:cxnLst/>
            <a:rect l="l" t="t" r="r" b="b"/>
            <a:pathLst>
              <a:path w="15325" h="2775" extrusionOk="0">
                <a:moveTo>
                  <a:pt x="1" y="0"/>
                </a:moveTo>
                <a:lnTo>
                  <a:pt x="1" y="2774"/>
                </a:lnTo>
                <a:lnTo>
                  <a:pt x="15324" y="2774"/>
                </a:lnTo>
                <a:lnTo>
                  <a:pt x="15324"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9"/>
          <p:cNvSpPr/>
          <p:nvPr/>
        </p:nvSpPr>
        <p:spPr>
          <a:xfrm flipH="1">
            <a:off x="6715125" y="2089950"/>
            <a:ext cx="2071751" cy="356851"/>
          </a:xfrm>
          <a:custGeom>
            <a:avLst/>
            <a:gdLst/>
            <a:ahLst/>
            <a:cxnLst/>
            <a:rect l="l" t="t" r="r" b="b"/>
            <a:pathLst>
              <a:path w="4300" h="2775" extrusionOk="0">
                <a:moveTo>
                  <a:pt x="1" y="0"/>
                </a:moveTo>
                <a:lnTo>
                  <a:pt x="1" y="2774"/>
                </a:lnTo>
                <a:lnTo>
                  <a:pt x="4299" y="2774"/>
                </a:lnTo>
                <a:lnTo>
                  <a:pt x="4299" y="0"/>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9"/>
          <p:cNvSpPr/>
          <p:nvPr/>
        </p:nvSpPr>
        <p:spPr>
          <a:xfrm flipH="1">
            <a:off x="1229469" y="1500450"/>
            <a:ext cx="1104154" cy="356872"/>
          </a:xfrm>
          <a:custGeom>
            <a:avLst/>
            <a:gdLst/>
            <a:ahLst/>
            <a:cxnLst/>
            <a:rect l="l" t="t" r="r" b="b"/>
            <a:pathLst>
              <a:path w="18027" h="2775" extrusionOk="0">
                <a:moveTo>
                  <a:pt x="0" y="0"/>
                </a:moveTo>
                <a:lnTo>
                  <a:pt x="0" y="2774"/>
                </a:lnTo>
                <a:lnTo>
                  <a:pt x="18026" y="2774"/>
                </a:lnTo>
                <a:lnTo>
                  <a:pt x="1802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9"/>
          <p:cNvSpPr/>
          <p:nvPr/>
        </p:nvSpPr>
        <p:spPr>
          <a:xfrm flipH="1">
            <a:off x="66" y="2679300"/>
            <a:ext cx="2247805" cy="355450"/>
          </a:xfrm>
          <a:custGeom>
            <a:avLst/>
            <a:gdLst/>
            <a:ahLst/>
            <a:cxnLst/>
            <a:rect l="l" t="t" r="r" b="b"/>
            <a:pathLst>
              <a:path w="12872" h="2764" extrusionOk="0">
                <a:moveTo>
                  <a:pt x="1" y="1"/>
                </a:moveTo>
                <a:lnTo>
                  <a:pt x="1" y="2763"/>
                </a:lnTo>
                <a:lnTo>
                  <a:pt x="12871" y="2763"/>
                </a:lnTo>
                <a:lnTo>
                  <a:pt x="12871"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9"/>
          <p:cNvSpPr/>
          <p:nvPr/>
        </p:nvSpPr>
        <p:spPr>
          <a:xfrm flipH="1">
            <a:off x="23" y="1500450"/>
            <a:ext cx="1038298" cy="356872"/>
          </a:xfrm>
          <a:custGeom>
            <a:avLst/>
            <a:gdLst/>
            <a:ahLst/>
            <a:cxnLst/>
            <a:rect l="l" t="t" r="r" b="b"/>
            <a:pathLst>
              <a:path w="2882" h="2775" extrusionOk="0">
                <a:moveTo>
                  <a:pt x="1" y="0"/>
                </a:moveTo>
                <a:lnTo>
                  <a:pt x="1" y="2774"/>
                </a:lnTo>
                <a:lnTo>
                  <a:pt x="2882" y="2774"/>
                </a:lnTo>
                <a:lnTo>
                  <a:pt x="2882"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9"/>
          <p:cNvSpPr/>
          <p:nvPr/>
        </p:nvSpPr>
        <p:spPr>
          <a:xfrm flipH="1">
            <a:off x="29" y="3268778"/>
            <a:ext cx="1104138" cy="355443"/>
          </a:xfrm>
          <a:custGeom>
            <a:avLst/>
            <a:gdLst/>
            <a:ahLst/>
            <a:cxnLst/>
            <a:rect l="l" t="t" r="r" b="b"/>
            <a:pathLst>
              <a:path w="8586" h="2764" extrusionOk="0">
                <a:moveTo>
                  <a:pt x="1" y="1"/>
                </a:moveTo>
                <a:lnTo>
                  <a:pt x="1" y="2763"/>
                </a:lnTo>
                <a:lnTo>
                  <a:pt x="8585" y="2763"/>
                </a:lnTo>
                <a:lnTo>
                  <a:pt x="8585" y="1"/>
                </a:lnTo>
                <a:close/>
              </a:path>
            </a:pathLst>
          </a:custGeom>
          <a:solidFill>
            <a:srgbClr val="FFFFFF">
              <a:alpha val="196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9"/>
          <p:cNvSpPr/>
          <p:nvPr/>
        </p:nvSpPr>
        <p:spPr>
          <a:xfrm flipH="1">
            <a:off x="1299941" y="3268775"/>
            <a:ext cx="490759" cy="355450"/>
          </a:xfrm>
          <a:custGeom>
            <a:avLst/>
            <a:gdLst/>
            <a:ahLst/>
            <a:cxnLst/>
            <a:rect l="l" t="t" r="r" b="b"/>
            <a:pathLst>
              <a:path w="18396" h="2764" extrusionOk="0">
                <a:moveTo>
                  <a:pt x="1" y="1"/>
                </a:moveTo>
                <a:lnTo>
                  <a:pt x="1" y="2763"/>
                </a:lnTo>
                <a:lnTo>
                  <a:pt x="18396" y="2763"/>
                </a:lnTo>
                <a:lnTo>
                  <a:pt x="18396"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9"/>
          <p:cNvSpPr/>
          <p:nvPr/>
        </p:nvSpPr>
        <p:spPr>
          <a:xfrm flipH="1">
            <a:off x="13" y="3858250"/>
            <a:ext cx="1457311" cy="355322"/>
          </a:xfrm>
          <a:custGeom>
            <a:avLst/>
            <a:gdLst/>
            <a:ahLst/>
            <a:cxnLst/>
            <a:rect l="l" t="t" r="r" b="b"/>
            <a:pathLst>
              <a:path w="12348" h="2763" extrusionOk="0">
                <a:moveTo>
                  <a:pt x="0" y="1"/>
                </a:moveTo>
                <a:lnTo>
                  <a:pt x="0" y="2763"/>
                </a:lnTo>
                <a:lnTo>
                  <a:pt x="12347" y="2763"/>
                </a:lnTo>
                <a:lnTo>
                  <a:pt x="12347"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9"/>
          <p:cNvSpPr/>
          <p:nvPr/>
        </p:nvSpPr>
        <p:spPr>
          <a:xfrm flipH="1">
            <a:off x="7377202" y="3858250"/>
            <a:ext cx="1766704" cy="355322"/>
          </a:xfrm>
          <a:custGeom>
            <a:avLst/>
            <a:gdLst/>
            <a:ahLst/>
            <a:cxnLst/>
            <a:rect l="l" t="t" r="r" b="b"/>
            <a:pathLst>
              <a:path w="15325" h="2763" extrusionOk="0">
                <a:moveTo>
                  <a:pt x="1" y="1"/>
                </a:moveTo>
                <a:lnTo>
                  <a:pt x="1" y="2763"/>
                </a:lnTo>
                <a:lnTo>
                  <a:pt x="15324" y="2763"/>
                </a:lnTo>
                <a:lnTo>
                  <a:pt x="15324"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9"/>
          <p:cNvSpPr/>
          <p:nvPr/>
        </p:nvSpPr>
        <p:spPr>
          <a:xfrm flipH="1">
            <a:off x="7488607" y="2679300"/>
            <a:ext cx="1655292" cy="355450"/>
          </a:xfrm>
          <a:custGeom>
            <a:avLst/>
            <a:gdLst/>
            <a:ahLst/>
            <a:cxnLst/>
            <a:rect l="l" t="t" r="r" b="b"/>
            <a:pathLst>
              <a:path w="15325" h="2764" extrusionOk="0">
                <a:moveTo>
                  <a:pt x="1" y="1"/>
                </a:moveTo>
                <a:lnTo>
                  <a:pt x="1" y="2763"/>
                </a:lnTo>
                <a:lnTo>
                  <a:pt x="15324" y="2763"/>
                </a:lnTo>
                <a:lnTo>
                  <a:pt x="15324"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9"/>
          <p:cNvSpPr/>
          <p:nvPr/>
        </p:nvSpPr>
        <p:spPr>
          <a:xfrm flipH="1">
            <a:off x="8105584" y="3268775"/>
            <a:ext cx="1038298" cy="355450"/>
          </a:xfrm>
          <a:custGeom>
            <a:avLst/>
            <a:gdLst/>
            <a:ahLst/>
            <a:cxnLst/>
            <a:rect l="l" t="t" r="r" b="b"/>
            <a:pathLst>
              <a:path w="2882" h="2764" extrusionOk="0">
                <a:moveTo>
                  <a:pt x="0" y="1"/>
                </a:moveTo>
                <a:lnTo>
                  <a:pt x="0" y="2763"/>
                </a:lnTo>
                <a:lnTo>
                  <a:pt x="2881" y="2763"/>
                </a:lnTo>
                <a:lnTo>
                  <a:pt x="288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9"/>
          <p:cNvSpPr/>
          <p:nvPr/>
        </p:nvSpPr>
        <p:spPr>
          <a:xfrm flipH="1">
            <a:off x="8039752" y="1500456"/>
            <a:ext cx="1104138" cy="356858"/>
          </a:xfrm>
          <a:custGeom>
            <a:avLst/>
            <a:gdLst/>
            <a:ahLst/>
            <a:cxnLst/>
            <a:rect l="l" t="t" r="r" b="b"/>
            <a:pathLst>
              <a:path w="8586" h="2775" extrusionOk="0">
                <a:moveTo>
                  <a:pt x="1" y="0"/>
                </a:moveTo>
                <a:lnTo>
                  <a:pt x="1" y="2774"/>
                </a:lnTo>
                <a:lnTo>
                  <a:pt x="8585" y="2774"/>
                </a:lnTo>
                <a:lnTo>
                  <a:pt x="8585"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9"/>
          <p:cNvSpPr/>
          <p:nvPr/>
        </p:nvSpPr>
        <p:spPr>
          <a:xfrm flipH="1">
            <a:off x="5478250" y="1500456"/>
            <a:ext cx="2365680" cy="356858"/>
          </a:xfrm>
          <a:custGeom>
            <a:avLst/>
            <a:gdLst/>
            <a:ahLst/>
            <a:cxnLst/>
            <a:rect l="l" t="t" r="r" b="b"/>
            <a:pathLst>
              <a:path w="18396" h="2775" extrusionOk="0">
                <a:moveTo>
                  <a:pt x="0" y="0"/>
                </a:moveTo>
                <a:lnTo>
                  <a:pt x="0" y="2774"/>
                </a:lnTo>
                <a:lnTo>
                  <a:pt x="18396" y="2774"/>
                </a:lnTo>
                <a:lnTo>
                  <a:pt x="18396"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9"/>
          <p:cNvSpPr/>
          <p:nvPr/>
        </p:nvSpPr>
        <p:spPr>
          <a:xfrm flipH="1">
            <a:off x="6896105" y="912525"/>
            <a:ext cx="2247799" cy="355301"/>
          </a:xfrm>
          <a:custGeom>
            <a:avLst/>
            <a:gdLst/>
            <a:ahLst/>
            <a:cxnLst/>
            <a:rect l="l" t="t" r="r" b="b"/>
            <a:pathLst>
              <a:path w="12348" h="2763" extrusionOk="0">
                <a:moveTo>
                  <a:pt x="1" y="0"/>
                </a:moveTo>
                <a:lnTo>
                  <a:pt x="1" y="2762"/>
                </a:lnTo>
                <a:lnTo>
                  <a:pt x="12348" y="2762"/>
                </a:lnTo>
                <a:lnTo>
                  <a:pt x="12348" y="0"/>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9"/>
          <p:cNvSpPr/>
          <p:nvPr/>
        </p:nvSpPr>
        <p:spPr>
          <a:xfrm flipH="1">
            <a:off x="3895732" y="323025"/>
            <a:ext cx="4819643" cy="355322"/>
          </a:xfrm>
          <a:custGeom>
            <a:avLst/>
            <a:gdLst/>
            <a:ahLst/>
            <a:cxnLst/>
            <a:rect l="l" t="t" r="r" b="b"/>
            <a:pathLst>
              <a:path w="18087" h="2763" extrusionOk="0">
                <a:moveTo>
                  <a:pt x="1" y="0"/>
                </a:moveTo>
                <a:lnTo>
                  <a:pt x="1" y="2762"/>
                </a:lnTo>
                <a:lnTo>
                  <a:pt x="18087" y="2762"/>
                </a:lnTo>
                <a:lnTo>
                  <a:pt x="18087" y="0"/>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9"/>
          <p:cNvSpPr/>
          <p:nvPr/>
        </p:nvSpPr>
        <p:spPr>
          <a:xfrm flipH="1">
            <a:off x="2611243" y="4446200"/>
            <a:ext cx="6532757" cy="356851"/>
          </a:xfrm>
          <a:custGeom>
            <a:avLst/>
            <a:gdLst/>
            <a:ahLst/>
            <a:cxnLst/>
            <a:rect l="l" t="t" r="r" b="b"/>
            <a:pathLst>
              <a:path w="16884" h="2775" extrusionOk="0">
                <a:moveTo>
                  <a:pt x="0" y="1"/>
                </a:moveTo>
                <a:lnTo>
                  <a:pt x="0" y="2775"/>
                </a:lnTo>
                <a:lnTo>
                  <a:pt x="16883" y="2775"/>
                </a:lnTo>
                <a:lnTo>
                  <a:pt x="1688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9"/>
          <p:cNvSpPr/>
          <p:nvPr/>
        </p:nvSpPr>
        <p:spPr>
          <a:xfrm>
            <a:off x="2094068" y="1123143"/>
            <a:ext cx="4955589" cy="3012341"/>
          </a:xfrm>
          <a:custGeom>
            <a:avLst/>
            <a:gdLst/>
            <a:ahLst/>
            <a:cxnLst/>
            <a:rect l="l" t="t" r="r" b="b"/>
            <a:pathLst>
              <a:path w="151663" h="92191" extrusionOk="0">
                <a:moveTo>
                  <a:pt x="0" y="0"/>
                </a:moveTo>
                <a:lnTo>
                  <a:pt x="0" y="92190"/>
                </a:lnTo>
                <a:lnTo>
                  <a:pt x="151662" y="92190"/>
                </a:lnTo>
                <a:lnTo>
                  <a:pt x="151662"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9"/>
          <p:cNvSpPr/>
          <p:nvPr/>
        </p:nvSpPr>
        <p:spPr>
          <a:xfrm>
            <a:off x="4277738" y="1545725"/>
            <a:ext cx="191018" cy="298421"/>
          </a:xfrm>
          <a:custGeom>
            <a:avLst/>
            <a:gdLst/>
            <a:ahLst/>
            <a:cxnLst/>
            <a:rect l="l" t="t" r="r" b="b"/>
            <a:pathLst>
              <a:path w="5846" h="9133" extrusionOk="0">
                <a:moveTo>
                  <a:pt x="4560" y="1"/>
                </a:moveTo>
                <a:lnTo>
                  <a:pt x="0" y="4573"/>
                </a:lnTo>
                <a:lnTo>
                  <a:pt x="4560" y="9133"/>
                </a:lnTo>
                <a:lnTo>
                  <a:pt x="5846" y="7847"/>
                </a:lnTo>
                <a:lnTo>
                  <a:pt x="2572" y="4573"/>
                </a:lnTo>
                <a:lnTo>
                  <a:pt x="5846" y="1287"/>
                </a:lnTo>
                <a:lnTo>
                  <a:pt x="456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9"/>
          <p:cNvSpPr/>
          <p:nvPr/>
        </p:nvSpPr>
        <p:spPr>
          <a:xfrm>
            <a:off x="4674543" y="1545725"/>
            <a:ext cx="191443" cy="298421"/>
          </a:xfrm>
          <a:custGeom>
            <a:avLst/>
            <a:gdLst/>
            <a:ahLst/>
            <a:cxnLst/>
            <a:rect l="l" t="t" r="r" b="b"/>
            <a:pathLst>
              <a:path w="5859" h="9133" extrusionOk="0">
                <a:moveTo>
                  <a:pt x="1286" y="1"/>
                </a:moveTo>
                <a:lnTo>
                  <a:pt x="0" y="1287"/>
                </a:lnTo>
                <a:lnTo>
                  <a:pt x="3287" y="4573"/>
                </a:lnTo>
                <a:lnTo>
                  <a:pt x="0" y="7847"/>
                </a:lnTo>
                <a:lnTo>
                  <a:pt x="1286" y="9133"/>
                </a:lnTo>
                <a:lnTo>
                  <a:pt x="5858" y="4573"/>
                </a:lnTo>
                <a:lnTo>
                  <a:pt x="128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9"/>
          <p:cNvSpPr/>
          <p:nvPr/>
        </p:nvSpPr>
        <p:spPr>
          <a:xfrm>
            <a:off x="4508031" y="1516154"/>
            <a:ext cx="127236" cy="357955"/>
          </a:xfrm>
          <a:custGeom>
            <a:avLst/>
            <a:gdLst/>
            <a:ahLst/>
            <a:cxnLst/>
            <a:rect l="l" t="t" r="r" b="b"/>
            <a:pathLst>
              <a:path w="3894" h="10955" extrusionOk="0">
                <a:moveTo>
                  <a:pt x="2108" y="1"/>
                </a:moveTo>
                <a:lnTo>
                  <a:pt x="1" y="10597"/>
                </a:lnTo>
                <a:lnTo>
                  <a:pt x="1786" y="10955"/>
                </a:lnTo>
                <a:lnTo>
                  <a:pt x="3894" y="358"/>
                </a:lnTo>
                <a:lnTo>
                  <a:pt x="210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9"/>
          <p:cNvSpPr/>
          <p:nvPr/>
        </p:nvSpPr>
        <p:spPr>
          <a:xfrm flipH="1">
            <a:off x="1647812" y="3858250"/>
            <a:ext cx="1766688" cy="355322"/>
          </a:xfrm>
          <a:custGeom>
            <a:avLst/>
            <a:gdLst/>
            <a:ahLst/>
            <a:cxnLst/>
            <a:rect l="l" t="t" r="r" b="b"/>
            <a:pathLst>
              <a:path w="12443" h="2763" extrusionOk="0">
                <a:moveTo>
                  <a:pt x="0" y="1"/>
                </a:moveTo>
                <a:lnTo>
                  <a:pt x="0" y="2763"/>
                </a:lnTo>
                <a:lnTo>
                  <a:pt x="12442" y="2763"/>
                </a:lnTo>
                <a:lnTo>
                  <a:pt x="12442"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9"/>
          <p:cNvSpPr/>
          <p:nvPr/>
        </p:nvSpPr>
        <p:spPr>
          <a:xfrm flipH="1">
            <a:off x="6667517" y="3268775"/>
            <a:ext cx="1246883" cy="355450"/>
          </a:xfrm>
          <a:custGeom>
            <a:avLst/>
            <a:gdLst/>
            <a:ahLst/>
            <a:cxnLst/>
            <a:rect l="l" t="t" r="r" b="b"/>
            <a:pathLst>
              <a:path w="18027" h="2764" extrusionOk="0">
                <a:moveTo>
                  <a:pt x="1" y="1"/>
                </a:moveTo>
                <a:lnTo>
                  <a:pt x="1" y="2763"/>
                </a:lnTo>
                <a:lnTo>
                  <a:pt x="18027" y="2763"/>
                </a:lnTo>
                <a:lnTo>
                  <a:pt x="1802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9"/>
          <p:cNvSpPr/>
          <p:nvPr/>
        </p:nvSpPr>
        <p:spPr>
          <a:xfrm flipH="1">
            <a:off x="5729417" y="912525"/>
            <a:ext cx="985703" cy="355301"/>
          </a:xfrm>
          <a:custGeom>
            <a:avLst/>
            <a:gdLst/>
            <a:ahLst/>
            <a:cxnLst/>
            <a:rect l="l" t="t" r="r" b="b"/>
            <a:pathLst>
              <a:path w="12443" h="2763" extrusionOk="0">
                <a:moveTo>
                  <a:pt x="1" y="0"/>
                </a:moveTo>
                <a:lnTo>
                  <a:pt x="1" y="2762"/>
                </a:lnTo>
                <a:lnTo>
                  <a:pt x="12443" y="2762"/>
                </a:lnTo>
                <a:lnTo>
                  <a:pt x="12443"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9"/>
          <p:cNvSpPr txBox="1">
            <a:spLocks noGrp="1"/>
          </p:cNvSpPr>
          <p:nvPr>
            <p:ph type="subTitle" idx="1"/>
          </p:nvPr>
        </p:nvSpPr>
        <p:spPr>
          <a:xfrm flipH="1">
            <a:off x="2521800" y="2340324"/>
            <a:ext cx="4100400" cy="808500"/>
          </a:xfrm>
          <a:prstGeom prst="rect">
            <a:avLst/>
          </a:prstGeom>
        </p:spPr>
        <p:txBody>
          <a:bodyPr spcFirstLastPara="1" wrap="square" lIns="91425" tIns="0" rIns="91425" bIns="0" anchor="ctr" anchorCtr="0">
            <a:noAutofit/>
          </a:bodyPr>
          <a:lstStyle>
            <a:lvl1pPr lvl="0" algn="ctr" rtl="0">
              <a:lnSpc>
                <a:spcPct val="100000"/>
              </a:lnSpc>
              <a:spcBef>
                <a:spcPts val="0"/>
              </a:spcBef>
              <a:spcAft>
                <a:spcPts val="0"/>
              </a:spcAft>
              <a:buClr>
                <a:schemeClr val="dk1"/>
              </a:buClr>
              <a:buSzPts val="1800"/>
              <a:buFont typeface="Overpass Mono"/>
              <a:buNone/>
              <a:defRPr sz="1600" b="1">
                <a:solidFill>
                  <a:schemeClr val="dk1"/>
                </a:solidFill>
                <a:latin typeface="Overpass Mono"/>
                <a:ea typeface="Overpass Mono"/>
                <a:cs typeface="Overpass Mono"/>
                <a:sym typeface="Overpass Mono"/>
              </a:defRPr>
            </a:lvl1pPr>
            <a:lvl2pPr lvl="1" algn="r" rtl="0">
              <a:lnSpc>
                <a:spcPct val="100000"/>
              </a:lnSpc>
              <a:spcBef>
                <a:spcPts val="0"/>
              </a:spcBef>
              <a:spcAft>
                <a:spcPts val="0"/>
              </a:spcAft>
              <a:buClr>
                <a:schemeClr val="dk1"/>
              </a:buClr>
              <a:buSzPts val="1400"/>
              <a:buNone/>
              <a:defRPr>
                <a:solidFill>
                  <a:schemeClr val="dk1"/>
                </a:solidFill>
              </a:defRPr>
            </a:lvl2pPr>
            <a:lvl3pPr lvl="2" algn="r" rtl="0">
              <a:lnSpc>
                <a:spcPct val="100000"/>
              </a:lnSpc>
              <a:spcBef>
                <a:spcPts val="0"/>
              </a:spcBef>
              <a:spcAft>
                <a:spcPts val="0"/>
              </a:spcAft>
              <a:buClr>
                <a:schemeClr val="dk1"/>
              </a:buClr>
              <a:buSzPts val="1400"/>
              <a:buNone/>
              <a:defRPr>
                <a:solidFill>
                  <a:schemeClr val="dk1"/>
                </a:solidFill>
              </a:defRPr>
            </a:lvl3pPr>
            <a:lvl4pPr lvl="3" algn="r" rtl="0">
              <a:lnSpc>
                <a:spcPct val="100000"/>
              </a:lnSpc>
              <a:spcBef>
                <a:spcPts val="0"/>
              </a:spcBef>
              <a:spcAft>
                <a:spcPts val="0"/>
              </a:spcAft>
              <a:buClr>
                <a:schemeClr val="dk1"/>
              </a:buClr>
              <a:buSzPts val="1400"/>
              <a:buNone/>
              <a:defRPr>
                <a:solidFill>
                  <a:schemeClr val="dk1"/>
                </a:solidFill>
              </a:defRPr>
            </a:lvl4pPr>
            <a:lvl5pPr lvl="4" algn="r" rtl="0">
              <a:lnSpc>
                <a:spcPct val="100000"/>
              </a:lnSpc>
              <a:spcBef>
                <a:spcPts val="0"/>
              </a:spcBef>
              <a:spcAft>
                <a:spcPts val="0"/>
              </a:spcAft>
              <a:buClr>
                <a:schemeClr val="dk1"/>
              </a:buClr>
              <a:buSzPts val="1400"/>
              <a:buNone/>
              <a:defRPr>
                <a:solidFill>
                  <a:schemeClr val="dk1"/>
                </a:solidFill>
              </a:defRPr>
            </a:lvl5pPr>
            <a:lvl6pPr lvl="5" algn="r" rtl="0">
              <a:lnSpc>
                <a:spcPct val="100000"/>
              </a:lnSpc>
              <a:spcBef>
                <a:spcPts val="0"/>
              </a:spcBef>
              <a:spcAft>
                <a:spcPts val="0"/>
              </a:spcAft>
              <a:buClr>
                <a:schemeClr val="dk1"/>
              </a:buClr>
              <a:buSzPts val="1400"/>
              <a:buNone/>
              <a:defRPr>
                <a:solidFill>
                  <a:schemeClr val="dk1"/>
                </a:solidFill>
              </a:defRPr>
            </a:lvl6pPr>
            <a:lvl7pPr lvl="6" algn="r" rtl="0">
              <a:lnSpc>
                <a:spcPct val="100000"/>
              </a:lnSpc>
              <a:spcBef>
                <a:spcPts val="0"/>
              </a:spcBef>
              <a:spcAft>
                <a:spcPts val="0"/>
              </a:spcAft>
              <a:buClr>
                <a:schemeClr val="dk1"/>
              </a:buClr>
              <a:buSzPts val="1400"/>
              <a:buNone/>
              <a:defRPr>
                <a:solidFill>
                  <a:schemeClr val="dk1"/>
                </a:solidFill>
              </a:defRPr>
            </a:lvl7pPr>
            <a:lvl8pPr lvl="7" algn="r" rtl="0">
              <a:lnSpc>
                <a:spcPct val="100000"/>
              </a:lnSpc>
              <a:spcBef>
                <a:spcPts val="0"/>
              </a:spcBef>
              <a:spcAft>
                <a:spcPts val="0"/>
              </a:spcAft>
              <a:buClr>
                <a:schemeClr val="dk1"/>
              </a:buClr>
              <a:buSzPts val="1400"/>
              <a:buNone/>
              <a:defRPr>
                <a:solidFill>
                  <a:schemeClr val="dk1"/>
                </a:solidFill>
              </a:defRPr>
            </a:lvl8pPr>
            <a:lvl9pPr lvl="8" algn="r"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33" name="Google Shape;133;p9"/>
          <p:cNvSpPr txBox="1">
            <a:spLocks noGrp="1"/>
          </p:cNvSpPr>
          <p:nvPr>
            <p:ph type="title"/>
          </p:nvPr>
        </p:nvSpPr>
        <p:spPr>
          <a:xfrm>
            <a:off x="2521800" y="3221225"/>
            <a:ext cx="4100400" cy="402900"/>
          </a:xfrm>
          <a:prstGeom prst="rect">
            <a:avLst/>
          </a:prstGeom>
        </p:spPr>
        <p:txBody>
          <a:bodyPr spcFirstLastPara="1" wrap="square" lIns="91425" tIns="0" rIns="91425" bIns="91425" anchor="t" anchorCtr="0">
            <a:noAutofit/>
          </a:bodyPr>
          <a:lstStyle>
            <a:lvl1pPr lvl="0" algn="ctr" rtl="0">
              <a:spcBef>
                <a:spcPts val="0"/>
              </a:spcBef>
              <a:spcAft>
                <a:spcPts val="0"/>
              </a:spcAft>
              <a:buNone/>
              <a:defRPr sz="2200" b="0">
                <a:solidFill>
                  <a:schemeClr val="dk1"/>
                </a:solidFill>
                <a:latin typeface="Anaheim"/>
                <a:ea typeface="Anaheim"/>
                <a:cs typeface="Anaheim"/>
                <a:sym typeface="Anaheim"/>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34"/>
        <p:cNvGrpSpPr/>
        <p:nvPr/>
      </p:nvGrpSpPr>
      <p:grpSpPr>
        <a:xfrm>
          <a:off x="0" y="0"/>
          <a:ext cx="0" cy="0"/>
          <a:chOff x="0" y="0"/>
          <a:chExt cx="0" cy="0"/>
        </a:xfrm>
      </p:grpSpPr>
      <p:sp>
        <p:nvSpPr>
          <p:cNvPr id="135" name="Google Shape;135;p10"/>
          <p:cNvSpPr txBox="1">
            <a:spLocks noGrp="1"/>
          </p:cNvSpPr>
          <p:nvPr>
            <p:ph type="subTitle" idx="1"/>
          </p:nvPr>
        </p:nvSpPr>
        <p:spPr>
          <a:xfrm flipH="1">
            <a:off x="5247750" y="2169550"/>
            <a:ext cx="2467500" cy="14556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800"/>
              <a:buNone/>
              <a:defRPr sz="1600"/>
            </a:lvl1pPr>
            <a:lvl2pPr lvl="1" algn="r" rtl="0">
              <a:lnSpc>
                <a:spcPct val="100000"/>
              </a:lnSpc>
              <a:spcBef>
                <a:spcPts val="0"/>
              </a:spcBef>
              <a:spcAft>
                <a:spcPts val="0"/>
              </a:spcAft>
              <a:buSzPts val="1400"/>
              <a:buNone/>
              <a:defRPr/>
            </a:lvl2pPr>
            <a:lvl3pPr lvl="2" algn="r" rtl="0">
              <a:lnSpc>
                <a:spcPct val="100000"/>
              </a:lnSpc>
              <a:spcBef>
                <a:spcPts val="0"/>
              </a:spcBef>
              <a:spcAft>
                <a:spcPts val="0"/>
              </a:spcAft>
              <a:buSzPts val="1400"/>
              <a:buNone/>
              <a:defRPr/>
            </a:lvl3pPr>
            <a:lvl4pPr lvl="3" algn="r" rtl="0">
              <a:lnSpc>
                <a:spcPct val="100000"/>
              </a:lnSpc>
              <a:spcBef>
                <a:spcPts val="0"/>
              </a:spcBef>
              <a:spcAft>
                <a:spcPts val="0"/>
              </a:spcAft>
              <a:buSzPts val="1400"/>
              <a:buNone/>
              <a:defRPr/>
            </a:lvl4pPr>
            <a:lvl5pPr lvl="4" algn="r" rtl="0">
              <a:lnSpc>
                <a:spcPct val="100000"/>
              </a:lnSpc>
              <a:spcBef>
                <a:spcPts val="0"/>
              </a:spcBef>
              <a:spcAft>
                <a:spcPts val="0"/>
              </a:spcAft>
              <a:buSzPts val="1400"/>
              <a:buNone/>
              <a:defRPr/>
            </a:lvl5pPr>
            <a:lvl6pPr lvl="5" algn="r" rtl="0">
              <a:lnSpc>
                <a:spcPct val="100000"/>
              </a:lnSpc>
              <a:spcBef>
                <a:spcPts val="0"/>
              </a:spcBef>
              <a:spcAft>
                <a:spcPts val="0"/>
              </a:spcAft>
              <a:buSzPts val="1400"/>
              <a:buNone/>
              <a:defRPr/>
            </a:lvl6pPr>
            <a:lvl7pPr lvl="6" algn="r" rtl="0">
              <a:lnSpc>
                <a:spcPct val="100000"/>
              </a:lnSpc>
              <a:spcBef>
                <a:spcPts val="0"/>
              </a:spcBef>
              <a:spcAft>
                <a:spcPts val="0"/>
              </a:spcAft>
              <a:buSzPts val="1400"/>
              <a:buNone/>
              <a:defRPr/>
            </a:lvl7pPr>
            <a:lvl8pPr lvl="7" algn="r" rtl="0">
              <a:lnSpc>
                <a:spcPct val="100000"/>
              </a:lnSpc>
              <a:spcBef>
                <a:spcPts val="0"/>
              </a:spcBef>
              <a:spcAft>
                <a:spcPts val="0"/>
              </a:spcAft>
              <a:buSzPts val="1400"/>
              <a:buNone/>
              <a:defRPr/>
            </a:lvl8pPr>
            <a:lvl9pPr lvl="8" algn="r" rtl="0">
              <a:lnSpc>
                <a:spcPct val="100000"/>
              </a:lnSpc>
              <a:spcBef>
                <a:spcPts val="0"/>
              </a:spcBef>
              <a:spcAft>
                <a:spcPts val="0"/>
              </a:spcAft>
              <a:buSzPts val="1400"/>
              <a:buNone/>
              <a:defRPr/>
            </a:lvl9pPr>
          </a:lstStyle>
          <a:p>
            <a:endParaRPr/>
          </a:p>
        </p:txBody>
      </p:sp>
      <p:sp>
        <p:nvSpPr>
          <p:cNvPr id="136" name="Google Shape;136;p1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chemeClr val="dk2"/>
                </a:solidFill>
              </a:defRPr>
            </a:lvl1pPr>
            <a:lvl2pPr lvl="1" algn="ctr" rtl="0">
              <a:spcBef>
                <a:spcPts val="0"/>
              </a:spcBef>
              <a:spcAft>
                <a:spcPts val="0"/>
              </a:spcAft>
              <a:buNone/>
              <a:defRPr sz="3000"/>
            </a:lvl2pPr>
            <a:lvl3pPr lvl="2" algn="ctr" rtl="0">
              <a:spcBef>
                <a:spcPts val="0"/>
              </a:spcBef>
              <a:spcAft>
                <a:spcPts val="0"/>
              </a:spcAft>
              <a:buNone/>
              <a:defRPr sz="3000"/>
            </a:lvl3pPr>
            <a:lvl4pPr lvl="3" algn="ctr" rtl="0">
              <a:spcBef>
                <a:spcPts val="0"/>
              </a:spcBef>
              <a:spcAft>
                <a:spcPts val="0"/>
              </a:spcAft>
              <a:buNone/>
              <a:defRPr sz="3000"/>
            </a:lvl4pPr>
            <a:lvl5pPr lvl="4" algn="ctr" rtl="0">
              <a:spcBef>
                <a:spcPts val="0"/>
              </a:spcBef>
              <a:spcAft>
                <a:spcPts val="0"/>
              </a:spcAft>
              <a:buNone/>
              <a:defRPr sz="3000"/>
            </a:lvl5pPr>
            <a:lvl6pPr lvl="5" algn="ctr" rtl="0">
              <a:spcBef>
                <a:spcPts val="0"/>
              </a:spcBef>
              <a:spcAft>
                <a:spcPts val="0"/>
              </a:spcAft>
              <a:buNone/>
              <a:defRPr sz="3000"/>
            </a:lvl6pPr>
            <a:lvl7pPr lvl="6" algn="ctr" rtl="0">
              <a:spcBef>
                <a:spcPts val="0"/>
              </a:spcBef>
              <a:spcAft>
                <a:spcPts val="0"/>
              </a:spcAft>
              <a:buNone/>
              <a:defRPr sz="3000"/>
            </a:lvl7pPr>
            <a:lvl8pPr lvl="7" algn="ctr" rtl="0">
              <a:spcBef>
                <a:spcPts val="0"/>
              </a:spcBef>
              <a:spcAft>
                <a:spcPts val="0"/>
              </a:spcAft>
              <a:buNone/>
              <a:defRPr sz="3000"/>
            </a:lvl8pPr>
            <a:lvl9pPr lvl="8" algn="ctr" rtl="0">
              <a:spcBef>
                <a:spcPts val="0"/>
              </a:spcBef>
              <a:spcAft>
                <a:spcPts val="0"/>
              </a:spcAft>
              <a:buNone/>
              <a:defRPr sz="3000"/>
            </a:lvl9pPr>
          </a:lstStyle>
          <a:p>
            <a:endParaRPr/>
          </a:p>
        </p:txBody>
      </p:sp>
      <p:sp>
        <p:nvSpPr>
          <p:cNvPr id="137" name="Google Shape;137;p10"/>
          <p:cNvSpPr/>
          <p:nvPr/>
        </p:nvSpPr>
        <p:spPr>
          <a:xfrm>
            <a:off x="6419025" y="1575200"/>
            <a:ext cx="2725105" cy="240896"/>
          </a:xfrm>
          <a:custGeom>
            <a:avLst/>
            <a:gdLst/>
            <a:ahLst/>
            <a:cxnLst/>
            <a:rect l="l" t="t" r="r" b="b"/>
            <a:pathLst>
              <a:path w="106491" h="5847" extrusionOk="0">
                <a:moveTo>
                  <a:pt x="1" y="0"/>
                </a:moveTo>
                <a:lnTo>
                  <a:pt x="1" y="5846"/>
                </a:lnTo>
                <a:lnTo>
                  <a:pt x="106490" y="5846"/>
                </a:lnTo>
                <a:lnTo>
                  <a:pt x="106490"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10"/>
          <p:cNvSpPr/>
          <p:nvPr/>
        </p:nvSpPr>
        <p:spPr>
          <a:xfrm>
            <a:off x="0" y="4700673"/>
            <a:ext cx="1675636" cy="442823"/>
          </a:xfrm>
          <a:custGeom>
            <a:avLst/>
            <a:gdLst/>
            <a:ahLst/>
            <a:cxnLst/>
            <a:rect l="l" t="t" r="r" b="b"/>
            <a:pathLst>
              <a:path w="106491" h="5847" extrusionOk="0">
                <a:moveTo>
                  <a:pt x="1" y="0"/>
                </a:moveTo>
                <a:lnTo>
                  <a:pt x="1" y="5846"/>
                </a:lnTo>
                <a:lnTo>
                  <a:pt x="106490" y="5846"/>
                </a:lnTo>
                <a:lnTo>
                  <a:pt x="106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verpass Mono"/>
              <a:buNone/>
              <a:defRPr sz="2800" b="1">
                <a:solidFill>
                  <a:schemeClr val="lt1"/>
                </a:solidFill>
                <a:latin typeface="Overpass Mono"/>
                <a:ea typeface="Overpass Mono"/>
                <a:cs typeface="Overpass Mono"/>
                <a:sym typeface="Overpass Mono"/>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1"/>
              </a:buClr>
              <a:buSzPts val="1800"/>
              <a:buFont typeface="Anaheim"/>
              <a:buChar char="●"/>
              <a:defRPr sz="1800">
                <a:solidFill>
                  <a:schemeClr val="lt1"/>
                </a:solidFill>
                <a:latin typeface="Anaheim"/>
                <a:ea typeface="Anaheim"/>
                <a:cs typeface="Anaheim"/>
                <a:sym typeface="Anaheim"/>
              </a:defRPr>
            </a:lvl1pPr>
            <a:lvl2pPr marL="914400" lvl="1"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2pPr>
            <a:lvl3pPr marL="1371600" lvl="2"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3pPr>
            <a:lvl4pPr marL="1828800" lvl="3"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4pPr>
            <a:lvl5pPr marL="2286000" lvl="4"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5pPr>
            <a:lvl6pPr marL="2743200" lvl="5"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6pPr>
            <a:lvl7pPr marL="3200400" lvl="6"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7pPr>
            <a:lvl8pPr marL="3657600" lvl="7" indent="-317500">
              <a:lnSpc>
                <a:spcPct val="115000"/>
              </a:lnSpc>
              <a:spcBef>
                <a:spcPts val="1600"/>
              </a:spcBef>
              <a:spcAft>
                <a:spcPts val="0"/>
              </a:spcAft>
              <a:buClr>
                <a:schemeClr val="lt1"/>
              </a:buClr>
              <a:buSzPts val="1400"/>
              <a:buFont typeface="Anaheim"/>
              <a:buChar char="○"/>
              <a:defRPr>
                <a:solidFill>
                  <a:schemeClr val="lt1"/>
                </a:solidFill>
                <a:latin typeface="Anaheim"/>
                <a:ea typeface="Anaheim"/>
                <a:cs typeface="Anaheim"/>
                <a:sym typeface="Anaheim"/>
              </a:defRPr>
            </a:lvl8pPr>
            <a:lvl9pPr marL="4114800" lvl="8" indent="-317500">
              <a:lnSpc>
                <a:spcPct val="115000"/>
              </a:lnSpc>
              <a:spcBef>
                <a:spcPts val="1600"/>
              </a:spcBef>
              <a:spcAft>
                <a:spcPts val="1600"/>
              </a:spcAft>
              <a:buClr>
                <a:schemeClr val="lt1"/>
              </a:buClr>
              <a:buSzPts val="1400"/>
              <a:buFont typeface="Anaheim"/>
              <a:buChar char="■"/>
              <a:defRPr>
                <a:solidFill>
                  <a:schemeClr val="lt1"/>
                </a:solidFill>
                <a:latin typeface="Anaheim"/>
                <a:ea typeface="Anaheim"/>
                <a:cs typeface="Anaheim"/>
                <a:sym typeface="Anahei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pos="454">
          <p15:clr>
            <a:srgbClr val="EA4335"/>
          </p15:clr>
        </p15:guide>
        <p15:guide id="2" pos="5306">
          <p15:clr>
            <a:srgbClr val="EA4335"/>
          </p15:clr>
        </p15:guide>
        <p15:guide id="3" orient="horz" pos="340">
          <p15:clr>
            <a:srgbClr val="EA4335"/>
          </p15:clr>
        </p15:guide>
        <p15:guide id="4" orient="horz" pos="2898">
          <p15:clr>
            <a:srgbClr val="EA4335"/>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326"/>
        <p:cNvGrpSpPr/>
        <p:nvPr/>
      </p:nvGrpSpPr>
      <p:grpSpPr>
        <a:xfrm>
          <a:off x="0" y="0"/>
          <a:ext cx="0" cy="0"/>
          <a:chOff x="0" y="0"/>
          <a:chExt cx="0" cy="0"/>
        </a:xfrm>
      </p:grpSpPr>
      <p:sp>
        <p:nvSpPr>
          <p:cNvPr id="327" name="Google Shape;327;p25"/>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328" name="Google Shape;328;p25"/>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hyperlink" Target="https://docs.google.com/spreadsheets/d/1xqwgHXjbyDy8c3topDXgXAeJaqTaTHr0wk14eNZqnUI/copy" TargetMode="External"/><Relationship Id="rId2" Type="http://schemas.openxmlformats.org/officeDocument/2006/relationships/notesSlide" Target="../notesSlides/notesSlide11.xml"/><Relationship Id="rId1" Type="http://schemas.openxmlformats.org/officeDocument/2006/relationships/slideLayout" Target="../slideLayouts/slideLayout22.xml"/><Relationship Id="rId5" Type="http://schemas.openxmlformats.org/officeDocument/2006/relationships/image" Target="../media/image3.png"/><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1.xml"/></Relationships>
</file>

<file path=ppt/slides/_rels/slide1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5.xml"/><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6.xml"/><Relationship Id="rId1" Type="http://schemas.openxmlformats.org/officeDocument/2006/relationships/slideLayout" Target="../slideLayouts/slideLayout19.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20.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0.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8" Type="http://schemas.openxmlformats.org/officeDocument/2006/relationships/hyperlink" Target="https://www.freepik.com/free-photo/close-up-hacker_4474775.htm/?utm_source=slidesgo_template&amp;utm_medium=referral-link&amp;utm_campaign=sg_resources&amp;utm_content=freepik" TargetMode="External"/><Relationship Id="rId3" Type="http://schemas.openxmlformats.org/officeDocument/2006/relationships/hyperlink" Target="https://www.freepik.com/free-photo/cheerful-woman-writing-documents_1372780.htm" TargetMode="External"/><Relationship Id="rId7" Type="http://schemas.openxmlformats.org/officeDocument/2006/relationships/hyperlink" Target="https://www.freepik.com/free-photo/young-woman-enjoying-new-technologies_3357069.htm/?utm_source=slidesgo_template&amp;utm_medium=referral-link&amp;utm_campaign=sg_resources&amp;utm_content=freepik" TargetMode="External"/><Relationship Id="rId2" Type="http://schemas.openxmlformats.org/officeDocument/2006/relationships/notesSlide" Target="../notesSlides/notesSlide24.xml"/><Relationship Id="rId1" Type="http://schemas.openxmlformats.org/officeDocument/2006/relationships/slideLayout" Target="../slideLayouts/slideLayout6.xml"/><Relationship Id="rId6" Type="http://schemas.openxmlformats.org/officeDocument/2006/relationships/hyperlink" Target="https://www.freepik.com/free-photo/hacking-concept_4474795.htm/?utm_source=slidesgo_template&amp;utm_medium=referral-link&amp;utm_campaign=sg_resources&amp;utm_content=freepik" TargetMode="External"/><Relationship Id="rId5" Type="http://schemas.openxmlformats.org/officeDocument/2006/relationships/hyperlink" Target="https://www.freepik.com/free-photo/teacher-talking-with-his-students-online_7764038.htm/?utm_source=slidesgo_template&amp;utm_medium=referral-link&amp;utm_campaign=sg_resources&amp;utm_content=freepik" TargetMode="External"/><Relationship Id="rId4" Type="http://schemas.openxmlformats.org/officeDocument/2006/relationships/hyperlink" Target="https://www.freepik.com/free-photo/close-up-hacker_4474716.htm/?utm_source=slidesgo_template&amp;utm_medium=referral-link&amp;utm_campaign=sg_resources&amp;utm_content=freepik" TargetMode="External"/><Relationship Id="rId9" Type="http://schemas.openxmlformats.org/officeDocument/2006/relationships/hyperlink" Target="https://www.freepik.com/free-photo/man-using-laptop-cafe_3464635.htm/?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3" Type="http://schemas.openxmlformats.org/officeDocument/2006/relationships/hyperlink" Target="https://www.freepik.com/free-vector/landing-page-template-with-programming-concept_2711005.htm/?utm_source=slidesgo_template&amp;utm_medium=referral-link&amp;utm_campaign=sg_resources&amp;utm_content=freepik" TargetMode="External"/><Relationship Id="rId2" Type="http://schemas.openxmlformats.org/officeDocument/2006/relationships/notesSlide" Target="../notesSlides/notesSlide25.xml"/><Relationship Id="rId1" Type="http://schemas.openxmlformats.org/officeDocument/2006/relationships/slideLayout" Target="../slideLayouts/slideLayout6.xml"/><Relationship Id="rId6" Type="http://schemas.openxmlformats.org/officeDocument/2006/relationships/hyperlink" Target="https://www.freepik.com/free-vector/concept-flat-computer-engineering_5138518.htm#page=1&amp;query=computer%20concept&amp;position=24/?utm_source=slidesgo_template&amp;utm_medium=referral-link&amp;utm_campaign=sg_resources&amp;utm_content=freepik" TargetMode="External"/><Relationship Id="rId5" Type="http://schemas.openxmlformats.org/officeDocument/2006/relationships/hyperlink" Target="https://www.freepik.com/free-vector/realistic-multimedia-player-template_4264519.htm/?utm_source=slidesgo_template&amp;utm_medium=referral-link&amp;utm_campaign=sg_resources&amp;utm_content=freepik" TargetMode="External"/><Relationship Id="rId4" Type="http://schemas.openxmlformats.org/officeDocument/2006/relationships/hyperlink" Target="https://www.flaticon.com/packs/development?word=web&amp;k=1598064958145/?utm_source=slidesgo_template&amp;utm_medium=referral-link&amp;utm_campaign=sg_resources&amp;utm_content=flaticon" TargetMode="External"/></Relationships>
</file>

<file path=ppt/slides/_rels/slide26.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6.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27.xml.rels><?xml version="1.0" encoding="UTF-8" standalone="yes"?>
<Relationships xmlns="http://schemas.openxmlformats.org/package/2006/relationships"><Relationship Id="rId3" Type="http://schemas.openxmlformats.org/officeDocument/2006/relationships/hyperlink" Target="https://fonts.google.com/specimen/Overpass+Mono" TargetMode="External"/><Relationship Id="rId2" Type="http://schemas.openxmlformats.org/officeDocument/2006/relationships/notesSlide" Target="../notesSlides/notesSlide27.xml"/><Relationship Id="rId1" Type="http://schemas.openxmlformats.org/officeDocument/2006/relationships/slideLayout" Target="../slideLayouts/slideLayout24.xml"/><Relationship Id="rId4" Type="http://schemas.openxmlformats.org/officeDocument/2006/relationships/hyperlink" Target="https://fonts.google.com/specimen/Anaheim" TargetMode="External"/></Relationships>
</file>

<file path=ppt/slides/_rels/slide28.xml.rels><?xml version="1.0" encoding="UTF-8" standalone="yes"?>
<Relationships xmlns="http://schemas.openxmlformats.org/package/2006/relationships"><Relationship Id="rId8" Type="http://schemas.openxmlformats.org/officeDocument/2006/relationships/hyperlink" Target="https://stories.freepik.com/rafiki?utm_source=slidesgo_template&amp;utm_medium=referral-link&amp;utm_campaign=slidesgo_final_slides&amp;utm_term=rafiki&amp;utm_content=stories" TargetMode="External"/><Relationship Id="rId13" Type="http://schemas.openxmlformats.org/officeDocument/2006/relationships/hyperlink" Target="https://stories.freepik.com/cuate?utm_source=slidesgo_template&amp;utm_medium=referral-link&amp;utm_campaign=slidesgo_final_slides&amp;utm_term=cuate&amp;utm_content=stories" TargetMode="External"/><Relationship Id="rId3" Type="http://schemas.openxmlformats.org/officeDocument/2006/relationships/hyperlink" Target="https://stories.freepik.com/how-it-works?utm_source=slidesgo_template&amp;utm_medium=referral-link&amp;utm_campaign=slidesgo_final_slides&amp;utm_term=how%20it%20works&amp;utm_content=stories" TargetMode="External"/><Relationship Id="rId7" Type="http://schemas.openxmlformats.org/officeDocument/2006/relationships/hyperlink" Target="https://stories.freepik.com/bro?utm_source=slidesgo_template&amp;utm_medium=referral-link&amp;utm_campaign=slidesgo_final_slides&amp;utm_term=bro&amp;utm_content=stories" TargetMode="External"/><Relationship Id="rId12" Type="http://schemas.openxmlformats.org/officeDocument/2006/relationships/image" Target="../media/image14.gif"/><Relationship Id="rId2" Type="http://schemas.openxmlformats.org/officeDocument/2006/relationships/notesSlide" Target="../notesSlides/notesSlide28.xml"/><Relationship Id="rId1" Type="http://schemas.openxmlformats.org/officeDocument/2006/relationships/slideLayout" Target="../slideLayouts/slideLayout24.xml"/><Relationship Id="rId6" Type="http://schemas.openxmlformats.org/officeDocument/2006/relationships/hyperlink" Target="https://stories.freepik.com/amico?utm_source=slidesgo_template&amp;utm_medium=referral-link&amp;utm_campaign=slidesgo_final_slides&amp;utm_term=amico&amp;utm_content=stories" TargetMode="External"/><Relationship Id="rId11" Type="http://schemas.openxmlformats.org/officeDocument/2006/relationships/image" Target="../media/image13.gif"/><Relationship Id="rId5" Type="http://schemas.openxmlformats.org/officeDocument/2006/relationships/hyperlink" Target="https://stories.freepik.com/pana?utm_source=slidesgo_template&amp;utm_medium=referral-link&amp;utm_campaign=slidesgo_final_slides&amp;utm_term=pana&amp;utm_content=stories" TargetMode="External"/><Relationship Id="rId10" Type="http://schemas.openxmlformats.org/officeDocument/2006/relationships/image" Target="../media/image12.gif"/><Relationship Id="rId4" Type="http://schemas.openxmlformats.org/officeDocument/2006/relationships/image" Target="../media/image10.gif"/><Relationship Id="rId9" Type="http://schemas.openxmlformats.org/officeDocument/2006/relationships/image" Target="../media/image11.gif"/></Relationships>
</file>

<file path=ppt/slides/_rels/slide29.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29.xml"/><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4.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4.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4.xml"/></Relationships>
</file>

<file path=ppt/slides/_rels/slide35.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5.xml"/><Relationship Id="rId1" Type="http://schemas.openxmlformats.org/officeDocument/2006/relationships/slideLayout" Target="../slideLayouts/slideLayout2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4.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4.xml"/></Relationships>
</file>

<file path=ppt/slides/_rels/slide4.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4.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4.xml"/></Relationships>
</file>

<file path=ppt/slides/_rels/slide42.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2.xml"/><Relationship Id="rId1" Type="http://schemas.openxmlformats.org/officeDocument/2006/relationships/slideLayout" Target="../slideLayouts/slideLayout24.xm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3.xml"/></Relationships>
</file>

<file path=ppt/slides/_rels/slide7.xml.rels><?xml version="1.0" encoding="UTF-8" standalone="yes"?>
<Relationships xmlns="http://schemas.openxmlformats.org/package/2006/relationships"><Relationship Id="rId8" Type="http://schemas.openxmlformats.org/officeDocument/2006/relationships/slide" Target="slide25.xml"/><Relationship Id="rId13" Type="http://schemas.openxmlformats.org/officeDocument/2006/relationships/slide" Target="slide29.xml"/><Relationship Id="rId3" Type="http://schemas.openxmlformats.org/officeDocument/2006/relationships/hyperlink" Target="http://bit.ly/2Tynxth" TargetMode="External"/><Relationship Id="rId7" Type="http://schemas.openxmlformats.org/officeDocument/2006/relationships/slide" Target="slide23.xml"/><Relationship Id="rId12" Type="http://schemas.openxmlformats.org/officeDocument/2006/relationships/hyperlink" Target="https://stories.freepik.com/?utm_source=slidesgo_template&amp;utm_medium=referral-link&amp;utm_campaign=slidesgo_contents_of_this_template&amp;utm_term=stories_by_freepik&amp;utm_content=stories" TargetMode="External"/><Relationship Id="rId2" Type="http://schemas.openxmlformats.org/officeDocument/2006/relationships/notesSlide" Target="../notesSlides/notesSlide7.xml"/><Relationship Id="rId1" Type="http://schemas.openxmlformats.org/officeDocument/2006/relationships/slideLayout" Target="../slideLayouts/slideLayout20.xml"/><Relationship Id="rId6" Type="http://schemas.openxmlformats.org/officeDocument/2006/relationships/slide" Target="slide24.xml"/><Relationship Id="rId11" Type="http://schemas.openxmlformats.org/officeDocument/2006/relationships/slide" Target="slide28.xml"/><Relationship Id="rId5" Type="http://schemas.openxmlformats.org/officeDocument/2006/relationships/hyperlink" Target="http://bit.ly/33VAFh3" TargetMode="External"/><Relationship Id="rId10" Type="http://schemas.openxmlformats.org/officeDocument/2006/relationships/slide" Target="slide27.xml"/><Relationship Id="rId4" Type="http://schemas.openxmlformats.org/officeDocument/2006/relationships/hyperlink" Target="http://bit.ly/30B07Gq" TargetMode="External"/><Relationship Id="rId9" Type="http://schemas.openxmlformats.org/officeDocument/2006/relationships/slide" Target="slide26.xml"/><Relationship Id="rId14" Type="http://schemas.openxmlformats.org/officeDocument/2006/relationships/slide" Target="slide3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333"/>
        <p:cNvGrpSpPr/>
        <p:nvPr/>
      </p:nvGrpSpPr>
      <p:grpSpPr>
        <a:xfrm>
          <a:off x="0" y="0"/>
          <a:ext cx="0" cy="0"/>
          <a:chOff x="0" y="0"/>
          <a:chExt cx="0" cy="0"/>
        </a:xfrm>
      </p:grpSpPr>
      <p:sp>
        <p:nvSpPr>
          <p:cNvPr id="334" name="Google Shape;334;p27"/>
          <p:cNvSpPr txBox="1">
            <a:spLocks noGrp="1"/>
          </p:cNvSpPr>
          <p:nvPr>
            <p:ph type="ctrTitle"/>
          </p:nvPr>
        </p:nvSpPr>
        <p:spPr>
          <a:xfrm>
            <a:off x="718575" y="1369045"/>
            <a:ext cx="8520600" cy="1910400"/>
          </a:xfrm>
          <a:prstGeom prst="rect">
            <a:avLst/>
          </a:prstGeom>
        </p:spPr>
        <p:txBody>
          <a:bodyPr spcFirstLastPara="1" wrap="square" lIns="91425" tIns="91425" rIns="91425" bIns="0" anchor="b" anchorCtr="0">
            <a:noAutofit/>
          </a:bodyPr>
          <a:lstStyle/>
          <a:p>
            <a:pPr marL="0" lvl="0" indent="0" algn="l" rtl="0">
              <a:spcBef>
                <a:spcPts val="0"/>
              </a:spcBef>
              <a:spcAft>
                <a:spcPts val="0"/>
              </a:spcAft>
              <a:buNone/>
            </a:pPr>
            <a:r>
              <a:rPr lang="fr-FR" sz="6800" dirty="0" err="1"/>
              <a:t>fork</a:t>
            </a:r>
            <a:r>
              <a:rPr lang="fr-FR" sz="6800" dirty="0"/>
              <a:t>(), </a:t>
            </a:r>
            <a:r>
              <a:rPr lang="fr-FR" sz="6800" dirty="0" err="1"/>
              <a:t>vfork</a:t>
            </a:r>
            <a:r>
              <a:rPr lang="fr-FR" sz="6800" dirty="0"/>
              <a:t>() &amp; clone()</a:t>
            </a:r>
            <a:endParaRPr sz="6800" dirty="0"/>
          </a:p>
        </p:txBody>
      </p:sp>
      <p:sp>
        <p:nvSpPr>
          <p:cNvPr id="335" name="Google Shape;335;p27"/>
          <p:cNvSpPr txBox="1">
            <a:spLocks noGrp="1"/>
          </p:cNvSpPr>
          <p:nvPr>
            <p:ph type="subTitle" idx="1"/>
          </p:nvPr>
        </p:nvSpPr>
        <p:spPr>
          <a:xfrm>
            <a:off x="769050" y="3396100"/>
            <a:ext cx="8520600" cy="7926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FR" sz="2100" dirty="0">
                <a:solidFill>
                  <a:schemeClr val="dk2"/>
                </a:solidFill>
              </a:rPr>
              <a:t>Création de processus</a:t>
            </a:r>
            <a:endParaRPr sz="2100" dirty="0">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511"/>
        <p:cNvGrpSpPr/>
        <p:nvPr/>
      </p:nvGrpSpPr>
      <p:grpSpPr>
        <a:xfrm>
          <a:off x="0" y="0"/>
          <a:ext cx="0" cy="0"/>
          <a:chOff x="0" y="0"/>
          <a:chExt cx="0" cy="0"/>
        </a:xfrm>
      </p:grpSpPr>
      <p:sp>
        <p:nvSpPr>
          <p:cNvPr id="512" name="Google Shape;512;p39"/>
          <p:cNvSpPr/>
          <p:nvPr/>
        </p:nvSpPr>
        <p:spPr>
          <a:xfrm>
            <a:off x="0" y="2531925"/>
            <a:ext cx="7551600" cy="1411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9"/>
          <p:cNvSpPr/>
          <p:nvPr/>
        </p:nvSpPr>
        <p:spPr>
          <a:xfrm>
            <a:off x="2880475" y="1836525"/>
            <a:ext cx="6258300" cy="695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9"/>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TABLE</a:t>
            </a:r>
            <a:endParaRPr/>
          </a:p>
        </p:txBody>
      </p:sp>
      <p:graphicFrame>
        <p:nvGraphicFramePr>
          <p:cNvPr id="515" name="Google Shape;515;p39"/>
          <p:cNvGraphicFramePr/>
          <p:nvPr/>
        </p:nvGraphicFramePr>
        <p:xfrm>
          <a:off x="1293396" y="1850726"/>
          <a:ext cx="3000000" cy="3000000"/>
        </p:xfrm>
        <a:graphic>
          <a:graphicData uri="http://schemas.openxmlformats.org/drawingml/2006/table">
            <a:tbl>
              <a:tblPr>
                <a:noFill/>
                <a:tableStyleId>{24793F21-2FCE-49F0-B24E-7A3F0581E8B5}</a:tableStyleId>
              </a:tblPr>
              <a:tblGrid>
                <a:gridCol w="1587075">
                  <a:extLst>
                    <a:ext uri="{9D8B030D-6E8A-4147-A177-3AD203B41FA5}">
                      <a16:colId xmlns:a16="http://schemas.microsoft.com/office/drawing/2014/main" val="20000"/>
                    </a:ext>
                  </a:extLst>
                </a:gridCol>
                <a:gridCol w="1542025">
                  <a:extLst>
                    <a:ext uri="{9D8B030D-6E8A-4147-A177-3AD203B41FA5}">
                      <a16:colId xmlns:a16="http://schemas.microsoft.com/office/drawing/2014/main" val="20001"/>
                    </a:ext>
                  </a:extLst>
                </a:gridCol>
                <a:gridCol w="1564550">
                  <a:extLst>
                    <a:ext uri="{9D8B030D-6E8A-4147-A177-3AD203B41FA5}">
                      <a16:colId xmlns:a16="http://schemas.microsoft.com/office/drawing/2014/main" val="20002"/>
                    </a:ext>
                  </a:extLst>
                </a:gridCol>
                <a:gridCol w="1564550">
                  <a:extLst>
                    <a:ext uri="{9D8B030D-6E8A-4147-A177-3AD203B41FA5}">
                      <a16:colId xmlns:a16="http://schemas.microsoft.com/office/drawing/2014/main" val="20003"/>
                    </a:ext>
                  </a:extLst>
                </a:gridCol>
              </a:tblGrid>
              <a:tr h="681200">
                <a:tc>
                  <a:txBody>
                    <a:bodyPr/>
                    <a:lstStyle/>
                    <a:p>
                      <a:pPr marL="0" lvl="0" indent="0" algn="r" rtl="0">
                        <a:spcBef>
                          <a:spcPts val="0"/>
                        </a:spcBef>
                        <a:spcAft>
                          <a:spcPts val="0"/>
                        </a:spcAft>
                        <a:buNone/>
                      </a:pPr>
                      <a:endParaRPr sz="2500" b="1">
                        <a:solidFill>
                          <a:srgbClr val="0066FF"/>
                        </a:solidFill>
                        <a:latin typeface="Barlow"/>
                        <a:ea typeface="Barlow"/>
                        <a:cs typeface="Barlow"/>
                        <a:sym typeface="Barlow"/>
                      </a:endParaRPr>
                    </a:p>
                  </a:txBody>
                  <a:tcPr marL="91425" marR="198000" marT="68575" marB="68575" anchor="ctr">
                    <a:lnL w="28575"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28575"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sz="1600">
                          <a:solidFill>
                            <a:srgbClr val="FFFFFF"/>
                          </a:solidFill>
                          <a:latin typeface="Overpass Mono"/>
                          <a:ea typeface="Overpass Mono"/>
                          <a:cs typeface="Overpass Mono"/>
                          <a:sym typeface="Overpass Mono"/>
                        </a:rPr>
                        <a:t>Mass</a:t>
                      </a:r>
                      <a:endParaRPr sz="1600">
                        <a:solidFill>
                          <a:srgbClr val="FFFFFF"/>
                        </a:solidFill>
                        <a:latin typeface="Overpass Mono"/>
                        <a:ea typeface="Overpass Mono"/>
                        <a:cs typeface="Overpass Mono"/>
                        <a:sym typeface="Overpass Mono"/>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SzPts val="1100"/>
                        <a:buFont typeface="Arial"/>
                        <a:buNone/>
                      </a:pPr>
                      <a:r>
                        <a:rPr lang="en" sz="1600">
                          <a:solidFill>
                            <a:srgbClr val="FFFFFF"/>
                          </a:solidFill>
                          <a:latin typeface="Overpass Mono"/>
                          <a:ea typeface="Overpass Mono"/>
                          <a:cs typeface="Overpass Mono"/>
                          <a:sym typeface="Overpass Mono"/>
                        </a:rPr>
                        <a:t>Diameter</a:t>
                      </a:r>
                      <a:endParaRPr sz="1600">
                        <a:solidFill>
                          <a:srgbClr val="FFFFFF"/>
                        </a:solidFill>
                        <a:latin typeface="Overpass Mono"/>
                        <a:ea typeface="Overpass Mono"/>
                        <a:cs typeface="Overpass Mono"/>
                        <a:sym typeface="Overpass Mono"/>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lt2"/>
                    </a:solidFill>
                  </a:tcPr>
                </a:tc>
                <a:tc>
                  <a:txBody>
                    <a:bodyPr/>
                    <a:lstStyle/>
                    <a:p>
                      <a:pPr marL="0" lvl="0" indent="0" algn="ctr" rtl="0">
                        <a:spcBef>
                          <a:spcPts val="0"/>
                        </a:spcBef>
                        <a:spcAft>
                          <a:spcPts val="0"/>
                        </a:spcAft>
                        <a:buClr>
                          <a:srgbClr val="000000"/>
                        </a:buClr>
                        <a:buSzPts val="1100"/>
                        <a:buFont typeface="Arial"/>
                        <a:buNone/>
                      </a:pPr>
                      <a:r>
                        <a:rPr lang="en" sz="1600">
                          <a:solidFill>
                            <a:srgbClr val="FFFFFF"/>
                          </a:solidFill>
                          <a:latin typeface="Overpass Mono"/>
                          <a:ea typeface="Overpass Mono"/>
                          <a:cs typeface="Overpass Mono"/>
                          <a:sym typeface="Overpass Mono"/>
                        </a:rPr>
                        <a:t>Gravity</a:t>
                      </a:r>
                      <a:endParaRPr sz="1600">
                        <a:solidFill>
                          <a:srgbClr val="FFFFFF"/>
                        </a:solidFill>
                        <a:latin typeface="Overpass Mono"/>
                        <a:ea typeface="Overpass Mono"/>
                        <a:cs typeface="Overpass Mono"/>
                        <a:sym typeface="Overpass Mono"/>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469150">
                <a:tc>
                  <a:txBody>
                    <a:bodyPr/>
                    <a:lstStyle/>
                    <a:p>
                      <a:pPr marL="0" lvl="0" indent="0" algn="r" rtl="0">
                        <a:spcBef>
                          <a:spcPts val="0"/>
                        </a:spcBef>
                        <a:spcAft>
                          <a:spcPts val="0"/>
                        </a:spcAft>
                        <a:buNone/>
                      </a:pPr>
                      <a:r>
                        <a:rPr lang="en" sz="1800" b="1">
                          <a:solidFill>
                            <a:schemeClr val="dk1"/>
                          </a:solidFill>
                          <a:latin typeface="Overpass Mono"/>
                          <a:ea typeface="Overpass Mono"/>
                          <a:cs typeface="Overpass Mono"/>
                          <a:sym typeface="Overpass Mono"/>
                        </a:rPr>
                        <a:t>Android</a:t>
                      </a:r>
                      <a:endParaRPr sz="1800" b="1">
                        <a:solidFill>
                          <a:schemeClr val="dk1"/>
                        </a:solidFill>
                        <a:latin typeface="Overpass Mono"/>
                        <a:ea typeface="Overpass Mono"/>
                        <a:cs typeface="Overpass Mono"/>
                        <a:sym typeface="Overpass Mono"/>
                      </a:endParaRPr>
                    </a:p>
                  </a:txBody>
                  <a:tcPr marL="91425" marR="198000"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naheim"/>
                          <a:ea typeface="Anaheim"/>
                          <a:cs typeface="Anaheim"/>
                          <a:sym typeface="Anaheim"/>
                        </a:rPr>
                        <a:t>1.25</a:t>
                      </a:r>
                      <a:endParaRPr>
                        <a:solidFill>
                          <a:schemeClr val="dk1"/>
                        </a:solidFill>
                        <a:latin typeface="Anaheim"/>
                        <a:ea typeface="Anaheim"/>
                        <a:cs typeface="Anaheim"/>
                        <a:sym typeface="Anaheim"/>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Anaheim"/>
                          <a:ea typeface="Anaheim"/>
                          <a:cs typeface="Anaheim"/>
                          <a:sym typeface="Anaheim"/>
                        </a:rPr>
                        <a:t>0.50</a:t>
                      </a:r>
                      <a:endParaRPr>
                        <a:solidFill>
                          <a:schemeClr val="dk1"/>
                        </a:solidFill>
                        <a:latin typeface="Anaheim"/>
                        <a:ea typeface="Anaheim"/>
                        <a:cs typeface="Anaheim"/>
                        <a:sym typeface="Anaheim"/>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Anaheim"/>
                          <a:ea typeface="Anaheim"/>
                          <a:cs typeface="Anaheim"/>
                          <a:sym typeface="Anaheim"/>
                        </a:rPr>
                        <a:t>13.2</a:t>
                      </a:r>
                      <a:endParaRPr>
                        <a:solidFill>
                          <a:schemeClr val="dk1"/>
                        </a:solidFill>
                        <a:latin typeface="Anaheim"/>
                        <a:ea typeface="Anaheim"/>
                        <a:cs typeface="Anaheim"/>
                        <a:sym typeface="Anaheim"/>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dk2"/>
                    </a:solidFill>
                  </a:tcPr>
                </a:tc>
                <a:extLst>
                  <a:ext uri="{0D108BD9-81ED-4DB2-BD59-A6C34878D82A}">
                    <a16:rowId xmlns:a16="http://schemas.microsoft.com/office/drawing/2014/main" val="10001"/>
                  </a:ext>
                </a:extLst>
              </a:tr>
              <a:tr h="469150">
                <a:tc>
                  <a:txBody>
                    <a:bodyPr/>
                    <a:lstStyle/>
                    <a:p>
                      <a:pPr marL="0" lvl="0" indent="0" algn="r" rtl="0">
                        <a:spcBef>
                          <a:spcPts val="0"/>
                        </a:spcBef>
                        <a:spcAft>
                          <a:spcPts val="0"/>
                        </a:spcAft>
                        <a:buNone/>
                      </a:pPr>
                      <a:r>
                        <a:rPr lang="en" sz="1800" b="1">
                          <a:solidFill>
                            <a:schemeClr val="dk1"/>
                          </a:solidFill>
                          <a:latin typeface="Overpass Mono"/>
                          <a:ea typeface="Overpass Mono"/>
                          <a:cs typeface="Overpass Mono"/>
                          <a:sym typeface="Overpass Mono"/>
                        </a:rPr>
                        <a:t>HTML5</a:t>
                      </a:r>
                      <a:endParaRPr sz="1800" b="1">
                        <a:solidFill>
                          <a:schemeClr val="dk1"/>
                        </a:solidFill>
                        <a:latin typeface="Overpass Mono"/>
                        <a:ea typeface="Overpass Mono"/>
                        <a:cs typeface="Overpass Mono"/>
                        <a:sym typeface="Overpass Mono"/>
                      </a:endParaRPr>
                    </a:p>
                  </a:txBody>
                  <a:tcPr marL="91425" marR="198000"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naheim"/>
                          <a:ea typeface="Anaheim"/>
                          <a:cs typeface="Anaheim"/>
                          <a:sym typeface="Anaheim"/>
                        </a:rPr>
                        <a:t>3.20</a:t>
                      </a:r>
                      <a:endParaRPr>
                        <a:solidFill>
                          <a:schemeClr val="dk1"/>
                        </a:solidFill>
                        <a:latin typeface="Anaheim"/>
                        <a:ea typeface="Anaheim"/>
                        <a:cs typeface="Anaheim"/>
                        <a:sym typeface="Anaheim"/>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Anaheim"/>
                          <a:ea typeface="Anaheim"/>
                          <a:cs typeface="Anaheim"/>
                          <a:sym typeface="Anaheim"/>
                        </a:rPr>
                        <a:t>2.75</a:t>
                      </a:r>
                      <a:endParaRPr>
                        <a:solidFill>
                          <a:schemeClr val="dk1"/>
                        </a:solidFill>
                        <a:latin typeface="Anaheim"/>
                        <a:ea typeface="Anaheim"/>
                        <a:cs typeface="Anaheim"/>
                        <a:sym typeface="Anaheim"/>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Anaheim"/>
                          <a:ea typeface="Anaheim"/>
                          <a:cs typeface="Anaheim"/>
                          <a:sym typeface="Anaheim"/>
                        </a:rPr>
                        <a:t>20.5</a:t>
                      </a:r>
                      <a:endParaRPr>
                        <a:solidFill>
                          <a:schemeClr val="dk1"/>
                        </a:solidFill>
                        <a:latin typeface="Anaheim"/>
                        <a:ea typeface="Anaheim"/>
                        <a:cs typeface="Anaheim"/>
                        <a:sym typeface="Anaheim"/>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dk2"/>
                    </a:solidFill>
                  </a:tcPr>
                </a:tc>
                <a:extLst>
                  <a:ext uri="{0D108BD9-81ED-4DB2-BD59-A6C34878D82A}">
                    <a16:rowId xmlns:a16="http://schemas.microsoft.com/office/drawing/2014/main" val="10002"/>
                  </a:ext>
                </a:extLst>
              </a:tr>
              <a:tr h="469150">
                <a:tc>
                  <a:txBody>
                    <a:bodyPr/>
                    <a:lstStyle/>
                    <a:p>
                      <a:pPr marL="0" lvl="0" indent="0" algn="r" rtl="0">
                        <a:spcBef>
                          <a:spcPts val="0"/>
                        </a:spcBef>
                        <a:spcAft>
                          <a:spcPts val="0"/>
                        </a:spcAft>
                        <a:buNone/>
                      </a:pPr>
                      <a:r>
                        <a:rPr lang="en" sz="1800" b="1">
                          <a:solidFill>
                            <a:schemeClr val="dk1"/>
                          </a:solidFill>
                          <a:latin typeface="Overpass Mono"/>
                          <a:ea typeface="Overpass Mono"/>
                          <a:cs typeface="Overpass Mono"/>
                          <a:sym typeface="Overpass Mono"/>
                        </a:rPr>
                        <a:t>Python</a:t>
                      </a:r>
                      <a:endParaRPr sz="1800" b="1">
                        <a:solidFill>
                          <a:schemeClr val="dk1"/>
                        </a:solidFill>
                        <a:latin typeface="Overpass Mono"/>
                        <a:ea typeface="Overpass Mono"/>
                        <a:cs typeface="Overpass Mono"/>
                        <a:sym typeface="Overpass Mono"/>
                      </a:endParaRPr>
                    </a:p>
                  </a:txBody>
                  <a:tcPr marL="91425" marR="198000"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tcPr>
                </a:tc>
                <a:tc>
                  <a:txBody>
                    <a:bodyPr/>
                    <a:lstStyle/>
                    <a:p>
                      <a:pPr marL="0" lvl="0" indent="0" algn="ctr" rtl="0">
                        <a:spcBef>
                          <a:spcPts val="0"/>
                        </a:spcBef>
                        <a:spcAft>
                          <a:spcPts val="0"/>
                        </a:spcAft>
                        <a:buNone/>
                      </a:pPr>
                      <a:r>
                        <a:rPr lang="en">
                          <a:solidFill>
                            <a:schemeClr val="dk1"/>
                          </a:solidFill>
                          <a:latin typeface="Anaheim"/>
                          <a:ea typeface="Anaheim"/>
                          <a:cs typeface="Anaheim"/>
                          <a:sym typeface="Anaheim"/>
                        </a:rPr>
                        <a:t>50.5</a:t>
                      </a:r>
                      <a:endParaRPr>
                        <a:solidFill>
                          <a:schemeClr val="dk1"/>
                        </a:solidFill>
                        <a:latin typeface="Anaheim"/>
                        <a:ea typeface="Anaheim"/>
                        <a:cs typeface="Anaheim"/>
                        <a:sym typeface="Anaheim"/>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Anaheim"/>
                          <a:ea typeface="Anaheim"/>
                          <a:cs typeface="Anaheim"/>
                          <a:sym typeface="Anaheim"/>
                        </a:rPr>
                        <a:t>10.5</a:t>
                      </a:r>
                      <a:endParaRPr>
                        <a:solidFill>
                          <a:schemeClr val="dk1"/>
                        </a:solidFill>
                        <a:latin typeface="Anaheim"/>
                        <a:ea typeface="Anaheim"/>
                        <a:cs typeface="Anaheim"/>
                        <a:sym typeface="Anaheim"/>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dk2"/>
                    </a:solidFill>
                  </a:tcPr>
                </a:tc>
                <a:tc>
                  <a:txBody>
                    <a:bodyPr/>
                    <a:lstStyle/>
                    <a:p>
                      <a:pPr marL="0" lvl="0" indent="0" algn="ctr" rtl="0">
                        <a:spcBef>
                          <a:spcPts val="0"/>
                        </a:spcBef>
                        <a:spcAft>
                          <a:spcPts val="0"/>
                        </a:spcAft>
                        <a:buNone/>
                      </a:pPr>
                      <a:r>
                        <a:rPr lang="en">
                          <a:solidFill>
                            <a:schemeClr val="dk1"/>
                          </a:solidFill>
                          <a:latin typeface="Anaheim"/>
                          <a:ea typeface="Anaheim"/>
                          <a:cs typeface="Anaheim"/>
                          <a:sym typeface="Anaheim"/>
                        </a:rPr>
                        <a:t>12.4</a:t>
                      </a:r>
                      <a:endParaRPr>
                        <a:solidFill>
                          <a:schemeClr val="dk1"/>
                        </a:solidFill>
                        <a:latin typeface="Anaheim"/>
                        <a:ea typeface="Anaheim"/>
                        <a:cs typeface="Anaheim"/>
                        <a:sym typeface="Anaheim"/>
                      </a:endParaRPr>
                    </a:p>
                  </a:txBody>
                  <a:tcPr marL="91425" marR="91425" marT="68575" marB="68575" anchor="ctr">
                    <a:lnL w="19050" cap="flat" cmpd="sng">
                      <a:solidFill>
                        <a:srgbClr val="0DA9B1">
                          <a:alpha val="0"/>
                        </a:srgbClr>
                      </a:solidFill>
                      <a:prstDash val="solid"/>
                      <a:round/>
                      <a:headEnd type="none" w="sm" len="sm"/>
                      <a:tailEnd type="none" w="sm" len="sm"/>
                    </a:lnL>
                    <a:lnR w="19050" cap="flat" cmpd="sng">
                      <a:solidFill>
                        <a:srgbClr val="0DA9B1">
                          <a:alpha val="0"/>
                        </a:srgbClr>
                      </a:solidFill>
                      <a:prstDash val="solid"/>
                      <a:round/>
                      <a:headEnd type="none" w="sm" len="sm"/>
                      <a:tailEnd type="none" w="sm" len="sm"/>
                    </a:lnR>
                    <a:lnT w="19050" cap="flat" cmpd="sng">
                      <a:solidFill>
                        <a:srgbClr val="0DA9B1">
                          <a:alpha val="0"/>
                        </a:srgbClr>
                      </a:solidFill>
                      <a:prstDash val="solid"/>
                      <a:round/>
                      <a:headEnd type="none" w="sm" len="sm"/>
                      <a:tailEnd type="none" w="sm" len="sm"/>
                    </a:lnT>
                    <a:lnB w="19050" cap="flat" cmpd="sng">
                      <a:solidFill>
                        <a:srgbClr val="0DA9B1">
                          <a:alpha val="0"/>
                        </a:srgbClr>
                      </a:solidFill>
                      <a:prstDash val="solid"/>
                      <a:round/>
                      <a:headEnd type="none" w="sm" len="sm"/>
                      <a:tailEnd type="none" w="sm" len="sm"/>
                    </a:lnB>
                    <a:solidFill>
                      <a:schemeClr val="dk2"/>
                    </a:solidFill>
                  </a:tcPr>
                </a:tc>
                <a:extLst>
                  <a:ext uri="{0D108BD9-81ED-4DB2-BD59-A6C34878D82A}">
                    <a16:rowId xmlns:a16="http://schemas.microsoft.com/office/drawing/2014/main" val="10003"/>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19"/>
        <p:cNvGrpSpPr/>
        <p:nvPr/>
      </p:nvGrpSpPr>
      <p:grpSpPr>
        <a:xfrm>
          <a:off x="0" y="0"/>
          <a:ext cx="0" cy="0"/>
          <a:chOff x="0" y="0"/>
          <a:chExt cx="0" cy="0"/>
        </a:xfrm>
      </p:grpSpPr>
      <p:sp>
        <p:nvSpPr>
          <p:cNvPr id="520" name="Google Shape;520;p4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USES OF THE SUBJECT</a:t>
            </a:r>
            <a:endParaRPr/>
          </a:p>
        </p:txBody>
      </p:sp>
      <p:sp>
        <p:nvSpPr>
          <p:cNvPr id="521" name="Google Shape;521;p40"/>
          <p:cNvSpPr txBox="1">
            <a:spLocks noGrp="1"/>
          </p:cNvSpPr>
          <p:nvPr>
            <p:ph type="title" idx="2"/>
          </p:nvPr>
        </p:nvSpPr>
        <p:spPr>
          <a:xfrm>
            <a:off x="2201811" y="2233575"/>
            <a:ext cx="1609800" cy="58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85%</a:t>
            </a:r>
            <a:endParaRPr/>
          </a:p>
        </p:txBody>
      </p:sp>
      <p:sp>
        <p:nvSpPr>
          <p:cNvPr id="522" name="Google Shape;522;p40"/>
          <p:cNvSpPr txBox="1">
            <a:spLocks noGrp="1"/>
          </p:cNvSpPr>
          <p:nvPr>
            <p:ph type="title" idx="3"/>
          </p:nvPr>
        </p:nvSpPr>
        <p:spPr>
          <a:xfrm>
            <a:off x="5332488" y="2233575"/>
            <a:ext cx="1609800" cy="581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40%</a:t>
            </a:r>
            <a:endParaRPr/>
          </a:p>
        </p:txBody>
      </p:sp>
      <p:sp>
        <p:nvSpPr>
          <p:cNvPr id="523" name="Google Shape;523;p40"/>
          <p:cNvSpPr txBox="1"/>
          <p:nvPr/>
        </p:nvSpPr>
        <p:spPr>
          <a:xfrm>
            <a:off x="5322888" y="3573875"/>
            <a:ext cx="1629000" cy="841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1600"/>
              </a:spcAft>
              <a:buNone/>
            </a:pPr>
            <a:r>
              <a:rPr lang="en">
                <a:solidFill>
                  <a:schemeClr val="lt1"/>
                </a:solidFill>
                <a:latin typeface="Anaheim"/>
                <a:ea typeface="Anaheim"/>
                <a:cs typeface="Anaheim"/>
                <a:sym typeface="Anaheim"/>
              </a:rPr>
              <a:t>Mercury is the smallest planet</a:t>
            </a:r>
            <a:endParaRPr>
              <a:solidFill>
                <a:schemeClr val="lt1"/>
              </a:solidFill>
              <a:latin typeface="Anaheim"/>
              <a:ea typeface="Anaheim"/>
              <a:cs typeface="Anaheim"/>
              <a:sym typeface="Anaheim"/>
            </a:endParaRPr>
          </a:p>
        </p:txBody>
      </p:sp>
      <p:sp>
        <p:nvSpPr>
          <p:cNvPr id="524" name="Google Shape;524;p40"/>
          <p:cNvSpPr txBox="1"/>
          <p:nvPr/>
        </p:nvSpPr>
        <p:spPr>
          <a:xfrm>
            <a:off x="2192210" y="3573875"/>
            <a:ext cx="1629000" cy="811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1600"/>
              </a:spcAft>
              <a:buNone/>
            </a:pPr>
            <a:r>
              <a:rPr lang="en">
                <a:solidFill>
                  <a:schemeClr val="lt1"/>
                </a:solidFill>
                <a:latin typeface="Anaheim"/>
                <a:ea typeface="Anaheim"/>
                <a:cs typeface="Anaheim"/>
                <a:sym typeface="Anaheim"/>
              </a:rPr>
              <a:t>Venus has a beautiful name</a:t>
            </a:r>
            <a:endParaRPr>
              <a:solidFill>
                <a:schemeClr val="lt1"/>
              </a:solidFill>
              <a:latin typeface="Anaheim"/>
              <a:ea typeface="Anaheim"/>
              <a:cs typeface="Anaheim"/>
              <a:sym typeface="Anaheim"/>
            </a:endParaRPr>
          </a:p>
        </p:txBody>
      </p:sp>
      <p:pic>
        <p:nvPicPr>
          <p:cNvPr id="525" name="Google Shape;525;p40" title="Gráfico">
            <a:hlinkClick r:id="rId3"/>
          </p:cNvPr>
          <p:cNvPicPr preferRelativeResize="0"/>
          <p:nvPr/>
        </p:nvPicPr>
        <p:blipFill>
          <a:blip r:embed="rId4">
            <a:alphaModFix/>
          </a:blip>
          <a:stretch>
            <a:fillRect/>
          </a:stretch>
        </p:blipFill>
        <p:spPr>
          <a:xfrm>
            <a:off x="5067540" y="1574253"/>
            <a:ext cx="2139696" cy="1990847"/>
          </a:xfrm>
          <a:prstGeom prst="rect">
            <a:avLst/>
          </a:prstGeom>
          <a:noFill/>
          <a:ln>
            <a:noFill/>
          </a:ln>
        </p:spPr>
      </p:pic>
      <p:pic>
        <p:nvPicPr>
          <p:cNvPr id="526" name="Google Shape;526;p40" title="Gráfico">
            <a:hlinkClick r:id="rId3"/>
          </p:cNvPr>
          <p:cNvPicPr preferRelativeResize="0"/>
          <p:nvPr/>
        </p:nvPicPr>
        <p:blipFill>
          <a:blip r:embed="rId5">
            <a:alphaModFix/>
          </a:blip>
          <a:stretch>
            <a:fillRect/>
          </a:stretch>
        </p:blipFill>
        <p:spPr>
          <a:xfrm>
            <a:off x="1936863" y="1583555"/>
            <a:ext cx="2139696" cy="1981544"/>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530"/>
        <p:cNvGrpSpPr/>
        <p:nvPr/>
      </p:nvGrpSpPr>
      <p:grpSpPr>
        <a:xfrm>
          <a:off x="0" y="0"/>
          <a:ext cx="0" cy="0"/>
          <a:chOff x="0" y="0"/>
          <a:chExt cx="0" cy="0"/>
        </a:xfrm>
      </p:grpSpPr>
      <p:sp>
        <p:nvSpPr>
          <p:cNvPr id="531" name="Google Shape;531;p41"/>
          <p:cNvSpPr txBox="1">
            <a:spLocks noGrp="1"/>
          </p:cNvSpPr>
          <p:nvPr>
            <p:ph type="subTitle" idx="1"/>
          </p:nvPr>
        </p:nvSpPr>
        <p:spPr>
          <a:xfrm flipH="1">
            <a:off x="5247750" y="2169550"/>
            <a:ext cx="2467500" cy="14556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You can replace the image on the screen with your own work. Just move the filter aside, delete this picture, add yours and place the filter on top again</a:t>
            </a:r>
            <a:endParaRPr/>
          </a:p>
          <a:p>
            <a:pPr marL="0" lvl="0" indent="0" algn="l" rtl="0">
              <a:spcBef>
                <a:spcPts val="0"/>
              </a:spcBef>
              <a:spcAft>
                <a:spcPts val="0"/>
              </a:spcAft>
              <a:buNone/>
            </a:pPr>
            <a:endParaRPr/>
          </a:p>
          <a:p>
            <a:pPr marL="0" lvl="0" indent="0" algn="l" rtl="0">
              <a:spcBef>
                <a:spcPts val="0"/>
              </a:spcBef>
              <a:spcAft>
                <a:spcPts val="0"/>
              </a:spcAft>
              <a:buNone/>
            </a:pPr>
            <a:endParaRPr/>
          </a:p>
          <a:p>
            <a:pPr marL="0" lvl="0" indent="0" algn="l" rtl="0">
              <a:spcBef>
                <a:spcPts val="0"/>
              </a:spcBef>
              <a:spcAft>
                <a:spcPts val="0"/>
              </a:spcAft>
              <a:buNone/>
            </a:pPr>
            <a:endParaRPr/>
          </a:p>
        </p:txBody>
      </p:sp>
      <p:sp>
        <p:nvSpPr>
          <p:cNvPr id="532" name="Google Shape;532;p41"/>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DEMO</a:t>
            </a:r>
            <a:endParaRPr/>
          </a:p>
        </p:txBody>
      </p:sp>
      <p:sp>
        <p:nvSpPr>
          <p:cNvPr id="533" name="Google Shape;533;p41"/>
          <p:cNvSpPr/>
          <p:nvPr/>
        </p:nvSpPr>
        <p:spPr>
          <a:xfrm>
            <a:off x="1573026" y="1331886"/>
            <a:ext cx="3177932" cy="2749922"/>
          </a:xfrm>
          <a:custGeom>
            <a:avLst/>
            <a:gdLst/>
            <a:ahLst/>
            <a:cxnLst/>
            <a:rect l="l" t="t" r="r" b="b"/>
            <a:pathLst>
              <a:path w="228546" h="197765" extrusionOk="0">
                <a:moveTo>
                  <a:pt x="1" y="0"/>
                </a:moveTo>
                <a:lnTo>
                  <a:pt x="1" y="197765"/>
                </a:lnTo>
                <a:lnTo>
                  <a:pt x="228546" y="197765"/>
                </a:lnTo>
                <a:lnTo>
                  <a:pt x="228546"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34" name="Google Shape;534;p41"/>
          <p:cNvPicPr preferRelativeResize="0"/>
          <p:nvPr/>
        </p:nvPicPr>
        <p:blipFill rotWithShape="1">
          <a:blip r:embed="rId3">
            <a:alphaModFix/>
          </a:blip>
          <a:srcRect l="15258" t="5379" r="2171" b="24753"/>
          <a:stretch/>
        </p:blipFill>
        <p:spPr>
          <a:xfrm>
            <a:off x="1669477" y="1433420"/>
            <a:ext cx="2997300" cy="1692000"/>
          </a:xfrm>
          <a:prstGeom prst="rect">
            <a:avLst/>
          </a:prstGeom>
          <a:noFill/>
          <a:ln>
            <a:noFill/>
          </a:ln>
        </p:spPr>
      </p:pic>
      <p:sp>
        <p:nvSpPr>
          <p:cNvPr id="535" name="Google Shape;535;p41"/>
          <p:cNvSpPr/>
          <p:nvPr/>
        </p:nvSpPr>
        <p:spPr>
          <a:xfrm rot="10800000" flipH="1">
            <a:off x="1671200" y="2456425"/>
            <a:ext cx="2995500" cy="669000"/>
          </a:xfrm>
          <a:prstGeom prst="rect">
            <a:avLst/>
          </a:prstGeom>
          <a:gradFill>
            <a:gsLst>
              <a:gs pos="0">
                <a:schemeClr val="dk1"/>
              </a:gs>
              <a:gs pos="100000">
                <a:srgbClr val="FFFFFF">
                  <a:alpha val="0"/>
                </a:srgbClr>
              </a:gs>
            </a:gsLst>
            <a:lin ang="5400012"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41"/>
          <p:cNvSpPr/>
          <p:nvPr/>
        </p:nvSpPr>
        <p:spPr>
          <a:xfrm>
            <a:off x="1757476" y="2957144"/>
            <a:ext cx="2821895" cy="14795"/>
          </a:xfrm>
          <a:custGeom>
            <a:avLst/>
            <a:gdLst/>
            <a:ahLst/>
            <a:cxnLst/>
            <a:rect l="l" t="t" r="r" b="b"/>
            <a:pathLst>
              <a:path w="202941" h="1064" extrusionOk="0">
                <a:moveTo>
                  <a:pt x="0" y="1"/>
                </a:moveTo>
                <a:lnTo>
                  <a:pt x="0" y="1064"/>
                </a:lnTo>
                <a:lnTo>
                  <a:pt x="202941" y="1064"/>
                </a:lnTo>
                <a:lnTo>
                  <a:pt x="2029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1"/>
          <p:cNvSpPr/>
          <p:nvPr/>
        </p:nvSpPr>
        <p:spPr>
          <a:xfrm>
            <a:off x="1757476" y="2957144"/>
            <a:ext cx="1431840" cy="14795"/>
          </a:xfrm>
          <a:custGeom>
            <a:avLst/>
            <a:gdLst/>
            <a:ahLst/>
            <a:cxnLst/>
            <a:rect l="l" t="t" r="r" b="b"/>
            <a:pathLst>
              <a:path w="102973" h="1064" extrusionOk="0">
                <a:moveTo>
                  <a:pt x="0" y="1"/>
                </a:moveTo>
                <a:lnTo>
                  <a:pt x="0" y="1064"/>
                </a:lnTo>
                <a:lnTo>
                  <a:pt x="102973" y="1064"/>
                </a:lnTo>
                <a:lnTo>
                  <a:pt x="10297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1"/>
          <p:cNvSpPr/>
          <p:nvPr/>
        </p:nvSpPr>
        <p:spPr>
          <a:xfrm>
            <a:off x="1810176" y="3025279"/>
            <a:ext cx="47569" cy="47569"/>
          </a:xfrm>
          <a:custGeom>
            <a:avLst/>
            <a:gdLst/>
            <a:ahLst/>
            <a:cxnLst/>
            <a:rect l="l" t="t" r="r" b="b"/>
            <a:pathLst>
              <a:path w="3421" h="3421" extrusionOk="0">
                <a:moveTo>
                  <a:pt x="0" y="0"/>
                </a:moveTo>
                <a:lnTo>
                  <a:pt x="0" y="3420"/>
                </a:lnTo>
                <a:lnTo>
                  <a:pt x="3420" y="1710"/>
                </a:lnTo>
                <a:lnTo>
                  <a:pt x="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1"/>
          <p:cNvSpPr/>
          <p:nvPr/>
        </p:nvSpPr>
        <p:spPr>
          <a:xfrm>
            <a:off x="1918134" y="3031703"/>
            <a:ext cx="34721" cy="34707"/>
          </a:xfrm>
          <a:custGeom>
            <a:avLst/>
            <a:gdLst/>
            <a:ahLst/>
            <a:cxnLst/>
            <a:rect l="l" t="t" r="r" b="b"/>
            <a:pathLst>
              <a:path w="2497" h="2496" extrusionOk="0">
                <a:moveTo>
                  <a:pt x="1" y="0"/>
                </a:moveTo>
                <a:lnTo>
                  <a:pt x="1" y="2496"/>
                </a:lnTo>
                <a:lnTo>
                  <a:pt x="2496" y="1248"/>
                </a:lnTo>
                <a:lnTo>
                  <a:pt x="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1"/>
          <p:cNvSpPr/>
          <p:nvPr/>
        </p:nvSpPr>
        <p:spPr>
          <a:xfrm>
            <a:off x="1954760" y="3031703"/>
            <a:ext cx="4519" cy="34707"/>
          </a:xfrm>
          <a:custGeom>
            <a:avLst/>
            <a:gdLst/>
            <a:ahLst/>
            <a:cxnLst/>
            <a:rect l="l" t="t" r="r" b="b"/>
            <a:pathLst>
              <a:path w="325" h="2496" extrusionOk="0">
                <a:moveTo>
                  <a:pt x="1" y="0"/>
                </a:moveTo>
                <a:lnTo>
                  <a:pt x="1" y="2496"/>
                </a:lnTo>
                <a:lnTo>
                  <a:pt x="324" y="2496"/>
                </a:lnTo>
                <a:lnTo>
                  <a:pt x="32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1"/>
          <p:cNvSpPr/>
          <p:nvPr/>
        </p:nvSpPr>
        <p:spPr>
          <a:xfrm>
            <a:off x="2019668" y="3022706"/>
            <a:ext cx="36014" cy="53353"/>
          </a:xfrm>
          <a:custGeom>
            <a:avLst/>
            <a:gdLst/>
            <a:ahLst/>
            <a:cxnLst/>
            <a:rect l="l" t="t" r="r" b="b"/>
            <a:pathLst>
              <a:path w="2590" h="3837" extrusionOk="0">
                <a:moveTo>
                  <a:pt x="2589" y="0"/>
                </a:moveTo>
                <a:lnTo>
                  <a:pt x="1" y="1895"/>
                </a:lnTo>
                <a:lnTo>
                  <a:pt x="2589" y="3836"/>
                </a:lnTo>
                <a:lnTo>
                  <a:pt x="258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1"/>
          <p:cNvSpPr/>
          <p:nvPr/>
        </p:nvSpPr>
        <p:spPr>
          <a:xfrm>
            <a:off x="2019668" y="3036194"/>
            <a:ext cx="18021" cy="26364"/>
          </a:xfrm>
          <a:custGeom>
            <a:avLst/>
            <a:gdLst/>
            <a:ahLst/>
            <a:cxnLst/>
            <a:rect l="l" t="t" r="r" b="b"/>
            <a:pathLst>
              <a:path w="1296" h="1896" extrusionOk="0">
                <a:moveTo>
                  <a:pt x="1" y="1"/>
                </a:moveTo>
                <a:lnTo>
                  <a:pt x="1" y="1896"/>
                </a:lnTo>
                <a:lnTo>
                  <a:pt x="1295" y="1896"/>
                </a:lnTo>
                <a:lnTo>
                  <a:pt x="129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1"/>
          <p:cNvSpPr/>
          <p:nvPr/>
        </p:nvSpPr>
        <p:spPr>
          <a:xfrm>
            <a:off x="2061453" y="3023985"/>
            <a:ext cx="20579" cy="50781"/>
          </a:xfrm>
          <a:custGeom>
            <a:avLst/>
            <a:gdLst/>
            <a:ahLst/>
            <a:cxnLst/>
            <a:rect l="l" t="t" r="r" b="b"/>
            <a:pathLst>
              <a:path w="1480" h="3652" extrusionOk="0">
                <a:moveTo>
                  <a:pt x="0" y="1"/>
                </a:moveTo>
                <a:lnTo>
                  <a:pt x="0" y="370"/>
                </a:lnTo>
                <a:cubicBezTo>
                  <a:pt x="601" y="555"/>
                  <a:pt x="1063" y="1110"/>
                  <a:pt x="1063" y="1803"/>
                </a:cubicBezTo>
                <a:cubicBezTo>
                  <a:pt x="1063" y="2496"/>
                  <a:pt x="601" y="3051"/>
                  <a:pt x="0" y="3236"/>
                </a:cubicBezTo>
                <a:lnTo>
                  <a:pt x="0" y="3652"/>
                </a:lnTo>
                <a:cubicBezTo>
                  <a:pt x="832" y="3467"/>
                  <a:pt x="1479" y="2681"/>
                  <a:pt x="1479" y="1803"/>
                </a:cubicBezTo>
                <a:cubicBezTo>
                  <a:pt x="1479" y="925"/>
                  <a:pt x="832" y="139"/>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1"/>
          <p:cNvSpPr/>
          <p:nvPr/>
        </p:nvSpPr>
        <p:spPr>
          <a:xfrm>
            <a:off x="2061453" y="3036194"/>
            <a:ext cx="10290" cy="25724"/>
          </a:xfrm>
          <a:custGeom>
            <a:avLst/>
            <a:gdLst/>
            <a:ahLst/>
            <a:cxnLst/>
            <a:rect l="l" t="t" r="r" b="b"/>
            <a:pathLst>
              <a:path w="740" h="1850" extrusionOk="0">
                <a:moveTo>
                  <a:pt x="0" y="1"/>
                </a:moveTo>
                <a:lnTo>
                  <a:pt x="0" y="1849"/>
                </a:lnTo>
                <a:cubicBezTo>
                  <a:pt x="416" y="1757"/>
                  <a:pt x="740" y="1387"/>
                  <a:pt x="740" y="925"/>
                </a:cubicBezTo>
                <a:cubicBezTo>
                  <a:pt x="740" y="463"/>
                  <a:pt x="416" y="93"/>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1"/>
          <p:cNvSpPr/>
          <p:nvPr/>
        </p:nvSpPr>
        <p:spPr>
          <a:xfrm>
            <a:off x="2094227" y="3043272"/>
            <a:ext cx="149103" cy="11583"/>
          </a:xfrm>
          <a:custGeom>
            <a:avLst/>
            <a:gdLst/>
            <a:ahLst/>
            <a:cxnLst/>
            <a:rect l="l" t="t" r="r" b="b"/>
            <a:pathLst>
              <a:path w="10723" h="833" extrusionOk="0">
                <a:moveTo>
                  <a:pt x="0" y="0"/>
                </a:moveTo>
                <a:lnTo>
                  <a:pt x="0" y="832"/>
                </a:lnTo>
                <a:lnTo>
                  <a:pt x="10723" y="832"/>
                </a:lnTo>
                <a:lnTo>
                  <a:pt x="1072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1"/>
          <p:cNvSpPr/>
          <p:nvPr/>
        </p:nvSpPr>
        <p:spPr>
          <a:xfrm>
            <a:off x="2226603" y="3032342"/>
            <a:ext cx="33442" cy="33428"/>
          </a:xfrm>
          <a:custGeom>
            <a:avLst/>
            <a:gdLst/>
            <a:ahLst/>
            <a:cxnLst/>
            <a:rect l="l" t="t" r="r" b="b"/>
            <a:pathLst>
              <a:path w="2405" h="2404" extrusionOk="0">
                <a:moveTo>
                  <a:pt x="1203" y="0"/>
                </a:moveTo>
                <a:cubicBezTo>
                  <a:pt x="556" y="0"/>
                  <a:pt x="1" y="555"/>
                  <a:pt x="1" y="1202"/>
                </a:cubicBezTo>
                <a:cubicBezTo>
                  <a:pt x="1" y="1849"/>
                  <a:pt x="556" y="2404"/>
                  <a:pt x="1203" y="2404"/>
                </a:cubicBezTo>
                <a:cubicBezTo>
                  <a:pt x="1896" y="2404"/>
                  <a:pt x="2404" y="1849"/>
                  <a:pt x="2404" y="1202"/>
                </a:cubicBezTo>
                <a:cubicBezTo>
                  <a:pt x="2404" y="555"/>
                  <a:pt x="1896" y="0"/>
                  <a:pt x="12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1"/>
          <p:cNvSpPr/>
          <p:nvPr/>
        </p:nvSpPr>
        <p:spPr>
          <a:xfrm>
            <a:off x="3894285" y="3023346"/>
            <a:ext cx="67495" cy="52060"/>
          </a:xfrm>
          <a:custGeom>
            <a:avLst/>
            <a:gdLst/>
            <a:ahLst/>
            <a:cxnLst/>
            <a:rect l="l" t="t" r="r" b="b"/>
            <a:pathLst>
              <a:path w="4854" h="3744" extrusionOk="0">
                <a:moveTo>
                  <a:pt x="1249" y="1664"/>
                </a:moveTo>
                <a:lnTo>
                  <a:pt x="1249" y="2080"/>
                </a:lnTo>
                <a:lnTo>
                  <a:pt x="463" y="2080"/>
                </a:lnTo>
                <a:lnTo>
                  <a:pt x="463" y="1664"/>
                </a:lnTo>
                <a:close/>
                <a:moveTo>
                  <a:pt x="4253" y="1664"/>
                </a:moveTo>
                <a:lnTo>
                  <a:pt x="4253" y="2080"/>
                </a:lnTo>
                <a:lnTo>
                  <a:pt x="1757" y="2080"/>
                </a:lnTo>
                <a:lnTo>
                  <a:pt x="1757" y="1664"/>
                </a:lnTo>
                <a:close/>
                <a:moveTo>
                  <a:pt x="3005" y="2542"/>
                </a:moveTo>
                <a:lnTo>
                  <a:pt x="3005" y="2958"/>
                </a:lnTo>
                <a:lnTo>
                  <a:pt x="509" y="2958"/>
                </a:lnTo>
                <a:lnTo>
                  <a:pt x="509" y="2542"/>
                </a:lnTo>
                <a:close/>
                <a:moveTo>
                  <a:pt x="4299" y="2542"/>
                </a:moveTo>
                <a:lnTo>
                  <a:pt x="4299" y="2958"/>
                </a:lnTo>
                <a:lnTo>
                  <a:pt x="3513" y="2958"/>
                </a:lnTo>
                <a:lnTo>
                  <a:pt x="3513" y="2542"/>
                </a:lnTo>
                <a:close/>
                <a:moveTo>
                  <a:pt x="509" y="0"/>
                </a:moveTo>
                <a:cubicBezTo>
                  <a:pt x="232" y="0"/>
                  <a:pt x="1" y="231"/>
                  <a:pt x="1" y="509"/>
                </a:cubicBezTo>
                <a:lnTo>
                  <a:pt x="1" y="3236"/>
                </a:lnTo>
                <a:cubicBezTo>
                  <a:pt x="1" y="3513"/>
                  <a:pt x="232" y="3744"/>
                  <a:pt x="509" y="3744"/>
                </a:cubicBezTo>
                <a:lnTo>
                  <a:pt x="4345" y="3744"/>
                </a:lnTo>
                <a:cubicBezTo>
                  <a:pt x="4623" y="3744"/>
                  <a:pt x="4854" y="3513"/>
                  <a:pt x="4854" y="3236"/>
                </a:cubicBezTo>
                <a:lnTo>
                  <a:pt x="4854" y="509"/>
                </a:lnTo>
                <a:cubicBezTo>
                  <a:pt x="4854" y="185"/>
                  <a:pt x="4623" y="0"/>
                  <a:pt x="434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1"/>
          <p:cNvSpPr/>
          <p:nvPr/>
        </p:nvSpPr>
        <p:spPr>
          <a:xfrm>
            <a:off x="4231690" y="3025918"/>
            <a:ext cx="73265" cy="46276"/>
          </a:xfrm>
          <a:custGeom>
            <a:avLst/>
            <a:gdLst/>
            <a:ahLst/>
            <a:cxnLst/>
            <a:rect l="l" t="t" r="r" b="b"/>
            <a:pathLst>
              <a:path w="5269" h="3328" extrusionOk="0">
                <a:moveTo>
                  <a:pt x="4807" y="462"/>
                </a:moveTo>
                <a:lnTo>
                  <a:pt x="4807" y="2866"/>
                </a:lnTo>
                <a:lnTo>
                  <a:pt x="462" y="2866"/>
                </a:lnTo>
                <a:lnTo>
                  <a:pt x="462" y="462"/>
                </a:lnTo>
                <a:close/>
                <a:moveTo>
                  <a:pt x="231" y="0"/>
                </a:moveTo>
                <a:cubicBezTo>
                  <a:pt x="92" y="0"/>
                  <a:pt x="0" y="93"/>
                  <a:pt x="0" y="231"/>
                </a:cubicBezTo>
                <a:lnTo>
                  <a:pt x="0" y="3097"/>
                </a:lnTo>
                <a:cubicBezTo>
                  <a:pt x="0" y="3235"/>
                  <a:pt x="92" y="3328"/>
                  <a:pt x="231" y="3328"/>
                </a:cubicBezTo>
                <a:lnTo>
                  <a:pt x="5038" y="3328"/>
                </a:lnTo>
                <a:cubicBezTo>
                  <a:pt x="5176" y="3328"/>
                  <a:pt x="5269" y="3235"/>
                  <a:pt x="5269" y="3097"/>
                </a:cubicBezTo>
                <a:lnTo>
                  <a:pt x="5269" y="231"/>
                </a:lnTo>
                <a:cubicBezTo>
                  <a:pt x="5269" y="93"/>
                  <a:pt x="5176" y="0"/>
                  <a:pt x="50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1"/>
          <p:cNvSpPr/>
          <p:nvPr/>
        </p:nvSpPr>
        <p:spPr>
          <a:xfrm>
            <a:off x="4008042" y="3023985"/>
            <a:ext cx="48209" cy="50141"/>
          </a:xfrm>
          <a:custGeom>
            <a:avLst/>
            <a:gdLst/>
            <a:ahLst/>
            <a:cxnLst/>
            <a:rect l="l" t="t" r="r" b="b"/>
            <a:pathLst>
              <a:path w="3467" h="3606" extrusionOk="0">
                <a:moveTo>
                  <a:pt x="1757" y="1110"/>
                </a:moveTo>
                <a:cubicBezTo>
                  <a:pt x="2126" y="1110"/>
                  <a:pt x="2404" y="1433"/>
                  <a:pt x="2404" y="1803"/>
                </a:cubicBezTo>
                <a:cubicBezTo>
                  <a:pt x="2404" y="2173"/>
                  <a:pt x="2126" y="2496"/>
                  <a:pt x="1757" y="2496"/>
                </a:cubicBezTo>
                <a:cubicBezTo>
                  <a:pt x="1341" y="2496"/>
                  <a:pt x="1063" y="2173"/>
                  <a:pt x="1063" y="1803"/>
                </a:cubicBezTo>
                <a:cubicBezTo>
                  <a:pt x="1063" y="1433"/>
                  <a:pt x="1341" y="1110"/>
                  <a:pt x="1757" y="1110"/>
                </a:cubicBezTo>
                <a:close/>
                <a:moveTo>
                  <a:pt x="1248" y="1"/>
                </a:moveTo>
                <a:lnTo>
                  <a:pt x="1202" y="740"/>
                </a:lnTo>
                <a:lnTo>
                  <a:pt x="555" y="370"/>
                </a:lnTo>
                <a:lnTo>
                  <a:pt x="0" y="1156"/>
                </a:lnTo>
                <a:lnTo>
                  <a:pt x="740" y="1803"/>
                </a:lnTo>
                <a:lnTo>
                  <a:pt x="0" y="2450"/>
                </a:lnTo>
                <a:lnTo>
                  <a:pt x="555" y="3236"/>
                </a:lnTo>
                <a:lnTo>
                  <a:pt x="1202" y="2866"/>
                </a:lnTo>
                <a:lnTo>
                  <a:pt x="1248" y="3606"/>
                </a:lnTo>
                <a:lnTo>
                  <a:pt x="2219" y="3606"/>
                </a:lnTo>
                <a:lnTo>
                  <a:pt x="2311" y="2866"/>
                </a:lnTo>
                <a:lnTo>
                  <a:pt x="2912" y="3236"/>
                </a:lnTo>
                <a:lnTo>
                  <a:pt x="3467" y="2450"/>
                </a:lnTo>
                <a:lnTo>
                  <a:pt x="2727" y="1803"/>
                </a:lnTo>
                <a:lnTo>
                  <a:pt x="3467" y="1156"/>
                </a:lnTo>
                <a:lnTo>
                  <a:pt x="2912" y="370"/>
                </a:lnTo>
                <a:lnTo>
                  <a:pt x="2311" y="740"/>
                </a:lnTo>
                <a:lnTo>
                  <a:pt x="221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1"/>
          <p:cNvSpPr/>
          <p:nvPr/>
        </p:nvSpPr>
        <p:spPr>
          <a:xfrm>
            <a:off x="4035671" y="3023985"/>
            <a:ext cx="30869" cy="22512"/>
          </a:xfrm>
          <a:custGeom>
            <a:avLst/>
            <a:gdLst/>
            <a:ahLst/>
            <a:cxnLst/>
            <a:rect l="l" t="t" r="r" b="b"/>
            <a:pathLst>
              <a:path w="2220" h="1619" extrusionOk="0">
                <a:moveTo>
                  <a:pt x="1" y="1"/>
                </a:moveTo>
                <a:lnTo>
                  <a:pt x="1" y="1618"/>
                </a:lnTo>
                <a:lnTo>
                  <a:pt x="2219" y="1618"/>
                </a:lnTo>
                <a:lnTo>
                  <a:pt x="2219"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1"/>
          <p:cNvSpPr/>
          <p:nvPr/>
        </p:nvSpPr>
        <p:spPr>
          <a:xfrm>
            <a:off x="4042095" y="3029770"/>
            <a:ext cx="9010" cy="12222"/>
          </a:xfrm>
          <a:custGeom>
            <a:avLst/>
            <a:gdLst/>
            <a:ahLst/>
            <a:cxnLst/>
            <a:rect l="l" t="t" r="r" b="b"/>
            <a:pathLst>
              <a:path w="648" h="879" extrusionOk="0">
                <a:moveTo>
                  <a:pt x="1" y="1"/>
                </a:moveTo>
                <a:lnTo>
                  <a:pt x="1" y="879"/>
                </a:lnTo>
                <a:lnTo>
                  <a:pt x="93" y="879"/>
                </a:lnTo>
                <a:lnTo>
                  <a:pt x="93" y="463"/>
                </a:lnTo>
                <a:lnTo>
                  <a:pt x="509" y="463"/>
                </a:lnTo>
                <a:lnTo>
                  <a:pt x="509" y="879"/>
                </a:lnTo>
                <a:lnTo>
                  <a:pt x="648" y="879"/>
                </a:lnTo>
                <a:lnTo>
                  <a:pt x="648" y="1"/>
                </a:lnTo>
                <a:lnTo>
                  <a:pt x="509" y="1"/>
                </a:lnTo>
                <a:lnTo>
                  <a:pt x="509" y="370"/>
                </a:lnTo>
                <a:lnTo>
                  <a:pt x="93" y="370"/>
                </a:lnTo>
                <a:lnTo>
                  <a:pt x="9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1"/>
          <p:cNvSpPr/>
          <p:nvPr/>
        </p:nvSpPr>
        <p:spPr>
          <a:xfrm>
            <a:off x="4053664" y="3029770"/>
            <a:ext cx="10304" cy="12222"/>
          </a:xfrm>
          <a:custGeom>
            <a:avLst/>
            <a:gdLst/>
            <a:ahLst/>
            <a:cxnLst/>
            <a:rect l="l" t="t" r="r" b="b"/>
            <a:pathLst>
              <a:path w="741" h="879" extrusionOk="0">
                <a:moveTo>
                  <a:pt x="278" y="47"/>
                </a:moveTo>
                <a:cubicBezTo>
                  <a:pt x="509" y="47"/>
                  <a:pt x="602" y="185"/>
                  <a:pt x="602" y="417"/>
                </a:cubicBezTo>
                <a:cubicBezTo>
                  <a:pt x="602" y="648"/>
                  <a:pt x="463" y="786"/>
                  <a:pt x="232" y="786"/>
                </a:cubicBezTo>
                <a:lnTo>
                  <a:pt x="139" y="786"/>
                </a:lnTo>
                <a:lnTo>
                  <a:pt x="139" y="93"/>
                </a:lnTo>
                <a:cubicBezTo>
                  <a:pt x="139" y="93"/>
                  <a:pt x="186" y="47"/>
                  <a:pt x="278" y="47"/>
                </a:cubicBezTo>
                <a:close/>
                <a:moveTo>
                  <a:pt x="1" y="1"/>
                </a:moveTo>
                <a:lnTo>
                  <a:pt x="1" y="879"/>
                </a:lnTo>
                <a:lnTo>
                  <a:pt x="232" y="879"/>
                </a:lnTo>
                <a:cubicBezTo>
                  <a:pt x="371" y="879"/>
                  <a:pt x="509" y="832"/>
                  <a:pt x="602" y="740"/>
                </a:cubicBezTo>
                <a:cubicBezTo>
                  <a:pt x="694" y="648"/>
                  <a:pt x="740" y="555"/>
                  <a:pt x="740" y="417"/>
                </a:cubicBezTo>
                <a:cubicBezTo>
                  <a:pt x="740" y="278"/>
                  <a:pt x="694" y="139"/>
                  <a:pt x="602" y="93"/>
                </a:cubicBezTo>
                <a:cubicBezTo>
                  <a:pt x="555" y="1"/>
                  <a:pt x="417" y="1"/>
                  <a:pt x="2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1"/>
          <p:cNvSpPr/>
          <p:nvPr/>
        </p:nvSpPr>
        <p:spPr>
          <a:xfrm>
            <a:off x="4113442" y="3020773"/>
            <a:ext cx="71347" cy="56566"/>
          </a:xfrm>
          <a:custGeom>
            <a:avLst/>
            <a:gdLst/>
            <a:ahLst/>
            <a:cxnLst/>
            <a:rect l="l" t="t" r="r" b="b"/>
            <a:pathLst>
              <a:path w="5131" h="4068" extrusionOk="0">
                <a:moveTo>
                  <a:pt x="4483" y="324"/>
                </a:moveTo>
                <a:cubicBezTo>
                  <a:pt x="4668" y="324"/>
                  <a:pt x="4807" y="463"/>
                  <a:pt x="4807" y="694"/>
                </a:cubicBezTo>
                <a:lnTo>
                  <a:pt x="4807" y="3421"/>
                </a:lnTo>
                <a:cubicBezTo>
                  <a:pt x="4807" y="3605"/>
                  <a:pt x="4668" y="3744"/>
                  <a:pt x="4483" y="3744"/>
                </a:cubicBezTo>
                <a:lnTo>
                  <a:pt x="647" y="3744"/>
                </a:lnTo>
                <a:cubicBezTo>
                  <a:pt x="462" y="3744"/>
                  <a:pt x="324" y="3605"/>
                  <a:pt x="324" y="3421"/>
                </a:cubicBezTo>
                <a:lnTo>
                  <a:pt x="324" y="694"/>
                </a:lnTo>
                <a:cubicBezTo>
                  <a:pt x="324" y="463"/>
                  <a:pt x="462" y="324"/>
                  <a:pt x="647" y="324"/>
                </a:cubicBezTo>
                <a:close/>
                <a:moveTo>
                  <a:pt x="647" y="1"/>
                </a:moveTo>
                <a:cubicBezTo>
                  <a:pt x="277" y="1"/>
                  <a:pt x="0" y="324"/>
                  <a:pt x="0" y="694"/>
                </a:cubicBezTo>
                <a:lnTo>
                  <a:pt x="0" y="3421"/>
                </a:lnTo>
                <a:cubicBezTo>
                  <a:pt x="0" y="3744"/>
                  <a:pt x="277" y="4068"/>
                  <a:pt x="647" y="4068"/>
                </a:cubicBezTo>
                <a:lnTo>
                  <a:pt x="4483" y="4068"/>
                </a:lnTo>
                <a:cubicBezTo>
                  <a:pt x="4853" y="4068"/>
                  <a:pt x="5130" y="3744"/>
                  <a:pt x="5130" y="3421"/>
                </a:cubicBezTo>
                <a:lnTo>
                  <a:pt x="5130" y="694"/>
                </a:lnTo>
                <a:cubicBezTo>
                  <a:pt x="5130" y="324"/>
                  <a:pt x="4853" y="1"/>
                  <a:pt x="448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1"/>
          <p:cNvSpPr/>
          <p:nvPr/>
        </p:nvSpPr>
        <p:spPr>
          <a:xfrm>
            <a:off x="4152000" y="3049056"/>
            <a:ext cx="22498" cy="17353"/>
          </a:xfrm>
          <a:custGeom>
            <a:avLst/>
            <a:gdLst/>
            <a:ahLst/>
            <a:cxnLst/>
            <a:rect l="l" t="t" r="r" b="b"/>
            <a:pathLst>
              <a:path w="1618" h="1248" extrusionOk="0">
                <a:moveTo>
                  <a:pt x="185" y="0"/>
                </a:moveTo>
                <a:cubicBezTo>
                  <a:pt x="93" y="0"/>
                  <a:pt x="0" y="93"/>
                  <a:pt x="0" y="185"/>
                </a:cubicBezTo>
                <a:lnTo>
                  <a:pt x="0" y="1109"/>
                </a:lnTo>
                <a:cubicBezTo>
                  <a:pt x="0" y="1202"/>
                  <a:pt x="93" y="1248"/>
                  <a:pt x="185" y="1248"/>
                </a:cubicBezTo>
                <a:lnTo>
                  <a:pt x="1433" y="1248"/>
                </a:lnTo>
                <a:cubicBezTo>
                  <a:pt x="1525" y="1248"/>
                  <a:pt x="1618" y="1202"/>
                  <a:pt x="1618" y="1109"/>
                </a:cubicBezTo>
                <a:lnTo>
                  <a:pt x="1618" y="185"/>
                </a:lnTo>
                <a:cubicBezTo>
                  <a:pt x="1618" y="93"/>
                  <a:pt x="1525" y="0"/>
                  <a:pt x="143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1"/>
          <p:cNvSpPr/>
          <p:nvPr/>
        </p:nvSpPr>
        <p:spPr>
          <a:xfrm>
            <a:off x="4351857" y="3020773"/>
            <a:ext cx="72000" cy="56566"/>
          </a:xfrm>
          <a:custGeom>
            <a:avLst/>
            <a:gdLst/>
            <a:ahLst/>
            <a:cxnLst/>
            <a:rect l="l" t="t" r="r" b="b"/>
            <a:pathLst>
              <a:path w="5178" h="4068" extrusionOk="0">
                <a:moveTo>
                  <a:pt x="694" y="1"/>
                </a:moveTo>
                <a:cubicBezTo>
                  <a:pt x="324" y="1"/>
                  <a:pt x="1" y="324"/>
                  <a:pt x="1" y="694"/>
                </a:cubicBezTo>
                <a:lnTo>
                  <a:pt x="324" y="694"/>
                </a:lnTo>
                <a:cubicBezTo>
                  <a:pt x="324" y="463"/>
                  <a:pt x="463" y="324"/>
                  <a:pt x="694" y="324"/>
                </a:cubicBezTo>
                <a:lnTo>
                  <a:pt x="4484" y="324"/>
                </a:lnTo>
                <a:cubicBezTo>
                  <a:pt x="4669" y="324"/>
                  <a:pt x="4854" y="463"/>
                  <a:pt x="4854" y="694"/>
                </a:cubicBezTo>
                <a:lnTo>
                  <a:pt x="4854" y="3421"/>
                </a:lnTo>
                <a:cubicBezTo>
                  <a:pt x="4854" y="3605"/>
                  <a:pt x="4669" y="3744"/>
                  <a:pt x="4484" y="3744"/>
                </a:cubicBezTo>
                <a:lnTo>
                  <a:pt x="3559" y="3744"/>
                </a:lnTo>
                <a:lnTo>
                  <a:pt x="3559" y="4068"/>
                </a:lnTo>
                <a:lnTo>
                  <a:pt x="4484" y="4068"/>
                </a:lnTo>
                <a:cubicBezTo>
                  <a:pt x="4854" y="4068"/>
                  <a:pt x="5177" y="3744"/>
                  <a:pt x="5177" y="3421"/>
                </a:cubicBezTo>
                <a:lnTo>
                  <a:pt x="5177" y="694"/>
                </a:lnTo>
                <a:cubicBezTo>
                  <a:pt x="5177" y="324"/>
                  <a:pt x="4854" y="1"/>
                  <a:pt x="44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1"/>
          <p:cNvSpPr/>
          <p:nvPr/>
        </p:nvSpPr>
        <p:spPr>
          <a:xfrm>
            <a:off x="4351857" y="3034915"/>
            <a:ext cx="41785" cy="41785"/>
          </a:xfrm>
          <a:custGeom>
            <a:avLst/>
            <a:gdLst/>
            <a:ahLst/>
            <a:cxnLst/>
            <a:rect l="l" t="t" r="r" b="b"/>
            <a:pathLst>
              <a:path w="3005" h="3005" extrusionOk="0">
                <a:moveTo>
                  <a:pt x="1" y="0"/>
                </a:moveTo>
                <a:lnTo>
                  <a:pt x="1" y="416"/>
                </a:lnTo>
                <a:cubicBezTo>
                  <a:pt x="1387" y="416"/>
                  <a:pt x="2543" y="1572"/>
                  <a:pt x="2543" y="3004"/>
                </a:cubicBezTo>
                <a:lnTo>
                  <a:pt x="3005" y="3004"/>
                </a:lnTo>
                <a:cubicBezTo>
                  <a:pt x="3005" y="1341"/>
                  <a:pt x="1665"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1"/>
          <p:cNvSpPr/>
          <p:nvPr/>
        </p:nvSpPr>
        <p:spPr>
          <a:xfrm>
            <a:off x="4351857" y="3049056"/>
            <a:ext cx="27657" cy="27643"/>
          </a:xfrm>
          <a:custGeom>
            <a:avLst/>
            <a:gdLst/>
            <a:ahLst/>
            <a:cxnLst/>
            <a:rect l="l" t="t" r="r" b="b"/>
            <a:pathLst>
              <a:path w="1989" h="1988" extrusionOk="0">
                <a:moveTo>
                  <a:pt x="1" y="0"/>
                </a:moveTo>
                <a:lnTo>
                  <a:pt x="1" y="416"/>
                </a:lnTo>
                <a:cubicBezTo>
                  <a:pt x="833" y="416"/>
                  <a:pt x="1526" y="1109"/>
                  <a:pt x="1526" y="1987"/>
                </a:cubicBezTo>
                <a:lnTo>
                  <a:pt x="1988" y="1987"/>
                </a:lnTo>
                <a:cubicBezTo>
                  <a:pt x="1988" y="878"/>
                  <a:pt x="1110"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1"/>
          <p:cNvSpPr/>
          <p:nvPr/>
        </p:nvSpPr>
        <p:spPr>
          <a:xfrm>
            <a:off x="4351857" y="3064477"/>
            <a:ext cx="11583" cy="12222"/>
          </a:xfrm>
          <a:custGeom>
            <a:avLst/>
            <a:gdLst/>
            <a:ahLst/>
            <a:cxnLst/>
            <a:rect l="l" t="t" r="r" b="b"/>
            <a:pathLst>
              <a:path w="833" h="879" extrusionOk="0">
                <a:moveTo>
                  <a:pt x="1" y="0"/>
                </a:moveTo>
                <a:lnTo>
                  <a:pt x="1" y="878"/>
                </a:lnTo>
                <a:lnTo>
                  <a:pt x="833" y="878"/>
                </a:lnTo>
                <a:cubicBezTo>
                  <a:pt x="833" y="416"/>
                  <a:pt x="463"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1"/>
          <p:cNvSpPr/>
          <p:nvPr/>
        </p:nvSpPr>
        <p:spPr>
          <a:xfrm>
            <a:off x="4470105" y="3020134"/>
            <a:ext cx="25724" cy="25710"/>
          </a:xfrm>
          <a:custGeom>
            <a:avLst/>
            <a:gdLst/>
            <a:ahLst/>
            <a:cxnLst/>
            <a:rect l="l" t="t" r="r" b="b"/>
            <a:pathLst>
              <a:path w="1850" h="1849" extrusionOk="0">
                <a:moveTo>
                  <a:pt x="232" y="0"/>
                </a:moveTo>
                <a:cubicBezTo>
                  <a:pt x="93" y="0"/>
                  <a:pt x="1" y="93"/>
                  <a:pt x="1" y="231"/>
                </a:cubicBezTo>
                <a:lnTo>
                  <a:pt x="1" y="1572"/>
                </a:lnTo>
                <a:cubicBezTo>
                  <a:pt x="1" y="1710"/>
                  <a:pt x="93" y="1849"/>
                  <a:pt x="232" y="1849"/>
                </a:cubicBezTo>
                <a:cubicBezTo>
                  <a:pt x="370" y="1849"/>
                  <a:pt x="463" y="1710"/>
                  <a:pt x="463" y="1572"/>
                </a:cubicBezTo>
                <a:lnTo>
                  <a:pt x="463" y="462"/>
                </a:lnTo>
                <a:lnTo>
                  <a:pt x="1618" y="462"/>
                </a:lnTo>
                <a:cubicBezTo>
                  <a:pt x="1757" y="462"/>
                  <a:pt x="1849" y="324"/>
                  <a:pt x="1849" y="231"/>
                </a:cubicBezTo>
                <a:cubicBezTo>
                  <a:pt x="1849" y="93"/>
                  <a:pt x="1757"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1"/>
          <p:cNvSpPr/>
          <p:nvPr/>
        </p:nvSpPr>
        <p:spPr>
          <a:xfrm>
            <a:off x="4500960" y="3020134"/>
            <a:ext cx="25710" cy="25710"/>
          </a:xfrm>
          <a:custGeom>
            <a:avLst/>
            <a:gdLst/>
            <a:ahLst/>
            <a:cxnLst/>
            <a:rect l="l" t="t" r="r" b="b"/>
            <a:pathLst>
              <a:path w="1849" h="1849" extrusionOk="0">
                <a:moveTo>
                  <a:pt x="231" y="0"/>
                </a:moveTo>
                <a:cubicBezTo>
                  <a:pt x="93" y="0"/>
                  <a:pt x="0" y="93"/>
                  <a:pt x="0" y="231"/>
                </a:cubicBezTo>
                <a:cubicBezTo>
                  <a:pt x="0" y="324"/>
                  <a:pt x="93" y="462"/>
                  <a:pt x="231" y="462"/>
                </a:cubicBezTo>
                <a:lnTo>
                  <a:pt x="1387" y="462"/>
                </a:lnTo>
                <a:lnTo>
                  <a:pt x="1387" y="1572"/>
                </a:lnTo>
                <a:cubicBezTo>
                  <a:pt x="1387" y="1710"/>
                  <a:pt x="1479" y="1849"/>
                  <a:pt x="1618" y="1849"/>
                </a:cubicBezTo>
                <a:cubicBezTo>
                  <a:pt x="1710" y="1849"/>
                  <a:pt x="1849" y="1710"/>
                  <a:pt x="1849" y="1618"/>
                </a:cubicBezTo>
                <a:lnTo>
                  <a:pt x="1849" y="231"/>
                </a:lnTo>
                <a:cubicBezTo>
                  <a:pt x="1849" y="93"/>
                  <a:pt x="1710"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1"/>
          <p:cNvSpPr/>
          <p:nvPr/>
        </p:nvSpPr>
        <p:spPr>
          <a:xfrm>
            <a:off x="4500960" y="3052908"/>
            <a:ext cx="25710" cy="25724"/>
          </a:xfrm>
          <a:custGeom>
            <a:avLst/>
            <a:gdLst/>
            <a:ahLst/>
            <a:cxnLst/>
            <a:rect l="l" t="t" r="r" b="b"/>
            <a:pathLst>
              <a:path w="1849" h="1850" extrusionOk="0">
                <a:moveTo>
                  <a:pt x="1618" y="0"/>
                </a:moveTo>
                <a:cubicBezTo>
                  <a:pt x="1479" y="0"/>
                  <a:pt x="1387" y="93"/>
                  <a:pt x="1387" y="231"/>
                </a:cubicBezTo>
                <a:lnTo>
                  <a:pt x="1387" y="1341"/>
                </a:lnTo>
                <a:lnTo>
                  <a:pt x="231" y="1341"/>
                </a:lnTo>
                <a:cubicBezTo>
                  <a:pt x="93" y="1341"/>
                  <a:pt x="0" y="1479"/>
                  <a:pt x="0" y="1618"/>
                </a:cubicBezTo>
                <a:cubicBezTo>
                  <a:pt x="0" y="1710"/>
                  <a:pt x="93" y="1849"/>
                  <a:pt x="231" y="1849"/>
                </a:cubicBezTo>
                <a:lnTo>
                  <a:pt x="1618" y="1849"/>
                </a:lnTo>
                <a:cubicBezTo>
                  <a:pt x="1710" y="1849"/>
                  <a:pt x="1849" y="1710"/>
                  <a:pt x="1849" y="1618"/>
                </a:cubicBezTo>
                <a:lnTo>
                  <a:pt x="1849" y="231"/>
                </a:lnTo>
                <a:cubicBezTo>
                  <a:pt x="1849" y="93"/>
                  <a:pt x="1710" y="0"/>
                  <a:pt x="161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1"/>
          <p:cNvSpPr/>
          <p:nvPr/>
        </p:nvSpPr>
        <p:spPr>
          <a:xfrm>
            <a:off x="4470105" y="3052908"/>
            <a:ext cx="25724" cy="25724"/>
          </a:xfrm>
          <a:custGeom>
            <a:avLst/>
            <a:gdLst/>
            <a:ahLst/>
            <a:cxnLst/>
            <a:rect l="l" t="t" r="r" b="b"/>
            <a:pathLst>
              <a:path w="1850" h="1850" extrusionOk="0">
                <a:moveTo>
                  <a:pt x="232" y="0"/>
                </a:moveTo>
                <a:cubicBezTo>
                  <a:pt x="93" y="0"/>
                  <a:pt x="1" y="93"/>
                  <a:pt x="1" y="231"/>
                </a:cubicBezTo>
                <a:lnTo>
                  <a:pt x="1" y="1618"/>
                </a:lnTo>
                <a:cubicBezTo>
                  <a:pt x="1" y="1710"/>
                  <a:pt x="93" y="1849"/>
                  <a:pt x="232" y="1849"/>
                </a:cubicBezTo>
                <a:lnTo>
                  <a:pt x="1618" y="1849"/>
                </a:lnTo>
                <a:cubicBezTo>
                  <a:pt x="1757" y="1849"/>
                  <a:pt x="1849" y="1710"/>
                  <a:pt x="1849" y="1618"/>
                </a:cubicBezTo>
                <a:cubicBezTo>
                  <a:pt x="1849" y="1479"/>
                  <a:pt x="1757" y="1341"/>
                  <a:pt x="1618" y="1341"/>
                </a:cubicBezTo>
                <a:lnTo>
                  <a:pt x="463" y="1341"/>
                </a:lnTo>
                <a:lnTo>
                  <a:pt x="463" y="231"/>
                </a:lnTo>
                <a:cubicBezTo>
                  <a:pt x="463" y="93"/>
                  <a:pt x="370" y="0"/>
                  <a:pt x="23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1"/>
          <p:cNvSpPr/>
          <p:nvPr/>
        </p:nvSpPr>
        <p:spPr>
          <a:xfrm>
            <a:off x="3314613" y="3462925"/>
            <a:ext cx="12876" cy="44357"/>
          </a:xfrm>
          <a:custGeom>
            <a:avLst/>
            <a:gdLst/>
            <a:ahLst/>
            <a:cxnLst/>
            <a:rect l="l" t="t" r="r" b="b"/>
            <a:pathLst>
              <a:path w="926" h="3190" extrusionOk="0">
                <a:moveTo>
                  <a:pt x="1" y="0"/>
                </a:moveTo>
                <a:lnTo>
                  <a:pt x="1" y="2866"/>
                </a:lnTo>
                <a:lnTo>
                  <a:pt x="925" y="3189"/>
                </a:lnTo>
                <a:lnTo>
                  <a:pt x="92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1"/>
          <p:cNvSpPr/>
          <p:nvPr/>
        </p:nvSpPr>
        <p:spPr>
          <a:xfrm>
            <a:off x="3331967" y="3441066"/>
            <a:ext cx="48862" cy="66216"/>
          </a:xfrm>
          <a:custGeom>
            <a:avLst/>
            <a:gdLst/>
            <a:ahLst/>
            <a:cxnLst/>
            <a:rect l="l" t="t" r="r" b="b"/>
            <a:pathLst>
              <a:path w="3514" h="4762" extrusionOk="0">
                <a:moveTo>
                  <a:pt x="1202" y="1"/>
                </a:moveTo>
                <a:lnTo>
                  <a:pt x="1" y="1572"/>
                </a:lnTo>
                <a:lnTo>
                  <a:pt x="1" y="4438"/>
                </a:lnTo>
                <a:lnTo>
                  <a:pt x="694" y="4761"/>
                </a:lnTo>
                <a:lnTo>
                  <a:pt x="2774" y="4761"/>
                </a:lnTo>
                <a:lnTo>
                  <a:pt x="3513" y="2635"/>
                </a:lnTo>
                <a:lnTo>
                  <a:pt x="3513" y="1572"/>
                </a:lnTo>
                <a:lnTo>
                  <a:pt x="1757" y="1572"/>
                </a:lnTo>
                <a:lnTo>
                  <a:pt x="1757" y="278"/>
                </a:lnTo>
                <a:lnTo>
                  <a:pt x="152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1"/>
          <p:cNvSpPr/>
          <p:nvPr/>
        </p:nvSpPr>
        <p:spPr>
          <a:xfrm>
            <a:off x="3650085" y="3441066"/>
            <a:ext cx="12862" cy="44357"/>
          </a:xfrm>
          <a:custGeom>
            <a:avLst/>
            <a:gdLst/>
            <a:ahLst/>
            <a:cxnLst/>
            <a:rect l="l" t="t" r="r" b="b"/>
            <a:pathLst>
              <a:path w="925" h="3190" extrusionOk="0">
                <a:moveTo>
                  <a:pt x="0" y="1"/>
                </a:moveTo>
                <a:lnTo>
                  <a:pt x="0" y="3190"/>
                </a:lnTo>
                <a:lnTo>
                  <a:pt x="925" y="3190"/>
                </a:lnTo>
                <a:lnTo>
                  <a:pt x="925" y="278"/>
                </a:lnTo>
                <a:lnTo>
                  <a:pt x="0"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1"/>
          <p:cNvSpPr/>
          <p:nvPr/>
        </p:nvSpPr>
        <p:spPr>
          <a:xfrm>
            <a:off x="3597385" y="3441066"/>
            <a:ext cx="48209" cy="66216"/>
          </a:xfrm>
          <a:custGeom>
            <a:avLst/>
            <a:gdLst/>
            <a:ahLst/>
            <a:cxnLst/>
            <a:rect l="l" t="t" r="r" b="b"/>
            <a:pathLst>
              <a:path w="3467" h="4762" extrusionOk="0">
                <a:moveTo>
                  <a:pt x="694" y="1"/>
                </a:moveTo>
                <a:lnTo>
                  <a:pt x="1" y="2081"/>
                </a:lnTo>
                <a:lnTo>
                  <a:pt x="1" y="3190"/>
                </a:lnTo>
                <a:lnTo>
                  <a:pt x="1711" y="3190"/>
                </a:lnTo>
                <a:lnTo>
                  <a:pt x="1711" y="4484"/>
                </a:lnTo>
                <a:lnTo>
                  <a:pt x="1942" y="4761"/>
                </a:lnTo>
                <a:lnTo>
                  <a:pt x="2265" y="4761"/>
                </a:lnTo>
                <a:lnTo>
                  <a:pt x="3467" y="3190"/>
                </a:lnTo>
                <a:lnTo>
                  <a:pt x="3467" y="278"/>
                </a:lnTo>
                <a:lnTo>
                  <a:pt x="2774"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1"/>
          <p:cNvSpPr/>
          <p:nvPr/>
        </p:nvSpPr>
        <p:spPr>
          <a:xfrm>
            <a:off x="3879504" y="3448783"/>
            <a:ext cx="61710" cy="50141"/>
          </a:xfrm>
          <a:custGeom>
            <a:avLst/>
            <a:gdLst/>
            <a:ahLst/>
            <a:cxnLst/>
            <a:rect l="l" t="t" r="r" b="b"/>
            <a:pathLst>
              <a:path w="4438" h="3606" extrusionOk="0">
                <a:moveTo>
                  <a:pt x="2497" y="0"/>
                </a:moveTo>
                <a:lnTo>
                  <a:pt x="2497" y="740"/>
                </a:lnTo>
                <a:cubicBezTo>
                  <a:pt x="2497" y="740"/>
                  <a:pt x="1249" y="1063"/>
                  <a:pt x="648" y="2034"/>
                </a:cubicBezTo>
                <a:cubicBezTo>
                  <a:pt x="509" y="2265"/>
                  <a:pt x="371" y="2542"/>
                  <a:pt x="278" y="2820"/>
                </a:cubicBezTo>
                <a:cubicBezTo>
                  <a:pt x="186" y="2958"/>
                  <a:pt x="140" y="3097"/>
                  <a:pt x="140" y="3236"/>
                </a:cubicBezTo>
                <a:cubicBezTo>
                  <a:pt x="93" y="3328"/>
                  <a:pt x="1" y="3605"/>
                  <a:pt x="1" y="3605"/>
                </a:cubicBezTo>
                <a:cubicBezTo>
                  <a:pt x="602" y="2820"/>
                  <a:pt x="1526" y="2219"/>
                  <a:pt x="2497" y="2034"/>
                </a:cubicBezTo>
                <a:lnTo>
                  <a:pt x="2497" y="2820"/>
                </a:lnTo>
                <a:lnTo>
                  <a:pt x="4438" y="1433"/>
                </a:lnTo>
                <a:lnTo>
                  <a:pt x="2497" y="0"/>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1"/>
          <p:cNvSpPr/>
          <p:nvPr/>
        </p:nvSpPr>
        <p:spPr>
          <a:xfrm>
            <a:off x="4157785" y="3446211"/>
            <a:ext cx="44357" cy="5798"/>
          </a:xfrm>
          <a:custGeom>
            <a:avLst/>
            <a:gdLst/>
            <a:ahLst/>
            <a:cxnLst/>
            <a:rect l="l" t="t" r="r" b="b"/>
            <a:pathLst>
              <a:path w="3190" h="417" extrusionOk="0">
                <a:moveTo>
                  <a:pt x="0" y="0"/>
                </a:moveTo>
                <a:lnTo>
                  <a:pt x="0" y="416"/>
                </a:lnTo>
                <a:lnTo>
                  <a:pt x="3189" y="416"/>
                </a:lnTo>
                <a:lnTo>
                  <a:pt x="3189" y="0"/>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1"/>
          <p:cNvSpPr/>
          <p:nvPr/>
        </p:nvSpPr>
        <p:spPr>
          <a:xfrm>
            <a:off x="4157785" y="3461631"/>
            <a:ext cx="44357" cy="5159"/>
          </a:xfrm>
          <a:custGeom>
            <a:avLst/>
            <a:gdLst/>
            <a:ahLst/>
            <a:cxnLst/>
            <a:rect l="l" t="t" r="r" b="b"/>
            <a:pathLst>
              <a:path w="3190" h="371" extrusionOk="0">
                <a:moveTo>
                  <a:pt x="0" y="1"/>
                </a:moveTo>
                <a:lnTo>
                  <a:pt x="0" y="370"/>
                </a:lnTo>
                <a:lnTo>
                  <a:pt x="3189" y="370"/>
                </a:lnTo>
                <a:lnTo>
                  <a:pt x="3189"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1"/>
          <p:cNvSpPr/>
          <p:nvPr/>
        </p:nvSpPr>
        <p:spPr>
          <a:xfrm>
            <a:off x="4157785" y="3479624"/>
            <a:ext cx="25710" cy="5159"/>
          </a:xfrm>
          <a:custGeom>
            <a:avLst/>
            <a:gdLst/>
            <a:ahLst/>
            <a:cxnLst/>
            <a:rect l="l" t="t" r="r" b="b"/>
            <a:pathLst>
              <a:path w="1849" h="371" extrusionOk="0">
                <a:moveTo>
                  <a:pt x="0" y="1"/>
                </a:moveTo>
                <a:lnTo>
                  <a:pt x="0" y="371"/>
                </a:lnTo>
                <a:lnTo>
                  <a:pt x="1849" y="371"/>
                </a:lnTo>
                <a:lnTo>
                  <a:pt x="1849"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1"/>
          <p:cNvSpPr/>
          <p:nvPr/>
        </p:nvSpPr>
        <p:spPr>
          <a:xfrm>
            <a:off x="4191198" y="3479624"/>
            <a:ext cx="39852" cy="5159"/>
          </a:xfrm>
          <a:custGeom>
            <a:avLst/>
            <a:gdLst/>
            <a:ahLst/>
            <a:cxnLst/>
            <a:rect l="l" t="t" r="r" b="b"/>
            <a:pathLst>
              <a:path w="2866" h="371" extrusionOk="0">
                <a:moveTo>
                  <a:pt x="0" y="1"/>
                </a:moveTo>
                <a:lnTo>
                  <a:pt x="0" y="371"/>
                </a:lnTo>
                <a:lnTo>
                  <a:pt x="2866" y="371"/>
                </a:lnTo>
                <a:lnTo>
                  <a:pt x="2866"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1"/>
          <p:cNvSpPr/>
          <p:nvPr/>
        </p:nvSpPr>
        <p:spPr>
          <a:xfrm>
            <a:off x="4207912" y="3462271"/>
            <a:ext cx="5784" cy="39866"/>
          </a:xfrm>
          <a:custGeom>
            <a:avLst/>
            <a:gdLst/>
            <a:ahLst/>
            <a:cxnLst/>
            <a:rect l="l" t="t" r="r" b="b"/>
            <a:pathLst>
              <a:path w="416" h="2867" extrusionOk="0">
                <a:moveTo>
                  <a:pt x="0" y="1"/>
                </a:moveTo>
                <a:lnTo>
                  <a:pt x="0" y="2866"/>
                </a:lnTo>
                <a:lnTo>
                  <a:pt x="416" y="2866"/>
                </a:lnTo>
                <a:lnTo>
                  <a:pt x="416"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1"/>
          <p:cNvSpPr/>
          <p:nvPr/>
        </p:nvSpPr>
        <p:spPr>
          <a:xfrm>
            <a:off x="4446967" y="3465497"/>
            <a:ext cx="18007" cy="17353"/>
          </a:xfrm>
          <a:custGeom>
            <a:avLst/>
            <a:gdLst/>
            <a:ahLst/>
            <a:cxnLst/>
            <a:rect l="l" t="t" r="r" b="b"/>
            <a:pathLst>
              <a:path w="1295" h="1248" extrusionOk="0">
                <a:moveTo>
                  <a:pt x="648" y="0"/>
                </a:moveTo>
                <a:cubicBezTo>
                  <a:pt x="324" y="0"/>
                  <a:pt x="1" y="277"/>
                  <a:pt x="1" y="601"/>
                </a:cubicBezTo>
                <a:cubicBezTo>
                  <a:pt x="1" y="971"/>
                  <a:pt x="324"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1"/>
          <p:cNvSpPr/>
          <p:nvPr/>
        </p:nvSpPr>
        <p:spPr>
          <a:xfrm>
            <a:off x="4477822" y="3465497"/>
            <a:ext cx="18007" cy="17353"/>
          </a:xfrm>
          <a:custGeom>
            <a:avLst/>
            <a:gdLst/>
            <a:ahLst/>
            <a:cxnLst/>
            <a:rect l="l" t="t" r="r" b="b"/>
            <a:pathLst>
              <a:path w="1295" h="1248" extrusionOk="0">
                <a:moveTo>
                  <a:pt x="647" y="0"/>
                </a:moveTo>
                <a:cubicBezTo>
                  <a:pt x="324" y="0"/>
                  <a:pt x="0" y="277"/>
                  <a:pt x="0" y="601"/>
                </a:cubicBezTo>
                <a:cubicBezTo>
                  <a:pt x="0" y="971"/>
                  <a:pt x="324" y="1248"/>
                  <a:pt x="647" y="1248"/>
                </a:cubicBezTo>
                <a:cubicBezTo>
                  <a:pt x="1017" y="1248"/>
                  <a:pt x="1294" y="971"/>
                  <a:pt x="1294" y="601"/>
                </a:cubicBezTo>
                <a:cubicBezTo>
                  <a:pt x="1294" y="277"/>
                  <a:pt x="1017" y="0"/>
                  <a:pt x="647"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1"/>
          <p:cNvSpPr/>
          <p:nvPr/>
        </p:nvSpPr>
        <p:spPr>
          <a:xfrm>
            <a:off x="4508663" y="3465497"/>
            <a:ext cx="18007" cy="17353"/>
          </a:xfrm>
          <a:custGeom>
            <a:avLst/>
            <a:gdLst/>
            <a:ahLst/>
            <a:cxnLst/>
            <a:rect l="l" t="t" r="r" b="b"/>
            <a:pathLst>
              <a:path w="1295" h="1248" extrusionOk="0">
                <a:moveTo>
                  <a:pt x="648" y="0"/>
                </a:moveTo>
                <a:cubicBezTo>
                  <a:pt x="278" y="0"/>
                  <a:pt x="1" y="277"/>
                  <a:pt x="1" y="601"/>
                </a:cubicBezTo>
                <a:cubicBezTo>
                  <a:pt x="1" y="971"/>
                  <a:pt x="278" y="1248"/>
                  <a:pt x="648" y="1248"/>
                </a:cubicBezTo>
                <a:cubicBezTo>
                  <a:pt x="1018" y="1248"/>
                  <a:pt x="1295" y="971"/>
                  <a:pt x="1295" y="601"/>
                </a:cubicBezTo>
                <a:cubicBezTo>
                  <a:pt x="1295" y="277"/>
                  <a:pt x="1018" y="0"/>
                  <a:pt x="648" y="0"/>
                </a:cubicBez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1"/>
          <p:cNvSpPr/>
          <p:nvPr/>
        </p:nvSpPr>
        <p:spPr>
          <a:xfrm>
            <a:off x="1669429" y="3657650"/>
            <a:ext cx="2997348" cy="5145"/>
          </a:xfrm>
          <a:custGeom>
            <a:avLst/>
            <a:gdLst/>
            <a:ahLst/>
            <a:cxnLst/>
            <a:rect l="l" t="t" r="r" b="b"/>
            <a:pathLst>
              <a:path w="215559" h="370" extrusionOk="0">
                <a:moveTo>
                  <a:pt x="0" y="0"/>
                </a:moveTo>
                <a:lnTo>
                  <a:pt x="0" y="370"/>
                </a:lnTo>
                <a:lnTo>
                  <a:pt x="215558" y="370"/>
                </a:lnTo>
                <a:lnTo>
                  <a:pt x="2155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1"/>
          <p:cNvSpPr/>
          <p:nvPr/>
        </p:nvSpPr>
        <p:spPr>
          <a:xfrm>
            <a:off x="1669429" y="3766902"/>
            <a:ext cx="171602" cy="171602"/>
          </a:xfrm>
          <a:custGeom>
            <a:avLst/>
            <a:gdLst/>
            <a:ahLst/>
            <a:cxnLst/>
            <a:rect l="l" t="t" r="r" b="b"/>
            <a:pathLst>
              <a:path w="12341" h="12341" extrusionOk="0">
                <a:moveTo>
                  <a:pt x="6194" y="0"/>
                </a:moveTo>
                <a:cubicBezTo>
                  <a:pt x="2774" y="0"/>
                  <a:pt x="0" y="2773"/>
                  <a:pt x="0" y="6193"/>
                </a:cubicBezTo>
                <a:cubicBezTo>
                  <a:pt x="0" y="9567"/>
                  <a:pt x="2774" y="12340"/>
                  <a:pt x="6194" y="12340"/>
                </a:cubicBezTo>
                <a:cubicBezTo>
                  <a:pt x="9567" y="12340"/>
                  <a:pt x="12340" y="9567"/>
                  <a:pt x="12340" y="6193"/>
                </a:cubicBezTo>
                <a:cubicBezTo>
                  <a:pt x="12340" y="2773"/>
                  <a:pt x="9567" y="0"/>
                  <a:pt x="6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41"/>
          <p:cNvSpPr/>
          <p:nvPr/>
        </p:nvSpPr>
        <p:spPr>
          <a:xfrm>
            <a:off x="1729833" y="3793891"/>
            <a:ext cx="51435" cy="50781"/>
          </a:xfrm>
          <a:custGeom>
            <a:avLst/>
            <a:gdLst/>
            <a:ahLst/>
            <a:cxnLst/>
            <a:rect l="l" t="t" r="r" b="b"/>
            <a:pathLst>
              <a:path w="3699" h="3652" extrusionOk="0">
                <a:moveTo>
                  <a:pt x="1850" y="0"/>
                </a:moveTo>
                <a:cubicBezTo>
                  <a:pt x="833" y="0"/>
                  <a:pt x="1" y="832"/>
                  <a:pt x="1" y="1849"/>
                </a:cubicBezTo>
                <a:cubicBezTo>
                  <a:pt x="1" y="2866"/>
                  <a:pt x="833" y="3651"/>
                  <a:pt x="1850" y="3651"/>
                </a:cubicBezTo>
                <a:cubicBezTo>
                  <a:pt x="2866" y="3651"/>
                  <a:pt x="3698" y="2866"/>
                  <a:pt x="3698" y="1849"/>
                </a:cubicBezTo>
                <a:cubicBezTo>
                  <a:pt x="3698" y="832"/>
                  <a:pt x="2866" y="0"/>
                  <a:pt x="18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41"/>
          <p:cNvSpPr/>
          <p:nvPr/>
        </p:nvSpPr>
        <p:spPr>
          <a:xfrm>
            <a:off x="1706709" y="3856867"/>
            <a:ext cx="97043" cy="43078"/>
          </a:xfrm>
          <a:custGeom>
            <a:avLst/>
            <a:gdLst/>
            <a:ahLst/>
            <a:cxnLst/>
            <a:rect l="l" t="t" r="r" b="b"/>
            <a:pathLst>
              <a:path w="6979" h="3098" extrusionOk="0">
                <a:moveTo>
                  <a:pt x="3513" y="0"/>
                </a:moveTo>
                <a:cubicBezTo>
                  <a:pt x="1710" y="0"/>
                  <a:pt x="231" y="1341"/>
                  <a:pt x="0" y="3097"/>
                </a:cubicBezTo>
                <a:lnTo>
                  <a:pt x="6979" y="3097"/>
                </a:lnTo>
                <a:cubicBezTo>
                  <a:pt x="6794" y="1341"/>
                  <a:pt x="5315" y="0"/>
                  <a:pt x="35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1"/>
          <p:cNvSpPr/>
          <p:nvPr/>
        </p:nvSpPr>
        <p:spPr>
          <a:xfrm>
            <a:off x="4034392" y="3781029"/>
            <a:ext cx="634958" cy="143333"/>
          </a:xfrm>
          <a:custGeom>
            <a:avLst/>
            <a:gdLst/>
            <a:ahLst/>
            <a:cxnLst/>
            <a:rect l="l" t="t" r="r" b="b"/>
            <a:pathLst>
              <a:path w="45664" h="10308" extrusionOk="0">
                <a:moveTo>
                  <a:pt x="878" y="1"/>
                </a:moveTo>
                <a:cubicBezTo>
                  <a:pt x="370" y="1"/>
                  <a:pt x="0" y="417"/>
                  <a:pt x="0" y="925"/>
                </a:cubicBezTo>
                <a:lnTo>
                  <a:pt x="0" y="9383"/>
                </a:lnTo>
                <a:cubicBezTo>
                  <a:pt x="0" y="9891"/>
                  <a:pt x="370" y="10307"/>
                  <a:pt x="878" y="10307"/>
                </a:cubicBezTo>
                <a:lnTo>
                  <a:pt x="44739" y="10307"/>
                </a:lnTo>
                <a:cubicBezTo>
                  <a:pt x="45247" y="10307"/>
                  <a:pt x="45663" y="9891"/>
                  <a:pt x="45663" y="9383"/>
                </a:cubicBezTo>
                <a:lnTo>
                  <a:pt x="45663" y="925"/>
                </a:lnTo>
                <a:cubicBezTo>
                  <a:pt x="45663" y="417"/>
                  <a:pt x="45247" y="1"/>
                  <a:pt x="4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41"/>
          <p:cNvSpPr/>
          <p:nvPr/>
        </p:nvSpPr>
        <p:spPr>
          <a:xfrm>
            <a:off x="3214358" y="3547745"/>
            <a:ext cx="266072" cy="5798"/>
          </a:xfrm>
          <a:custGeom>
            <a:avLst/>
            <a:gdLst/>
            <a:ahLst/>
            <a:cxnLst/>
            <a:rect l="l" t="t" r="r" b="b"/>
            <a:pathLst>
              <a:path w="19135" h="417" extrusionOk="0">
                <a:moveTo>
                  <a:pt x="1" y="1"/>
                </a:moveTo>
                <a:lnTo>
                  <a:pt x="1" y="417"/>
                </a:lnTo>
                <a:lnTo>
                  <a:pt x="19135" y="417"/>
                </a:lnTo>
                <a:lnTo>
                  <a:pt x="1913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1"/>
          <p:cNvSpPr/>
          <p:nvPr/>
        </p:nvSpPr>
        <p:spPr>
          <a:xfrm>
            <a:off x="3497130" y="3547745"/>
            <a:ext cx="266072" cy="5798"/>
          </a:xfrm>
          <a:custGeom>
            <a:avLst/>
            <a:gdLst/>
            <a:ahLst/>
            <a:cxnLst/>
            <a:rect l="l" t="t" r="r" b="b"/>
            <a:pathLst>
              <a:path w="19135" h="417" extrusionOk="0">
                <a:moveTo>
                  <a:pt x="1" y="1"/>
                </a:moveTo>
                <a:lnTo>
                  <a:pt x="1" y="417"/>
                </a:lnTo>
                <a:lnTo>
                  <a:pt x="19135" y="417"/>
                </a:lnTo>
                <a:lnTo>
                  <a:pt x="19135" y="1"/>
                </a:lnTo>
                <a:close/>
              </a:path>
            </a:pathLst>
          </a:custGeom>
          <a:solidFill>
            <a:srgbClr val="1B1464">
              <a:alpha val="43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1"/>
          <p:cNvSpPr/>
          <p:nvPr/>
        </p:nvSpPr>
        <p:spPr>
          <a:xfrm>
            <a:off x="2907822" y="2018876"/>
            <a:ext cx="520561" cy="520561"/>
          </a:xfrm>
          <a:custGeom>
            <a:avLst/>
            <a:gdLst/>
            <a:ahLst/>
            <a:cxnLst/>
            <a:rect l="l" t="t" r="r" b="b"/>
            <a:pathLst>
              <a:path w="37437" h="37437" extrusionOk="0">
                <a:moveTo>
                  <a:pt x="18718" y="0"/>
                </a:moveTo>
                <a:cubicBezTo>
                  <a:pt x="8366" y="0"/>
                  <a:pt x="0" y="8366"/>
                  <a:pt x="0" y="18719"/>
                </a:cubicBezTo>
                <a:cubicBezTo>
                  <a:pt x="0" y="29071"/>
                  <a:pt x="8366" y="37437"/>
                  <a:pt x="18718" y="37437"/>
                </a:cubicBezTo>
                <a:cubicBezTo>
                  <a:pt x="29071" y="37437"/>
                  <a:pt x="37436" y="29071"/>
                  <a:pt x="37436" y="18719"/>
                </a:cubicBezTo>
                <a:cubicBezTo>
                  <a:pt x="37436" y="8366"/>
                  <a:pt x="29071" y="0"/>
                  <a:pt x="18718" y="0"/>
                </a:cubicBezTo>
                <a:close/>
              </a:path>
            </a:pathLst>
          </a:custGeom>
          <a:solidFill>
            <a:srgbClr val="1B1464">
              <a:alpha val="501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1"/>
          <p:cNvSpPr/>
          <p:nvPr/>
        </p:nvSpPr>
        <p:spPr>
          <a:xfrm>
            <a:off x="3080050" y="2162181"/>
            <a:ext cx="234577" cy="234591"/>
          </a:xfrm>
          <a:custGeom>
            <a:avLst/>
            <a:gdLst/>
            <a:ahLst/>
            <a:cxnLst/>
            <a:rect l="l" t="t" r="r" b="b"/>
            <a:pathLst>
              <a:path w="16870" h="16871" extrusionOk="0">
                <a:moveTo>
                  <a:pt x="1" y="1"/>
                </a:moveTo>
                <a:lnTo>
                  <a:pt x="1" y="16870"/>
                </a:lnTo>
                <a:lnTo>
                  <a:pt x="16870" y="8413"/>
                </a:lnTo>
                <a:lnTo>
                  <a:pt x="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1"/>
          <p:cNvSpPr txBox="1"/>
          <p:nvPr/>
        </p:nvSpPr>
        <p:spPr>
          <a:xfrm>
            <a:off x="3989175" y="3716338"/>
            <a:ext cx="725400" cy="234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00" b="1">
                <a:solidFill>
                  <a:schemeClr val="dk1"/>
                </a:solidFill>
                <a:latin typeface="Anaheim"/>
                <a:ea typeface="Anaheim"/>
                <a:cs typeface="Anaheim"/>
                <a:sym typeface="Anaheim"/>
              </a:rPr>
              <a:t>SUBSCRIBE 2.0 M</a:t>
            </a:r>
            <a:endParaRPr sz="600" b="1">
              <a:solidFill>
                <a:schemeClr val="dk1"/>
              </a:solidFill>
              <a:latin typeface="Anaheim"/>
              <a:ea typeface="Anaheim"/>
              <a:cs typeface="Anaheim"/>
              <a:sym typeface="Anaheim"/>
            </a:endParaRPr>
          </a:p>
        </p:txBody>
      </p:sp>
      <p:sp>
        <p:nvSpPr>
          <p:cNvPr id="586" name="Google Shape;586;p41"/>
          <p:cNvSpPr txBox="1"/>
          <p:nvPr/>
        </p:nvSpPr>
        <p:spPr>
          <a:xfrm>
            <a:off x="1596825" y="3242950"/>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 b="1">
                <a:solidFill>
                  <a:schemeClr val="dk1"/>
                </a:solidFill>
                <a:latin typeface="Anaheim"/>
                <a:ea typeface="Anaheim"/>
                <a:cs typeface="Anaheim"/>
                <a:sym typeface="Anaheim"/>
              </a:rPr>
              <a:t>Lorem Ipsum Dolor Sit Amet - Lorem Ipsum Dolor Sit</a:t>
            </a:r>
            <a:endParaRPr sz="500" b="1">
              <a:solidFill>
                <a:schemeClr val="dk1"/>
              </a:solidFill>
              <a:latin typeface="Anaheim"/>
              <a:ea typeface="Anaheim"/>
              <a:cs typeface="Anaheim"/>
              <a:sym typeface="Anaheim"/>
            </a:endParaRPr>
          </a:p>
        </p:txBody>
      </p:sp>
      <p:sp>
        <p:nvSpPr>
          <p:cNvPr id="587" name="Google Shape;587;p41"/>
          <p:cNvSpPr txBox="1"/>
          <p:nvPr/>
        </p:nvSpPr>
        <p:spPr>
          <a:xfrm>
            <a:off x="1596825" y="3373850"/>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
                <a:solidFill>
                  <a:srgbClr val="1B1450"/>
                </a:solidFill>
                <a:latin typeface="Anaheim"/>
                <a:ea typeface="Anaheim"/>
                <a:cs typeface="Anaheim"/>
                <a:sym typeface="Anaheim"/>
              </a:rPr>
              <a:t>300 views</a:t>
            </a:r>
            <a:endParaRPr sz="500">
              <a:solidFill>
                <a:srgbClr val="1B1450"/>
              </a:solidFill>
              <a:latin typeface="Anaheim"/>
              <a:ea typeface="Anaheim"/>
              <a:cs typeface="Anaheim"/>
              <a:sym typeface="Anaheim"/>
            </a:endParaRPr>
          </a:p>
        </p:txBody>
      </p:sp>
      <p:sp>
        <p:nvSpPr>
          <p:cNvPr id="588" name="Google Shape;588;p41"/>
          <p:cNvSpPr txBox="1"/>
          <p:nvPr/>
        </p:nvSpPr>
        <p:spPr>
          <a:xfrm>
            <a:off x="1596825" y="3106038"/>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 b="1">
                <a:solidFill>
                  <a:srgbClr val="1B1450"/>
                </a:solidFill>
                <a:latin typeface="Anaheim"/>
                <a:ea typeface="Anaheim"/>
                <a:cs typeface="Anaheim"/>
                <a:sym typeface="Anaheim"/>
              </a:rPr>
              <a:t>#loremipsum	#loremipsum</a:t>
            </a:r>
            <a:endParaRPr sz="400" b="1">
              <a:solidFill>
                <a:srgbClr val="1B1450"/>
              </a:solidFill>
              <a:latin typeface="Anaheim"/>
              <a:ea typeface="Anaheim"/>
              <a:cs typeface="Anaheim"/>
              <a:sym typeface="Anaheim"/>
            </a:endParaRPr>
          </a:p>
        </p:txBody>
      </p:sp>
      <p:sp>
        <p:nvSpPr>
          <p:cNvPr id="589" name="Google Shape;589;p41"/>
          <p:cNvSpPr txBox="1"/>
          <p:nvPr/>
        </p:nvSpPr>
        <p:spPr>
          <a:xfrm>
            <a:off x="1803750" y="3689750"/>
            <a:ext cx="1642200" cy="23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500" b="1">
                <a:solidFill>
                  <a:schemeClr val="dk1"/>
                </a:solidFill>
                <a:latin typeface="Anaheim"/>
                <a:ea typeface="Anaheim"/>
                <a:cs typeface="Anaheim"/>
                <a:sym typeface="Anaheim"/>
              </a:rPr>
              <a:t>Lorem Ipsum Dolor</a:t>
            </a:r>
            <a:endParaRPr sz="500" b="1">
              <a:solidFill>
                <a:schemeClr val="dk1"/>
              </a:solidFill>
              <a:latin typeface="Anaheim"/>
              <a:ea typeface="Anaheim"/>
              <a:cs typeface="Anaheim"/>
              <a:sym typeface="Anaheim"/>
            </a:endParaRPr>
          </a:p>
          <a:p>
            <a:pPr marL="0" lvl="0" indent="0" algn="l" rtl="0">
              <a:spcBef>
                <a:spcPts val="0"/>
              </a:spcBef>
              <a:spcAft>
                <a:spcPts val="0"/>
              </a:spcAft>
              <a:buNone/>
            </a:pPr>
            <a:r>
              <a:rPr lang="en" sz="500">
                <a:solidFill>
                  <a:schemeClr val="dk1"/>
                </a:solidFill>
                <a:latin typeface="Anaheim"/>
                <a:ea typeface="Anaheim"/>
                <a:cs typeface="Anaheim"/>
                <a:sym typeface="Anaheim"/>
              </a:rPr>
              <a:t>Sit Amet</a:t>
            </a:r>
            <a:endParaRPr sz="500">
              <a:solidFill>
                <a:schemeClr val="dk1"/>
              </a:solidFill>
              <a:latin typeface="Anaheim"/>
              <a:ea typeface="Anaheim"/>
              <a:cs typeface="Anaheim"/>
              <a:sym typeface="Anaheim"/>
            </a:endParaRPr>
          </a:p>
        </p:txBody>
      </p:sp>
      <p:sp>
        <p:nvSpPr>
          <p:cNvPr id="590" name="Google Shape;590;p41"/>
          <p:cNvSpPr txBox="1"/>
          <p:nvPr/>
        </p:nvSpPr>
        <p:spPr>
          <a:xfrm>
            <a:off x="2223950" y="2926300"/>
            <a:ext cx="544200" cy="179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400" b="1">
                <a:solidFill>
                  <a:schemeClr val="lt1"/>
                </a:solidFill>
                <a:latin typeface="Anaheim"/>
                <a:ea typeface="Anaheim"/>
                <a:cs typeface="Anaheim"/>
                <a:sym typeface="Anaheim"/>
              </a:rPr>
              <a:t>0:50 / 2:50</a:t>
            </a:r>
            <a:endParaRPr sz="400" b="1">
              <a:solidFill>
                <a:schemeClr val="lt1"/>
              </a:solidFill>
              <a:latin typeface="Anaheim"/>
              <a:ea typeface="Anaheim"/>
              <a:cs typeface="Anaheim"/>
              <a:sym typeface="Anaheim"/>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594"/>
        <p:cNvGrpSpPr/>
        <p:nvPr/>
      </p:nvGrpSpPr>
      <p:grpSpPr>
        <a:xfrm>
          <a:off x="0" y="0"/>
          <a:ext cx="0" cy="0"/>
          <a:chOff x="0" y="0"/>
          <a:chExt cx="0" cy="0"/>
        </a:xfrm>
      </p:grpSpPr>
      <p:sp>
        <p:nvSpPr>
          <p:cNvPr id="595" name="Google Shape;595;p42"/>
          <p:cNvSpPr/>
          <p:nvPr/>
        </p:nvSpPr>
        <p:spPr>
          <a:xfrm>
            <a:off x="0" y="3091250"/>
            <a:ext cx="2637600" cy="5109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2"/>
          <p:cNvSpPr/>
          <p:nvPr/>
        </p:nvSpPr>
        <p:spPr>
          <a:xfrm>
            <a:off x="0" y="1581150"/>
            <a:ext cx="2637600" cy="5109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2"/>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THIS IS A MAP</a:t>
            </a:r>
            <a:endParaRPr/>
          </a:p>
        </p:txBody>
      </p:sp>
      <p:grpSp>
        <p:nvGrpSpPr>
          <p:cNvPr id="598" name="Google Shape;598;p42"/>
          <p:cNvGrpSpPr/>
          <p:nvPr/>
        </p:nvGrpSpPr>
        <p:grpSpPr>
          <a:xfrm>
            <a:off x="3246650" y="1457163"/>
            <a:ext cx="5216653" cy="2779101"/>
            <a:chOff x="233350" y="949250"/>
            <a:chExt cx="7137300" cy="3802300"/>
          </a:xfrm>
        </p:grpSpPr>
        <p:sp>
          <p:nvSpPr>
            <p:cNvPr id="599" name="Google Shape;599;p42"/>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2"/>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2"/>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2"/>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2"/>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2"/>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2"/>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2"/>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2"/>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2"/>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2"/>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2"/>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2"/>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2"/>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2"/>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2"/>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2"/>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42"/>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42"/>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42"/>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42"/>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2"/>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2"/>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2"/>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2"/>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2"/>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2"/>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42"/>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42"/>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2"/>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2"/>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2"/>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2"/>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2"/>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2"/>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42"/>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42"/>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42"/>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2"/>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42"/>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42"/>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2"/>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2"/>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2"/>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42"/>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42"/>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42"/>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42"/>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2"/>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42"/>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42"/>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FFFFFF">
                <a:alpha val="145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0" name="Google Shape;650;p42"/>
          <p:cNvSpPr txBox="1"/>
          <p:nvPr/>
        </p:nvSpPr>
        <p:spPr>
          <a:xfrm>
            <a:off x="711275" y="3602200"/>
            <a:ext cx="1895700" cy="72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Saturn is a gas giant and has several rings</a:t>
            </a:r>
            <a:endParaRPr>
              <a:solidFill>
                <a:schemeClr val="lt1"/>
              </a:solidFill>
              <a:latin typeface="Anaheim"/>
              <a:ea typeface="Anaheim"/>
              <a:cs typeface="Anaheim"/>
              <a:sym typeface="Anaheim"/>
            </a:endParaRPr>
          </a:p>
          <a:p>
            <a:pPr marL="0" lvl="0" indent="0" algn="ctr" rtl="0">
              <a:spcBef>
                <a:spcPts val="0"/>
              </a:spcBef>
              <a:spcAft>
                <a:spcPts val="0"/>
              </a:spcAft>
              <a:buNone/>
            </a:pPr>
            <a:endParaRPr>
              <a:solidFill>
                <a:schemeClr val="lt1"/>
              </a:solidFill>
              <a:latin typeface="Anaheim"/>
              <a:ea typeface="Anaheim"/>
              <a:cs typeface="Anaheim"/>
              <a:sym typeface="Anaheim"/>
            </a:endParaRPr>
          </a:p>
          <a:p>
            <a:pPr marL="0" lvl="0" indent="0" algn="ctr" rtl="0">
              <a:spcBef>
                <a:spcPts val="0"/>
              </a:spcBef>
              <a:spcAft>
                <a:spcPts val="0"/>
              </a:spcAft>
              <a:buNone/>
            </a:pPr>
            <a:endParaRPr>
              <a:solidFill>
                <a:schemeClr val="lt1"/>
              </a:solidFill>
              <a:latin typeface="Anaheim"/>
              <a:ea typeface="Anaheim"/>
              <a:cs typeface="Anaheim"/>
              <a:sym typeface="Anaheim"/>
            </a:endParaRPr>
          </a:p>
        </p:txBody>
      </p:sp>
      <p:sp>
        <p:nvSpPr>
          <p:cNvPr id="651" name="Google Shape;651;p42"/>
          <p:cNvSpPr txBox="1"/>
          <p:nvPr/>
        </p:nvSpPr>
        <p:spPr>
          <a:xfrm>
            <a:off x="680375" y="3091250"/>
            <a:ext cx="1957500" cy="5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chemeClr val="dk1"/>
                </a:solidFill>
                <a:latin typeface="Overpass Mono"/>
                <a:ea typeface="Overpass Mono"/>
                <a:cs typeface="Overpass Mono"/>
                <a:sym typeface="Overpass Mono"/>
              </a:rPr>
              <a:t>Saturn</a:t>
            </a:r>
            <a:endParaRPr sz="2200" b="1">
              <a:solidFill>
                <a:schemeClr val="dk1"/>
              </a:solidFill>
              <a:latin typeface="Overpass Mono"/>
              <a:ea typeface="Overpass Mono"/>
              <a:cs typeface="Overpass Mono"/>
              <a:sym typeface="Overpass Mono"/>
            </a:endParaRPr>
          </a:p>
        </p:txBody>
      </p:sp>
      <p:sp>
        <p:nvSpPr>
          <p:cNvPr id="652" name="Google Shape;652;p42"/>
          <p:cNvSpPr txBox="1"/>
          <p:nvPr/>
        </p:nvSpPr>
        <p:spPr>
          <a:xfrm>
            <a:off x="711275" y="2088650"/>
            <a:ext cx="1895700" cy="7200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latin typeface="Anaheim"/>
                <a:ea typeface="Anaheim"/>
                <a:cs typeface="Anaheim"/>
                <a:sym typeface="Anaheim"/>
              </a:rPr>
              <a:t>Despite being red, Mars is a cold place</a:t>
            </a:r>
            <a:endParaRPr>
              <a:solidFill>
                <a:schemeClr val="lt1"/>
              </a:solidFill>
              <a:latin typeface="Anaheim"/>
              <a:ea typeface="Anaheim"/>
              <a:cs typeface="Anaheim"/>
              <a:sym typeface="Anaheim"/>
            </a:endParaRPr>
          </a:p>
        </p:txBody>
      </p:sp>
      <p:sp>
        <p:nvSpPr>
          <p:cNvPr id="653" name="Google Shape;653;p42"/>
          <p:cNvSpPr txBox="1"/>
          <p:nvPr/>
        </p:nvSpPr>
        <p:spPr>
          <a:xfrm>
            <a:off x="680375" y="1577750"/>
            <a:ext cx="1957500" cy="510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200" b="1">
                <a:solidFill>
                  <a:srgbClr val="FFFFFF"/>
                </a:solidFill>
                <a:latin typeface="Overpass Mono"/>
                <a:ea typeface="Overpass Mono"/>
                <a:cs typeface="Overpass Mono"/>
                <a:sym typeface="Overpass Mono"/>
              </a:rPr>
              <a:t>Mars</a:t>
            </a:r>
            <a:endParaRPr sz="2200" b="1">
              <a:solidFill>
                <a:srgbClr val="FFFFFF"/>
              </a:solidFill>
              <a:latin typeface="Overpass Mono"/>
              <a:ea typeface="Overpass Mono"/>
              <a:cs typeface="Overpass Mono"/>
              <a:sym typeface="Overpass Mono"/>
            </a:endParaRPr>
          </a:p>
        </p:txBody>
      </p:sp>
      <p:sp>
        <p:nvSpPr>
          <p:cNvPr id="654" name="Google Shape;654;p42"/>
          <p:cNvSpPr/>
          <p:nvPr/>
        </p:nvSpPr>
        <p:spPr>
          <a:xfrm flipH="1">
            <a:off x="2434368" y="1829900"/>
            <a:ext cx="1680434" cy="303697"/>
          </a:xfrm>
          <a:custGeom>
            <a:avLst/>
            <a:gdLst/>
            <a:ahLst/>
            <a:cxnLst/>
            <a:rect l="l" t="t" r="r" b="b"/>
            <a:pathLst>
              <a:path w="159132" h="28205" extrusionOk="0">
                <a:moveTo>
                  <a:pt x="0" y="28205"/>
                </a:moveTo>
                <a:lnTo>
                  <a:pt x="28340" y="0"/>
                </a:lnTo>
                <a:lnTo>
                  <a:pt x="159132" y="52"/>
                </a:lnTo>
              </a:path>
            </a:pathLst>
          </a:custGeom>
          <a:noFill/>
          <a:ln w="28575" cap="flat" cmpd="sng">
            <a:solidFill>
              <a:schemeClr val="lt2"/>
            </a:solidFill>
            <a:prstDash val="solid"/>
            <a:round/>
            <a:headEnd type="oval" w="med" len="med"/>
            <a:tailEnd type="none" w="med" len="med"/>
          </a:ln>
        </p:spPr>
      </p:sp>
      <p:cxnSp>
        <p:nvCxnSpPr>
          <p:cNvPr id="655" name="Google Shape;655;p42"/>
          <p:cNvCxnSpPr/>
          <p:nvPr/>
        </p:nvCxnSpPr>
        <p:spPr>
          <a:xfrm>
            <a:off x="2409825" y="3371775"/>
            <a:ext cx="3505200" cy="0"/>
          </a:xfrm>
          <a:prstGeom prst="straightConnector1">
            <a:avLst/>
          </a:prstGeom>
          <a:noFill/>
          <a:ln w="28575" cap="flat" cmpd="sng">
            <a:solidFill>
              <a:schemeClr val="dk2"/>
            </a:solidFill>
            <a:prstDash val="solid"/>
            <a:round/>
            <a:headEnd type="none" w="med" len="med"/>
            <a:tailEnd type="oval" w="med" len="med"/>
          </a:ln>
        </p:spPr>
      </p:cxn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659"/>
        <p:cNvGrpSpPr/>
        <p:nvPr/>
      </p:nvGrpSpPr>
      <p:grpSpPr>
        <a:xfrm>
          <a:off x="0" y="0"/>
          <a:ext cx="0" cy="0"/>
          <a:chOff x="0" y="0"/>
          <a:chExt cx="0" cy="0"/>
        </a:xfrm>
      </p:grpSpPr>
      <p:sp>
        <p:nvSpPr>
          <p:cNvPr id="660" name="Google Shape;660;p43"/>
          <p:cNvSpPr txBox="1">
            <a:spLocks noGrp="1"/>
          </p:cNvSpPr>
          <p:nvPr>
            <p:ph type="title" idx="15"/>
          </p:nvPr>
        </p:nvSpPr>
        <p:spPr>
          <a:xfrm>
            <a:off x="1278000" y="3420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PROCESS</a:t>
            </a:r>
            <a:endParaRPr/>
          </a:p>
        </p:txBody>
      </p:sp>
      <p:sp>
        <p:nvSpPr>
          <p:cNvPr id="661" name="Google Shape;661;p43"/>
          <p:cNvSpPr txBox="1">
            <a:spLocks noGrp="1"/>
          </p:cNvSpPr>
          <p:nvPr>
            <p:ph type="subTitle" idx="1"/>
          </p:nvPr>
        </p:nvSpPr>
        <p:spPr>
          <a:xfrm>
            <a:off x="6416724" y="2283125"/>
            <a:ext cx="1895700"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Despite being red, Mars is a cold place</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662" name="Google Shape;662;p43"/>
          <p:cNvSpPr txBox="1">
            <a:spLocks noGrp="1"/>
          </p:cNvSpPr>
          <p:nvPr>
            <p:ph type="title"/>
          </p:nvPr>
        </p:nvSpPr>
        <p:spPr>
          <a:xfrm>
            <a:off x="6385849" y="1753325"/>
            <a:ext cx="1957500" cy="52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Step 3</a:t>
            </a:r>
            <a:endParaRPr/>
          </a:p>
        </p:txBody>
      </p:sp>
      <p:sp>
        <p:nvSpPr>
          <p:cNvPr id="663" name="Google Shape;663;p43"/>
          <p:cNvSpPr txBox="1">
            <a:spLocks noGrp="1"/>
          </p:cNvSpPr>
          <p:nvPr>
            <p:ph type="subTitle" idx="2"/>
          </p:nvPr>
        </p:nvSpPr>
        <p:spPr>
          <a:xfrm>
            <a:off x="835225" y="2283125"/>
            <a:ext cx="1895700"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Mercury is the closest planet to the Sun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664" name="Google Shape;664;p43"/>
          <p:cNvSpPr txBox="1">
            <a:spLocks noGrp="1"/>
          </p:cNvSpPr>
          <p:nvPr>
            <p:ph type="title" idx="3"/>
          </p:nvPr>
        </p:nvSpPr>
        <p:spPr>
          <a:xfrm>
            <a:off x="804350" y="1753325"/>
            <a:ext cx="1957500" cy="52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Step 1</a:t>
            </a:r>
            <a:endParaRPr/>
          </a:p>
        </p:txBody>
      </p:sp>
      <p:sp>
        <p:nvSpPr>
          <p:cNvPr id="665" name="Google Shape;665;p43"/>
          <p:cNvSpPr txBox="1">
            <a:spLocks noGrp="1"/>
          </p:cNvSpPr>
          <p:nvPr>
            <p:ph type="subTitle" idx="4"/>
          </p:nvPr>
        </p:nvSpPr>
        <p:spPr>
          <a:xfrm>
            <a:off x="3624150" y="2283125"/>
            <a:ext cx="1895700"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is the second planet from the Sun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666" name="Google Shape;666;p43"/>
          <p:cNvSpPr txBox="1">
            <a:spLocks noGrp="1"/>
          </p:cNvSpPr>
          <p:nvPr>
            <p:ph type="title" idx="5"/>
          </p:nvPr>
        </p:nvSpPr>
        <p:spPr>
          <a:xfrm>
            <a:off x="3593246" y="1753325"/>
            <a:ext cx="1957500" cy="52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Step 2</a:t>
            </a:r>
            <a:endParaRPr/>
          </a:p>
        </p:txBody>
      </p:sp>
      <p:sp>
        <p:nvSpPr>
          <p:cNvPr id="667" name="Google Shape;667;p43"/>
          <p:cNvSpPr txBox="1">
            <a:spLocks noGrp="1"/>
          </p:cNvSpPr>
          <p:nvPr>
            <p:ph type="subTitle" idx="6"/>
          </p:nvPr>
        </p:nvSpPr>
        <p:spPr>
          <a:xfrm>
            <a:off x="6416724" y="3826425"/>
            <a:ext cx="1895700"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farthest planet from the Sun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668" name="Google Shape;668;p43"/>
          <p:cNvSpPr txBox="1">
            <a:spLocks noGrp="1"/>
          </p:cNvSpPr>
          <p:nvPr>
            <p:ph type="title" idx="7"/>
          </p:nvPr>
        </p:nvSpPr>
        <p:spPr>
          <a:xfrm>
            <a:off x="6385824" y="3296625"/>
            <a:ext cx="1957500" cy="52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Step 6</a:t>
            </a:r>
            <a:endParaRPr/>
          </a:p>
        </p:txBody>
      </p:sp>
      <p:sp>
        <p:nvSpPr>
          <p:cNvPr id="669" name="Google Shape;669;p43"/>
          <p:cNvSpPr txBox="1">
            <a:spLocks noGrp="1"/>
          </p:cNvSpPr>
          <p:nvPr>
            <p:ph type="subTitle" idx="8"/>
          </p:nvPr>
        </p:nvSpPr>
        <p:spPr>
          <a:xfrm>
            <a:off x="835225" y="3826425"/>
            <a:ext cx="1895700"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biggest planet in the Solar System</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670" name="Google Shape;670;p43"/>
          <p:cNvSpPr txBox="1">
            <a:spLocks noGrp="1"/>
          </p:cNvSpPr>
          <p:nvPr>
            <p:ph type="title" idx="9"/>
          </p:nvPr>
        </p:nvSpPr>
        <p:spPr>
          <a:xfrm>
            <a:off x="804325" y="3296625"/>
            <a:ext cx="1957500" cy="52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Step 4</a:t>
            </a:r>
            <a:endParaRPr/>
          </a:p>
        </p:txBody>
      </p:sp>
      <p:sp>
        <p:nvSpPr>
          <p:cNvPr id="671" name="Google Shape;671;p43"/>
          <p:cNvSpPr txBox="1">
            <a:spLocks noGrp="1"/>
          </p:cNvSpPr>
          <p:nvPr>
            <p:ph type="subTitle" idx="13"/>
          </p:nvPr>
        </p:nvSpPr>
        <p:spPr>
          <a:xfrm>
            <a:off x="3624150" y="3826425"/>
            <a:ext cx="1895700" cy="6642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Saturn is the ringed one and a gas giant</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672" name="Google Shape;672;p43"/>
          <p:cNvSpPr txBox="1">
            <a:spLocks noGrp="1"/>
          </p:cNvSpPr>
          <p:nvPr>
            <p:ph type="title" idx="14"/>
          </p:nvPr>
        </p:nvSpPr>
        <p:spPr>
          <a:xfrm>
            <a:off x="3593246" y="3296625"/>
            <a:ext cx="1957500" cy="52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Step 5</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76"/>
        <p:cNvGrpSpPr/>
        <p:nvPr/>
      </p:nvGrpSpPr>
      <p:grpSpPr>
        <a:xfrm>
          <a:off x="0" y="0"/>
          <a:ext cx="0" cy="0"/>
          <a:chOff x="0" y="0"/>
          <a:chExt cx="0" cy="0"/>
        </a:xfrm>
      </p:grpSpPr>
      <p:sp>
        <p:nvSpPr>
          <p:cNvPr id="677" name="Google Shape;677;p44"/>
          <p:cNvSpPr txBox="1">
            <a:spLocks noGrp="1"/>
          </p:cNvSpPr>
          <p:nvPr>
            <p:ph type="title"/>
          </p:nvPr>
        </p:nvSpPr>
        <p:spPr>
          <a:xfrm>
            <a:off x="3762375" y="1012300"/>
            <a:ext cx="4915200" cy="1940100"/>
          </a:xfrm>
          <a:prstGeom prst="rect">
            <a:avLst/>
          </a:prstGeom>
        </p:spPr>
        <p:txBody>
          <a:bodyPr spcFirstLastPara="1" wrap="square" lIns="91425" tIns="0" rIns="91425" bIns="0" anchor="ctr" anchorCtr="0">
            <a:noAutofit/>
          </a:bodyPr>
          <a:lstStyle/>
          <a:p>
            <a:pPr marL="0" lvl="0" indent="0" algn="r" rtl="0">
              <a:spcBef>
                <a:spcPts val="0"/>
              </a:spcBef>
              <a:spcAft>
                <a:spcPts val="0"/>
              </a:spcAft>
              <a:buNone/>
            </a:pPr>
            <a:r>
              <a:rPr lang="en"/>
              <a:t>A PICTURE IS WORTH A THOUSAND WORDS</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681"/>
        <p:cNvGrpSpPr/>
        <p:nvPr/>
      </p:nvGrpSpPr>
      <p:grpSpPr>
        <a:xfrm>
          <a:off x="0" y="0"/>
          <a:ext cx="0" cy="0"/>
          <a:chOff x="0" y="0"/>
          <a:chExt cx="0" cy="0"/>
        </a:xfrm>
      </p:grpSpPr>
      <p:pic>
        <p:nvPicPr>
          <p:cNvPr id="682" name="Google Shape;682;p45"/>
          <p:cNvPicPr preferRelativeResize="0"/>
          <p:nvPr/>
        </p:nvPicPr>
        <p:blipFill rotWithShape="1">
          <a:blip r:embed="rId3">
            <a:alphaModFix/>
          </a:blip>
          <a:srcRect l="19480" t="1533" r="24168" b="20621"/>
          <a:stretch/>
        </p:blipFill>
        <p:spPr>
          <a:xfrm>
            <a:off x="3696302" y="1359975"/>
            <a:ext cx="1749576" cy="2417100"/>
          </a:xfrm>
          <a:prstGeom prst="rect">
            <a:avLst/>
          </a:prstGeom>
          <a:noFill/>
          <a:ln>
            <a:noFill/>
          </a:ln>
        </p:spPr>
      </p:pic>
      <p:sp>
        <p:nvSpPr>
          <p:cNvPr id="683" name="Google Shape;683;p45"/>
          <p:cNvSpPr/>
          <p:nvPr/>
        </p:nvSpPr>
        <p:spPr>
          <a:xfrm>
            <a:off x="4846935" y="2568527"/>
            <a:ext cx="3353952" cy="384832"/>
          </a:xfrm>
          <a:custGeom>
            <a:avLst/>
            <a:gdLst/>
            <a:ahLst/>
            <a:cxnLst/>
            <a:rect l="l" t="t" r="r" b="b"/>
            <a:pathLst>
              <a:path w="104811" h="12026" extrusionOk="0">
                <a:moveTo>
                  <a:pt x="0" y="0"/>
                </a:moveTo>
                <a:lnTo>
                  <a:pt x="104811" y="0"/>
                </a:lnTo>
                <a:lnTo>
                  <a:pt x="104811" y="12025"/>
                </a:lnTo>
                <a:lnTo>
                  <a:pt x="0" y="12025"/>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45"/>
          <p:cNvSpPr txBox="1">
            <a:spLocks noGrp="1"/>
          </p:cNvSpPr>
          <p:nvPr>
            <p:ph type="subTitle" idx="2"/>
          </p:nvPr>
        </p:nvSpPr>
        <p:spPr>
          <a:xfrm>
            <a:off x="1129300" y="3151101"/>
            <a:ext cx="2391600" cy="4683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a:t>Jupiter is the biggest planet in the Solar System</a:t>
            </a:r>
            <a:endParaRPr/>
          </a:p>
          <a:p>
            <a:pPr marL="0" lvl="0" indent="0" algn="r" rtl="0">
              <a:spcBef>
                <a:spcPts val="0"/>
              </a:spcBef>
              <a:spcAft>
                <a:spcPts val="0"/>
              </a:spcAft>
              <a:buNone/>
            </a:pPr>
            <a:endParaRPr/>
          </a:p>
        </p:txBody>
      </p:sp>
      <p:sp>
        <p:nvSpPr>
          <p:cNvPr id="685" name="Google Shape;685;p45"/>
          <p:cNvSpPr txBox="1">
            <a:spLocks noGrp="1"/>
          </p:cNvSpPr>
          <p:nvPr>
            <p:ph type="subTitle" idx="1"/>
          </p:nvPr>
        </p:nvSpPr>
        <p:spPr>
          <a:xfrm>
            <a:off x="5626675" y="1941426"/>
            <a:ext cx="2391600" cy="4662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Despite being red, Mars is actually a cold place</a:t>
            </a:r>
            <a:endParaRPr/>
          </a:p>
          <a:p>
            <a:pPr marL="0" lvl="0" indent="0" algn="l" rtl="0">
              <a:spcBef>
                <a:spcPts val="0"/>
              </a:spcBef>
              <a:spcAft>
                <a:spcPts val="0"/>
              </a:spcAft>
              <a:buNone/>
            </a:pPr>
            <a:endParaRPr/>
          </a:p>
        </p:txBody>
      </p:sp>
      <p:sp>
        <p:nvSpPr>
          <p:cNvPr id="686" name="Google Shape;686;p45"/>
          <p:cNvSpPr txBox="1">
            <a:spLocks noGrp="1"/>
          </p:cNvSpPr>
          <p:nvPr>
            <p:ph type="title"/>
          </p:nvPr>
        </p:nvSpPr>
        <p:spPr>
          <a:xfrm>
            <a:off x="1125100" y="2794025"/>
            <a:ext cx="2395800" cy="263400"/>
          </a:xfrm>
          <a:prstGeom prst="rect">
            <a:avLst/>
          </a:prstGeom>
        </p:spPr>
        <p:txBody>
          <a:bodyPr spcFirstLastPara="1" wrap="square" lIns="91425" tIns="0" rIns="91425" bIns="0" anchor="ctr" anchorCtr="0">
            <a:noAutofit/>
          </a:bodyPr>
          <a:lstStyle/>
          <a:p>
            <a:pPr marL="0" lvl="0" indent="0" algn="r" rtl="0">
              <a:spcBef>
                <a:spcPts val="0"/>
              </a:spcBef>
              <a:spcAft>
                <a:spcPts val="0"/>
              </a:spcAft>
              <a:buNone/>
            </a:pPr>
            <a:r>
              <a:rPr lang="en"/>
              <a:t>Problem</a:t>
            </a:r>
            <a:endParaRPr/>
          </a:p>
        </p:txBody>
      </p:sp>
      <p:sp>
        <p:nvSpPr>
          <p:cNvPr id="687" name="Google Shape;687;p45"/>
          <p:cNvSpPr txBox="1">
            <a:spLocks noGrp="1"/>
          </p:cNvSpPr>
          <p:nvPr>
            <p:ph type="title" idx="3"/>
          </p:nvPr>
        </p:nvSpPr>
        <p:spPr>
          <a:xfrm>
            <a:off x="5626675" y="1582550"/>
            <a:ext cx="2395800" cy="2652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a:t>Solution</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46"/>
          <p:cNvSpPr/>
          <p:nvPr/>
        </p:nvSpPr>
        <p:spPr>
          <a:xfrm>
            <a:off x="0" y="2123344"/>
            <a:ext cx="3504300" cy="15483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46"/>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OVERVIEW DIAGRAM</a:t>
            </a:r>
            <a:endParaRPr/>
          </a:p>
        </p:txBody>
      </p:sp>
      <p:sp>
        <p:nvSpPr>
          <p:cNvPr id="694" name="Google Shape;694;p46"/>
          <p:cNvSpPr txBox="1">
            <a:spLocks noGrp="1"/>
          </p:cNvSpPr>
          <p:nvPr>
            <p:ph type="subTitle" idx="4294967295"/>
          </p:nvPr>
        </p:nvSpPr>
        <p:spPr>
          <a:xfrm flipH="1">
            <a:off x="870575" y="2926050"/>
            <a:ext cx="2435700" cy="442200"/>
          </a:xfrm>
          <a:prstGeom prst="rect">
            <a:avLst/>
          </a:prstGeom>
        </p:spPr>
        <p:txBody>
          <a:bodyPr spcFirstLastPara="1" wrap="square" lIns="91425" tIns="0" rIns="91425" bIns="0" anchor="t" anchorCtr="0">
            <a:noAutofit/>
          </a:bodyPr>
          <a:lstStyle/>
          <a:p>
            <a:pPr marL="0" lvl="0" indent="0" algn="r" rtl="0">
              <a:spcBef>
                <a:spcPts val="0"/>
              </a:spcBef>
              <a:spcAft>
                <a:spcPts val="1600"/>
              </a:spcAft>
              <a:buNone/>
            </a:pPr>
            <a:r>
              <a:rPr lang="en" sz="1600">
                <a:solidFill>
                  <a:schemeClr val="dk1"/>
                </a:solidFill>
              </a:rPr>
              <a:t>Saturn is composed of hydrogen and helium</a:t>
            </a:r>
            <a:endParaRPr sz="1600">
              <a:solidFill>
                <a:schemeClr val="dk1"/>
              </a:solidFill>
            </a:endParaRPr>
          </a:p>
        </p:txBody>
      </p:sp>
      <p:sp>
        <p:nvSpPr>
          <p:cNvPr id="695" name="Google Shape;695;p46"/>
          <p:cNvSpPr txBox="1">
            <a:spLocks noGrp="1"/>
          </p:cNvSpPr>
          <p:nvPr>
            <p:ph type="ctrTitle" idx="4294967295"/>
          </p:nvPr>
        </p:nvSpPr>
        <p:spPr>
          <a:xfrm flipH="1">
            <a:off x="5340600" y="1316950"/>
            <a:ext cx="2697600" cy="2730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sz="2200">
                <a:solidFill>
                  <a:schemeClr val="dk2"/>
                </a:solidFill>
              </a:rPr>
              <a:t>Header</a:t>
            </a:r>
            <a:endParaRPr sz="2200">
              <a:solidFill>
                <a:schemeClr val="dk2"/>
              </a:solidFill>
            </a:endParaRPr>
          </a:p>
        </p:txBody>
      </p:sp>
      <p:sp>
        <p:nvSpPr>
          <p:cNvPr id="696" name="Google Shape;696;p46"/>
          <p:cNvSpPr txBox="1">
            <a:spLocks noGrp="1"/>
          </p:cNvSpPr>
          <p:nvPr>
            <p:ph type="subTitle" idx="4294967295"/>
          </p:nvPr>
        </p:nvSpPr>
        <p:spPr>
          <a:xfrm flipH="1">
            <a:off x="5339400" y="1603325"/>
            <a:ext cx="2698800" cy="2730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1400"/>
              <a:t>Mercury is the smallest planet</a:t>
            </a:r>
            <a:endParaRPr sz="1400"/>
          </a:p>
          <a:p>
            <a:pPr marL="0" lvl="0" indent="0" algn="l" rtl="0">
              <a:spcBef>
                <a:spcPts val="1600"/>
              </a:spcBef>
              <a:spcAft>
                <a:spcPts val="1600"/>
              </a:spcAft>
              <a:buNone/>
            </a:pPr>
            <a:endParaRPr sz="1400"/>
          </a:p>
        </p:txBody>
      </p:sp>
      <p:sp>
        <p:nvSpPr>
          <p:cNvPr id="697" name="Google Shape;697;p46"/>
          <p:cNvSpPr txBox="1">
            <a:spLocks noGrp="1"/>
          </p:cNvSpPr>
          <p:nvPr>
            <p:ph type="ctrTitle" idx="4294967295"/>
          </p:nvPr>
        </p:nvSpPr>
        <p:spPr>
          <a:xfrm flipH="1">
            <a:off x="5340600" y="2180501"/>
            <a:ext cx="2697600" cy="2742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sz="2200">
                <a:solidFill>
                  <a:schemeClr val="dk2"/>
                </a:solidFill>
              </a:rPr>
              <a:t>Nav</a:t>
            </a:r>
            <a:endParaRPr sz="2200">
              <a:solidFill>
                <a:schemeClr val="dk2"/>
              </a:solidFill>
            </a:endParaRPr>
          </a:p>
        </p:txBody>
      </p:sp>
      <p:sp>
        <p:nvSpPr>
          <p:cNvPr id="698" name="Google Shape;698;p46"/>
          <p:cNvSpPr txBox="1">
            <a:spLocks noGrp="1"/>
          </p:cNvSpPr>
          <p:nvPr>
            <p:ph type="subTitle" idx="4294967295"/>
          </p:nvPr>
        </p:nvSpPr>
        <p:spPr>
          <a:xfrm flipH="1">
            <a:off x="5339475" y="2465100"/>
            <a:ext cx="2698800" cy="274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1400"/>
              <a:t>Despite being red, Mars is cold</a:t>
            </a:r>
            <a:endParaRPr sz="1400"/>
          </a:p>
          <a:p>
            <a:pPr marL="0" lvl="0" indent="0" algn="l" rtl="0">
              <a:spcBef>
                <a:spcPts val="1600"/>
              </a:spcBef>
              <a:spcAft>
                <a:spcPts val="0"/>
              </a:spcAft>
              <a:buNone/>
            </a:pPr>
            <a:endParaRPr sz="1400"/>
          </a:p>
          <a:p>
            <a:pPr marL="0" lvl="0" indent="0" algn="l" rtl="0">
              <a:spcBef>
                <a:spcPts val="1600"/>
              </a:spcBef>
              <a:spcAft>
                <a:spcPts val="0"/>
              </a:spcAft>
              <a:buNone/>
            </a:pPr>
            <a:endParaRPr sz="1400"/>
          </a:p>
          <a:p>
            <a:pPr marL="0" lvl="0" indent="0" algn="l" rtl="0">
              <a:spcBef>
                <a:spcPts val="1600"/>
              </a:spcBef>
              <a:spcAft>
                <a:spcPts val="1600"/>
              </a:spcAft>
              <a:buNone/>
            </a:pPr>
            <a:endParaRPr sz="1400"/>
          </a:p>
        </p:txBody>
      </p:sp>
      <p:sp>
        <p:nvSpPr>
          <p:cNvPr id="699" name="Google Shape;699;p46"/>
          <p:cNvSpPr txBox="1">
            <a:spLocks noGrp="1"/>
          </p:cNvSpPr>
          <p:nvPr>
            <p:ph type="ctrTitle" idx="4294967295"/>
          </p:nvPr>
        </p:nvSpPr>
        <p:spPr>
          <a:xfrm flipH="1">
            <a:off x="5339551" y="3097500"/>
            <a:ext cx="2698800" cy="2742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sz="2200">
                <a:solidFill>
                  <a:schemeClr val="dk2"/>
                </a:solidFill>
              </a:rPr>
              <a:t>Body</a:t>
            </a:r>
            <a:endParaRPr sz="2200">
              <a:solidFill>
                <a:schemeClr val="dk2"/>
              </a:solidFill>
            </a:endParaRPr>
          </a:p>
        </p:txBody>
      </p:sp>
      <p:sp>
        <p:nvSpPr>
          <p:cNvPr id="700" name="Google Shape;700;p46"/>
          <p:cNvSpPr txBox="1">
            <a:spLocks noGrp="1"/>
          </p:cNvSpPr>
          <p:nvPr>
            <p:ph type="subTitle" idx="4294967295"/>
          </p:nvPr>
        </p:nvSpPr>
        <p:spPr>
          <a:xfrm flipH="1">
            <a:off x="5339475" y="3382100"/>
            <a:ext cx="2698800" cy="274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1400"/>
              <a:t>Earth is where we live on</a:t>
            </a:r>
            <a:endParaRPr sz="1400"/>
          </a:p>
          <a:p>
            <a:pPr marL="0" lvl="0" indent="0" algn="l" rtl="0">
              <a:spcBef>
                <a:spcPts val="1600"/>
              </a:spcBef>
              <a:spcAft>
                <a:spcPts val="1600"/>
              </a:spcAft>
              <a:buNone/>
            </a:pPr>
            <a:endParaRPr sz="1400"/>
          </a:p>
        </p:txBody>
      </p:sp>
      <p:sp>
        <p:nvSpPr>
          <p:cNvPr id="701" name="Google Shape;701;p46"/>
          <p:cNvSpPr txBox="1">
            <a:spLocks noGrp="1"/>
          </p:cNvSpPr>
          <p:nvPr>
            <p:ph type="ctrTitle" idx="4294967295"/>
          </p:nvPr>
        </p:nvSpPr>
        <p:spPr>
          <a:xfrm flipH="1">
            <a:off x="5340675" y="3953551"/>
            <a:ext cx="2697600" cy="274200"/>
          </a:xfrm>
          <a:prstGeom prst="rect">
            <a:avLst/>
          </a:prstGeom>
        </p:spPr>
        <p:txBody>
          <a:bodyPr spcFirstLastPara="1" wrap="square" lIns="91425" tIns="0" rIns="91425" bIns="0" anchor="ctr" anchorCtr="0">
            <a:noAutofit/>
          </a:bodyPr>
          <a:lstStyle/>
          <a:p>
            <a:pPr marL="0" lvl="0" indent="0" algn="l" rtl="0">
              <a:spcBef>
                <a:spcPts val="0"/>
              </a:spcBef>
              <a:spcAft>
                <a:spcPts val="0"/>
              </a:spcAft>
              <a:buNone/>
            </a:pPr>
            <a:r>
              <a:rPr lang="en" sz="2200">
                <a:solidFill>
                  <a:schemeClr val="dk2"/>
                </a:solidFill>
              </a:rPr>
              <a:t>Footer</a:t>
            </a:r>
            <a:endParaRPr sz="2200">
              <a:solidFill>
                <a:schemeClr val="dk2"/>
              </a:solidFill>
            </a:endParaRPr>
          </a:p>
        </p:txBody>
      </p:sp>
      <p:sp>
        <p:nvSpPr>
          <p:cNvPr id="702" name="Google Shape;702;p46"/>
          <p:cNvSpPr txBox="1">
            <a:spLocks noGrp="1"/>
          </p:cNvSpPr>
          <p:nvPr>
            <p:ph type="subTitle" idx="4294967295"/>
          </p:nvPr>
        </p:nvSpPr>
        <p:spPr>
          <a:xfrm flipH="1">
            <a:off x="5339475" y="4238150"/>
            <a:ext cx="2698800" cy="2742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 sz="1400"/>
              <a:t>Pluto is now a dwarf planet</a:t>
            </a:r>
            <a:endParaRPr sz="1400"/>
          </a:p>
          <a:p>
            <a:pPr marL="0" lvl="0" indent="0" algn="l" rtl="0">
              <a:spcBef>
                <a:spcPts val="1600"/>
              </a:spcBef>
              <a:spcAft>
                <a:spcPts val="1600"/>
              </a:spcAft>
              <a:buNone/>
            </a:pPr>
            <a:endParaRPr sz="1400"/>
          </a:p>
        </p:txBody>
      </p:sp>
      <p:sp>
        <p:nvSpPr>
          <p:cNvPr id="703" name="Google Shape;703;p46"/>
          <p:cNvSpPr/>
          <p:nvPr/>
        </p:nvSpPr>
        <p:spPr>
          <a:xfrm>
            <a:off x="0" y="2610900"/>
            <a:ext cx="1785055" cy="188756"/>
          </a:xfrm>
          <a:custGeom>
            <a:avLst/>
            <a:gdLst/>
            <a:ahLst/>
            <a:cxnLst/>
            <a:rect l="l" t="t" r="r" b="b"/>
            <a:pathLst>
              <a:path w="106491" h="5847" extrusionOk="0">
                <a:moveTo>
                  <a:pt x="1" y="0"/>
                </a:moveTo>
                <a:lnTo>
                  <a:pt x="1" y="5846"/>
                </a:lnTo>
                <a:lnTo>
                  <a:pt x="106490" y="5846"/>
                </a:lnTo>
                <a:lnTo>
                  <a:pt x="10649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46"/>
          <p:cNvSpPr txBox="1">
            <a:spLocks noGrp="1"/>
          </p:cNvSpPr>
          <p:nvPr>
            <p:ph type="ctrTitle" idx="4294967295"/>
          </p:nvPr>
        </p:nvSpPr>
        <p:spPr>
          <a:xfrm flipH="1">
            <a:off x="870550" y="2465100"/>
            <a:ext cx="2435700" cy="396900"/>
          </a:xfrm>
          <a:prstGeom prst="rect">
            <a:avLst/>
          </a:prstGeom>
        </p:spPr>
        <p:txBody>
          <a:bodyPr spcFirstLastPara="1" wrap="square" lIns="91425" tIns="0" rIns="91425" bIns="0" anchor="ctr" anchorCtr="0">
            <a:noAutofit/>
          </a:bodyPr>
          <a:lstStyle/>
          <a:p>
            <a:pPr marL="0" lvl="0" indent="0" algn="r" rtl="0">
              <a:spcBef>
                <a:spcPts val="0"/>
              </a:spcBef>
              <a:spcAft>
                <a:spcPts val="0"/>
              </a:spcAft>
              <a:buNone/>
            </a:pPr>
            <a:r>
              <a:rPr lang="en" sz="3000">
                <a:solidFill>
                  <a:schemeClr val="dk1"/>
                </a:solidFill>
              </a:rPr>
              <a:t>HTML5</a:t>
            </a:r>
            <a:endParaRPr sz="3000">
              <a:solidFill>
                <a:schemeClr val="dk1"/>
              </a:solidFill>
            </a:endParaRPr>
          </a:p>
        </p:txBody>
      </p:sp>
      <p:sp>
        <p:nvSpPr>
          <p:cNvPr id="705" name="Google Shape;705;p46"/>
          <p:cNvSpPr/>
          <p:nvPr/>
        </p:nvSpPr>
        <p:spPr>
          <a:xfrm flipH="1">
            <a:off x="1165475" y="3815600"/>
            <a:ext cx="2338825" cy="133867"/>
          </a:xfrm>
          <a:custGeom>
            <a:avLst/>
            <a:gdLst/>
            <a:ahLst/>
            <a:cxnLst/>
            <a:rect l="l" t="t" r="r" b="b"/>
            <a:pathLst>
              <a:path w="135840" h="8298" extrusionOk="0">
                <a:moveTo>
                  <a:pt x="1" y="1"/>
                </a:moveTo>
                <a:lnTo>
                  <a:pt x="1" y="8298"/>
                </a:lnTo>
                <a:lnTo>
                  <a:pt x="135840" y="8298"/>
                </a:lnTo>
                <a:lnTo>
                  <a:pt x="135840"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46"/>
          <p:cNvSpPr/>
          <p:nvPr/>
        </p:nvSpPr>
        <p:spPr>
          <a:xfrm flipH="1">
            <a:off x="5500" y="3815594"/>
            <a:ext cx="1159976" cy="133894"/>
          </a:xfrm>
          <a:custGeom>
            <a:avLst/>
            <a:gdLst/>
            <a:ahLst/>
            <a:cxnLst/>
            <a:rect l="l" t="t" r="r" b="b"/>
            <a:pathLst>
              <a:path w="71889" h="8298" extrusionOk="0">
                <a:moveTo>
                  <a:pt x="1" y="1"/>
                </a:moveTo>
                <a:lnTo>
                  <a:pt x="1" y="8298"/>
                </a:lnTo>
                <a:lnTo>
                  <a:pt x="71889" y="8298"/>
                </a:lnTo>
                <a:lnTo>
                  <a:pt x="7188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46"/>
          <p:cNvSpPr/>
          <p:nvPr/>
        </p:nvSpPr>
        <p:spPr>
          <a:xfrm flipH="1">
            <a:off x="1198717" y="4037295"/>
            <a:ext cx="1710557" cy="133894"/>
          </a:xfrm>
          <a:custGeom>
            <a:avLst/>
            <a:gdLst/>
            <a:ahLst/>
            <a:cxnLst/>
            <a:rect l="l" t="t" r="r" b="b"/>
            <a:pathLst>
              <a:path w="106011" h="8298" extrusionOk="0">
                <a:moveTo>
                  <a:pt x="1" y="1"/>
                </a:moveTo>
                <a:lnTo>
                  <a:pt x="1" y="8297"/>
                </a:lnTo>
                <a:lnTo>
                  <a:pt x="106011" y="8297"/>
                </a:lnTo>
                <a:lnTo>
                  <a:pt x="10601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46"/>
          <p:cNvSpPr/>
          <p:nvPr/>
        </p:nvSpPr>
        <p:spPr>
          <a:xfrm flipH="1">
            <a:off x="1198727" y="4037295"/>
            <a:ext cx="497188" cy="133894"/>
          </a:xfrm>
          <a:custGeom>
            <a:avLst/>
            <a:gdLst/>
            <a:ahLst/>
            <a:cxnLst/>
            <a:rect l="l" t="t" r="r" b="b"/>
            <a:pathLst>
              <a:path w="30813" h="8298" extrusionOk="0">
                <a:moveTo>
                  <a:pt x="0" y="1"/>
                </a:moveTo>
                <a:lnTo>
                  <a:pt x="0" y="8297"/>
                </a:lnTo>
                <a:lnTo>
                  <a:pt x="30813" y="8297"/>
                </a:lnTo>
                <a:lnTo>
                  <a:pt x="3081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46"/>
          <p:cNvSpPr/>
          <p:nvPr/>
        </p:nvSpPr>
        <p:spPr>
          <a:xfrm flipH="1">
            <a:off x="5505" y="4037295"/>
            <a:ext cx="579996" cy="133894"/>
          </a:xfrm>
          <a:custGeom>
            <a:avLst/>
            <a:gdLst/>
            <a:ahLst/>
            <a:cxnLst/>
            <a:rect l="l" t="t" r="r" b="b"/>
            <a:pathLst>
              <a:path w="35945" h="8298" extrusionOk="0">
                <a:moveTo>
                  <a:pt x="1" y="1"/>
                </a:moveTo>
                <a:lnTo>
                  <a:pt x="1" y="8297"/>
                </a:lnTo>
                <a:lnTo>
                  <a:pt x="35945" y="8297"/>
                </a:lnTo>
                <a:lnTo>
                  <a:pt x="35945"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46"/>
          <p:cNvSpPr/>
          <p:nvPr/>
        </p:nvSpPr>
        <p:spPr>
          <a:xfrm flipH="1">
            <a:off x="933688" y="4037295"/>
            <a:ext cx="133894" cy="133894"/>
          </a:xfrm>
          <a:custGeom>
            <a:avLst/>
            <a:gdLst/>
            <a:ahLst/>
            <a:cxnLst/>
            <a:rect l="l" t="t" r="r" b="b"/>
            <a:pathLst>
              <a:path w="8298" h="8298" extrusionOk="0">
                <a:moveTo>
                  <a:pt x="0" y="1"/>
                </a:moveTo>
                <a:lnTo>
                  <a:pt x="0" y="8297"/>
                </a:lnTo>
                <a:lnTo>
                  <a:pt x="8297" y="8297"/>
                </a:lnTo>
                <a:lnTo>
                  <a:pt x="8297"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46"/>
          <p:cNvSpPr/>
          <p:nvPr/>
        </p:nvSpPr>
        <p:spPr>
          <a:xfrm flipH="1">
            <a:off x="720893" y="4037295"/>
            <a:ext cx="133894" cy="133894"/>
          </a:xfrm>
          <a:custGeom>
            <a:avLst/>
            <a:gdLst/>
            <a:ahLst/>
            <a:cxnLst/>
            <a:rect l="l" t="t" r="r" b="b"/>
            <a:pathLst>
              <a:path w="8298" h="8298" extrusionOk="0">
                <a:moveTo>
                  <a:pt x="1" y="1"/>
                </a:moveTo>
                <a:lnTo>
                  <a:pt x="1" y="8297"/>
                </a:lnTo>
                <a:lnTo>
                  <a:pt x="8297" y="8297"/>
                </a:lnTo>
                <a:lnTo>
                  <a:pt x="829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46"/>
          <p:cNvSpPr/>
          <p:nvPr/>
        </p:nvSpPr>
        <p:spPr>
          <a:xfrm flipH="1">
            <a:off x="5508" y="4258997"/>
            <a:ext cx="133878" cy="133894"/>
          </a:xfrm>
          <a:custGeom>
            <a:avLst/>
            <a:gdLst/>
            <a:ahLst/>
            <a:cxnLst/>
            <a:rect l="l" t="t" r="r" b="b"/>
            <a:pathLst>
              <a:path w="8297" h="8298" extrusionOk="0">
                <a:moveTo>
                  <a:pt x="0" y="0"/>
                </a:moveTo>
                <a:lnTo>
                  <a:pt x="0" y="8297"/>
                </a:lnTo>
                <a:lnTo>
                  <a:pt x="8297" y="8297"/>
                </a:lnTo>
                <a:lnTo>
                  <a:pt x="829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46"/>
          <p:cNvSpPr/>
          <p:nvPr/>
        </p:nvSpPr>
        <p:spPr>
          <a:xfrm flipH="1">
            <a:off x="246918" y="4258997"/>
            <a:ext cx="1367368" cy="133894"/>
          </a:xfrm>
          <a:custGeom>
            <a:avLst/>
            <a:gdLst/>
            <a:ahLst/>
            <a:cxnLst/>
            <a:rect l="l" t="t" r="r" b="b"/>
            <a:pathLst>
              <a:path w="84742" h="8298" extrusionOk="0">
                <a:moveTo>
                  <a:pt x="1" y="0"/>
                </a:moveTo>
                <a:lnTo>
                  <a:pt x="1" y="8297"/>
                </a:lnTo>
                <a:lnTo>
                  <a:pt x="84741" y="8297"/>
                </a:lnTo>
                <a:lnTo>
                  <a:pt x="8474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4" name="Google Shape;714;p46"/>
          <p:cNvCxnSpPr/>
          <p:nvPr/>
        </p:nvCxnSpPr>
        <p:spPr>
          <a:xfrm rot="10800000" flipH="1">
            <a:off x="3351874" y="1570575"/>
            <a:ext cx="1879500" cy="1326900"/>
          </a:xfrm>
          <a:prstGeom prst="bentConnector3">
            <a:avLst>
              <a:gd name="adj1" fmla="val 50000"/>
            </a:avLst>
          </a:prstGeom>
          <a:noFill/>
          <a:ln w="28575" cap="flat" cmpd="sng">
            <a:solidFill>
              <a:schemeClr val="lt1"/>
            </a:solidFill>
            <a:prstDash val="solid"/>
            <a:round/>
            <a:headEnd type="none" w="med" len="med"/>
            <a:tailEnd type="oval" w="med" len="med"/>
          </a:ln>
        </p:spPr>
      </p:cxnSp>
      <p:cxnSp>
        <p:nvCxnSpPr>
          <p:cNvPr id="715" name="Google Shape;715;p46"/>
          <p:cNvCxnSpPr/>
          <p:nvPr/>
        </p:nvCxnSpPr>
        <p:spPr>
          <a:xfrm rot="10800000" flipH="1">
            <a:off x="3351874" y="2455275"/>
            <a:ext cx="1879500" cy="442200"/>
          </a:xfrm>
          <a:prstGeom prst="bentConnector3">
            <a:avLst>
              <a:gd name="adj1" fmla="val 50000"/>
            </a:avLst>
          </a:prstGeom>
          <a:noFill/>
          <a:ln w="28575" cap="flat" cmpd="sng">
            <a:solidFill>
              <a:schemeClr val="lt1"/>
            </a:solidFill>
            <a:prstDash val="solid"/>
            <a:round/>
            <a:headEnd type="none" w="med" len="med"/>
            <a:tailEnd type="oval" w="med" len="med"/>
          </a:ln>
        </p:spPr>
      </p:cxnSp>
      <p:cxnSp>
        <p:nvCxnSpPr>
          <p:cNvPr id="716" name="Google Shape;716;p46"/>
          <p:cNvCxnSpPr/>
          <p:nvPr/>
        </p:nvCxnSpPr>
        <p:spPr>
          <a:xfrm>
            <a:off x="3351874" y="2897475"/>
            <a:ext cx="1879500" cy="442200"/>
          </a:xfrm>
          <a:prstGeom prst="bentConnector3">
            <a:avLst>
              <a:gd name="adj1" fmla="val 50000"/>
            </a:avLst>
          </a:prstGeom>
          <a:noFill/>
          <a:ln w="28575" cap="flat" cmpd="sng">
            <a:solidFill>
              <a:schemeClr val="lt1"/>
            </a:solidFill>
            <a:prstDash val="solid"/>
            <a:round/>
            <a:headEnd type="none" w="med" len="med"/>
            <a:tailEnd type="oval" w="med" len="med"/>
          </a:ln>
        </p:spPr>
      </p:cxnSp>
      <p:cxnSp>
        <p:nvCxnSpPr>
          <p:cNvPr id="717" name="Google Shape;717;p46"/>
          <p:cNvCxnSpPr/>
          <p:nvPr/>
        </p:nvCxnSpPr>
        <p:spPr>
          <a:xfrm>
            <a:off x="3351874" y="2897513"/>
            <a:ext cx="1879500" cy="1326900"/>
          </a:xfrm>
          <a:prstGeom prst="bentConnector3">
            <a:avLst>
              <a:gd name="adj1" fmla="val 50000"/>
            </a:avLst>
          </a:prstGeom>
          <a:noFill/>
          <a:ln w="28575" cap="flat" cmpd="sng">
            <a:solidFill>
              <a:schemeClr val="lt1"/>
            </a:solidFill>
            <a:prstDash val="solid"/>
            <a:round/>
            <a:headEnd type="none" w="med" len="med"/>
            <a:tailEnd type="oval" w="med" len="med"/>
          </a:ln>
        </p:spPr>
      </p:cxn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721"/>
        <p:cNvGrpSpPr/>
        <p:nvPr/>
      </p:nvGrpSpPr>
      <p:grpSpPr>
        <a:xfrm>
          <a:off x="0" y="0"/>
          <a:ext cx="0" cy="0"/>
          <a:chOff x="0" y="0"/>
          <a:chExt cx="0" cy="0"/>
        </a:xfrm>
      </p:grpSpPr>
      <p:sp>
        <p:nvSpPr>
          <p:cNvPr id="722" name="Google Shape;722;p47"/>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OTHER CONCEPTS</a:t>
            </a:r>
            <a:endParaRPr/>
          </a:p>
        </p:txBody>
      </p:sp>
      <p:sp>
        <p:nvSpPr>
          <p:cNvPr id="723" name="Google Shape;723;p47"/>
          <p:cNvSpPr txBox="1">
            <a:spLocks noGrp="1"/>
          </p:cNvSpPr>
          <p:nvPr>
            <p:ph type="subTitle" idx="1"/>
          </p:nvPr>
        </p:nvSpPr>
        <p:spPr>
          <a:xfrm>
            <a:off x="2773575" y="3109000"/>
            <a:ext cx="2226600" cy="84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It’s the closest planet to the Sun and the smallest in the Solar System</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724" name="Google Shape;724;p47"/>
          <p:cNvSpPr txBox="1">
            <a:spLocks noGrp="1"/>
          </p:cNvSpPr>
          <p:nvPr>
            <p:ph type="title" idx="2"/>
          </p:nvPr>
        </p:nvSpPr>
        <p:spPr>
          <a:xfrm>
            <a:off x="2646050" y="2523698"/>
            <a:ext cx="2481300" cy="52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Mercury</a:t>
            </a:r>
            <a:endParaRPr/>
          </a:p>
        </p:txBody>
      </p:sp>
      <p:sp>
        <p:nvSpPr>
          <p:cNvPr id="725" name="Google Shape;725;p47"/>
          <p:cNvSpPr txBox="1">
            <a:spLocks noGrp="1"/>
          </p:cNvSpPr>
          <p:nvPr>
            <p:ph type="subTitle" idx="3"/>
          </p:nvPr>
        </p:nvSpPr>
        <p:spPr>
          <a:xfrm>
            <a:off x="6070225" y="3109000"/>
            <a:ext cx="2226600" cy="8439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Venus has a beautiful name and is the second planet from the Sun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726" name="Google Shape;726;p47"/>
          <p:cNvSpPr txBox="1">
            <a:spLocks noGrp="1"/>
          </p:cNvSpPr>
          <p:nvPr>
            <p:ph type="title" idx="4"/>
          </p:nvPr>
        </p:nvSpPr>
        <p:spPr>
          <a:xfrm>
            <a:off x="5942650" y="2523676"/>
            <a:ext cx="2481300" cy="5244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Venus</a:t>
            </a:r>
            <a:endParaRPr/>
          </a:p>
        </p:txBody>
      </p:sp>
      <p:pic>
        <p:nvPicPr>
          <p:cNvPr id="727" name="Google Shape;727;p47"/>
          <p:cNvPicPr preferRelativeResize="0"/>
          <p:nvPr/>
        </p:nvPicPr>
        <p:blipFill rotWithShape="1">
          <a:blip r:embed="rId3">
            <a:alphaModFix/>
          </a:blip>
          <a:srcRect l="61241" r="15108"/>
          <a:stretch/>
        </p:blipFill>
        <p:spPr>
          <a:xfrm>
            <a:off x="0" y="0"/>
            <a:ext cx="1823175" cy="5143500"/>
          </a:xfrm>
          <a:prstGeom prst="rect">
            <a:avLst/>
          </a:prstGeom>
          <a:noFill/>
          <a:ln>
            <a:noFill/>
          </a:ln>
        </p:spPr>
      </p:pic>
      <p:grpSp>
        <p:nvGrpSpPr>
          <p:cNvPr id="728" name="Google Shape;728;p47"/>
          <p:cNvGrpSpPr/>
          <p:nvPr/>
        </p:nvGrpSpPr>
        <p:grpSpPr>
          <a:xfrm>
            <a:off x="1223348" y="4553184"/>
            <a:ext cx="1015032" cy="325196"/>
            <a:chOff x="1156673" y="4600809"/>
            <a:chExt cx="1015032" cy="325196"/>
          </a:xfrm>
        </p:grpSpPr>
        <p:sp>
          <p:nvSpPr>
            <p:cNvPr id="729" name="Google Shape;729;p47"/>
            <p:cNvSpPr/>
            <p:nvPr/>
          </p:nvSpPr>
          <p:spPr>
            <a:xfrm>
              <a:off x="1937576" y="4600809"/>
              <a:ext cx="234129" cy="75728"/>
            </a:xfrm>
            <a:custGeom>
              <a:avLst/>
              <a:gdLst/>
              <a:ahLst/>
              <a:cxnLst/>
              <a:rect l="l" t="t" r="r" b="b"/>
              <a:pathLst>
                <a:path w="6001" h="1941" extrusionOk="0">
                  <a:moveTo>
                    <a:pt x="0" y="0"/>
                  </a:moveTo>
                  <a:lnTo>
                    <a:pt x="0" y="1941"/>
                  </a:lnTo>
                  <a:lnTo>
                    <a:pt x="6001" y="1941"/>
                  </a:lnTo>
                  <a:lnTo>
                    <a:pt x="600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47"/>
            <p:cNvSpPr/>
            <p:nvPr/>
          </p:nvSpPr>
          <p:spPr>
            <a:xfrm>
              <a:off x="1394514" y="4600809"/>
              <a:ext cx="440870" cy="75728"/>
            </a:xfrm>
            <a:custGeom>
              <a:avLst/>
              <a:gdLst/>
              <a:ahLst/>
              <a:cxnLst/>
              <a:rect l="l" t="t" r="r" b="b"/>
              <a:pathLst>
                <a:path w="11300" h="1941" extrusionOk="0">
                  <a:moveTo>
                    <a:pt x="1" y="0"/>
                  </a:moveTo>
                  <a:lnTo>
                    <a:pt x="1" y="1941"/>
                  </a:lnTo>
                  <a:lnTo>
                    <a:pt x="11300" y="1941"/>
                  </a:lnTo>
                  <a:lnTo>
                    <a:pt x="11300"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47"/>
            <p:cNvSpPr/>
            <p:nvPr/>
          </p:nvSpPr>
          <p:spPr>
            <a:xfrm>
              <a:off x="1156673" y="4725738"/>
              <a:ext cx="474774" cy="75767"/>
            </a:xfrm>
            <a:custGeom>
              <a:avLst/>
              <a:gdLst/>
              <a:ahLst/>
              <a:cxnLst/>
              <a:rect l="l" t="t" r="r" b="b"/>
              <a:pathLst>
                <a:path w="12169" h="1942" extrusionOk="0">
                  <a:moveTo>
                    <a:pt x="1" y="1"/>
                  </a:moveTo>
                  <a:lnTo>
                    <a:pt x="1" y="1942"/>
                  </a:lnTo>
                  <a:lnTo>
                    <a:pt x="12169" y="1942"/>
                  </a:lnTo>
                  <a:lnTo>
                    <a:pt x="1216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47"/>
            <p:cNvSpPr/>
            <p:nvPr/>
          </p:nvSpPr>
          <p:spPr>
            <a:xfrm>
              <a:off x="1718307" y="4725738"/>
              <a:ext cx="453393" cy="75767"/>
            </a:xfrm>
            <a:custGeom>
              <a:avLst/>
              <a:gdLst/>
              <a:ahLst/>
              <a:cxnLst/>
              <a:rect l="l" t="t" r="r" b="b"/>
              <a:pathLst>
                <a:path w="11621" h="1942" extrusionOk="0">
                  <a:moveTo>
                    <a:pt x="0" y="1"/>
                  </a:moveTo>
                  <a:lnTo>
                    <a:pt x="0" y="1942"/>
                  </a:lnTo>
                  <a:lnTo>
                    <a:pt x="11621" y="1942"/>
                  </a:lnTo>
                  <a:lnTo>
                    <a:pt x="11621"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47"/>
            <p:cNvSpPr/>
            <p:nvPr/>
          </p:nvSpPr>
          <p:spPr>
            <a:xfrm>
              <a:off x="1536688" y="4850706"/>
              <a:ext cx="635008" cy="75299"/>
            </a:xfrm>
            <a:custGeom>
              <a:avLst/>
              <a:gdLst/>
              <a:ahLst/>
              <a:cxnLst/>
              <a:rect l="l" t="t" r="r" b="b"/>
              <a:pathLst>
                <a:path w="16276" h="1930" extrusionOk="0">
                  <a:moveTo>
                    <a:pt x="0" y="1"/>
                  </a:moveTo>
                  <a:lnTo>
                    <a:pt x="0" y="1930"/>
                  </a:lnTo>
                  <a:lnTo>
                    <a:pt x="16276" y="1930"/>
                  </a:lnTo>
                  <a:lnTo>
                    <a:pt x="16276"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 name="Google Shape;734;p47"/>
          <p:cNvGrpSpPr/>
          <p:nvPr/>
        </p:nvGrpSpPr>
        <p:grpSpPr>
          <a:xfrm>
            <a:off x="6919921" y="1718967"/>
            <a:ext cx="526759" cy="584845"/>
            <a:chOff x="5415892" y="1465405"/>
            <a:chExt cx="526759" cy="584845"/>
          </a:xfrm>
        </p:grpSpPr>
        <p:sp>
          <p:nvSpPr>
            <p:cNvPr id="735" name="Google Shape;735;p47"/>
            <p:cNvSpPr/>
            <p:nvPr/>
          </p:nvSpPr>
          <p:spPr>
            <a:xfrm>
              <a:off x="5553530" y="1720587"/>
              <a:ext cx="389121" cy="278618"/>
            </a:xfrm>
            <a:custGeom>
              <a:avLst/>
              <a:gdLst/>
              <a:ahLst/>
              <a:cxnLst/>
              <a:rect l="l" t="t" r="r" b="b"/>
              <a:pathLst>
                <a:path w="9895" h="7085" extrusionOk="0">
                  <a:moveTo>
                    <a:pt x="5513" y="0"/>
                  </a:moveTo>
                  <a:cubicBezTo>
                    <a:pt x="4382" y="0"/>
                    <a:pt x="3382" y="750"/>
                    <a:pt x="3048" y="1810"/>
                  </a:cubicBezTo>
                  <a:lnTo>
                    <a:pt x="3001" y="1965"/>
                  </a:lnTo>
                  <a:lnTo>
                    <a:pt x="2846" y="1953"/>
                  </a:lnTo>
                  <a:cubicBezTo>
                    <a:pt x="2751" y="1941"/>
                    <a:pt x="2667" y="1941"/>
                    <a:pt x="2572" y="1941"/>
                  </a:cubicBezTo>
                  <a:cubicBezTo>
                    <a:pt x="1155" y="1941"/>
                    <a:pt x="0" y="3096"/>
                    <a:pt x="0" y="4513"/>
                  </a:cubicBezTo>
                  <a:cubicBezTo>
                    <a:pt x="0" y="5929"/>
                    <a:pt x="1155" y="7084"/>
                    <a:pt x="2572" y="7084"/>
                  </a:cubicBezTo>
                  <a:lnTo>
                    <a:pt x="7323" y="7084"/>
                  </a:lnTo>
                  <a:cubicBezTo>
                    <a:pt x="8740" y="7084"/>
                    <a:pt x="9895" y="5929"/>
                    <a:pt x="9895" y="4513"/>
                  </a:cubicBezTo>
                  <a:cubicBezTo>
                    <a:pt x="9895" y="3393"/>
                    <a:pt x="9180" y="2417"/>
                    <a:pt x="8132" y="2060"/>
                  </a:cubicBezTo>
                  <a:lnTo>
                    <a:pt x="8025" y="2036"/>
                  </a:lnTo>
                  <a:lnTo>
                    <a:pt x="8001" y="1929"/>
                  </a:lnTo>
                  <a:cubicBezTo>
                    <a:pt x="7716" y="798"/>
                    <a:pt x="6680" y="0"/>
                    <a:pt x="5513"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47"/>
            <p:cNvSpPr/>
            <p:nvPr/>
          </p:nvSpPr>
          <p:spPr>
            <a:xfrm>
              <a:off x="5415892" y="1465405"/>
              <a:ext cx="347436" cy="503360"/>
            </a:xfrm>
            <a:custGeom>
              <a:avLst/>
              <a:gdLst/>
              <a:ahLst/>
              <a:cxnLst/>
              <a:rect l="l" t="t" r="r" b="b"/>
              <a:pathLst>
                <a:path w="8835" h="12800" extrusionOk="0">
                  <a:moveTo>
                    <a:pt x="4417" y="977"/>
                  </a:moveTo>
                  <a:cubicBezTo>
                    <a:pt x="6548" y="977"/>
                    <a:pt x="7858" y="1679"/>
                    <a:pt x="7858" y="2060"/>
                  </a:cubicBezTo>
                  <a:cubicBezTo>
                    <a:pt x="7858" y="2441"/>
                    <a:pt x="6548" y="3143"/>
                    <a:pt x="4417" y="3143"/>
                  </a:cubicBezTo>
                  <a:cubicBezTo>
                    <a:pt x="2286" y="3143"/>
                    <a:pt x="976" y="2441"/>
                    <a:pt x="976" y="2060"/>
                  </a:cubicBezTo>
                  <a:cubicBezTo>
                    <a:pt x="976" y="1679"/>
                    <a:pt x="2286" y="977"/>
                    <a:pt x="4417" y="977"/>
                  </a:cubicBezTo>
                  <a:close/>
                  <a:moveTo>
                    <a:pt x="7644" y="4358"/>
                  </a:moveTo>
                  <a:cubicBezTo>
                    <a:pt x="7787" y="4477"/>
                    <a:pt x="7858" y="4584"/>
                    <a:pt x="7858" y="4679"/>
                  </a:cubicBezTo>
                  <a:cubicBezTo>
                    <a:pt x="7858" y="5060"/>
                    <a:pt x="6548" y="5763"/>
                    <a:pt x="4417" y="5763"/>
                  </a:cubicBezTo>
                  <a:cubicBezTo>
                    <a:pt x="2286" y="5763"/>
                    <a:pt x="976" y="5060"/>
                    <a:pt x="976" y="4679"/>
                  </a:cubicBezTo>
                  <a:cubicBezTo>
                    <a:pt x="976" y="4584"/>
                    <a:pt x="1048" y="4477"/>
                    <a:pt x="1203" y="4358"/>
                  </a:cubicBezTo>
                  <a:cubicBezTo>
                    <a:pt x="2060" y="4763"/>
                    <a:pt x="3262" y="4977"/>
                    <a:pt x="4417" y="4977"/>
                  </a:cubicBezTo>
                  <a:cubicBezTo>
                    <a:pt x="5572" y="4977"/>
                    <a:pt x="6775" y="4763"/>
                    <a:pt x="7644" y="4358"/>
                  </a:cubicBezTo>
                  <a:close/>
                  <a:moveTo>
                    <a:pt x="4417" y="0"/>
                  </a:moveTo>
                  <a:cubicBezTo>
                    <a:pt x="2274" y="0"/>
                    <a:pt x="0" y="726"/>
                    <a:pt x="0" y="2060"/>
                  </a:cubicBezTo>
                  <a:lnTo>
                    <a:pt x="0" y="3120"/>
                  </a:lnTo>
                  <a:lnTo>
                    <a:pt x="12" y="3143"/>
                  </a:lnTo>
                  <a:cubicBezTo>
                    <a:pt x="60" y="3382"/>
                    <a:pt x="191" y="3608"/>
                    <a:pt x="381" y="3810"/>
                  </a:cubicBezTo>
                  <a:cubicBezTo>
                    <a:pt x="143" y="4060"/>
                    <a:pt x="0" y="4346"/>
                    <a:pt x="0" y="4679"/>
                  </a:cubicBezTo>
                  <a:lnTo>
                    <a:pt x="0" y="5739"/>
                  </a:lnTo>
                  <a:lnTo>
                    <a:pt x="12" y="5763"/>
                  </a:lnTo>
                  <a:cubicBezTo>
                    <a:pt x="60" y="6001"/>
                    <a:pt x="191" y="6227"/>
                    <a:pt x="381" y="6430"/>
                  </a:cubicBezTo>
                  <a:cubicBezTo>
                    <a:pt x="143" y="6680"/>
                    <a:pt x="0" y="6965"/>
                    <a:pt x="0" y="7299"/>
                  </a:cubicBezTo>
                  <a:lnTo>
                    <a:pt x="0" y="8358"/>
                  </a:lnTo>
                  <a:lnTo>
                    <a:pt x="12" y="8382"/>
                  </a:lnTo>
                  <a:cubicBezTo>
                    <a:pt x="60" y="8620"/>
                    <a:pt x="191" y="8847"/>
                    <a:pt x="381" y="9049"/>
                  </a:cubicBezTo>
                  <a:cubicBezTo>
                    <a:pt x="143" y="9299"/>
                    <a:pt x="0" y="9585"/>
                    <a:pt x="0" y="9918"/>
                  </a:cubicBezTo>
                  <a:lnTo>
                    <a:pt x="0" y="10978"/>
                  </a:lnTo>
                  <a:lnTo>
                    <a:pt x="12" y="11002"/>
                  </a:lnTo>
                  <a:cubicBezTo>
                    <a:pt x="226" y="12037"/>
                    <a:pt x="1869" y="12657"/>
                    <a:pt x="3620" y="12799"/>
                  </a:cubicBezTo>
                  <a:cubicBezTo>
                    <a:pt x="3250" y="12299"/>
                    <a:pt x="3024" y="11668"/>
                    <a:pt x="3024" y="11002"/>
                  </a:cubicBezTo>
                  <a:cubicBezTo>
                    <a:pt x="3024" y="10966"/>
                    <a:pt x="3024" y="10930"/>
                    <a:pt x="3024" y="10894"/>
                  </a:cubicBezTo>
                  <a:cubicBezTo>
                    <a:pt x="1726" y="10680"/>
                    <a:pt x="976" y="10204"/>
                    <a:pt x="976" y="9918"/>
                  </a:cubicBezTo>
                  <a:cubicBezTo>
                    <a:pt x="976" y="9823"/>
                    <a:pt x="1048" y="9716"/>
                    <a:pt x="1203" y="9597"/>
                  </a:cubicBezTo>
                  <a:cubicBezTo>
                    <a:pt x="1750" y="9859"/>
                    <a:pt x="2429" y="10037"/>
                    <a:pt x="3155" y="10132"/>
                  </a:cubicBezTo>
                  <a:cubicBezTo>
                    <a:pt x="3369" y="9394"/>
                    <a:pt x="3870" y="8763"/>
                    <a:pt x="4512" y="8382"/>
                  </a:cubicBezTo>
                  <a:lnTo>
                    <a:pt x="4417" y="8382"/>
                  </a:lnTo>
                  <a:cubicBezTo>
                    <a:pt x="2286" y="8382"/>
                    <a:pt x="976" y="7680"/>
                    <a:pt x="976" y="7299"/>
                  </a:cubicBezTo>
                  <a:cubicBezTo>
                    <a:pt x="976" y="7203"/>
                    <a:pt x="1048" y="7096"/>
                    <a:pt x="1203" y="6977"/>
                  </a:cubicBezTo>
                  <a:cubicBezTo>
                    <a:pt x="2060" y="7382"/>
                    <a:pt x="3262" y="7596"/>
                    <a:pt x="4417" y="7596"/>
                  </a:cubicBezTo>
                  <a:cubicBezTo>
                    <a:pt x="5120" y="7596"/>
                    <a:pt x="5834" y="7513"/>
                    <a:pt x="6477" y="7370"/>
                  </a:cubicBezTo>
                  <a:cubicBezTo>
                    <a:pt x="6644" y="7120"/>
                    <a:pt x="6846" y="6906"/>
                    <a:pt x="7072" y="6715"/>
                  </a:cubicBezTo>
                  <a:cubicBezTo>
                    <a:pt x="7549" y="6322"/>
                    <a:pt x="8132" y="6084"/>
                    <a:pt x="8739" y="6025"/>
                  </a:cubicBezTo>
                  <a:cubicBezTo>
                    <a:pt x="8787" y="5941"/>
                    <a:pt x="8811" y="5858"/>
                    <a:pt x="8834" y="5763"/>
                  </a:cubicBezTo>
                  <a:lnTo>
                    <a:pt x="8834" y="4679"/>
                  </a:lnTo>
                  <a:cubicBezTo>
                    <a:pt x="8834" y="4346"/>
                    <a:pt x="8692" y="4060"/>
                    <a:pt x="8453" y="3810"/>
                  </a:cubicBezTo>
                  <a:cubicBezTo>
                    <a:pt x="8656" y="3608"/>
                    <a:pt x="8787" y="3382"/>
                    <a:pt x="8834" y="3143"/>
                  </a:cubicBezTo>
                  <a:lnTo>
                    <a:pt x="8834" y="2060"/>
                  </a:lnTo>
                  <a:cubicBezTo>
                    <a:pt x="8834" y="726"/>
                    <a:pt x="6560" y="0"/>
                    <a:pt x="4417"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47"/>
            <p:cNvSpPr/>
            <p:nvPr/>
          </p:nvSpPr>
          <p:spPr>
            <a:xfrm>
              <a:off x="5452858" y="1971128"/>
              <a:ext cx="126941" cy="79122"/>
            </a:xfrm>
            <a:custGeom>
              <a:avLst/>
              <a:gdLst/>
              <a:ahLst/>
              <a:cxnLst/>
              <a:rect l="l" t="t" r="r" b="b"/>
              <a:pathLst>
                <a:path w="3228" h="2012" extrusionOk="0">
                  <a:moveTo>
                    <a:pt x="427" y="1"/>
                  </a:moveTo>
                  <a:cubicBezTo>
                    <a:pt x="384" y="1"/>
                    <a:pt x="341" y="8"/>
                    <a:pt x="298" y="23"/>
                  </a:cubicBezTo>
                  <a:cubicBezTo>
                    <a:pt x="108" y="94"/>
                    <a:pt x="1" y="308"/>
                    <a:pt x="72" y="511"/>
                  </a:cubicBezTo>
                  <a:cubicBezTo>
                    <a:pt x="263" y="1070"/>
                    <a:pt x="667" y="1523"/>
                    <a:pt x="1203" y="1785"/>
                  </a:cubicBezTo>
                  <a:cubicBezTo>
                    <a:pt x="1513" y="1940"/>
                    <a:pt x="1846" y="2011"/>
                    <a:pt x="2179" y="2011"/>
                  </a:cubicBezTo>
                  <a:cubicBezTo>
                    <a:pt x="2429" y="2011"/>
                    <a:pt x="2680" y="1975"/>
                    <a:pt x="2918" y="1892"/>
                  </a:cubicBezTo>
                  <a:cubicBezTo>
                    <a:pt x="3120" y="1821"/>
                    <a:pt x="3227" y="1594"/>
                    <a:pt x="3156" y="1404"/>
                  </a:cubicBezTo>
                  <a:cubicBezTo>
                    <a:pt x="3099" y="1244"/>
                    <a:pt x="2954" y="1144"/>
                    <a:pt x="2795" y="1144"/>
                  </a:cubicBezTo>
                  <a:cubicBezTo>
                    <a:pt x="2753" y="1144"/>
                    <a:pt x="2710" y="1151"/>
                    <a:pt x="2668" y="1166"/>
                  </a:cubicBezTo>
                  <a:cubicBezTo>
                    <a:pt x="2511" y="1221"/>
                    <a:pt x="2349" y="1249"/>
                    <a:pt x="2186" y="1249"/>
                  </a:cubicBezTo>
                  <a:cubicBezTo>
                    <a:pt x="1964" y="1249"/>
                    <a:pt x="1743" y="1197"/>
                    <a:pt x="1537" y="1094"/>
                  </a:cubicBezTo>
                  <a:cubicBezTo>
                    <a:pt x="1191" y="928"/>
                    <a:pt x="917" y="630"/>
                    <a:pt x="786" y="261"/>
                  </a:cubicBezTo>
                  <a:cubicBezTo>
                    <a:pt x="739" y="101"/>
                    <a:pt x="588" y="1"/>
                    <a:pt x="42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47"/>
            <p:cNvSpPr/>
            <p:nvPr/>
          </p:nvSpPr>
          <p:spPr>
            <a:xfrm>
              <a:off x="5782481" y="1641425"/>
              <a:ext cx="103503" cy="103543"/>
            </a:xfrm>
            <a:custGeom>
              <a:avLst/>
              <a:gdLst/>
              <a:ahLst/>
              <a:cxnLst/>
              <a:rect l="l" t="t" r="r" b="b"/>
              <a:pathLst>
                <a:path w="2632" h="2633" extrusionOk="0">
                  <a:moveTo>
                    <a:pt x="394" y="1"/>
                  </a:moveTo>
                  <a:cubicBezTo>
                    <a:pt x="179" y="1"/>
                    <a:pt x="13" y="168"/>
                    <a:pt x="13" y="382"/>
                  </a:cubicBezTo>
                  <a:cubicBezTo>
                    <a:pt x="1" y="596"/>
                    <a:pt x="179" y="763"/>
                    <a:pt x="394" y="763"/>
                  </a:cubicBezTo>
                  <a:cubicBezTo>
                    <a:pt x="1203" y="775"/>
                    <a:pt x="1858" y="1442"/>
                    <a:pt x="1846" y="2251"/>
                  </a:cubicBezTo>
                  <a:cubicBezTo>
                    <a:pt x="1846" y="2466"/>
                    <a:pt x="2013" y="2632"/>
                    <a:pt x="2227" y="2632"/>
                  </a:cubicBezTo>
                  <a:cubicBezTo>
                    <a:pt x="2441" y="2632"/>
                    <a:pt x="2620" y="2466"/>
                    <a:pt x="2620" y="2263"/>
                  </a:cubicBezTo>
                  <a:cubicBezTo>
                    <a:pt x="2632" y="1025"/>
                    <a:pt x="1632" y="13"/>
                    <a:pt x="39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 name="Google Shape;739;p47"/>
          <p:cNvGrpSpPr/>
          <p:nvPr/>
        </p:nvGrpSpPr>
        <p:grpSpPr>
          <a:xfrm>
            <a:off x="3665910" y="1717552"/>
            <a:ext cx="441580" cy="586260"/>
            <a:chOff x="4668125" y="1463989"/>
            <a:chExt cx="441580" cy="586260"/>
          </a:xfrm>
        </p:grpSpPr>
        <p:sp>
          <p:nvSpPr>
            <p:cNvPr id="740" name="Google Shape;740;p47"/>
            <p:cNvSpPr/>
            <p:nvPr/>
          </p:nvSpPr>
          <p:spPr>
            <a:xfrm>
              <a:off x="4668125" y="1463989"/>
              <a:ext cx="441580" cy="313735"/>
            </a:xfrm>
            <a:custGeom>
              <a:avLst/>
              <a:gdLst/>
              <a:ahLst/>
              <a:cxnLst/>
              <a:rect l="l" t="t" r="r" b="b"/>
              <a:pathLst>
                <a:path w="11229" h="7978" extrusionOk="0">
                  <a:moveTo>
                    <a:pt x="6263" y="0"/>
                  </a:moveTo>
                  <a:cubicBezTo>
                    <a:pt x="4870" y="0"/>
                    <a:pt x="3715" y="989"/>
                    <a:pt x="3442" y="2298"/>
                  </a:cubicBezTo>
                  <a:cubicBezTo>
                    <a:pt x="3263" y="2251"/>
                    <a:pt x="3061" y="2239"/>
                    <a:pt x="2870" y="2239"/>
                  </a:cubicBezTo>
                  <a:cubicBezTo>
                    <a:pt x="1287" y="2239"/>
                    <a:pt x="1" y="3525"/>
                    <a:pt x="1" y="5108"/>
                  </a:cubicBezTo>
                  <a:cubicBezTo>
                    <a:pt x="1" y="6692"/>
                    <a:pt x="1287" y="7978"/>
                    <a:pt x="2870" y="7978"/>
                  </a:cubicBezTo>
                  <a:lnTo>
                    <a:pt x="8347" y="7978"/>
                  </a:lnTo>
                  <a:cubicBezTo>
                    <a:pt x="9942" y="7978"/>
                    <a:pt x="11228" y="6692"/>
                    <a:pt x="11228" y="5108"/>
                  </a:cubicBezTo>
                  <a:cubicBezTo>
                    <a:pt x="11228" y="3775"/>
                    <a:pt x="10312" y="2656"/>
                    <a:pt x="9073" y="2334"/>
                  </a:cubicBezTo>
                  <a:cubicBezTo>
                    <a:pt x="8823" y="1001"/>
                    <a:pt x="7656" y="0"/>
                    <a:pt x="6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47"/>
            <p:cNvSpPr/>
            <p:nvPr/>
          </p:nvSpPr>
          <p:spPr>
            <a:xfrm>
              <a:off x="4718697" y="1899438"/>
              <a:ext cx="339965" cy="150811"/>
            </a:xfrm>
            <a:custGeom>
              <a:avLst/>
              <a:gdLst/>
              <a:ahLst/>
              <a:cxnLst/>
              <a:rect l="l" t="t" r="r" b="b"/>
              <a:pathLst>
                <a:path w="8645" h="3835" extrusionOk="0">
                  <a:moveTo>
                    <a:pt x="548" y="0"/>
                  </a:moveTo>
                  <a:cubicBezTo>
                    <a:pt x="251" y="0"/>
                    <a:pt x="1" y="238"/>
                    <a:pt x="1" y="548"/>
                  </a:cubicBezTo>
                  <a:lnTo>
                    <a:pt x="1" y="3286"/>
                  </a:lnTo>
                  <a:cubicBezTo>
                    <a:pt x="1" y="3584"/>
                    <a:pt x="251" y="3834"/>
                    <a:pt x="548" y="3834"/>
                  </a:cubicBezTo>
                  <a:lnTo>
                    <a:pt x="8097" y="3834"/>
                  </a:lnTo>
                  <a:cubicBezTo>
                    <a:pt x="8395" y="3834"/>
                    <a:pt x="8645" y="3584"/>
                    <a:pt x="8645" y="3286"/>
                  </a:cubicBezTo>
                  <a:lnTo>
                    <a:pt x="8645" y="548"/>
                  </a:lnTo>
                  <a:cubicBezTo>
                    <a:pt x="8645" y="238"/>
                    <a:pt x="8395" y="0"/>
                    <a:pt x="8097" y="0"/>
                  </a:cubicBezTo>
                  <a:cubicBezTo>
                    <a:pt x="7787" y="0"/>
                    <a:pt x="7537" y="238"/>
                    <a:pt x="7537" y="548"/>
                  </a:cubicBezTo>
                  <a:lnTo>
                    <a:pt x="7537" y="2727"/>
                  </a:lnTo>
                  <a:lnTo>
                    <a:pt x="1108" y="2727"/>
                  </a:lnTo>
                  <a:lnTo>
                    <a:pt x="1108" y="548"/>
                  </a:lnTo>
                  <a:cubicBezTo>
                    <a:pt x="1108" y="238"/>
                    <a:pt x="858" y="0"/>
                    <a:pt x="5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47"/>
            <p:cNvSpPr/>
            <p:nvPr/>
          </p:nvSpPr>
          <p:spPr>
            <a:xfrm>
              <a:off x="4803915" y="1791254"/>
              <a:ext cx="169530" cy="190608"/>
            </a:xfrm>
            <a:custGeom>
              <a:avLst/>
              <a:gdLst/>
              <a:ahLst/>
              <a:cxnLst/>
              <a:rect l="l" t="t" r="r" b="b"/>
              <a:pathLst>
                <a:path w="4311" h="4847" extrusionOk="0">
                  <a:moveTo>
                    <a:pt x="2156" y="1"/>
                  </a:moveTo>
                  <a:cubicBezTo>
                    <a:pt x="1846" y="1"/>
                    <a:pt x="1608" y="251"/>
                    <a:pt x="1608" y="561"/>
                  </a:cubicBezTo>
                  <a:lnTo>
                    <a:pt x="1608" y="2954"/>
                  </a:lnTo>
                  <a:lnTo>
                    <a:pt x="1001" y="2358"/>
                  </a:lnTo>
                  <a:cubicBezTo>
                    <a:pt x="894" y="2251"/>
                    <a:pt x="754" y="2198"/>
                    <a:pt x="614" y="2198"/>
                  </a:cubicBezTo>
                  <a:cubicBezTo>
                    <a:pt x="474" y="2198"/>
                    <a:pt x="334" y="2251"/>
                    <a:pt x="227" y="2358"/>
                  </a:cubicBezTo>
                  <a:cubicBezTo>
                    <a:pt x="1" y="2573"/>
                    <a:pt x="1" y="2918"/>
                    <a:pt x="227" y="3144"/>
                  </a:cubicBezTo>
                  <a:lnTo>
                    <a:pt x="1763" y="4680"/>
                  </a:lnTo>
                  <a:cubicBezTo>
                    <a:pt x="1870" y="4787"/>
                    <a:pt x="2013" y="4847"/>
                    <a:pt x="2156" y="4847"/>
                  </a:cubicBezTo>
                  <a:cubicBezTo>
                    <a:pt x="2298" y="4847"/>
                    <a:pt x="2441" y="4787"/>
                    <a:pt x="2548" y="4680"/>
                  </a:cubicBezTo>
                  <a:lnTo>
                    <a:pt x="4096" y="3144"/>
                  </a:lnTo>
                  <a:cubicBezTo>
                    <a:pt x="4311" y="2918"/>
                    <a:pt x="4311" y="2573"/>
                    <a:pt x="4096" y="2358"/>
                  </a:cubicBezTo>
                  <a:cubicBezTo>
                    <a:pt x="3983" y="2251"/>
                    <a:pt x="3840" y="2198"/>
                    <a:pt x="3699" y="2198"/>
                  </a:cubicBezTo>
                  <a:cubicBezTo>
                    <a:pt x="3558" y="2198"/>
                    <a:pt x="3418" y="2251"/>
                    <a:pt x="3310" y="2358"/>
                  </a:cubicBezTo>
                  <a:lnTo>
                    <a:pt x="2715" y="2954"/>
                  </a:lnTo>
                  <a:lnTo>
                    <a:pt x="2715" y="561"/>
                  </a:lnTo>
                  <a:cubicBezTo>
                    <a:pt x="2715" y="251"/>
                    <a:pt x="2465" y="1"/>
                    <a:pt x="21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746"/>
        <p:cNvGrpSpPr/>
        <p:nvPr/>
      </p:nvGrpSpPr>
      <p:grpSpPr>
        <a:xfrm>
          <a:off x="0" y="0"/>
          <a:ext cx="0" cy="0"/>
          <a:chOff x="0" y="0"/>
          <a:chExt cx="0" cy="0"/>
        </a:xfrm>
      </p:grpSpPr>
      <p:sp>
        <p:nvSpPr>
          <p:cNvPr id="747" name="Google Shape;747;p48"/>
          <p:cNvSpPr/>
          <p:nvPr/>
        </p:nvSpPr>
        <p:spPr>
          <a:xfrm>
            <a:off x="-200" y="2542874"/>
            <a:ext cx="9144000" cy="671412"/>
          </a:xfrm>
          <a:custGeom>
            <a:avLst/>
            <a:gdLst/>
            <a:ahLst/>
            <a:cxnLst/>
            <a:rect l="l" t="t" r="r" b="b"/>
            <a:pathLst>
              <a:path w="285750" h="20980" extrusionOk="0">
                <a:moveTo>
                  <a:pt x="0" y="1"/>
                </a:moveTo>
                <a:lnTo>
                  <a:pt x="0" y="20979"/>
                </a:lnTo>
                <a:lnTo>
                  <a:pt x="285750" y="20979"/>
                </a:lnTo>
                <a:lnTo>
                  <a:pt x="285750"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48"/>
          <p:cNvSpPr/>
          <p:nvPr/>
        </p:nvSpPr>
        <p:spPr>
          <a:xfrm>
            <a:off x="6334054" y="2542874"/>
            <a:ext cx="1762144" cy="671412"/>
          </a:xfrm>
          <a:custGeom>
            <a:avLst/>
            <a:gdLst/>
            <a:ahLst/>
            <a:cxnLst/>
            <a:rect l="l" t="t" r="r" b="b"/>
            <a:pathLst>
              <a:path w="55067" h="20980" extrusionOk="0">
                <a:moveTo>
                  <a:pt x="0" y="1"/>
                </a:moveTo>
                <a:lnTo>
                  <a:pt x="0" y="20979"/>
                </a:lnTo>
                <a:lnTo>
                  <a:pt x="55067" y="20979"/>
                </a:lnTo>
                <a:lnTo>
                  <a:pt x="550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48"/>
          <p:cNvSpPr/>
          <p:nvPr/>
        </p:nvSpPr>
        <p:spPr>
          <a:xfrm>
            <a:off x="4571903" y="2542874"/>
            <a:ext cx="1871872" cy="671412"/>
          </a:xfrm>
          <a:custGeom>
            <a:avLst/>
            <a:gdLst/>
            <a:ahLst/>
            <a:cxnLst/>
            <a:rect l="l" t="t" r="r" b="b"/>
            <a:pathLst>
              <a:path w="58496" h="20980" extrusionOk="0">
                <a:moveTo>
                  <a:pt x="0" y="1"/>
                </a:moveTo>
                <a:lnTo>
                  <a:pt x="0" y="20979"/>
                </a:lnTo>
                <a:lnTo>
                  <a:pt x="55066" y="20979"/>
                </a:lnTo>
                <a:lnTo>
                  <a:pt x="55066" y="16074"/>
                </a:lnTo>
                <a:lnTo>
                  <a:pt x="58495" y="16074"/>
                </a:lnTo>
                <a:lnTo>
                  <a:pt x="58495" y="4906"/>
                </a:lnTo>
                <a:lnTo>
                  <a:pt x="55066" y="4906"/>
                </a:lnTo>
                <a:lnTo>
                  <a:pt x="5506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48"/>
          <p:cNvSpPr/>
          <p:nvPr/>
        </p:nvSpPr>
        <p:spPr>
          <a:xfrm>
            <a:off x="2809719" y="2542874"/>
            <a:ext cx="1871872" cy="671412"/>
          </a:xfrm>
          <a:custGeom>
            <a:avLst/>
            <a:gdLst/>
            <a:ahLst/>
            <a:cxnLst/>
            <a:rect l="l" t="t" r="r" b="b"/>
            <a:pathLst>
              <a:path w="58496" h="20980" extrusionOk="0">
                <a:moveTo>
                  <a:pt x="1" y="1"/>
                </a:moveTo>
                <a:lnTo>
                  <a:pt x="1" y="20979"/>
                </a:lnTo>
                <a:lnTo>
                  <a:pt x="55067" y="20979"/>
                </a:lnTo>
                <a:lnTo>
                  <a:pt x="55067" y="16074"/>
                </a:lnTo>
                <a:lnTo>
                  <a:pt x="58496" y="16074"/>
                </a:lnTo>
                <a:lnTo>
                  <a:pt x="58496" y="4906"/>
                </a:lnTo>
                <a:lnTo>
                  <a:pt x="55067" y="4906"/>
                </a:lnTo>
                <a:lnTo>
                  <a:pt x="5506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48"/>
          <p:cNvSpPr/>
          <p:nvPr/>
        </p:nvSpPr>
        <p:spPr>
          <a:xfrm>
            <a:off x="1047567" y="2542874"/>
            <a:ext cx="1871872" cy="671412"/>
          </a:xfrm>
          <a:custGeom>
            <a:avLst/>
            <a:gdLst/>
            <a:ahLst/>
            <a:cxnLst/>
            <a:rect l="l" t="t" r="r" b="b"/>
            <a:pathLst>
              <a:path w="58496" h="20980" extrusionOk="0">
                <a:moveTo>
                  <a:pt x="0" y="1"/>
                </a:moveTo>
                <a:lnTo>
                  <a:pt x="0" y="20979"/>
                </a:lnTo>
                <a:lnTo>
                  <a:pt x="55067" y="20979"/>
                </a:lnTo>
                <a:lnTo>
                  <a:pt x="55067" y="16074"/>
                </a:lnTo>
                <a:lnTo>
                  <a:pt x="58496" y="16074"/>
                </a:lnTo>
                <a:lnTo>
                  <a:pt x="58496" y="4906"/>
                </a:lnTo>
                <a:lnTo>
                  <a:pt x="55067" y="4906"/>
                </a:lnTo>
                <a:lnTo>
                  <a:pt x="5506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48"/>
          <p:cNvSpPr/>
          <p:nvPr/>
        </p:nvSpPr>
        <p:spPr>
          <a:xfrm>
            <a:off x="-200" y="2699869"/>
            <a:ext cx="9144000" cy="357436"/>
          </a:xfrm>
          <a:custGeom>
            <a:avLst/>
            <a:gdLst/>
            <a:ahLst/>
            <a:cxnLst/>
            <a:rect l="l" t="t" r="r" b="b"/>
            <a:pathLst>
              <a:path w="285750" h="11169" extrusionOk="0">
                <a:moveTo>
                  <a:pt x="0" y="0"/>
                </a:moveTo>
                <a:lnTo>
                  <a:pt x="0" y="11168"/>
                </a:lnTo>
                <a:lnTo>
                  <a:pt x="285750" y="11168"/>
                </a:lnTo>
                <a:lnTo>
                  <a:pt x="285750" y="0"/>
                </a:lnTo>
                <a:close/>
              </a:path>
            </a:pathLst>
          </a:custGeom>
          <a:solidFill>
            <a:srgbClr val="1B1464">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 name="Google Shape;753;p48"/>
          <p:cNvSpPr txBox="1"/>
          <p:nvPr/>
        </p:nvSpPr>
        <p:spPr>
          <a:xfrm flipH="1">
            <a:off x="4401750" y="3509871"/>
            <a:ext cx="2112300" cy="3573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200" b="1">
                <a:solidFill>
                  <a:schemeClr val="lt1"/>
                </a:solidFill>
                <a:latin typeface="Overpass Mono"/>
                <a:ea typeface="Overpass Mono"/>
                <a:cs typeface="Overpass Mono"/>
                <a:sym typeface="Overpass Mono"/>
              </a:rPr>
              <a:t>Android</a:t>
            </a:r>
            <a:endParaRPr sz="2200" b="1">
              <a:solidFill>
                <a:schemeClr val="lt1"/>
              </a:solidFill>
              <a:latin typeface="Overpass Mono"/>
              <a:ea typeface="Overpass Mono"/>
              <a:cs typeface="Overpass Mono"/>
              <a:sym typeface="Overpass Mono"/>
            </a:endParaRPr>
          </a:p>
        </p:txBody>
      </p:sp>
      <p:sp>
        <p:nvSpPr>
          <p:cNvPr id="754" name="Google Shape;754;p48"/>
          <p:cNvSpPr txBox="1"/>
          <p:nvPr/>
        </p:nvSpPr>
        <p:spPr>
          <a:xfrm flipH="1">
            <a:off x="4399350" y="3949401"/>
            <a:ext cx="2114700" cy="508200"/>
          </a:xfrm>
          <a:prstGeom prst="rect">
            <a:avLst/>
          </a:prstGeom>
          <a:noFill/>
          <a:ln>
            <a:noFill/>
          </a:ln>
        </p:spPr>
        <p:txBody>
          <a:bodyPr spcFirstLastPara="1" wrap="square" lIns="91425" tIns="0" rIns="91425" bIns="0" anchor="t" anchorCtr="0">
            <a:noAutofit/>
          </a:bodyPr>
          <a:lstStyle/>
          <a:p>
            <a:pPr marL="0" lvl="0" indent="0" algn="ctr" rtl="0">
              <a:lnSpc>
                <a:spcPct val="115000"/>
              </a:lnSpc>
              <a:spcBef>
                <a:spcPts val="0"/>
              </a:spcBef>
              <a:spcAft>
                <a:spcPts val="0"/>
              </a:spcAft>
              <a:buNone/>
            </a:pPr>
            <a:r>
              <a:rPr lang="en">
                <a:solidFill>
                  <a:schemeClr val="lt1"/>
                </a:solidFill>
                <a:latin typeface="Anaheim"/>
                <a:ea typeface="Anaheim"/>
                <a:cs typeface="Anaheim"/>
                <a:sym typeface="Anaheim"/>
              </a:rPr>
              <a:t>Saturn is composed of hydrogen and helium</a:t>
            </a:r>
            <a:endParaRPr>
              <a:solidFill>
                <a:schemeClr val="lt1"/>
              </a:solidFill>
              <a:latin typeface="Anaheim"/>
              <a:ea typeface="Anaheim"/>
              <a:cs typeface="Anaheim"/>
              <a:sym typeface="Anaheim"/>
            </a:endParaRPr>
          </a:p>
          <a:p>
            <a:pPr marL="0" lvl="0" indent="0" algn="ctr" rtl="0">
              <a:lnSpc>
                <a:spcPct val="115000"/>
              </a:lnSpc>
              <a:spcBef>
                <a:spcPts val="0"/>
              </a:spcBef>
              <a:spcAft>
                <a:spcPts val="0"/>
              </a:spcAft>
              <a:buNone/>
            </a:pPr>
            <a:endParaRPr>
              <a:solidFill>
                <a:schemeClr val="lt1"/>
              </a:solidFill>
              <a:latin typeface="Anaheim"/>
              <a:ea typeface="Anaheim"/>
              <a:cs typeface="Anaheim"/>
              <a:sym typeface="Anaheim"/>
            </a:endParaRPr>
          </a:p>
          <a:p>
            <a:pPr marL="0" lvl="0" indent="0" algn="ctr" rtl="0">
              <a:spcBef>
                <a:spcPts val="0"/>
              </a:spcBef>
              <a:spcAft>
                <a:spcPts val="0"/>
              </a:spcAft>
              <a:buNone/>
            </a:pPr>
            <a:endParaRPr>
              <a:solidFill>
                <a:schemeClr val="lt1"/>
              </a:solidFill>
              <a:latin typeface="Anaheim"/>
              <a:ea typeface="Anaheim"/>
              <a:cs typeface="Anaheim"/>
              <a:sym typeface="Anaheim"/>
            </a:endParaRPr>
          </a:p>
        </p:txBody>
      </p:sp>
      <p:sp>
        <p:nvSpPr>
          <p:cNvPr id="755" name="Google Shape;755;p48"/>
          <p:cNvSpPr txBox="1"/>
          <p:nvPr/>
        </p:nvSpPr>
        <p:spPr>
          <a:xfrm flipH="1">
            <a:off x="2640292" y="1881880"/>
            <a:ext cx="2112300" cy="3567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200" b="1">
                <a:solidFill>
                  <a:schemeClr val="lt1"/>
                </a:solidFill>
                <a:latin typeface="Overpass Mono"/>
                <a:ea typeface="Overpass Mono"/>
                <a:cs typeface="Overpass Mono"/>
                <a:sym typeface="Overpass Mono"/>
              </a:rPr>
              <a:t>iOS</a:t>
            </a:r>
            <a:endParaRPr sz="2200" b="1">
              <a:solidFill>
                <a:schemeClr val="lt1"/>
              </a:solidFill>
              <a:latin typeface="Overpass Mono"/>
              <a:ea typeface="Overpass Mono"/>
              <a:cs typeface="Overpass Mono"/>
              <a:sym typeface="Overpass Mono"/>
            </a:endParaRPr>
          </a:p>
        </p:txBody>
      </p:sp>
      <p:sp>
        <p:nvSpPr>
          <p:cNvPr id="756" name="Google Shape;756;p48"/>
          <p:cNvSpPr txBox="1"/>
          <p:nvPr/>
        </p:nvSpPr>
        <p:spPr>
          <a:xfrm flipH="1">
            <a:off x="2637892" y="1277375"/>
            <a:ext cx="2114700" cy="512100"/>
          </a:xfrm>
          <a:prstGeom prst="rect">
            <a:avLst/>
          </a:prstGeom>
          <a:noFill/>
          <a:ln>
            <a:noFill/>
          </a:ln>
        </p:spPr>
        <p:txBody>
          <a:bodyPr spcFirstLastPara="1" wrap="square" lIns="91425" tIns="0" rIns="91425" bIns="0" anchor="b" anchorCtr="0">
            <a:noAutofit/>
          </a:bodyPr>
          <a:lstStyle/>
          <a:p>
            <a:pPr marL="0" lvl="0" indent="0" algn="ctr" rtl="0">
              <a:lnSpc>
                <a:spcPct val="115000"/>
              </a:lnSpc>
              <a:spcBef>
                <a:spcPts val="0"/>
              </a:spcBef>
              <a:spcAft>
                <a:spcPts val="0"/>
              </a:spcAft>
              <a:buNone/>
            </a:pPr>
            <a:r>
              <a:rPr lang="en">
                <a:solidFill>
                  <a:schemeClr val="lt1"/>
                </a:solidFill>
                <a:latin typeface="Anaheim"/>
                <a:ea typeface="Anaheim"/>
                <a:cs typeface="Anaheim"/>
                <a:sym typeface="Anaheim"/>
              </a:rPr>
              <a:t>Jupiter is the biggest planet of them all</a:t>
            </a:r>
            <a:endParaRPr>
              <a:solidFill>
                <a:schemeClr val="lt1"/>
              </a:solidFill>
              <a:latin typeface="Anaheim"/>
              <a:ea typeface="Anaheim"/>
              <a:cs typeface="Anaheim"/>
              <a:sym typeface="Anaheim"/>
            </a:endParaRPr>
          </a:p>
        </p:txBody>
      </p:sp>
      <p:sp>
        <p:nvSpPr>
          <p:cNvPr id="757" name="Google Shape;757;p48"/>
          <p:cNvSpPr txBox="1"/>
          <p:nvPr/>
        </p:nvSpPr>
        <p:spPr>
          <a:xfrm flipH="1">
            <a:off x="875775" y="3509871"/>
            <a:ext cx="2112300" cy="3573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200" b="1">
                <a:solidFill>
                  <a:schemeClr val="lt1"/>
                </a:solidFill>
                <a:latin typeface="Overpass Mono"/>
                <a:ea typeface="Overpass Mono"/>
                <a:cs typeface="Overpass Mono"/>
                <a:sym typeface="Overpass Mono"/>
              </a:rPr>
              <a:t>Python</a:t>
            </a:r>
            <a:endParaRPr sz="2200" b="1">
              <a:solidFill>
                <a:schemeClr val="lt1"/>
              </a:solidFill>
              <a:latin typeface="Overpass Mono"/>
              <a:ea typeface="Overpass Mono"/>
              <a:cs typeface="Overpass Mono"/>
              <a:sym typeface="Overpass Mono"/>
            </a:endParaRPr>
          </a:p>
        </p:txBody>
      </p:sp>
      <p:sp>
        <p:nvSpPr>
          <p:cNvPr id="758" name="Google Shape;758;p48"/>
          <p:cNvSpPr txBox="1"/>
          <p:nvPr/>
        </p:nvSpPr>
        <p:spPr>
          <a:xfrm flipH="1">
            <a:off x="873375" y="3949401"/>
            <a:ext cx="2114700" cy="508200"/>
          </a:xfrm>
          <a:prstGeom prst="rect">
            <a:avLst/>
          </a:prstGeom>
          <a:noFill/>
          <a:ln>
            <a:noFill/>
          </a:ln>
        </p:spPr>
        <p:txBody>
          <a:bodyPr spcFirstLastPara="1" wrap="square" lIns="91425" tIns="0" rIns="91425" bIns="0" anchor="t" anchorCtr="0">
            <a:noAutofit/>
          </a:bodyPr>
          <a:lstStyle/>
          <a:p>
            <a:pPr marL="0" lvl="0" indent="0" algn="ctr" rtl="0">
              <a:lnSpc>
                <a:spcPct val="115000"/>
              </a:lnSpc>
              <a:spcBef>
                <a:spcPts val="0"/>
              </a:spcBef>
              <a:spcAft>
                <a:spcPts val="0"/>
              </a:spcAft>
              <a:buNone/>
            </a:pPr>
            <a:r>
              <a:rPr lang="en">
                <a:solidFill>
                  <a:schemeClr val="lt1"/>
                </a:solidFill>
                <a:latin typeface="Anaheim"/>
                <a:ea typeface="Anaheim"/>
                <a:cs typeface="Anaheim"/>
                <a:sym typeface="Anaheim"/>
              </a:rPr>
              <a:t>Mercury is the closest planet to the Sun</a:t>
            </a:r>
            <a:endParaRPr>
              <a:solidFill>
                <a:schemeClr val="lt1"/>
              </a:solidFill>
              <a:latin typeface="Anaheim"/>
              <a:ea typeface="Anaheim"/>
              <a:cs typeface="Anaheim"/>
              <a:sym typeface="Anaheim"/>
            </a:endParaRPr>
          </a:p>
        </p:txBody>
      </p:sp>
      <p:sp>
        <p:nvSpPr>
          <p:cNvPr id="759" name="Google Shape;759;p48"/>
          <p:cNvSpPr txBox="1"/>
          <p:nvPr/>
        </p:nvSpPr>
        <p:spPr>
          <a:xfrm flipH="1">
            <a:off x="6160617" y="1881880"/>
            <a:ext cx="2112300" cy="356700"/>
          </a:xfrm>
          <a:prstGeom prst="rect">
            <a:avLst/>
          </a:prstGeom>
          <a:noFill/>
          <a:ln>
            <a:noFill/>
          </a:ln>
        </p:spPr>
        <p:txBody>
          <a:bodyPr spcFirstLastPara="1" wrap="square" lIns="91425" tIns="0" rIns="91425" bIns="0" anchor="t" anchorCtr="0">
            <a:noAutofit/>
          </a:bodyPr>
          <a:lstStyle/>
          <a:p>
            <a:pPr marL="0" lvl="0" indent="0" algn="ctr" rtl="0">
              <a:spcBef>
                <a:spcPts val="0"/>
              </a:spcBef>
              <a:spcAft>
                <a:spcPts val="0"/>
              </a:spcAft>
              <a:buNone/>
            </a:pPr>
            <a:r>
              <a:rPr lang="en" sz="2200" b="1">
                <a:solidFill>
                  <a:schemeClr val="lt1"/>
                </a:solidFill>
                <a:latin typeface="Overpass Mono"/>
                <a:ea typeface="Overpass Mono"/>
                <a:cs typeface="Overpass Mono"/>
                <a:sym typeface="Overpass Mono"/>
              </a:rPr>
              <a:t>HTML5</a:t>
            </a:r>
            <a:endParaRPr sz="2200" b="1">
              <a:solidFill>
                <a:schemeClr val="lt1"/>
              </a:solidFill>
              <a:latin typeface="Overpass Mono"/>
              <a:ea typeface="Overpass Mono"/>
              <a:cs typeface="Overpass Mono"/>
              <a:sym typeface="Overpass Mono"/>
            </a:endParaRPr>
          </a:p>
        </p:txBody>
      </p:sp>
      <p:sp>
        <p:nvSpPr>
          <p:cNvPr id="760" name="Google Shape;760;p48"/>
          <p:cNvSpPr txBox="1"/>
          <p:nvPr/>
        </p:nvSpPr>
        <p:spPr>
          <a:xfrm flipH="1">
            <a:off x="6158217" y="1277375"/>
            <a:ext cx="2114700" cy="512100"/>
          </a:xfrm>
          <a:prstGeom prst="rect">
            <a:avLst/>
          </a:prstGeom>
          <a:noFill/>
          <a:ln>
            <a:noFill/>
          </a:ln>
        </p:spPr>
        <p:txBody>
          <a:bodyPr spcFirstLastPara="1" wrap="square" lIns="91425" tIns="0" rIns="91425" bIns="0" anchor="b" anchorCtr="0">
            <a:noAutofit/>
          </a:bodyPr>
          <a:lstStyle/>
          <a:p>
            <a:pPr marL="0" lvl="0" indent="0" algn="ctr" rtl="0">
              <a:lnSpc>
                <a:spcPct val="115000"/>
              </a:lnSpc>
              <a:spcBef>
                <a:spcPts val="0"/>
              </a:spcBef>
              <a:spcAft>
                <a:spcPts val="0"/>
              </a:spcAft>
              <a:buNone/>
            </a:pPr>
            <a:r>
              <a:rPr lang="en">
                <a:solidFill>
                  <a:schemeClr val="lt1"/>
                </a:solidFill>
                <a:latin typeface="Anaheim"/>
                <a:ea typeface="Anaheim"/>
                <a:cs typeface="Anaheim"/>
                <a:sym typeface="Anaheim"/>
              </a:rPr>
              <a:t>Neptune is the farthest planet from the Sun</a:t>
            </a:r>
            <a:endParaRPr>
              <a:solidFill>
                <a:schemeClr val="lt1"/>
              </a:solidFill>
              <a:latin typeface="Anaheim"/>
              <a:ea typeface="Anaheim"/>
              <a:cs typeface="Anaheim"/>
              <a:sym typeface="Anaheim"/>
            </a:endParaRPr>
          </a:p>
        </p:txBody>
      </p:sp>
      <p:sp>
        <p:nvSpPr>
          <p:cNvPr id="761" name="Google Shape;761;p48"/>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PROGRAMMING TIMELINE</a:t>
            </a:r>
            <a:endParaRPr/>
          </a:p>
        </p:txBody>
      </p:sp>
      <p:sp>
        <p:nvSpPr>
          <p:cNvPr id="762" name="Google Shape;762;p48"/>
          <p:cNvSpPr txBox="1"/>
          <p:nvPr/>
        </p:nvSpPr>
        <p:spPr>
          <a:xfrm flipH="1">
            <a:off x="1150429" y="2667751"/>
            <a:ext cx="1560600" cy="35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lt1"/>
                </a:solidFill>
                <a:latin typeface="Overpass Mono"/>
                <a:ea typeface="Overpass Mono"/>
                <a:cs typeface="Overpass Mono"/>
                <a:sym typeface="Overpass Mono"/>
              </a:rPr>
              <a:t>1991</a:t>
            </a:r>
            <a:endParaRPr sz="1600" b="1">
              <a:solidFill>
                <a:schemeClr val="lt1"/>
              </a:solidFill>
              <a:latin typeface="Overpass Mono"/>
              <a:ea typeface="Overpass Mono"/>
              <a:cs typeface="Overpass Mono"/>
              <a:sym typeface="Overpass Mono"/>
            </a:endParaRPr>
          </a:p>
        </p:txBody>
      </p:sp>
      <p:sp>
        <p:nvSpPr>
          <p:cNvPr id="763" name="Google Shape;763;p48"/>
          <p:cNvSpPr txBox="1"/>
          <p:nvPr/>
        </p:nvSpPr>
        <p:spPr>
          <a:xfrm flipH="1">
            <a:off x="2914942" y="2667751"/>
            <a:ext cx="1560600" cy="35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Overpass Mono"/>
                <a:ea typeface="Overpass Mono"/>
                <a:cs typeface="Overpass Mono"/>
                <a:sym typeface="Overpass Mono"/>
              </a:rPr>
              <a:t>2007</a:t>
            </a:r>
            <a:endParaRPr sz="1600" b="1">
              <a:solidFill>
                <a:schemeClr val="dk1"/>
              </a:solidFill>
              <a:latin typeface="Overpass Mono"/>
              <a:ea typeface="Overpass Mono"/>
              <a:cs typeface="Overpass Mono"/>
              <a:sym typeface="Overpass Mono"/>
            </a:endParaRPr>
          </a:p>
        </p:txBody>
      </p:sp>
      <p:sp>
        <p:nvSpPr>
          <p:cNvPr id="764" name="Google Shape;764;p48"/>
          <p:cNvSpPr txBox="1"/>
          <p:nvPr/>
        </p:nvSpPr>
        <p:spPr>
          <a:xfrm flipH="1">
            <a:off x="4676411" y="2667751"/>
            <a:ext cx="1560600" cy="35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lt1"/>
                </a:solidFill>
                <a:latin typeface="Overpass Mono"/>
                <a:ea typeface="Overpass Mono"/>
                <a:cs typeface="Overpass Mono"/>
                <a:sym typeface="Overpass Mono"/>
              </a:rPr>
              <a:t>2008</a:t>
            </a:r>
            <a:endParaRPr sz="1600" b="1">
              <a:solidFill>
                <a:schemeClr val="lt1"/>
              </a:solidFill>
              <a:latin typeface="Overpass Mono"/>
              <a:ea typeface="Overpass Mono"/>
              <a:cs typeface="Overpass Mono"/>
              <a:sym typeface="Overpass Mono"/>
            </a:endParaRPr>
          </a:p>
        </p:txBody>
      </p:sp>
      <p:sp>
        <p:nvSpPr>
          <p:cNvPr id="765" name="Google Shape;765;p48"/>
          <p:cNvSpPr txBox="1"/>
          <p:nvPr/>
        </p:nvSpPr>
        <p:spPr>
          <a:xfrm flipH="1">
            <a:off x="6435275" y="2667751"/>
            <a:ext cx="1560600" cy="356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600" b="1">
                <a:solidFill>
                  <a:schemeClr val="dk1"/>
                </a:solidFill>
                <a:latin typeface="Overpass Mono"/>
                <a:ea typeface="Overpass Mono"/>
                <a:cs typeface="Overpass Mono"/>
                <a:sym typeface="Overpass Mono"/>
              </a:rPr>
              <a:t>2014</a:t>
            </a:r>
            <a:endParaRPr sz="1600" b="1">
              <a:solidFill>
                <a:schemeClr val="dk1"/>
              </a:solidFill>
              <a:latin typeface="Overpass Mono"/>
              <a:ea typeface="Overpass Mono"/>
              <a:cs typeface="Overpass Mono"/>
              <a:sym typeface="Overpass Mono"/>
            </a:endParaRPr>
          </a:p>
        </p:txBody>
      </p:sp>
      <p:cxnSp>
        <p:nvCxnSpPr>
          <p:cNvPr id="766" name="Google Shape;766;p48"/>
          <p:cNvCxnSpPr/>
          <p:nvPr/>
        </p:nvCxnSpPr>
        <p:spPr>
          <a:xfrm>
            <a:off x="3684900" y="2325775"/>
            <a:ext cx="0" cy="228900"/>
          </a:xfrm>
          <a:prstGeom prst="straightConnector1">
            <a:avLst/>
          </a:prstGeom>
          <a:noFill/>
          <a:ln w="28575" cap="flat" cmpd="sng">
            <a:solidFill>
              <a:schemeClr val="dk2"/>
            </a:solidFill>
            <a:prstDash val="solid"/>
            <a:round/>
            <a:headEnd type="oval" w="med" len="med"/>
            <a:tailEnd type="none" w="med" len="med"/>
          </a:ln>
        </p:spPr>
      </p:cxnSp>
      <p:cxnSp>
        <p:nvCxnSpPr>
          <p:cNvPr id="767" name="Google Shape;767;p48"/>
          <p:cNvCxnSpPr/>
          <p:nvPr/>
        </p:nvCxnSpPr>
        <p:spPr>
          <a:xfrm>
            <a:off x="7215125" y="2325775"/>
            <a:ext cx="0" cy="228900"/>
          </a:xfrm>
          <a:prstGeom prst="straightConnector1">
            <a:avLst/>
          </a:prstGeom>
          <a:noFill/>
          <a:ln w="28575" cap="flat" cmpd="sng">
            <a:solidFill>
              <a:schemeClr val="dk2"/>
            </a:solidFill>
            <a:prstDash val="solid"/>
            <a:round/>
            <a:headEnd type="oval" w="med" len="med"/>
            <a:tailEnd type="none" w="med" len="med"/>
          </a:ln>
        </p:spPr>
      </p:cxnSp>
      <p:cxnSp>
        <p:nvCxnSpPr>
          <p:cNvPr id="768" name="Google Shape;768;p48"/>
          <p:cNvCxnSpPr/>
          <p:nvPr/>
        </p:nvCxnSpPr>
        <p:spPr>
          <a:xfrm rot="10800000">
            <a:off x="1930733" y="3199975"/>
            <a:ext cx="0" cy="228900"/>
          </a:xfrm>
          <a:prstGeom prst="straightConnector1">
            <a:avLst/>
          </a:prstGeom>
          <a:noFill/>
          <a:ln w="28575" cap="flat" cmpd="sng">
            <a:solidFill>
              <a:schemeClr val="lt2"/>
            </a:solidFill>
            <a:prstDash val="solid"/>
            <a:round/>
            <a:headEnd type="oval" w="med" len="med"/>
            <a:tailEnd type="none" w="med" len="med"/>
          </a:ln>
        </p:spPr>
      </p:cxnSp>
      <p:cxnSp>
        <p:nvCxnSpPr>
          <p:cNvPr id="769" name="Google Shape;769;p48"/>
          <p:cNvCxnSpPr/>
          <p:nvPr/>
        </p:nvCxnSpPr>
        <p:spPr>
          <a:xfrm rot="10800000">
            <a:off x="5456708" y="3199975"/>
            <a:ext cx="0" cy="228900"/>
          </a:xfrm>
          <a:prstGeom prst="straightConnector1">
            <a:avLst/>
          </a:prstGeom>
          <a:noFill/>
          <a:ln w="28575" cap="flat" cmpd="sng">
            <a:solidFill>
              <a:schemeClr val="lt2"/>
            </a:solidFill>
            <a:prstDash val="solid"/>
            <a:round/>
            <a:headEnd type="oval"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346"/>
        <p:cNvGrpSpPr/>
        <p:nvPr/>
      </p:nvGrpSpPr>
      <p:grpSpPr>
        <a:xfrm>
          <a:off x="0" y="0"/>
          <a:ext cx="0" cy="0"/>
          <a:chOff x="0" y="0"/>
          <a:chExt cx="0" cy="0"/>
        </a:xfrm>
      </p:grpSpPr>
      <p:sp>
        <p:nvSpPr>
          <p:cNvPr id="347" name="Google Shape;347;p29"/>
          <p:cNvSpPr txBox="1">
            <a:spLocks noGrp="1"/>
          </p:cNvSpPr>
          <p:nvPr>
            <p:ph type="title" idx="5"/>
          </p:nvPr>
        </p:nvSpPr>
        <p:spPr>
          <a:xfrm>
            <a:off x="1278000" y="3420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348" name="Google Shape;348;p29"/>
          <p:cNvSpPr txBox="1">
            <a:spLocks noGrp="1"/>
          </p:cNvSpPr>
          <p:nvPr>
            <p:ph type="ctrTitle"/>
          </p:nvPr>
        </p:nvSpPr>
        <p:spPr>
          <a:xfrm flipH="1">
            <a:off x="2189800" y="1848349"/>
            <a:ext cx="2163900" cy="2409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sz="3500" b="1"/>
              <a:t>01</a:t>
            </a:r>
            <a:endParaRPr sz="3500" b="1"/>
          </a:p>
        </p:txBody>
      </p:sp>
      <p:sp>
        <p:nvSpPr>
          <p:cNvPr id="349" name="Google Shape;349;p29"/>
          <p:cNvSpPr txBox="1">
            <a:spLocks noGrp="1"/>
          </p:cNvSpPr>
          <p:nvPr>
            <p:ph type="subTitle" idx="1"/>
          </p:nvPr>
        </p:nvSpPr>
        <p:spPr>
          <a:xfrm flipH="1">
            <a:off x="2189801" y="2162325"/>
            <a:ext cx="2163900" cy="426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fr-FR" sz="2200" b="1" dirty="0" err="1">
                <a:latin typeface="Overpass Mono"/>
                <a:ea typeface="Overpass Mono"/>
                <a:cs typeface="Overpass Mono"/>
                <a:sym typeface="Overpass Mono"/>
              </a:rPr>
              <a:t>fork</a:t>
            </a:r>
            <a:r>
              <a:rPr lang="fr-FR" sz="2200" b="1" dirty="0">
                <a:latin typeface="Overpass Mono"/>
                <a:ea typeface="Overpass Mono"/>
                <a:cs typeface="Overpass Mono"/>
                <a:sym typeface="Overpass Mono"/>
              </a:rPr>
              <a:t>()</a:t>
            </a:r>
            <a:endParaRPr sz="2200" b="1" dirty="0">
              <a:latin typeface="Overpass Mono"/>
              <a:ea typeface="Overpass Mono"/>
              <a:cs typeface="Overpass Mono"/>
              <a:sym typeface="Overpass Mono"/>
            </a:endParaRPr>
          </a:p>
        </p:txBody>
      </p:sp>
      <p:sp>
        <p:nvSpPr>
          <p:cNvPr id="350" name="Google Shape;350;p29"/>
          <p:cNvSpPr txBox="1">
            <a:spLocks noGrp="1"/>
          </p:cNvSpPr>
          <p:nvPr>
            <p:ph type="ctrTitle" idx="2"/>
          </p:nvPr>
        </p:nvSpPr>
        <p:spPr>
          <a:xfrm flipH="1">
            <a:off x="4811675" y="1848401"/>
            <a:ext cx="2163900" cy="2409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sz="3500" b="1"/>
              <a:t>03</a:t>
            </a:r>
            <a:endParaRPr sz="3500" b="1"/>
          </a:p>
        </p:txBody>
      </p:sp>
      <p:sp>
        <p:nvSpPr>
          <p:cNvPr id="351" name="Google Shape;351;p29"/>
          <p:cNvSpPr txBox="1">
            <a:spLocks noGrp="1"/>
          </p:cNvSpPr>
          <p:nvPr>
            <p:ph type="subTitle" idx="3"/>
          </p:nvPr>
        </p:nvSpPr>
        <p:spPr>
          <a:xfrm flipH="1">
            <a:off x="4811675" y="2163531"/>
            <a:ext cx="2163900" cy="426600"/>
          </a:xfrm>
          <a:prstGeom prst="rect">
            <a:avLst/>
          </a:prstGeom>
        </p:spPr>
        <p:txBody>
          <a:bodyPr spcFirstLastPara="1" wrap="square" lIns="91425" tIns="0" rIns="91425" bIns="0" anchor="t" anchorCtr="0">
            <a:noAutofit/>
          </a:bodyPr>
          <a:lstStyle/>
          <a:p>
            <a:pPr marL="0" lvl="0" indent="0" algn="r" rtl="0">
              <a:spcBef>
                <a:spcPts val="0"/>
              </a:spcBef>
              <a:spcAft>
                <a:spcPts val="0"/>
              </a:spcAft>
              <a:buNone/>
            </a:pPr>
            <a:r>
              <a:rPr lang="fr-FR" sz="2200" b="1" dirty="0">
                <a:latin typeface="Overpass Mono"/>
                <a:ea typeface="Overpass Mono"/>
                <a:cs typeface="Overpass Mono"/>
                <a:sym typeface="Overpass Mono"/>
              </a:rPr>
              <a:t>clone()</a:t>
            </a:r>
            <a:endParaRPr sz="2200" b="1" dirty="0">
              <a:latin typeface="Overpass Mono"/>
              <a:ea typeface="Overpass Mono"/>
              <a:cs typeface="Overpass Mono"/>
              <a:sym typeface="Overpass Mono"/>
            </a:endParaRPr>
          </a:p>
        </p:txBody>
      </p:sp>
      <p:sp>
        <p:nvSpPr>
          <p:cNvPr id="352" name="Google Shape;352;p29"/>
          <p:cNvSpPr txBox="1">
            <a:spLocks noGrp="1"/>
          </p:cNvSpPr>
          <p:nvPr>
            <p:ph type="ctrTitle" idx="6"/>
          </p:nvPr>
        </p:nvSpPr>
        <p:spPr>
          <a:xfrm flipH="1">
            <a:off x="2189800" y="3258286"/>
            <a:ext cx="2163900" cy="2409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en"/>
              <a:t>02</a:t>
            </a:r>
            <a:endParaRPr/>
          </a:p>
        </p:txBody>
      </p:sp>
      <p:sp>
        <p:nvSpPr>
          <p:cNvPr id="353" name="Google Shape;353;p29"/>
          <p:cNvSpPr txBox="1">
            <a:spLocks noGrp="1"/>
          </p:cNvSpPr>
          <p:nvPr>
            <p:ph type="subTitle" idx="7"/>
          </p:nvPr>
        </p:nvSpPr>
        <p:spPr>
          <a:xfrm flipH="1">
            <a:off x="2189801" y="3572262"/>
            <a:ext cx="2163900" cy="4266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fr-FR" dirty="0" err="1"/>
              <a:t>vfork</a:t>
            </a:r>
            <a:r>
              <a:rPr lang="fr-FR" dirty="0"/>
              <a:t>()</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49"/>
          <p:cNvSpPr txBox="1">
            <a:spLocks noGrp="1"/>
          </p:cNvSpPr>
          <p:nvPr>
            <p:ph type="body" idx="1"/>
          </p:nvPr>
        </p:nvSpPr>
        <p:spPr>
          <a:xfrm>
            <a:off x="5438700" y="1973025"/>
            <a:ext cx="3124200" cy="21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You can replace the image on the screen with your own work. Just delete this one, add yours and center it properly</a:t>
            </a:r>
            <a:endParaRPr/>
          </a:p>
          <a:p>
            <a:pPr marL="0" lvl="0" indent="0" algn="r" rtl="0">
              <a:spcBef>
                <a:spcPts val="0"/>
              </a:spcBef>
              <a:spcAft>
                <a:spcPts val="0"/>
              </a:spcAft>
              <a:buNone/>
            </a:pPr>
            <a:endParaRPr/>
          </a:p>
          <a:p>
            <a:pPr marL="0" lvl="0" indent="0" algn="r" rtl="0">
              <a:spcBef>
                <a:spcPts val="0"/>
              </a:spcBef>
              <a:spcAft>
                <a:spcPts val="0"/>
              </a:spcAft>
              <a:buNone/>
            </a:pPr>
            <a:endParaRPr/>
          </a:p>
          <a:p>
            <a:pPr marL="0" lvl="0" indent="0" algn="r" rtl="0">
              <a:spcBef>
                <a:spcPts val="0"/>
              </a:spcBef>
              <a:spcAft>
                <a:spcPts val="0"/>
              </a:spcAft>
              <a:buNone/>
            </a:pPr>
            <a:endParaRPr/>
          </a:p>
        </p:txBody>
      </p:sp>
      <p:sp>
        <p:nvSpPr>
          <p:cNvPr id="775" name="Google Shape;775;p49"/>
          <p:cNvSpPr txBox="1">
            <a:spLocks noGrp="1"/>
          </p:cNvSpPr>
          <p:nvPr>
            <p:ph type="title"/>
          </p:nvPr>
        </p:nvSpPr>
        <p:spPr>
          <a:xfrm>
            <a:off x="5438775" y="1168325"/>
            <a:ext cx="3124200" cy="669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SOCIAL MEDIA</a:t>
            </a:r>
            <a:endParaRPr/>
          </a:p>
        </p:txBody>
      </p:sp>
      <p:sp>
        <p:nvSpPr>
          <p:cNvPr id="776" name="Google Shape;776;p49"/>
          <p:cNvSpPr/>
          <p:nvPr/>
        </p:nvSpPr>
        <p:spPr>
          <a:xfrm>
            <a:off x="1415384" y="1162091"/>
            <a:ext cx="2992601" cy="2027247"/>
          </a:xfrm>
          <a:custGeom>
            <a:avLst/>
            <a:gdLst/>
            <a:ahLst/>
            <a:cxnLst/>
            <a:rect l="l" t="t" r="r" b="b"/>
            <a:pathLst>
              <a:path w="165841" h="112344" extrusionOk="0">
                <a:moveTo>
                  <a:pt x="6603" y="1"/>
                </a:moveTo>
                <a:cubicBezTo>
                  <a:pt x="3013" y="1"/>
                  <a:pt x="73" y="2917"/>
                  <a:pt x="73" y="6531"/>
                </a:cubicBezTo>
                <a:lnTo>
                  <a:pt x="1" y="110079"/>
                </a:lnTo>
                <a:cubicBezTo>
                  <a:pt x="1" y="111259"/>
                  <a:pt x="940" y="112199"/>
                  <a:pt x="2121" y="112199"/>
                </a:cubicBezTo>
                <a:lnTo>
                  <a:pt x="163624" y="112344"/>
                </a:lnTo>
                <a:cubicBezTo>
                  <a:pt x="164780" y="112344"/>
                  <a:pt x="165744" y="111380"/>
                  <a:pt x="165744" y="110199"/>
                </a:cubicBezTo>
                <a:lnTo>
                  <a:pt x="165841" y="6676"/>
                </a:lnTo>
                <a:cubicBezTo>
                  <a:pt x="165841" y="3061"/>
                  <a:pt x="162901" y="121"/>
                  <a:pt x="159310" y="121"/>
                </a:cubicBezTo>
                <a:lnTo>
                  <a:pt x="6603" y="1"/>
                </a:lnTo>
                <a:close/>
              </a:path>
            </a:pathLst>
          </a:custGeom>
          <a:solidFill>
            <a:srgbClr val="1B14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49"/>
          <p:cNvSpPr/>
          <p:nvPr/>
        </p:nvSpPr>
        <p:spPr>
          <a:xfrm>
            <a:off x="1415384" y="1162091"/>
            <a:ext cx="2992601" cy="2027247"/>
          </a:xfrm>
          <a:custGeom>
            <a:avLst/>
            <a:gdLst/>
            <a:ahLst/>
            <a:cxnLst/>
            <a:rect l="l" t="t" r="r" b="b"/>
            <a:pathLst>
              <a:path w="165841" h="112344" extrusionOk="0">
                <a:moveTo>
                  <a:pt x="6603" y="1"/>
                </a:moveTo>
                <a:cubicBezTo>
                  <a:pt x="3013" y="1"/>
                  <a:pt x="73" y="2917"/>
                  <a:pt x="73" y="6531"/>
                </a:cubicBezTo>
                <a:lnTo>
                  <a:pt x="1" y="110079"/>
                </a:lnTo>
                <a:cubicBezTo>
                  <a:pt x="1" y="111259"/>
                  <a:pt x="940" y="112199"/>
                  <a:pt x="2121" y="112199"/>
                </a:cubicBezTo>
                <a:lnTo>
                  <a:pt x="163624" y="112344"/>
                </a:lnTo>
                <a:cubicBezTo>
                  <a:pt x="164780" y="112344"/>
                  <a:pt x="165744" y="111380"/>
                  <a:pt x="165744" y="110199"/>
                </a:cubicBezTo>
                <a:lnTo>
                  <a:pt x="165841" y="6676"/>
                </a:lnTo>
                <a:cubicBezTo>
                  <a:pt x="165841" y="3061"/>
                  <a:pt x="162901" y="121"/>
                  <a:pt x="159310" y="121"/>
                </a:cubicBezTo>
                <a:lnTo>
                  <a:pt x="66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49"/>
          <p:cNvSpPr/>
          <p:nvPr/>
        </p:nvSpPr>
        <p:spPr>
          <a:xfrm>
            <a:off x="1415384" y="1162091"/>
            <a:ext cx="2992601" cy="2027247"/>
          </a:xfrm>
          <a:custGeom>
            <a:avLst/>
            <a:gdLst/>
            <a:ahLst/>
            <a:cxnLst/>
            <a:rect l="l" t="t" r="r" b="b"/>
            <a:pathLst>
              <a:path w="165841" h="112344" extrusionOk="0">
                <a:moveTo>
                  <a:pt x="6603" y="1"/>
                </a:moveTo>
                <a:cubicBezTo>
                  <a:pt x="3013" y="1"/>
                  <a:pt x="73" y="2917"/>
                  <a:pt x="73" y="6531"/>
                </a:cubicBezTo>
                <a:lnTo>
                  <a:pt x="1" y="110079"/>
                </a:lnTo>
                <a:cubicBezTo>
                  <a:pt x="1" y="111259"/>
                  <a:pt x="940" y="112199"/>
                  <a:pt x="2121" y="112199"/>
                </a:cubicBezTo>
                <a:lnTo>
                  <a:pt x="163624" y="112344"/>
                </a:lnTo>
                <a:cubicBezTo>
                  <a:pt x="164780" y="112344"/>
                  <a:pt x="165744" y="111380"/>
                  <a:pt x="165744" y="110199"/>
                </a:cubicBezTo>
                <a:lnTo>
                  <a:pt x="165841" y="6676"/>
                </a:lnTo>
                <a:cubicBezTo>
                  <a:pt x="165841" y="3061"/>
                  <a:pt x="162901" y="121"/>
                  <a:pt x="159310" y="121"/>
                </a:cubicBezTo>
                <a:lnTo>
                  <a:pt x="6603" y="1"/>
                </a:lnTo>
                <a:close/>
              </a:path>
            </a:pathLst>
          </a:custGeom>
          <a:solidFill>
            <a:srgbClr val="FFFFFF">
              <a:alpha val="62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49"/>
          <p:cNvSpPr/>
          <p:nvPr/>
        </p:nvSpPr>
        <p:spPr>
          <a:xfrm>
            <a:off x="697464" y="3748968"/>
            <a:ext cx="4428441" cy="99157"/>
          </a:xfrm>
          <a:custGeom>
            <a:avLst/>
            <a:gdLst/>
            <a:ahLst/>
            <a:cxnLst/>
            <a:rect l="l" t="t" r="r" b="b"/>
            <a:pathLst>
              <a:path w="245411" h="5495" extrusionOk="0">
                <a:moveTo>
                  <a:pt x="0" y="1"/>
                </a:moveTo>
                <a:lnTo>
                  <a:pt x="0" y="169"/>
                </a:lnTo>
                <a:cubicBezTo>
                  <a:pt x="0" y="3013"/>
                  <a:pt x="2314" y="5326"/>
                  <a:pt x="5157" y="5326"/>
                </a:cubicBezTo>
                <a:lnTo>
                  <a:pt x="240278" y="5495"/>
                </a:lnTo>
                <a:cubicBezTo>
                  <a:pt x="240293" y="5495"/>
                  <a:pt x="240307" y="5495"/>
                  <a:pt x="240322" y="5495"/>
                </a:cubicBezTo>
                <a:cubicBezTo>
                  <a:pt x="243121" y="5495"/>
                  <a:pt x="245411" y="3191"/>
                  <a:pt x="245411" y="362"/>
                </a:cubicBezTo>
                <a:lnTo>
                  <a:pt x="245411" y="193"/>
                </a:lnTo>
                <a:lnTo>
                  <a:pt x="0"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49"/>
          <p:cNvSpPr/>
          <p:nvPr/>
        </p:nvSpPr>
        <p:spPr>
          <a:xfrm>
            <a:off x="680069" y="3179323"/>
            <a:ext cx="4462907" cy="597506"/>
          </a:xfrm>
          <a:custGeom>
            <a:avLst/>
            <a:gdLst/>
            <a:ahLst/>
            <a:cxnLst/>
            <a:rect l="l" t="t" r="r" b="b"/>
            <a:pathLst>
              <a:path w="247321" h="33112" extrusionOk="0">
                <a:moveTo>
                  <a:pt x="46147" y="1"/>
                </a:moveTo>
                <a:cubicBezTo>
                  <a:pt x="43328" y="1"/>
                  <a:pt x="39930" y="844"/>
                  <a:pt x="38605" y="1904"/>
                </a:cubicBezTo>
                <a:lnTo>
                  <a:pt x="1350" y="31038"/>
                </a:lnTo>
                <a:cubicBezTo>
                  <a:pt x="0" y="32075"/>
                  <a:pt x="2362" y="32942"/>
                  <a:pt x="6627" y="32942"/>
                </a:cubicBezTo>
                <a:lnTo>
                  <a:pt x="240712" y="33111"/>
                </a:lnTo>
                <a:cubicBezTo>
                  <a:pt x="240770" y="33111"/>
                  <a:pt x="240827" y="33111"/>
                  <a:pt x="240884" y="33111"/>
                </a:cubicBezTo>
                <a:cubicBezTo>
                  <a:pt x="245017" y="33111"/>
                  <a:pt x="247321" y="32253"/>
                  <a:pt x="246013" y="31231"/>
                </a:cubicBezTo>
                <a:lnTo>
                  <a:pt x="209337" y="2025"/>
                </a:lnTo>
                <a:cubicBezTo>
                  <a:pt x="208011" y="989"/>
                  <a:pt x="204662" y="121"/>
                  <a:pt x="201818" y="121"/>
                </a:cubicBezTo>
                <a:lnTo>
                  <a:pt x="46147" y="1"/>
                </a:lnTo>
                <a:close/>
              </a:path>
            </a:pathLst>
          </a:custGeom>
          <a:solidFill>
            <a:srgbClr val="FFFFFF">
              <a:alpha val="564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49"/>
          <p:cNvSpPr/>
          <p:nvPr/>
        </p:nvSpPr>
        <p:spPr>
          <a:xfrm>
            <a:off x="2100264" y="3525030"/>
            <a:ext cx="1622841" cy="211776"/>
          </a:xfrm>
          <a:custGeom>
            <a:avLst/>
            <a:gdLst/>
            <a:ahLst/>
            <a:cxnLst/>
            <a:rect l="l" t="t" r="r" b="b"/>
            <a:pathLst>
              <a:path w="89933" h="11736" extrusionOk="0">
                <a:moveTo>
                  <a:pt x="6073" y="0"/>
                </a:moveTo>
                <a:lnTo>
                  <a:pt x="0" y="11664"/>
                </a:lnTo>
                <a:lnTo>
                  <a:pt x="89933" y="11736"/>
                </a:lnTo>
                <a:lnTo>
                  <a:pt x="84101" y="73"/>
                </a:lnTo>
                <a:lnTo>
                  <a:pt x="6073" y="0"/>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49"/>
          <p:cNvSpPr/>
          <p:nvPr/>
        </p:nvSpPr>
        <p:spPr>
          <a:xfrm>
            <a:off x="1552364" y="3201501"/>
            <a:ext cx="206128" cy="54803"/>
          </a:xfrm>
          <a:custGeom>
            <a:avLst/>
            <a:gdLst/>
            <a:ahLst/>
            <a:cxnLst/>
            <a:rect l="l" t="t" r="r" b="b"/>
            <a:pathLst>
              <a:path w="11423" h="3037" extrusionOk="0">
                <a:moveTo>
                  <a:pt x="3928" y="1"/>
                </a:moveTo>
                <a:cubicBezTo>
                  <a:pt x="3519" y="1"/>
                  <a:pt x="3061" y="121"/>
                  <a:pt x="2916" y="266"/>
                </a:cubicBezTo>
                <a:lnTo>
                  <a:pt x="169" y="2748"/>
                </a:lnTo>
                <a:cubicBezTo>
                  <a:pt x="0" y="2916"/>
                  <a:pt x="217" y="3013"/>
                  <a:pt x="627" y="3013"/>
                </a:cubicBezTo>
                <a:lnTo>
                  <a:pt x="7808" y="3037"/>
                </a:lnTo>
                <a:cubicBezTo>
                  <a:pt x="8242" y="3037"/>
                  <a:pt x="8700" y="2916"/>
                  <a:pt x="8844" y="2772"/>
                </a:cubicBezTo>
                <a:lnTo>
                  <a:pt x="11278" y="266"/>
                </a:lnTo>
                <a:cubicBezTo>
                  <a:pt x="11423" y="121"/>
                  <a:pt x="11206" y="1"/>
                  <a:pt x="10796"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49"/>
          <p:cNvSpPr/>
          <p:nvPr/>
        </p:nvSpPr>
        <p:spPr>
          <a:xfrm>
            <a:off x="1735863" y="3201501"/>
            <a:ext cx="198315" cy="54803"/>
          </a:xfrm>
          <a:custGeom>
            <a:avLst/>
            <a:gdLst/>
            <a:ahLst/>
            <a:cxnLst/>
            <a:rect l="l" t="t" r="r" b="b"/>
            <a:pathLst>
              <a:path w="10990" h="3037" extrusionOk="0">
                <a:moveTo>
                  <a:pt x="3495" y="1"/>
                </a:moveTo>
                <a:cubicBezTo>
                  <a:pt x="3085" y="1"/>
                  <a:pt x="2651" y="121"/>
                  <a:pt x="2507" y="266"/>
                </a:cubicBezTo>
                <a:lnTo>
                  <a:pt x="121" y="2772"/>
                </a:lnTo>
                <a:cubicBezTo>
                  <a:pt x="1" y="2916"/>
                  <a:pt x="217" y="3037"/>
                  <a:pt x="651" y="3037"/>
                </a:cubicBezTo>
                <a:lnTo>
                  <a:pt x="7832" y="3037"/>
                </a:lnTo>
                <a:cubicBezTo>
                  <a:pt x="8242" y="3037"/>
                  <a:pt x="8676" y="2916"/>
                  <a:pt x="8796" y="2772"/>
                </a:cubicBezTo>
                <a:lnTo>
                  <a:pt x="10869" y="266"/>
                </a:lnTo>
                <a:cubicBezTo>
                  <a:pt x="10989" y="121"/>
                  <a:pt x="10772" y="1"/>
                  <a:pt x="10363"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49"/>
          <p:cNvSpPr/>
          <p:nvPr/>
        </p:nvSpPr>
        <p:spPr>
          <a:xfrm>
            <a:off x="1918930" y="3201501"/>
            <a:ext cx="191349" cy="54803"/>
          </a:xfrm>
          <a:custGeom>
            <a:avLst/>
            <a:gdLst/>
            <a:ahLst/>
            <a:cxnLst/>
            <a:rect l="l" t="t" r="r" b="b"/>
            <a:pathLst>
              <a:path w="10604" h="3037" extrusionOk="0">
                <a:moveTo>
                  <a:pt x="3085" y="1"/>
                </a:moveTo>
                <a:cubicBezTo>
                  <a:pt x="2675" y="1"/>
                  <a:pt x="2242" y="121"/>
                  <a:pt x="2121" y="266"/>
                </a:cubicBezTo>
                <a:lnTo>
                  <a:pt x="121" y="2772"/>
                </a:lnTo>
                <a:cubicBezTo>
                  <a:pt x="1" y="2916"/>
                  <a:pt x="242" y="3037"/>
                  <a:pt x="675" y="3037"/>
                </a:cubicBezTo>
                <a:lnTo>
                  <a:pt x="7856" y="3037"/>
                </a:lnTo>
                <a:cubicBezTo>
                  <a:pt x="8266" y="3037"/>
                  <a:pt x="8700" y="2916"/>
                  <a:pt x="8796" y="2772"/>
                </a:cubicBezTo>
                <a:lnTo>
                  <a:pt x="10507" y="290"/>
                </a:lnTo>
                <a:cubicBezTo>
                  <a:pt x="10604" y="121"/>
                  <a:pt x="10339" y="1"/>
                  <a:pt x="9953"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49"/>
          <p:cNvSpPr/>
          <p:nvPr/>
        </p:nvSpPr>
        <p:spPr>
          <a:xfrm>
            <a:off x="2102430" y="3201934"/>
            <a:ext cx="183536" cy="54803"/>
          </a:xfrm>
          <a:custGeom>
            <a:avLst/>
            <a:gdLst/>
            <a:ahLst/>
            <a:cxnLst/>
            <a:rect l="l" t="t" r="r" b="b"/>
            <a:pathLst>
              <a:path w="10171" h="3037" extrusionOk="0">
                <a:moveTo>
                  <a:pt x="2627" y="1"/>
                </a:moveTo>
                <a:cubicBezTo>
                  <a:pt x="2242" y="1"/>
                  <a:pt x="1832" y="97"/>
                  <a:pt x="1736" y="266"/>
                </a:cubicBezTo>
                <a:lnTo>
                  <a:pt x="97" y="2748"/>
                </a:lnTo>
                <a:cubicBezTo>
                  <a:pt x="1" y="2917"/>
                  <a:pt x="242" y="3013"/>
                  <a:pt x="676" y="3013"/>
                </a:cubicBezTo>
                <a:lnTo>
                  <a:pt x="7857" y="3037"/>
                </a:lnTo>
                <a:cubicBezTo>
                  <a:pt x="8266" y="3037"/>
                  <a:pt x="8676" y="2917"/>
                  <a:pt x="8772" y="2772"/>
                </a:cubicBezTo>
                <a:lnTo>
                  <a:pt x="10098" y="266"/>
                </a:lnTo>
                <a:cubicBezTo>
                  <a:pt x="10170" y="121"/>
                  <a:pt x="9905" y="1"/>
                  <a:pt x="9519"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9"/>
          <p:cNvSpPr/>
          <p:nvPr/>
        </p:nvSpPr>
        <p:spPr>
          <a:xfrm>
            <a:off x="2285496" y="3201934"/>
            <a:ext cx="176570" cy="54803"/>
          </a:xfrm>
          <a:custGeom>
            <a:avLst/>
            <a:gdLst/>
            <a:ahLst/>
            <a:cxnLst/>
            <a:rect l="l" t="t" r="r" b="b"/>
            <a:pathLst>
              <a:path w="9785" h="3037" extrusionOk="0">
                <a:moveTo>
                  <a:pt x="2218" y="1"/>
                </a:moveTo>
                <a:cubicBezTo>
                  <a:pt x="1832" y="1"/>
                  <a:pt x="1423" y="121"/>
                  <a:pt x="1350" y="266"/>
                </a:cubicBezTo>
                <a:lnTo>
                  <a:pt x="73" y="2772"/>
                </a:lnTo>
                <a:cubicBezTo>
                  <a:pt x="1" y="2917"/>
                  <a:pt x="290" y="3037"/>
                  <a:pt x="700" y="3037"/>
                </a:cubicBezTo>
                <a:lnTo>
                  <a:pt x="7881" y="3037"/>
                </a:lnTo>
                <a:cubicBezTo>
                  <a:pt x="8315" y="3037"/>
                  <a:pt x="8700" y="2917"/>
                  <a:pt x="8748" y="2772"/>
                </a:cubicBezTo>
                <a:lnTo>
                  <a:pt x="9712" y="266"/>
                </a:lnTo>
                <a:cubicBezTo>
                  <a:pt x="9785" y="121"/>
                  <a:pt x="9495" y="1"/>
                  <a:pt x="9086"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9"/>
          <p:cNvSpPr/>
          <p:nvPr/>
        </p:nvSpPr>
        <p:spPr>
          <a:xfrm>
            <a:off x="2469447" y="3201934"/>
            <a:ext cx="169172" cy="54803"/>
          </a:xfrm>
          <a:custGeom>
            <a:avLst/>
            <a:gdLst/>
            <a:ahLst/>
            <a:cxnLst/>
            <a:rect l="l" t="t" r="r" b="b"/>
            <a:pathLst>
              <a:path w="9375" h="3037" extrusionOk="0">
                <a:moveTo>
                  <a:pt x="1808" y="1"/>
                </a:moveTo>
                <a:cubicBezTo>
                  <a:pt x="1398" y="1"/>
                  <a:pt x="1036" y="121"/>
                  <a:pt x="964" y="266"/>
                </a:cubicBezTo>
                <a:lnTo>
                  <a:pt x="48" y="2772"/>
                </a:lnTo>
                <a:cubicBezTo>
                  <a:pt x="0" y="2917"/>
                  <a:pt x="314" y="3037"/>
                  <a:pt x="723" y="3037"/>
                </a:cubicBezTo>
                <a:lnTo>
                  <a:pt x="7904" y="3037"/>
                </a:lnTo>
                <a:cubicBezTo>
                  <a:pt x="8338" y="3037"/>
                  <a:pt x="8700" y="2917"/>
                  <a:pt x="8724" y="2772"/>
                </a:cubicBezTo>
                <a:lnTo>
                  <a:pt x="9350" y="266"/>
                </a:lnTo>
                <a:cubicBezTo>
                  <a:pt x="9374" y="121"/>
                  <a:pt x="9085" y="1"/>
                  <a:pt x="8675"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9"/>
          <p:cNvSpPr/>
          <p:nvPr/>
        </p:nvSpPr>
        <p:spPr>
          <a:xfrm>
            <a:off x="2652946" y="3201934"/>
            <a:ext cx="161773" cy="55254"/>
          </a:xfrm>
          <a:custGeom>
            <a:avLst/>
            <a:gdLst/>
            <a:ahLst/>
            <a:cxnLst/>
            <a:rect l="l" t="t" r="r" b="b"/>
            <a:pathLst>
              <a:path w="8965" h="3062" extrusionOk="0">
                <a:moveTo>
                  <a:pt x="1374" y="1"/>
                </a:moveTo>
                <a:cubicBezTo>
                  <a:pt x="964" y="1"/>
                  <a:pt x="603" y="121"/>
                  <a:pt x="579" y="290"/>
                </a:cubicBezTo>
                <a:lnTo>
                  <a:pt x="25" y="2772"/>
                </a:lnTo>
                <a:cubicBezTo>
                  <a:pt x="0" y="2917"/>
                  <a:pt x="314" y="3037"/>
                  <a:pt x="723" y="3037"/>
                </a:cubicBezTo>
                <a:lnTo>
                  <a:pt x="7905" y="3061"/>
                </a:lnTo>
                <a:cubicBezTo>
                  <a:pt x="8338" y="3061"/>
                  <a:pt x="8676" y="2941"/>
                  <a:pt x="8700" y="2796"/>
                </a:cubicBezTo>
                <a:lnTo>
                  <a:pt x="8941" y="290"/>
                </a:lnTo>
                <a:cubicBezTo>
                  <a:pt x="8965" y="145"/>
                  <a:pt x="8627" y="25"/>
                  <a:pt x="8242" y="25"/>
                </a:cubicBezTo>
                <a:lnTo>
                  <a:pt x="1374" y="1"/>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9"/>
          <p:cNvSpPr/>
          <p:nvPr/>
        </p:nvSpPr>
        <p:spPr>
          <a:xfrm>
            <a:off x="2836013" y="3202367"/>
            <a:ext cx="156992" cy="54821"/>
          </a:xfrm>
          <a:custGeom>
            <a:avLst/>
            <a:gdLst/>
            <a:ahLst/>
            <a:cxnLst/>
            <a:rect l="l" t="t" r="r" b="b"/>
            <a:pathLst>
              <a:path w="8700" h="3038" extrusionOk="0">
                <a:moveTo>
                  <a:pt x="940" y="1"/>
                </a:moveTo>
                <a:cubicBezTo>
                  <a:pt x="555" y="1"/>
                  <a:pt x="217" y="121"/>
                  <a:pt x="193" y="266"/>
                </a:cubicBezTo>
                <a:lnTo>
                  <a:pt x="25" y="2772"/>
                </a:lnTo>
                <a:cubicBezTo>
                  <a:pt x="1" y="2917"/>
                  <a:pt x="338" y="3037"/>
                  <a:pt x="772" y="3037"/>
                </a:cubicBezTo>
                <a:lnTo>
                  <a:pt x="7953" y="3037"/>
                </a:lnTo>
                <a:cubicBezTo>
                  <a:pt x="8362" y="3037"/>
                  <a:pt x="8700" y="2917"/>
                  <a:pt x="8700" y="2772"/>
                </a:cubicBezTo>
                <a:lnTo>
                  <a:pt x="8555" y="266"/>
                </a:lnTo>
                <a:cubicBezTo>
                  <a:pt x="8555" y="121"/>
                  <a:pt x="8218" y="1"/>
                  <a:pt x="7808"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9"/>
          <p:cNvSpPr/>
          <p:nvPr/>
        </p:nvSpPr>
        <p:spPr>
          <a:xfrm>
            <a:off x="3015597" y="3202367"/>
            <a:ext cx="160474" cy="54821"/>
          </a:xfrm>
          <a:custGeom>
            <a:avLst/>
            <a:gdLst/>
            <a:ahLst/>
            <a:cxnLst/>
            <a:rect l="l" t="t" r="r" b="b"/>
            <a:pathLst>
              <a:path w="8893" h="3038" extrusionOk="0">
                <a:moveTo>
                  <a:pt x="724" y="1"/>
                </a:moveTo>
                <a:cubicBezTo>
                  <a:pt x="338" y="1"/>
                  <a:pt x="1" y="121"/>
                  <a:pt x="25" y="266"/>
                </a:cubicBezTo>
                <a:lnTo>
                  <a:pt x="194" y="2772"/>
                </a:lnTo>
                <a:cubicBezTo>
                  <a:pt x="218" y="2917"/>
                  <a:pt x="555" y="3037"/>
                  <a:pt x="989" y="3037"/>
                </a:cubicBezTo>
                <a:lnTo>
                  <a:pt x="8170" y="3037"/>
                </a:lnTo>
                <a:cubicBezTo>
                  <a:pt x="8580" y="3037"/>
                  <a:pt x="8893" y="2917"/>
                  <a:pt x="8869" y="2772"/>
                </a:cubicBezTo>
                <a:lnTo>
                  <a:pt x="8387" y="266"/>
                </a:lnTo>
                <a:cubicBezTo>
                  <a:pt x="8363" y="121"/>
                  <a:pt x="8001" y="1"/>
                  <a:pt x="7592"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9"/>
          <p:cNvSpPr/>
          <p:nvPr/>
        </p:nvSpPr>
        <p:spPr>
          <a:xfrm>
            <a:off x="3191716" y="3202367"/>
            <a:ext cx="167873" cy="55254"/>
          </a:xfrm>
          <a:custGeom>
            <a:avLst/>
            <a:gdLst/>
            <a:ahLst/>
            <a:cxnLst/>
            <a:rect l="l" t="t" r="r" b="b"/>
            <a:pathLst>
              <a:path w="9303" h="3062" extrusionOk="0">
                <a:moveTo>
                  <a:pt x="699" y="1"/>
                </a:moveTo>
                <a:cubicBezTo>
                  <a:pt x="290" y="1"/>
                  <a:pt x="0" y="121"/>
                  <a:pt x="25" y="266"/>
                </a:cubicBezTo>
                <a:lnTo>
                  <a:pt x="579" y="2772"/>
                </a:lnTo>
                <a:cubicBezTo>
                  <a:pt x="603" y="2917"/>
                  <a:pt x="964" y="3037"/>
                  <a:pt x="1398" y="3037"/>
                </a:cubicBezTo>
                <a:lnTo>
                  <a:pt x="8579" y="3061"/>
                </a:lnTo>
                <a:cubicBezTo>
                  <a:pt x="8989" y="3061"/>
                  <a:pt x="9302" y="2941"/>
                  <a:pt x="9254" y="2796"/>
                </a:cubicBezTo>
                <a:lnTo>
                  <a:pt x="8386" y="290"/>
                </a:lnTo>
                <a:cubicBezTo>
                  <a:pt x="8338" y="145"/>
                  <a:pt x="7977" y="25"/>
                  <a:pt x="7567" y="25"/>
                </a:cubicBezTo>
                <a:lnTo>
                  <a:pt x="699" y="1"/>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9"/>
          <p:cNvSpPr/>
          <p:nvPr/>
        </p:nvSpPr>
        <p:spPr>
          <a:xfrm>
            <a:off x="3376082" y="3202800"/>
            <a:ext cx="175704" cy="54821"/>
          </a:xfrm>
          <a:custGeom>
            <a:avLst/>
            <a:gdLst/>
            <a:ahLst/>
            <a:cxnLst/>
            <a:rect l="l" t="t" r="r" b="b"/>
            <a:pathLst>
              <a:path w="9737" h="3038" extrusionOk="0">
                <a:moveTo>
                  <a:pt x="676" y="1"/>
                </a:moveTo>
                <a:cubicBezTo>
                  <a:pt x="290" y="1"/>
                  <a:pt x="1" y="121"/>
                  <a:pt x="49" y="266"/>
                </a:cubicBezTo>
                <a:lnTo>
                  <a:pt x="989" y="2772"/>
                </a:lnTo>
                <a:cubicBezTo>
                  <a:pt x="1037" y="2917"/>
                  <a:pt x="1423" y="3037"/>
                  <a:pt x="1832" y="3037"/>
                </a:cubicBezTo>
                <a:lnTo>
                  <a:pt x="9013" y="3037"/>
                </a:lnTo>
                <a:cubicBezTo>
                  <a:pt x="9447" y="3037"/>
                  <a:pt x="9736" y="2917"/>
                  <a:pt x="9664" y="2772"/>
                </a:cubicBezTo>
                <a:lnTo>
                  <a:pt x="8411" y="266"/>
                </a:lnTo>
                <a:cubicBezTo>
                  <a:pt x="8339" y="121"/>
                  <a:pt x="7953" y="1"/>
                  <a:pt x="7543"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9"/>
          <p:cNvSpPr/>
          <p:nvPr/>
        </p:nvSpPr>
        <p:spPr>
          <a:xfrm>
            <a:off x="3551768" y="3202800"/>
            <a:ext cx="183085" cy="54821"/>
          </a:xfrm>
          <a:custGeom>
            <a:avLst/>
            <a:gdLst/>
            <a:ahLst/>
            <a:cxnLst/>
            <a:rect l="l" t="t" r="r" b="b"/>
            <a:pathLst>
              <a:path w="10146" h="3038" extrusionOk="0">
                <a:moveTo>
                  <a:pt x="675" y="1"/>
                </a:moveTo>
                <a:cubicBezTo>
                  <a:pt x="265" y="1"/>
                  <a:pt x="0" y="121"/>
                  <a:pt x="97" y="266"/>
                </a:cubicBezTo>
                <a:lnTo>
                  <a:pt x="1374" y="2772"/>
                </a:lnTo>
                <a:cubicBezTo>
                  <a:pt x="1446" y="2917"/>
                  <a:pt x="1856" y="3037"/>
                  <a:pt x="2290" y="3037"/>
                </a:cubicBezTo>
                <a:lnTo>
                  <a:pt x="9471" y="3037"/>
                </a:lnTo>
                <a:cubicBezTo>
                  <a:pt x="9880" y="3037"/>
                  <a:pt x="10145" y="2917"/>
                  <a:pt x="10049" y="2772"/>
                </a:cubicBezTo>
                <a:lnTo>
                  <a:pt x="8459" y="266"/>
                </a:lnTo>
                <a:cubicBezTo>
                  <a:pt x="8362" y="121"/>
                  <a:pt x="7953" y="1"/>
                  <a:pt x="7543"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9"/>
          <p:cNvSpPr/>
          <p:nvPr/>
        </p:nvSpPr>
        <p:spPr>
          <a:xfrm>
            <a:off x="3727869" y="3202800"/>
            <a:ext cx="190483" cy="55254"/>
          </a:xfrm>
          <a:custGeom>
            <a:avLst/>
            <a:gdLst/>
            <a:ahLst/>
            <a:cxnLst/>
            <a:rect l="l" t="t" r="r" b="b"/>
            <a:pathLst>
              <a:path w="10556" h="3062" extrusionOk="0">
                <a:moveTo>
                  <a:pt x="652" y="1"/>
                </a:moveTo>
                <a:cubicBezTo>
                  <a:pt x="242" y="1"/>
                  <a:pt x="1" y="121"/>
                  <a:pt x="97" y="266"/>
                </a:cubicBezTo>
                <a:lnTo>
                  <a:pt x="1760" y="2772"/>
                </a:lnTo>
                <a:cubicBezTo>
                  <a:pt x="1856" y="2917"/>
                  <a:pt x="2266" y="3037"/>
                  <a:pt x="2700" y="3037"/>
                </a:cubicBezTo>
                <a:lnTo>
                  <a:pt x="9881" y="3061"/>
                </a:lnTo>
                <a:cubicBezTo>
                  <a:pt x="10291" y="3061"/>
                  <a:pt x="10556" y="2941"/>
                  <a:pt x="10435" y="2796"/>
                </a:cubicBezTo>
                <a:lnTo>
                  <a:pt x="8459" y="290"/>
                </a:lnTo>
                <a:cubicBezTo>
                  <a:pt x="8339" y="145"/>
                  <a:pt x="7929" y="25"/>
                  <a:pt x="7519" y="25"/>
                </a:cubicBezTo>
                <a:lnTo>
                  <a:pt x="652" y="1"/>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9"/>
          <p:cNvSpPr/>
          <p:nvPr/>
        </p:nvSpPr>
        <p:spPr>
          <a:xfrm>
            <a:off x="3903555" y="3203251"/>
            <a:ext cx="197863" cy="54803"/>
          </a:xfrm>
          <a:custGeom>
            <a:avLst/>
            <a:gdLst/>
            <a:ahLst/>
            <a:cxnLst/>
            <a:rect l="l" t="t" r="r" b="b"/>
            <a:pathLst>
              <a:path w="10965" h="3037" extrusionOk="0">
                <a:moveTo>
                  <a:pt x="651" y="0"/>
                </a:moveTo>
                <a:cubicBezTo>
                  <a:pt x="241" y="0"/>
                  <a:pt x="0" y="120"/>
                  <a:pt x="121" y="265"/>
                </a:cubicBezTo>
                <a:lnTo>
                  <a:pt x="2145" y="2771"/>
                </a:lnTo>
                <a:cubicBezTo>
                  <a:pt x="2266" y="2916"/>
                  <a:pt x="2723" y="3036"/>
                  <a:pt x="3133" y="3036"/>
                </a:cubicBezTo>
                <a:lnTo>
                  <a:pt x="10314" y="3036"/>
                </a:lnTo>
                <a:cubicBezTo>
                  <a:pt x="10748" y="3036"/>
                  <a:pt x="10965" y="2916"/>
                  <a:pt x="10820" y="2771"/>
                </a:cubicBezTo>
                <a:lnTo>
                  <a:pt x="8483" y="265"/>
                </a:lnTo>
                <a:cubicBezTo>
                  <a:pt x="8362" y="120"/>
                  <a:pt x="7928" y="0"/>
                  <a:pt x="7519"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9"/>
          <p:cNvSpPr/>
          <p:nvPr/>
        </p:nvSpPr>
        <p:spPr>
          <a:xfrm>
            <a:off x="4079656" y="3203251"/>
            <a:ext cx="205262" cy="54803"/>
          </a:xfrm>
          <a:custGeom>
            <a:avLst/>
            <a:gdLst/>
            <a:ahLst/>
            <a:cxnLst/>
            <a:rect l="l" t="t" r="r" b="b"/>
            <a:pathLst>
              <a:path w="11375" h="3037" extrusionOk="0">
                <a:moveTo>
                  <a:pt x="627" y="0"/>
                </a:moveTo>
                <a:cubicBezTo>
                  <a:pt x="218" y="0"/>
                  <a:pt x="1" y="120"/>
                  <a:pt x="145" y="265"/>
                </a:cubicBezTo>
                <a:lnTo>
                  <a:pt x="2531" y="2771"/>
                </a:lnTo>
                <a:cubicBezTo>
                  <a:pt x="2676" y="2916"/>
                  <a:pt x="3134" y="3036"/>
                  <a:pt x="3543" y="3036"/>
                </a:cubicBezTo>
                <a:lnTo>
                  <a:pt x="10724" y="3036"/>
                </a:lnTo>
                <a:cubicBezTo>
                  <a:pt x="11158" y="3036"/>
                  <a:pt x="11375" y="2916"/>
                  <a:pt x="11206" y="2771"/>
                </a:cubicBezTo>
                <a:lnTo>
                  <a:pt x="8507" y="265"/>
                </a:lnTo>
                <a:cubicBezTo>
                  <a:pt x="8339" y="120"/>
                  <a:pt x="7881" y="0"/>
                  <a:pt x="7495"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9"/>
          <p:cNvSpPr/>
          <p:nvPr/>
        </p:nvSpPr>
        <p:spPr>
          <a:xfrm>
            <a:off x="1483648" y="3264117"/>
            <a:ext cx="290940" cy="54803"/>
          </a:xfrm>
          <a:custGeom>
            <a:avLst/>
            <a:gdLst/>
            <a:ahLst/>
            <a:cxnLst/>
            <a:rect l="l" t="t" r="r" b="b"/>
            <a:pathLst>
              <a:path w="16123" h="3037" extrusionOk="0">
                <a:moveTo>
                  <a:pt x="3977" y="1"/>
                </a:moveTo>
                <a:cubicBezTo>
                  <a:pt x="3543" y="1"/>
                  <a:pt x="3061" y="121"/>
                  <a:pt x="2917" y="266"/>
                </a:cubicBezTo>
                <a:lnTo>
                  <a:pt x="170" y="2748"/>
                </a:lnTo>
                <a:cubicBezTo>
                  <a:pt x="1" y="2916"/>
                  <a:pt x="242" y="3037"/>
                  <a:pt x="676" y="3037"/>
                </a:cubicBezTo>
                <a:lnTo>
                  <a:pt x="12676" y="3037"/>
                </a:lnTo>
                <a:cubicBezTo>
                  <a:pt x="13110" y="3037"/>
                  <a:pt x="13568" y="2916"/>
                  <a:pt x="13712" y="2772"/>
                </a:cubicBezTo>
                <a:lnTo>
                  <a:pt x="16002" y="266"/>
                </a:lnTo>
                <a:cubicBezTo>
                  <a:pt x="16122" y="121"/>
                  <a:pt x="15881" y="1"/>
                  <a:pt x="15472"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49"/>
          <p:cNvSpPr/>
          <p:nvPr/>
        </p:nvSpPr>
        <p:spPr>
          <a:xfrm>
            <a:off x="1754558" y="3264117"/>
            <a:ext cx="203530" cy="54803"/>
          </a:xfrm>
          <a:custGeom>
            <a:avLst/>
            <a:gdLst/>
            <a:ahLst/>
            <a:cxnLst/>
            <a:rect l="l" t="t" r="r" b="b"/>
            <a:pathLst>
              <a:path w="11279" h="3037" extrusionOk="0">
                <a:moveTo>
                  <a:pt x="3374" y="1"/>
                </a:moveTo>
                <a:cubicBezTo>
                  <a:pt x="2941" y="1"/>
                  <a:pt x="2483" y="121"/>
                  <a:pt x="2362" y="266"/>
                </a:cubicBezTo>
                <a:lnTo>
                  <a:pt x="121" y="2772"/>
                </a:lnTo>
                <a:cubicBezTo>
                  <a:pt x="1" y="2916"/>
                  <a:pt x="242" y="3037"/>
                  <a:pt x="700" y="3037"/>
                </a:cubicBezTo>
                <a:lnTo>
                  <a:pt x="8242" y="3037"/>
                </a:lnTo>
                <a:cubicBezTo>
                  <a:pt x="8676" y="3037"/>
                  <a:pt x="9134" y="2916"/>
                  <a:pt x="9230" y="2772"/>
                </a:cubicBezTo>
                <a:lnTo>
                  <a:pt x="11158" y="266"/>
                </a:lnTo>
                <a:cubicBezTo>
                  <a:pt x="11278" y="121"/>
                  <a:pt x="11013" y="1"/>
                  <a:pt x="10580"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49"/>
          <p:cNvSpPr/>
          <p:nvPr/>
        </p:nvSpPr>
        <p:spPr>
          <a:xfrm>
            <a:off x="1946755" y="3264117"/>
            <a:ext cx="196131" cy="55254"/>
          </a:xfrm>
          <a:custGeom>
            <a:avLst/>
            <a:gdLst/>
            <a:ahLst/>
            <a:cxnLst/>
            <a:rect l="l" t="t" r="r" b="b"/>
            <a:pathLst>
              <a:path w="10869" h="3062" extrusionOk="0">
                <a:moveTo>
                  <a:pt x="2941" y="1"/>
                </a:moveTo>
                <a:cubicBezTo>
                  <a:pt x="2531" y="1"/>
                  <a:pt x="2097" y="121"/>
                  <a:pt x="1977" y="266"/>
                </a:cubicBezTo>
                <a:lnTo>
                  <a:pt x="121" y="2772"/>
                </a:lnTo>
                <a:cubicBezTo>
                  <a:pt x="1" y="2916"/>
                  <a:pt x="290" y="3037"/>
                  <a:pt x="724" y="3037"/>
                </a:cubicBezTo>
                <a:lnTo>
                  <a:pt x="8266" y="3061"/>
                </a:lnTo>
                <a:cubicBezTo>
                  <a:pt x="8700" y="3061"/>
                  <a:pt x="9134" y="2941"/>
                  <a:pt x="9230" y="2796"/>
                </a:cubicBezTo>
                <a:lnTo>
                  <a:pt x="10773" y="290"/>
                </a:lnTo>
                <a:cubicBezTo>
                  <a:pt x="10869" y="145"/>
                  <a:pt x="10604" y="25"/>
                  <a:pt x="10170" y="25"/>
                </a:cubicBezTo>
                <a:lnTo>
                  <a:pt x="2941" y="1"/>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9"/>
          <p:cNvSpPr/>
          <p:nvPr/>
        </p:nvSpPr>
        <p:spPr>
          <a:xfrm>
            <a:off x="2139404" y="3264550"/>
            <a:ext cx="188733" cy="54821"/>
          </a:xfrm>
          <a:custGeom>
            <a:avLst/>
            <a:gdLst/>
            <a:ahLst/>
            <a:cxnLst/>
            <a:rect l="l" t="t" r="r" b="b"/>
            <a:pathLst>
              <a:path w="10459" h="3038" extrusionOk="0">
                <a:moveTo>
                  <a:pt x="2506" y="1"/>
                </a:moveTo>
                <a:cubicBezTo>
                  <a:pt x="2097" y="1"/>
                  <a:pt x="1663" y="121"/>
                  <a:pt x="1591" y="266"/>
                </a:cubicBezTo>
                <a:lnTo>
                  <a:pt x="97" y="2772"/>
                </a:lnTo>
                <a:cubicBezTo>
                  <a:pt x="0" y="2917"/>
                  <a:pt x="289" y="3037"/>
                  <a:pt x="723" y="3037"/>
                </a:cubicBezTo>
                <a:lnTo>
                  <a:pt x="8266" y="3037"/>
                </a:lnTo>
                <a:cubicBezTo>
                  <a:pt x="8699" y="3037"/>
                  <a:pt x="9133" y="2917"/>
                  <a:pt x="9205" y="2772"/>
                </a:cubicBezTo>
                <a:lnTo>
                  <a:pt x="10386" y="266"/>
                </a:lnTo>
                <a:cubicBezTo>
                  <a:pt x="10459" y="121"/>
                  <a:pt x="10169" y="1"/>
                  <a:pt x="9736"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9"/>
          <p:cNvSpPr/>
          <p:nvPr/>
        </p:nvSpPr>
        <p:spPr>
          <a:xfrm>
            <a:off x="2332467" y="3264550"/>
            <a:ext cx="181352" cy="54821"/>
          </a:xfrm>
          <a:custGeom>
            <a:avLst/>
            <a:gdLst/>
            <a:ahLst/>
            <a:cxnLst/>
            <a:rect l="l" t="t" r="r" b="b"/>
            <a:pathLst>
              <a:path w="10050" h="3038" extrusionOk="0">
                <a:moveTo>
                  <a:pt x="2097" y="1"/>
                </a:moveTo>
                <a:cubicBezTo>
                  <a:pt x="1663" y="1"/>
                  <a:pt x="1278" y="121"/>
                  <a:pt x="1205" y="266"/>
                </a:cubicBezTo>
                <a:lnTo>
                  <a:pt x="73" y="2772"/>
                </a:lnTo>
                <a:cubicBezTo>
                  <a:pt x="0" y="2917"/>
                  <a:pt x="314" y="3037"/>
                  <a:pt x="748" y="3037"/>
                </a:cubicBezTo>
                <a:lnTo>
                  <a:pt x="8290" y="3037"/>
                </a:lnTo>
                <a:cubicBezTo>
                  <a:pt x="8748" y="3037"/>
                  <a:pt x="9134" y="2917"/>
                  <a:pt x="9182" y="2772"/>
                </a:cubicBezTo>
                <a:lnTo>
                  <a:pt x="10001" y="266"/>
                </a:lnTo>
                <a:cubicBezTo>
                  <a:pt x="10049" y="121"/>
                  <a:pt x="9736" y="1"/>
                  <a:pt x="9326"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9"/>
          <p:cNvSpPr/>
          <p:nvPr/>
        </p:nvSpPr>
        <p:spPr>
          <a:xfrm>
            <a:off x="2525098" y="3264550"/>
            <a:ext cx="173954" cy="55254"/>
          </a:xfrm>
          <a:custGeom>
            <a:avLst/>
            <a:gdLst/>
            <a:ahLst/>
            <a:cxnLst/>
            <a:rect l="l" t="t" r="r" b="b"/>
            <a:pathLst>
              <a:path w="9640" h="3062" extrusionOk="0">
                <a:moveTo>
                  <a:pt x="1664" y="1"/>
                </a:moveTo>
                <a:cubicBezTo>
                  <a:pt x="1230" y="1"/>
                  <a:pt x="844" y="121"/>
                  <a:pt x="796" y="266"/>
                </a:cubicBezTo>
                <a:lnTo>
                  <a:pt x="49" y="2772"/>
                </a:lnTo>
                <a:cubicBezTo>
                  <a:pt x="1" y="2917"/>
                  <a:pt x="314" y="3037"/>
                  <a:pt x="772" y="3037"/>
                </a:cubicBezTo>
                <a:lnTo>
                  <a:pt x="8290" y="3061"/>
                </a:lnTo>
                <a:cubicBezTo>
                  <a:pt x="8748" y="3061"/>
                  <a:pt x="9134" y="2941"/>
                  <a:pt x="9158" y="2796"/>
                </a:cubicBezTo>
                <a:lnTo>
                  <a:pt x="9616" y="290"/>
                </a:lnTo>
                <a:cubicBezTo>
                  <a:pt x="9640" y="145"/>
                  <a:pt x="9302" y="25"/>
                  <a:pt x="8893" y="25"/>
                </a:cubicBezTo>
                <a:lnTo>
                  <a:pt x="1664" y="1"/>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9"/>
          <p:cNvSpPr/>
          <p:nvPr/>
        </p:nvSpPr>
        <p:spPr>
          <a:xfrm>
            <a:off x="2717295" y="3264983"/>
            <a:ext cx="166573" cy="54821"/>
          </a:xfrm>
          <a:custGeom>
            <a:avLst/>
            <a:gdLst/>
            <a:ahLst/>
            <a:cxnLst/>
            <a:rect l="l" t="t" r="r" b="b"/>
            <a:pathLst>
              <a:path w="9231" h="3038" extrusionOk="0">
                <a:moveTo>
                  <a:pt x="1254" y="1"/>
                </a:moveTo>
                <a:cubicBezTo>
                  <a:pt x="820" y="1"/>
                  <a:pt x="459" y="121"/>
                  <a:pt x="435" y="266"/>
                </a:cubicBezTo>
                <a:lnTo>
                  <a:pt x="25" y="2772"/>
                </a:lnTo>
                <a:cubicBezTo>
                  <a:pt x="1" y="2917"/>
                  <a:pt x="338" y="3037"/>
                  <a:pt x="796" y="3037"/>
                </a:cubicBezTo>
                <a:lnTo>
                  <a:pt x="8339" y="3037"/>
                </a:lnTo>
                <a:cubicBezTo>
                  <a:pt x="8772" y="3037"/>
                  <a:pt x="9134" y="2917"/>
                  <a:pt x="9134" y="2772"/>
                </a:cubicBezTo>
                <a:lnTo>
                  <a:pt x="9230" y="266"/>
                </a:lnTo>
                <a:cubicBezTo>
                  <a:pt x="9230" y="121"/>
                  <a:pt x="8893" y="1"/>
                  <a:pt x="8483"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9"/>
          <p:cNvSpPr/>
          <p:nvPr/>
        </p:nvSpPr>
        <p:spPr>
          <a:xfrm>
            <a:off x="2909943" y="3264983"/>
            <a:ext cx="164823" cy="54821"/>
          </a:xfrm>
          <a:custGeom>
            <a:avLst/>
            <a:gdLst/>
            <a:ahLst/>
            <a:cxnLst/>
            <a:rect l="l" t="t" r="r" b="b"/>
            <a:pathLst>
              <a:path w="9134" h="3038" extrusionOk="0">
                <a:moveTo>
                  <a:pt x="795" y="1"/>
                </a:moveTo>
                <a:cubicBezTo>
                  <a:pt x="386" y="1"/>
                  <a:pt x="48" y="121"/>
                  <a:pt x="24" y="266"/>
                </a:cubicBezTo>
                <a:lnTo>
                  <a:pt x="0" y="2772"/>
                </a:lnTo>
                <a:cubicBezTo>
                  <a:pt x="0" y="2917"/>
                  <a:pt x="362" y="3037"/>
                  <a:pt x="795" y="3037"/>
                </a:cubicBezTo>
                <a:lnTo>
                  <a:pt x="8338" y="3037"/>
                </a:lnTo>
                <a:cubicBezTo>
                  <a:pt x="8772" y="3037"/>
                  <a:pt x="9133" y="2917"/>
                  <a:pt x="9109" y="2772"/>
                </a:cubicBezTo>
                <a:lnTo>
                  <a:pt x="8820" y="266"/>
                </a:lnTo>
                <a:cubicBezTo>
                  <a:pt x="8820" y="121"/>
                  <a:pt x="8458" y="1"/>
                  <a:pt x="8025"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9"/>
          <p:cNvSpPr/>
          <p:nvPr/>
        </p:nvSpPr>
        <p:spPr>
          <a:xfrm>
            <a:off x="3095608" y="3264983"/>
            <a:ext cx="171355" cy="55254"/>
          </a:xfrm>
          <a:custGeom>
            <a:avLst/>
            <a:gdLst/>
            <a:ahLst/>
            <a:cxnLst/>
            <a:rect l="l" t="t" r="r" b="b"/>
            <a:pathLst>
              <a:path w="9496" h="3062" extrusionOk="0">
                <a:moveTo>
                  <a:pt x="748" y="1"/>
                </a:moveTo>
                <a:cubicBezTo>
                  <a:pt x="338" y="1"/>
                  <a:pt x="1" y="121"/>
                  <a:pt x="25" y="266"/>
                </a:cubicBezTo>
                <a:lnTo>
                  <a:pt x="362" y="2772"/>
                </a:lnTo>
                <a:cubicBezTo>
                  <a:pt x="362" y="2917"/>
                  <a:pt x="748" y="3037"/>
                  <a:pt x="1182" y="3037"/>
                </a:cubicBezTo>
                <a:lnTo>
                  <a:pt x="8724" y="3061"/>
                </a:lnTo>
                <a:cubicBezTo>
                  <a:pt x="9182" y="3061"/>
                  <a:pt x="9495" y="2941"/>
                  <a:pt x="9471" y="2796"/>
                </a:cubicBezTo>
                <a:lnTo>
                  <a:pt x="8821" y="290"/>
                </a:lnTo>
                <a:cubicBezTo>
                  <a:pt x="8772" y="145"/>
                  <a:pt x="8411" y="25"/>
                  <a:pt x="7977" y="25"/>
                </a:cubicBezTo>
                <a:lnTo>
                  <a:pt x="748" y="1"/>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9"/>
          <p:cNvSpPr/>
          <p:nvPr/>
        </p:nvSpPr>
        <p:spPr>
          <a:xfrm>
            <a:off x="3289556" y="3265416"/>
            <a:ext cx="179169" cy="54821"/>
          </a:xfrm>
          <a:custGeom>
            <a:avLst/>
            <a:gdLst/>
            <a:ahLst/>
            <a:cxnLst/>
            <a:rect l="l" t="t" r="r" b="b"/>
            <a:pathLst>
              <a:path w="9929" h="3038" extrusionOk="0">
                <a:moveTo>
                  <a:pt x="747" y="1"/>
                </a:moveTo>
                <a:cubicBezTo>
                  <a:pt x="314" y="1"/>
                  <a:pt x="0" y="121"/>
                  <a:pt x="49" y="266"/>
                </a:cubicBezTo>
                <a:lnTo>
                  <a:pt x="747" y="2772"/>
                </a:lnTo>
                <a:cubicBezTo>
                  <a:pt x="796" y="2917"/>
                  <a:pt x="1181" y="3037"/>
                  <a:pt x="1639" y="3037"/>
                </a:cubicBezTo>
                <a:lnTo>
                  <a:pt x="9182" y="3037"/>
                </a:lnTo>
                <a:cubicBezTo>
                  <a:pt x="9615" y="3037"/>
                  <a:pt x="9929" y="2917"/>
                  <a:pt x="9856" y="2772"/>
                </a:cubicBezTo>
                <a:lnTo>
                  <a:pt x="8844" y="266"/>
                </a:lnTo>
                <a:cubicBezTo>
                  <a:pt x="8772" y="121"/>
                  <a:pt x="8386" y="1"/>
                  <a:pt x="7953"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9"/>
          <p:cNvSpPr/>
          <p:nvPr/>
        </p:nvSpPr>
        <p:spPr>
          <a:xfrm>
            <a:off x="3474806" y="3265416"/>
            <a:ext cx="186116" cy="54821"/>
          </a:xfrm>
          <a:custGeom>
            <a:avLst/>
            <a:gdLst/>
            <a:ahLst/>
            <a:cxnLst/>
            <a:rect l="l" t="t" r="r" b="b"/>
            <a:pathLst>
              <a:path w="10314" h="3038" extrusionOk="0">
                <a:moveTo>
                  <a:pt x="699" y="1"/>
                </a:moveTo>
                <a:cubicBezTo>
                  <a:pt x="289" y="1"/>
                  <a:pt x="0" y="121"/>
                  <a:pt x="48" y="266"/>
                </a:cubicBezTo>
                <a:lnTo>
                  <a:pt x="1133" y="2772"/>
                </a:lnTo>
                <a:cubicBezTo>
                  <a:pt x="1205" y="2917"/>
                  <a:pt x="1615" y="3037"/>
                  <a:pt x="2048" y="3037"/>
                </a:cubicBezTo>
                <a:lnTo>
                  <a:pt x="9591" y="3037"/>
                </a:lnTo>
                <a:cubicBezTo>
                  <a:pt x="10025" y="3037"/>
                  <a:pt x="10314" y="2917"/>
                  <a:pt x="10242" y="2772"/>
                </a:cubicBezTo>
                <a:lnTo>
                  <a:pt x="8844" y="266"/>
                </a:lnTo>
                <a:cubicBezTo>
                  <a:pt x="8772" y="121"/>
                  <a:pt x="8362" y="1"/>
                  <a:pt x="7928"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9"/>
          <p:cNvSpPr/>
          <p:nvPr/>
        </p:nvSpPr>
        <p:spPr>
          <a:xfrm>
            <a:off x="3659605" y="3265416"/>
            <a:ext cx="193966" cy="55254"/>
          </a:xfrm>
          <a:custGeom>
            <a:avLst/>
            <a:gdLst/>
            <a:ahLst/>
            <a:cxnLst/>
            <a:rect l="l" t="t" r="r" b="b"/>
            <a:pathLst>
              <a:path w="10749" h="3062" extrusionOk="0">
                <a:moveTo>
                  <a:pt x="699" y="1"/>
                </a:moveTo>
                <a:cubicBezTo>
                  <a:pt x="290" y="1"/>
                  <a:pt x="1" y="121"/>
                  <a:pt x="97" y="266"/>
                </a:cubicBezTo>
                <a:lnTo>
                  <a:pt x="1543" y="2772"/>
                </a:lnTo>
                <a:cubicBezTo>
                  <a:pt x="1615" y="2941"/>
                  <a:pt x="2049" y="3037"/>
                  <a:pt x="2483" y="3037"/>
                </a:cubicBezTo>
                <a:lnTo>
                  <a:pt x="10025" y="3061"/>
                </a:lnTo>
                <a:cubicBezTo>
                  <a:pt x="10483" y="3061"/>
                  <a:pt x="10748" y="2941"/>
                  <a:pt x="10652" y="2796"/>
                </a:cubicBezTo>
                <a:lnTo>
                  <a:pt x="8893" y="290"/>
                </a:lnTo>
                <a:cubicBezTo>
                  <a:pt x="8796" y="146"/>
                  <a:pt x="8362" y="25"/>
                  <a:pt x="7929" y="25"/>
                </a:cubicBezTo>
                <a:lnTo>
                  <a:pt x="699" y="1"/>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9"/>
          <p:cNvSpPr/>
          <p:nvPr/>
        </p:nvSpPr>
        <p:spPr>
          <a:xfrm>
            <a:off x="3844855" y="3265867"/>
            <a:ext cx="200913" cy="54803"/>
          </a:xfrm>
          <a:custGeom>
            <a:avLst/>
            <a:gdLst/>
            <a:ahLst/>
            <a:cxnLst/>
            <a:rect l="l" t="t" r="r" b="b"/>
            <a:pathLst>
              <a:path w="11134" h="3037" extrusionOk="0">
                <a:moveTo>
                  <a:pt x="675" y="0"/>
                </a:moveTo>
                <a:cubicBezTo>
                  <a:pt x="265" y="0"/>
                  <a:pt x="0" y="121"/>
                  <a:pt x="97" y="265"/>
                </a:cubicBezTo>
                <a:lnTo>
                  <a:pt x="1904" y="2771"/>
                </a:lnTo>
                <a:cubicBezTo>
                  <a:pt x="2024" y="2916"/>
                  <a:pt x="2458" y="3036"/>
                  <a:pt x="2916" y="3036"/>
                </a:cubicBezTo>
                <a:lnTo>
                  <a:pt x="10434" y="3036"/>
                </a:lnTo>
                <a:cubicBezTo>
                  <a:pt x="10892" y="3036"/>
                  <a:pt x="11133" y="2916"/>
                  <a:pt x="11013" y="2771"/>
                </a:cubicBezTo>
                <a:lnTo>
                  <a:pt x="8892" y="265"/>
                </a:lnTo>
                <a:cubicBezTo>
                  <a:pt x="8772" y="121"/>
                  <a:pt x="8338" y="0"/>
                  <a:pt x="7904"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9"/>
          <p:cNvSpPr/>
          <p:nvPr/>
        </p:nvSpPr>
        <p:spPr>
          <a:xfrm>
            <a:off x="4029654" y="3265867"/>
            <a:ext cx="322681" cy="55236"/>
          </a:xfrm>
          <a:custGeom>
            <a:avLst/>
            <a:gdLst/>
            <a:ahLst/>
            <a:cxnLst/>
            <a:rect l="l" t="t" r="r" b="b"/>
            <a:pathLst>
              <a:path w="17882" h="3061" extrusionOk="0">
                <a:moveTo>
                  <a:pt x="675" y="0"/>
                </a:moveTo>
                <a:cubicBezTo>
                  <a:pt x="242" y="0"/>
                  <a:pt x="1" y="121"/>
                  <a:pt x="145" y="265"/>
                </a:cubicBezTo>
                <a:lnTo>
                  <a:pt x="2314" y="2771"/>
                </a:lnTo>
                <a:cubicBezTo>
                  <a:pt x="2435" y="2916"/>
                  <a:pt x="2892" y="3036"/>
                  <a:pt x="3350" y="3036"/>
                </a:cubicBezTo>
                <a:lnTo>
                  <a:pt x="17206" y="3060"/>
                </a:lnTo>
                <a:cubicBezTo>
                  <a:pt x="17664" y="3060"/>
                  <a:pt x="17881" y="2940"/>
                  <a:pt x="17737" y="2795"/>
                </a:cubicBezTo>
                <a:lnTo>
                  <a:pt x="15013" y="289"/>
                </a:lnTo>
                <a:cubicBezTo>
                  <a:pt x="14869" y="145"/>
                  <a:pt x="14387" y="24"/>
                  <a:pt x="13977" y="24"/>
                </a:cubicBezTo>
                <a:lnTo>
                  <a:pt x="675" y="0"/>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9"/>
          <p:cNvSpPr/>
          <p:nvPr/>
        </p:nvSpPr>
        <p:spPr>
          <a:xfrm>
            <a:off x="1275373" y="3454149"/>
            <a:ext cx="326145" cy="54803"/>
          </a:xfrm>
          <a:custGeom>
            <a:avLst/>
            <a:gdLst/>
            <a:ahLst/>
            <a:cxnLst/>
            <a:rect l="l" t="t" r="r" b="b"/>
            <a:pathLst>
              <a:path w="18074" h="3037" extrusionOk="0">
                <a:moveTo>
                  <a:pt x="4073" y="0"/>
                </a:moveTo>
                <a:cubicBezTo>
                  <a:pt x="3591" y="0"/>
                  <a:pt x="3060" y="97"/>
                  <a:pt x="2892" y="265"/>
                </a:cubicBezTo>
                <a:lnTo>
                  <a:pt x="145" y="2747"/>
                </a:lnTo>
                <a:cubicBezTo>
                  <a:pt x="0" y="2892"/>
                  <a:pt x="265" y="3013"/>
                  <a:pt x="771" y="3013"/>
                </a:cubicBezTo>
                <a:lnTo>
                  <a:pt x="14507" y="3037"/>
                </a:lnTo>
                <a:cubicBezTo>
                  <a:pt x="15013" y="3037"/>
                  <a:pt x="15519" y="2916"/>
                  <a:pt x="15664" y="2772"/>
                </a:cubicBezTo>
                <a:lnTo>
                  <a:pt x="17929" y="265"/>
                </a:lnTo>
                <a:cubicBezTo>
                  <a:pt x="18073" y="121"/>
                  <a:pt x="17784" y="0"/>
                  <a:pt x="17302"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9"/>
          <p:cNvSpPr/>
          <p:nvPr/>
        </p:nvSpPr>
        <p:spPr>
          <a:xfrm>
            <a:off x="1584971" y="3454149"/>
            <a:ext cx="227439" cy="54803"/>
          </a:xfrm>
          <a:custGeom>
            <a:avLst/>
            <a:gdLst/>
            <a:ahLst/>
            <a:cxnLst/>
            <a:rect l="l" t="t" r="r" b="b"/>
            <a:pathLst>
              <a:path w="12604" h="3037" extrusionOk="0">
                <a:moveTo>
                  <a:pt x="3495" y="0"/>
                </a:moveTo>
                <a:cubicBezTo>
                  <a:pt x="3013" y="0"/>
                  <a:pt x="2507" y="121"/>
                  <a:pt x="2362" y="265"/>
                </a:cubicBezTo>
                <a:lnTo>
                  <a:pt x="145" y="2772"/>
                </a:lnTo>
                <a:cubicBezTo>
                  <a:pt x="1" y="2916"/>
                  <a:pt x="314" y="3037"/>
                  <a:pt x="820" y="3037"/>
                </a:cubicBezTo>
                <a:lnTo>
                  <a:pt x="9447" y="3037"/>
                </a:lnTo>
                <a:cubicBezTo>
                  <a:pt x="9953" y="3037"/>
                  <a:pt x="10459" y="2916"/>
                  <a:pt x="10579" y="2772"/>
                </a:cubicBezTo>
                <a:lnTo>
                  <a:pt x="12483" y="265"/>
                </a:lnTo>
                <a:cubicBezTo>
                  <a:pt x="12604" y="121"/>
                  <a:pt x="12290" y="0"/>
                  <a:pt x="11808"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9"/>
          <p:cNvSpPr/>
          <p:nvPr/>
        </p:nvSpPr>
        <p:spPr>
          <a:xfrm>
            <a:off x="1805445" y="3454149"/>
            <a:ext cx="219608" cy="55236"/>
          </a:xfrm>
          <a:custGeom>
            <a:avLst/>
            <a:gdLst/>
            <a:ahLst/>
            <a:cxnLst/>
            <a:rect l="l" t="t" r="r" b="b"/>
            <a:pathLst>
              <a:path w="12170" h="3061" extrusionOk="0">
                <a:moveTo>
                  <a:pt x="3061" y="0"/>
                </a:moveTo>
                <a:cubicBezTo>
                  <a:pt x="2554" y="0"/>
                  <a:pt x="2073" y="121"/>
                  <a:pt x="1976" y="265"/>
                </a:cubicBezTo>
                <a:lnTo>
                  <a:pt x="97" y="2772"/>
                </a:lnTo>
                <a:cubicBezTo>
                  <a:pt x="0" y="2916"/>
                  <a:pt x="313" y="3037"/>
                  <a:pt x="819" y="3037"/>
                </a:cubicBezTo>
                <a:lnTo>
                  <a:pt x="9446" y="3061"/>
                </a:lnTo>
                <a:cubicBezTo>
                  <a:pt x="9952" y="3061"/>
                  <a:pt x="10434" y="2940"/>
                  <a:pt x="10531" y="2796"/>
                </a:cubicBezTo>
                <a:lnTo>
                  <a:pt x="12073" y="290"/>
                </a:lnTo>
                <a:cubicBezTo>
                  <a:pt x="12169" y="145"/>
                  <a:pt x="11856" y="24"/>
                  <a:pt x="11350" y="24"/>
                </a:cubicBezTo>
                <a:lnTo>
                  <a:pt x="3061" y="0"/>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9"/>
          <p:cNvSpPr/>
          <p:nvPr/>
        </p:nvSpPr>
        <p:spPr>
          <a:xfrm>
            <a:off x="2025468" y="3454582"/>
            <a:ext cx="212227" cy="54803"/>
          </a:xfrm>
          <a:custGeom>
            <a:avLst/>
            <a:gdLst/>
            <a:ahLst/>
            <a:cxnLst/>
            <a:rect l="l" t="t" r="r" b="b"/>
            <a:pathLst>
              <a:path w="11761" h="3037" extrusionOk="0">
                <a:moveTo>
                  <a:pt x="2627" y="0"/>
                </a:moveTo>
                <a:cubicBezTo>
                  <a:pt x="2145" y="0"/>
                  <a:pt x="1687" y="121"/>
                  <a:pt x="1591" y="266"/>
                </a:cubicBezTo>
                <a:lnTo>
                  <a:pt x="97" y="2772"/>
                </a:lnTo>
                <a:cubicBezTo>
                  <a:pt x="1" y="2916"/>
                  <a:pt x="338" y="3037"/>
                  <a:pt x="844" y="3037"/>
                </a:cubicBezTo>
                <a:lnTo>
                  <a:pt x="9471" y="3037"/>
                </a:lnTo>
                <a:cubicBezTo>
                  <a:pt x="9977" y="3037"/>
                  <a:pt x="10435" y="2916"/>
                  <a:pt x="10507" y="2772"/>
                </a:cubicBezTo>
                <a:lnTo>
                  <a:pt x="11712" y="266"/>
                </a:lnTo>
                <a:cubicBezTo>
                  <a:pt x="11760" y="121"/>
                  <a:pt x="11423" y="0"/>
                  <a:pt x="10941"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9"/>
          <p:cNvSpPr/>
          <p:nvPr/>
        </p:nvSpPr>
        <p:spPr>
          <a:xfrm>
            <a:off x="2250290" y="3454582"/>
            <a:ext cx="1193208" cy="55669"/>
          </a:xfrm>
          <a:custGeom>
            <a:avLst/>
            <a:gdLst/>
            <a:ahLst/>
            <a:cxnLst/>
            <a:rect l="l" t="t" r="r" b="b"/>
            <a:pathLst>
              <a:path w="66124" h="3085" extrusionOk="0">
                <a:moveTo>
                  <a:pt x="2193" y="0"/>
                </a:moveTo>
                <a:cubicBezTo>
                  <a:pt x="1711" y="0"/>
                  <a:pt x="1253" y="121"/>
                  <a:pt x="1181" y="266"/>
                </a:cubicBezTo>
                <a:lnTo>
                  <a:pt x="72" y="2772"/>
                </a:lnTo>
                <a:cubicBezTo>
                  <a:pt x="0" y="2916"/>
                  <a:pt x="362" y="3037"/>
                  <a:pt x="868" y="3037"/>
                </a:cubicBezTo>
                <a:lnTo>
                  <a:pt x="65256" y="3085"/>
                </a:lnTo>
                <a:cubicBezTo>
                  <a:pt x="65763" y="3085"/>
                  <a:pt x="66124" y="2964"/>
                  <a:pt x="66076" y="2820"/>
                </a:cubicBezTo>
                <a:lnTo>
                  <a:pt x="65232" y="314"/>
                </a:lnTo>
                <a:cubicBezTo>
                  <a:pt x="65160" y="169"/>
                  <a:pt x="64726" y="49"/>
                  <a:pt x="64244" y="49"/>
                </a:cubicBezTo>
                <a:lnTo>
                  <a:pt x="2193" y="0"/>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49"/>
          <p:cNvSpPr/>
          <p:nvPr/>
        </p:nvSpPr>
        <p:spPr>
          <a:xfrm>
            <a:off x="3457411" y="3455448"/>
            <a:ext cx="206561" cy="55254"/>
          </a:xfrm>
          <a:custGeom>
            <a:avLst/>
            <a:gdLst/>
            <a:ahLst/>
            <a:cxnLst/>
            <a:rect l="l" t="t" r="r" b="b"/>
            <a:pathLst>
              <a:path w="11447" h="3062" extrusionOk="0">
                <a:moveTo>
                  <a:pt x="844" y="1"/>
                </a:moveTo>
                <a:cubicBezTo>
                  <a:pt x="338" y="1"/>
                  <a:pt x="0" y="121"/>
                  <a:pt x="48" y="266"/>
                </a:cubicBezTo>
                <a:lnTo>
                  <a:pt x="940" y="2772"/>
                </a:lnTo>
                <a:cubicBezTo>
                  <a:pt x="1012" y="2916"/>
                  <a:pt x="1470" y="3037"/>
                  <a:pt x="1976" y="3037"/>
                </a:cubicBezTo>
                <a:lnTo>
                  <a:pt x="10579" y="3061"/>
                </a:lnTo>
                <a:cubicBezTo>
                  <a:pt x="11085" y="3061"/>
                  <a:pt x="11447" y="2941"/>
                  <a:pt x="11374" y="2796"/>
                </a:cubicBezTo>
                <a:lnTo>
                  <a:pt x="10145" y="290"/>
                </a:lnTo>
                <a:cubicBezTo>
                  <a:pt x="10097" y="145"/>
                  <a:pt x="9639" y="25"/>
                  <a:pt x="9133" y="25"/>
                </a:cubicBezTo>
                <a:lnTo>
                  <a:pt x="844" y="1"/>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49"/>
          <p:cNvSpPr/>
          <p:nvPr/>
        </p:nvSpPr>
        <p:spPr>
          <a:xfrm>
            <a:off x="3670035" y="3455881"/>
            <a:ext cx="213960" cy="54821"/>
          </a:xfrm>
          <a:custGeom>
            <a:avLst/>
            <a:gdLst/>
            <a:ahLst/>
            <a:cxnLst/>
            <a:rect l="l" t="t" r="r" b="b"/>
            <a:pathLst>
              <a:path w="11857" h="3038" extrusionOk="0">
                <a:moveTo>
                  <a:pt x="820" y="1"/>
                </a:moveTo>
                <a:cubicBezTo>
                  <a:pt x="338" y="1"/>
                  <a:pt x="1" y="121"/>
                  <a:pt x="73" y="266"/>
                </a:cubicBezTo>
                <a:lnTo>
                  <a:pt x="1350" y="2772"/>
                </a:lnTo>
                <a:cubicBezTo>
                  <a:pt x="1423" y="2917"/>
                  <a:pt x="1905" y="3037"/>
                  <a:pt x="2411" y="3037"/>
                </a:cubicBezTo>
                <a:lnTo>
                  <a:pt x="11038" y="3037"/>
                </a:lnTo>
                <a:cubicBezTo>
                  <a:pt x="11544" y="3037"/>
                  <a:pt x="11857" y="2917"/>
                  <a:pt x="11785" y="2772"/>
                </a:cubicBezTo>
                <a:lnTo>
                  <a:pt x="10194" y="266"/>
                </a:lnTo>
                <a:cubicBezTo>
                  <a:pt x="10098" y="121"/>
                  <a:pt x="9616" y="1"/>
                  <a:pt x="9134"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9"/>
          <p:cNvSpPr/>
          <p:nvPr/>
        </p:nvSpPr>
        <p:spPr>
          <a:xfrm>
            <a:off x="3882677" y="3455881"/>
            <a:ext cx="221791" cy="55254"/>
          </a:xfrm>
          <a:custGeom>
            <a:avLst/>
            <a:gdLst/>
            <a:ahLst/>
            <a:cxnLst/>
            <a:rect l="l" t="t" r="r" b="b"/>
            <a:pathLst>
              <a:path w="12291" h="3062" extrusionOk="0">
                <a:moveTo>
                  <a:pt x="820" y="1"/>
                </a:moveTo>
                <a:cubicBezTo>
                  <a:pt x="338" y="1"/>
                  <a:pt x="1" y="121"/>
                  <a:pt x="97" y="266"/>
                </a:cubicBezTo>
                <a:lnTo>
                  <a:pt x="1736" y="2772"/>
                </a:lnTo>
                <a:cubicBezTo>
                  <a:pt x="1832" y="2917"/>
                  <a:pt x="2338" y="3037"/>
                  <a:pt x="2844" y="3037"/>
                </a:cubicBezTo>
                <a:lnTo>
                  <a:pt x="11471" y="3061"/>
                </a:lnTo>
                <a:cubicBezTo>
                  <a:pt x="11977" y="3061"/>
                  <a:pt x="12290" y="2941"/>
                  <a:pt x="12170" y="2772"/>
                </a:cubicBezTo>
                <a:lnTo>
                  <a:pt x="10218" y="290"/>
                </a:lnTo>
                <a:cubicBezTo>
                  <a:pt x="10098" y="121"/>
                  <a:pt x="9616" y="1"/>
                  <a:pt x="9134"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49"/>
          <p:cNvSpPr/>
          <p:nvPr/>
        </p:nvSpPr>
        <p:spPr>
          <a:xfrm>
            <a:off x="4095752" y="3456314"/>
            <a:ext cx="228738" cy="54821"/>
          </a:xfrm>
          <a:custGeom>
            <a:avLst/>
            <a:gdLst/>
            <a:ahLst/>
            <a:cxnLst/>
            <a:rect l="l" t="t" r="r" b="b"/>
            <a:pathLst>
              <a:path w="12676" h="3038" extrusionOk="0">
                <a:moveTo>
                  <a:pt x="796" y="1"/>
                </a:moveTo>
                <a:cubicBezTo>
                  <a:pt x="290" y="1"/>
                  <a:pt x="0" y="97"/>
                  <a:pt x="121" y="266"/>
                </a:cubicBezTo>
                <a:lnTo>
                  <a:pt x="2121" y="2772"/>
                </a:lnTo>
                <a:cubicBezTo>
                  <a:pt x="2242" y="2917"/>
                  <a:pt x="2748" y="3037"/>
                  <a:pt x="3254" y="3037"/>
                </a:cubicBezTo>
                <a:lnTo>
                  <a:pt x="11881" y="3037"/>
                </a:lnTo>
                <a:cubicBezTo>
                  <a:pt x="12387" y="3037"/>
                  <a:pt x="12676" y="2917"/>
                  <a:pt x="12531" y="2772"/>
                </a:cubicBezTo>
                <a:lnTo>
                  <a:pt x="10218" y="266"/>
                </a:lnTo>
                <a:cubicBezTo>
                  <a:pt x="10097" y="121"/>
                  <a:pt x="9591" y="1"/>
                  <a:pt x="9085"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49"/>
          <p:cNvSpPr/>
          <p:nvPr/>
        </p:nvSpPr>
        <p:spPr>
          <a:xfrm>
            <a:off x="4309261" y="3456314"/>
            <a:ext cx="236137" cy="54821"/>
          </a:xfrm>
          <a:custGeom>
            <a:avLst/>
            <a:gdLst/>
            <a:ahLst/>
            <a:cxnLst/>
            <a:rect l="l" t="t" r="r" b="b"/>
            <a:pathLst>
              <a:path w="13086" h="3038" extrusionOk="0">
                <a:moveTo>
                  <a:pt x="772" y="1"/>
                </a:moveTo>
                <a:cubicBezTo>
                  <a:pt x="266" y="1"/>
                  <a:pt x="0" y="121"/>
                  <a:pt x="121" y="266"/>
                </a:cubicBezTo>
                <a:lnTo>
                  <a:pt x="2507" y="2772"/>
                </a:lnTo>
                <a:cubicBezTo>
                  <a:pt x="2627" y="2917"/>
                  <a:pt x="3157" y="3037"/>
                  <a:pt x="3663" y="3037"/>
                </a:cubicBezTo>
                <a:lnTo>
                  <a:pt x="12290" y="3037"/>
                </a:lnTo>
                <a:cubicBezTo>
                  <a:pt x="12796" y="3037"/>
                  <a:pt x="13085" y="2917"/>
                  <a:pt x="12917" y="2772"/>
                </a:cubicBezTo>
                <a:lnTo>
                  <a:pt x="10242" y="266"/>
                </a:lnTo>
                <a:cubicBezTo>
                  <a:pt x="10073" y="121"/>
                  <a:pt x="9567" y="1"/>
                  <a:pt x="9061"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9"/>
          <p:cNvSpPr/>
          <p:nvPr/>
        </p:nvSpPr>
        <p:spPr>
          <a:xfrm>
            <a:off x="1414951" y="3326733"/>
            <a:ext cx="411805" cy="54821"/>
          </a:xfrm>
          <a:custGeom>
            <a:avLst/>
            <a:gdLst/>
            <a:ahLst/>
            <a:cxnLst/>
            <a:rect l="l" t="t" r="r" b="b"/>
            <a:pathLst>
              <a:path w="22821" h="3038" extrusionOk="0">
                <a:moveTo>
                  <a:pt x="4001" y="1"/>
                </a:moveTo>
                <a:cubicBezTo>
                  <a:pt x="3567" y="1"/>
                  <a:pt x="3061" y="121"/>
                  <a:pt x="2916" y="266"/>
                </a:cubicBezTo>
                <a:lnTo>
                  <a:pt x="169" y="2748"/>
                </a:lnTo>
                <a:cubicBezTo>
                  <a:pt x="0" y="2917"/>
                  <a:pt x="241" y="3037"/>
                  <a:pt x="723" y="3037"/>
                </a:cubicBezTo>
                <a:lnTo>
                  <a:pt x="19568" y="3037"/>
                </a:lnTo>
                <a:cubicBezTo>
                  <a:pt x="20026" y="3037"/>
                  <a:pt x="20508" y="2917"/>
                  <a:pt x="20628" y="2772"/>
                </a:cubicBezTo>
                <a:lnTo>
                  <a:pt x="22700" y="266"/>
                </a:lnTo>
                <a:cubicBezTo>
                  <a:pt x="22821" y="121"/>
                  <a:pt x="22556" y="1"/>
                  <a:pt x="22122"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9"/>
          <p:cNvSpPr/>
          <p:nvPr/>
        </p:nvSpPr>
        <p:spPr>
          <a:xfrm>
            <a:off x="1815442" y="3326733"/>
            <a:ext cx="206994" cy="55254"/>
          </a:xfrm>
          <a:custGeom>
            <a:avLst/>
            <a:gdLst/>
            <a:ahLst/>
            <a:cxnLst/>
            <a:rect l="l" t="t" r="r" b="b"/>
            <a:pathLst>
              <a:path w="11471" h="3062" extrusionOk="0">
                <a:moveTo>
                  <a:pt x="3157" y="1"/>
                </a:moveTo>
                <a:cubicBezTo>
                  <a:pt x="2723" y="1"/>
                  <a:pt x="2266" y="121"/>
                  <a:pt x="2145" y="266"/>
                </a:cubicBezTo>
                <a:lnTo>
                  <a:pt x="121" y="2772"/>
                </a:lnTo>
                <a:cubicBezTo>
                  <a:pt x="0" y="2917"/>
                  <a:pt x="290" y="3037"/>
                  <a:pt x="747" y="3037"/>
                </a:cubicBezTo>
                <a:lnTo>
                  <a:pt x="8651" y="3061"/>
                </a:lnTo>
                <a:cubicBezTo>
                  <a:pt x="9109" y="3061"/>
                  <a:pt x="9567" y="2941"/>
                  <a:pt x="9664" y="2772"/>
                </a:cubicBezTo>
                <a:lnTo>
                  <a:pt x="11374" y="290"/>
                </a:lnTo>
                <a:cubicBezTo>
                  <a:pt x="11471" y="145"/>
                  <a:pt x="11206" y="25"/>
                  <a:pt x="10748" y="25"/>
                </a:cubicBezTo>
                <a:lnTo>
                  <a:pt x="3157" y="1"/>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9"/>
          <p:cNvSpPr/>
          <p:nvPr/>
        </p:nvSpPr>
        <p:spPr>
          <a:xfrm>
            <a:off x="2017203" y="3327166"/>
            <a:ext cx="199614" cy="54821"/>
          </a:xfrm>
          <a:custGeom>
            <a:avLst/>
            <a:gdLst/>
            <a:ahLst/>
            <a:cxnLst/>
            <a:rect l="l" t="t" r="r" b="b"/>
            <a:pathLst>
              <a:path w="11062" h="3038" extrusionOk="0">
                <a:moveTo>
                  <a:pt x="2724" y="1"/>
                </a:moveTo>
                <a:cubicBezTo>
                  <a:pt x="2290" y="1"/>
                  <a:pt x="1856" y="121"/>
                  <a:pt x="1760" y="266"/>
                </a:cubicBezTo>
                <a:lnTo>
                  <a:pt x="97" y="2772"/>
                </a:lnTo>
                <a:cubicBezTo>
                  <a:pt x="1" y="2917"/>
                  <a:pt x="290" y="3037"/>
                  <a:pt x="772" y="3037"/>
                </a:cubicBezTo>
                <a:lnTo>
                  <a:pt x="8652" y="3037"/>
                </a:lnTo>
                <a:cubicBezTo>
                  <a:pt x="9134" y="3037"/>
                  <a:pt x="9567" y="2917"/>
                  <a:pt x="9640" y="2772"/>
                </a:cubicBezTo>
                <a:lnTo>
                  <a:pt x="10989" y="266"/>
                </a:lnTo>
                <a:cubicBezTo>
                  <a:pt x="11062" y="121"/>
                  <a:pt x="10772" y="1"/>
                  <a:pt x="10314"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49"/>
          <p:cNvSpPr/>
          <p:nvPr/>
        </p:nvSpPr>
        <p:spPr>
          <a:xfrm>
            <a:off x="2219848" y="3327166"/>
            <a:ext cx="191782" cy="54821"/>
          </a:xfrm>
          <a:custGeom>
            <a:avLst/>
            <a:gdLst/>
            <a:ahLst/>
            <a:cxnLst/>
            <a:rect l="l" t="t" r="r" b="b"/>
            <a:pathLst>
              <a:path w="10628" h="3038" extrusionOk="0">
                <a:moveTo>
                  <a:pt x="2289" y="1"/>
                </a:moveTo>
                <a:cubicBezTo>
                  <a:pt x="1856" y="1"/>
                  <a:pt x="1422" y="121"/>
                  <a:pt x="1350" y="266"/>
                </a:cubicBezTo>
                <a:lnTo>
                  <a:pt x="72" y="2772"/>
                </a:lnTo>
                <a:cubicBezTo>
                  <a:pt x="0" y="2917"/>
                  <a:pt x="313" y="3037"/>
                  <a:pt x="771" y="3037"/>
                </a:cubicBezTo>
                <a:lnTo>
                  <a:pt x="8651" y="3037"/>
                </a:lnTo>
                <a:cubicBezTo>
                  <a:pt x="9133" y="3037"/>
                  <a:pt x="9543" y="2917"/>
                  <a:pt x="9615" y="2772"/>
                </a:cubicBezTo>
                <a:lnTo>
                  <a:pt x="10579" y="266"/>
                </a:lnTo>
                <a:cubicBezTo>
                  <a:pt x="10627" y="121"/>
                  <a:pt x="10314" y="1"/>
                  <a:pt x="9880"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49"/>
          <p:cNvSpPr/>
          <p:nvPr/>
        </p:nvSpPr>
        <p:spPr>
          <a:xfrm>
            <a:off x="2421176" y="3327166"/>
            <a:ext cx="184817" cy="55254"/>
          </a:xfrm>
          <a:custGeom>
            <a:avLst/>
            <a:gdLst/>
            <a:ahLst/>
            <a:cxnLst/>
            <a:rect l="l" t="t" r="r" b="b"/>
            <a:pathLst>
              <a:path w="10242" h="3062" extrusionOk="0">
                <a:moveTo>
                  <a:pt x="1880" y="1"/>
                </a:moveTo>
                <a:cubicBezTo>
                  <a:pt x="1446" y="1"/>
                  <a:pt x="1037" y="121"/>
                  <a:pt x="964" y="266"/>
                </a:cubicBezTo>
                <a:lnTo>
                  <a:pt x="49" y="2772"/>
                </a:lnTo>
                <a:cubicBezTo>
                  <a:pt x="0" y="2917"/>
                  <a:pt x="338" y="3037"/>
                  <a:pt x="796" y="3037"/>
                </a:cubicBezTo>
                <a:lnTo>
                  <a:pt x="8700" y="3061"/>
                </a:lnTo>
                <a:cubicBezTo>
                  <a:pt x="9158" y="3061"/>
                  <a:pt x="9567" y="2941"/>
                  <a:pt x="9591" y="2796"/>
                </a:cubicBezTo>
                <a:lnTo>
                  <a:pt x="10218" y="290"/>
                </a:lnTo>
                <a:cubicBezTo>
                  <a:pt x="10242" y="145"/>
                  <a:pt x="9905" y="25"/>
                  <a:pt x="9471" y="25"/>
                </a:cubicBezTo>
                <a:lnTo>
                  <a:pt x="1880" y="1"/>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9"/>
          <p:cNvSpPr/>
          <p:nvPr/>
        </p:nvSpPr>
        <p:spPr>
          <a:xfrm>
            <a:off x="2622938" y="3327599"/>
            <a:ext cx="177436" cy="54821"/>
          </a:xfrm>
          <a:custGeom>
            <a:avLst/>
            <a:gdLst/>
            <a:ahLst/>
            <a:cxnLst/>
            <a:rect l="l" t="t" r="r" b="b"/>
            <a:pathLst>
              <a:path w="9833" h="3038" extrusionOk="0">
                <a:moveTo>
                  <a:pt x="1447" y="1"/>
                </a:moveTo>
                <a:cubicBezTo>
                  <a:pt x="989" y="1"/>
                  <a:pt x="603" y="121"/>
                  <a:pt x="579" y="266"/>
                </a:cubicBezTo>
                <a:lnTo>
                  <a:pt x="25" y="2772"/>
                </a:lnTo>
                <a:cubicBezTo>
                  <a:pt x="1" y="2917"/>
                  <a:pt x="338" y="3037"/>
                  <a:pt x="796" y="3037"/>
                </a:cubicBezTo>
                <a:lnTo>
                  <a:pt x="8700" y="3037"/>
                </a:lnTo>
                <a:cubicBezTo>
                  <a:pt x="9158" y="3037"/>
                  <a:pt x="9543" y="2917"/>
                  <a:pt x="9568" y="2772"/>
                </a:cubicBezTo>
                <a:lnTo>
                  <a:pt x="9808" y="266"/>
                </a:lnTo>
                <a:cubicBezTo>
                  <a:pt x="9833" y="121"/>
                  <a:pt x="9471" y="1"/>
                  <a:pt x="9037"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9"/>
          <p:cNvSpPr/>
          <p:nvPr/>
        </p:nvSpPr>
        <p:spPr>
          <a:xfrm>
            <a:off x="2824266" y="3327599"/>
            <a:ext cx="172655" cy="54821"/>
          </a:xfrm>
          <a:custGeom>
            <a:avLst/>
            <a:gdLst/>
            <a:ahLst/>
            <a:cxnLst/>
            <a:rect l="l" t="t" r="r" b="b"/>
            <a:pathLst>
              <a:path w="9568" h="3038" extrusionOk="0">
                <a:moveTo>
                  <a:pt x="1037" y="1"/>
                </a:moveTo>
                <a:cubicBezTo>
                  <a:pt x="579" y="1"/>
                  <a:pt x="218" y="121"/>
                  <a:pt x="194" y="266"/>
                </a:cubicBezTo>
                <a:lnTo>
                  <a:pt x="25" y="2772"/>
                </a:lnTo>
                <a:cubicBezTo>
                  <a:pt x="1" y="2917"/>
                  <a:pt x="362" y="3037"/>
                  <a:pt x="844" y="3037"/>
                </a:cubicBezTo>
                <a:lnTo>
                  <a:pt x="8724" y="3037"/>
                </a:lnTo>
                <a:cubicBezTo>
                  <a:pt x="9206" y="3037"/>
                  <a:pt x="9568" y="2917"/>
                  <a:pt x="9568" y="2772"/>
                </a:cubicBezTo>
                <a:lnTo>
                  <a:pt x="9447" y="266"/>
                </a:lnTo>
                <a:cubicBezTo>
                  <a:pt x="9423" y="121"/>
                  <a:pt x="9062" y="1"/>
                  <a:pt x="8628" y="1"/>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9"/>
          <p:cNvSpPr/>
          <p:nvPr/>
        </p:nvSpPr>
        <p:spPr>
          <a:xfrm>
            <a:off x="3022562" y="3327599"/>
            <a:ext cx="176137" cy="55254"/>
          </a:xfrm>
          <a:custGeom>
            <a:avLst/>
            <a:gdLst/>
            <a:ahLst/>
            <a:cxnLst/>
            <a:rect l="l" t="t" r="r" b="b"/>
            <a:pathLst>
              <a:path w="9761" h="3062" extrusionOk="0">
                <a:moveTo>
                  <a:pt x="796" y="1"/>
                </a:moveTo>
                <a:cubicBezTo>
                  <a:pt x="338" y="1"/>
                  <a:pt x="0" y="121"/>
                  <a:pt x="0" y="266"/>
                </a:cubicBezTo>
                <a:lnTo>
                  <a:pt x="169" y="2772"/>
                </a:lnTo>
                <a:cubicBezTo>
                  <a:pt x="193" y="2917"/>
                  <a:pt x="579" y="3037"/>
                  <a:pt x="1037" y="3037"/>
                </a:cubicBezTo>
                <a:lnTo>
                  <a:pt x="8941" y="3061"/>
                </a:lnTo>
                <a:cubicBezTo>
                  <a:pt x="9399" y="3061"/>
                  <a:pt x="9760" y="2941"/>
                  <a:pt x="9712" y="2796"/>
                </a:cubicBezTo>
                <a:lnTo>
                  <a:pt x="9230" y="290"/>
                </a:lnTo>
                <a:cubicBezTo>
                  <a:pt x="9206" y="146"/>
                  <a:pt x="8820" y="25"/>
                  <a:pt x="8362" y="25"/>
                </a:cubicBezTo>
                <a:lnTo>
                  <a:pt x="796" y="1"/>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9"/>
          <p:cNvSpPr/>
          <p:nvPr/>
        </p:nvSpPr>
        <p:spPr>
          <a:xfrm>
            <a:off x="3216510" y="3328050"/>
            <a:ext cx="183518" cy="54803"/>
          </a:xfrm>
          <a:custGeom>
            <a:avLst/>
            <a:gdLst/>
            <a:ahLst/>
            <a:cxnLst/>
            <a:rect l="l" t="t" r="r" b="b"/>
            <a:pathLst>
              <a:path w="10170" h="3037" extrusionOk="0">
                <a:moveTo>
                  <a:pt x="795" y="0"/>
                </a:moveTo>
                <a:cubicBezTo>
                  <a:pt x="337" y="0"/>
                  <a:pt x="0" y="121"/>
                  <a:pt x="24" y="265"/>
                </a:cubicBezTo>
                <a:lnTo>
                  <a:pt x="578" y="2771"/>
                </a:lnTo>
                <a:cubicBezTo>
                  <a:pt x="602" y="2916"/>
                  <a:pt x="1012" y="3036"/>
                  <a:pt x="1470" y="3036"/>
                </a:cubicBezTo>
                <a:lnTo>
                  <a:pt x="9374" y="3036"/>
                </a:lnTo>
                <a:cubicBezTo>
                  <a:pt x="9832" y="3036"/>
                  <a:pt x="10169" y="2916"/>
                  <a:pt x="10121" y="2771"/>
                </a:cubicBezTo>
                <a:lnTo>
                  <a:pt x="9278" y="265"/>
                </a:lnTo>
                <a:cubicBezTo>
                  <a:pt x="9205" y="121"/>
                  <a:pt x="8820" y="0"/>
                  <a:pt x="8362"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9"/>
          <p:cNvSpPr/>
          <p:nvPr/>
        </p:nvSpPr>
        <p:spPr>
          <a:xfrm>
            <a:off x="3410873" y="3328050"/>
            <a:ext cx="190916" cy="54803"/>
          </a:xfrm>
          <a:custGeom>
            <a:avLst/>
            <a:gdLst/>
            <a:ahLst/>
            <a:cxnLst/>
            <a:rect l="l" t="t" r="r" b="b"/>
            <a:pathLst>
              <a:path w="10580" h="3037" extrusionOk="0">
                <a:moveTo>
                  <a:pt x="748" y="0"/>
                </a:moveTo>
                <a:cubicBezTo>
                  <a:pt x="314" y="0"/>
                  <a:pt x="1" y="121"/>
                  <a:pt x="49" y="265"/>
                </a:cubicBezTo>
                <a:lnTo>
                  <a:pt x="965" y="2771"/>
                </a:lnTo>
                <a:cubicBezTo>
                  <a:pt x="1013" y="2916"/>
                  <a:pt x="1422" y="3036"/>
                  <a:pt x="1880" y="3036"/>
                </a:cubicBezTo>
                <a:lnTo>
                  <a:pt x="9784" y="3036"/>
                </a:lnTo>
                <a:cubicBezTo>
                  <a:pt x="10242" y="3036"/>
                  <a:pt x="10580" y="2940"/>
                  <a:pt x="10507" y="2771"/>
                </a:cubicBezTo>
                <a:lnTo>
                  <a:pt x="9278" y="265"/>
                </a:lnTo>
                <a:cubicBezTo>
                  <a:pt x="9206" y="121"/>
                  <a:pt x="8796" y="0"/>
                  <a:pt x="8338"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9"/>
          <p:cNvSpPr/>
          <p:nvPr/>
        </p:nvSpPr>
        <p:spPr>
          <a:xfrm>
            <a:off x="3604928" y="3328429"/>
            <a:ext cx="198188" cy="54857"/>
          </a:xfrm>
          <a:custGeom>
            <a:avLst/>
            <a:gdLst/>
            <a:ahLst/>
            <a:cxnLst/>
            <a:rect l="l" t="t" r="r" b="b"/>
            <a:pathLst>
              <a:path w="10983" h="3040" extrusionOk="0">
                <a:moveTo>
                  <a:pt x="632" y="0"/>
                </a:moveTo>
                <a:cubicBezTo>
                  <a:pt x="257" y="0"/>
                  <a:pt x="0" y="114"/>
                  <a:pt x="67" y="268"/>
                </a:cubicBezTo>
                <a:lnTo>
                  <a:pt x="1344" y="2750"/>
                </a:lnTo>
                <a:cubicBezTo>
                  <a:pt x="1416" y="2919"/>
                  <a:pt x="1874" y="3039"/>
                  <a:pt x="2332" y="3039"/>
                </a:cubicBezTo>
                <a:lnTo>
                  <a:pt x="10212" y="3039"/>
                </a:lnTo>
                <a:cubicBezTo>
                  <a:pt x="10694" y="3039"/>
                  <a:pt x="10983" y="2919"/>
                  <a:pt x="10886" y="2774"/>
                </a:cubicBezTo>
                <a:lnTo>
                  <a:pt x="9320" y="268"/>
                </a:lnTo>
                <a:cubicBezTo>
                  <a:pt x="9224" y="124"/>
                  <a:pt x="8790" y="3"/>
                  <a:pt x="8332" y="3"/>
                </a:cubicBezTo>
                <a:lnTo>
                  <a:pt x="741" y="3"/>
                </a:lnTo>
                <a:cubicBezTo>
                  <a:pt x="704" y="1"/>
                  <a:pt x="668" y="0"/>
                  <a:pt x="632"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9"/>
          <p:cNvSpPr/>
          <p:nvPr/>
        </p:nvSpPr>
        <p:spPr>
          <a:xfrm>
            <a:off x="3799183" y="3328483"/>
            <a:ext cx="205713" cy="54803"/>
          </a:xfrm>
          <a:custGeom>
            <a:avLst/>
            <a:gdLst/>
            <a:ahLst/>
            <a:cxnLst/>
            <a:rect l="l" t="t" r="r" b="b"/>
            <a:pathLst>
              <a:path w="11400" h="3037" extrusionOk="0">
                <a:moveTo>
                  <a:pt x="724" y="0"/>
                </a:moveTo>
                <a:cubicBezTo>
                  <a:pt x="290" y="0"/>
                  <a:pt x="1" y="121"/>
                  <a:pt x="97" y="265"/>
                </a:cubicBezTo>
                <a:lnTo>
                  <a:pt x="1736" y="2771"/>
                </a:lnTo>
                <a:cubicBezTo>
                  <a:pt x="1832" y="2916"/>
                  <a:pt x="2290" y="3036"/>
                  <a:pt x="2748" y="3036"/>
                </a:cubicBezTo>
                <a:lnTo>
                  <a:pt x="10652" y="3036"/>
                </a:lnTo>
                <a:cubicBezTo>
                  <a:pt x="11110" y="3036"/>
                  <a:pt x="11399" y="2916"/>
                  <a:pt x="11279" y="2771"/>
                </a:cubicBezTo>
                <a:lnTo>
                  <a:pt x="9327" y="265"/>
                </a:lnTo>
                <a:cubicBezTo>
                  <a:pt x="9206" y="121"/>
                  <a:pt x="8772" y="0"/>
                  <a:pt x="8315"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9"/>
          <p:cNvSpPr/>
          <p:nvPr/>
        </p:nvSpPr>
        <p:spPr>
          <a:xfrm>
            <a:off x="3993564" y="3328483"/>
            <a:ext cx="212660" cy="55236"/>
          </a:xfrm>
          <a:custGeom>
            <a:avLst/>
            <a:gdLst/>
            <a:ahLst/>
            <a:cxnLst/>
            <a:rect l="l" t="t" r="r" b="b"/>
            <a:pathLst>
              <a:path w="11785" h="3061" extrusionOk="0">
                <a:moveTo>
                  <a:pt x="699" y="0"/>
                </a:moveTo>
                <a:cubicBezTo>
                  <a:pt x="266" y="0"/>
                  <a:pt x="1" y="121"/>
                  <a:pt x="121" y="265"/>
                </a:cubicBezTo>
                <a:lnTo>
                  <a:pt x="2121" y="2771"/>
                </a:lnTo>
                <a:cubicBezTo>
                  <a:pt x="2242" y="2916"/>
                  <a:pt x="2699" y="3036"/>
                  <a:pt x="3157" y="3036"/>
                </a:cubicBezTo>
                <a:lnTo>
                  <a:pt x="11061" y="3061"/>
                </a:lnTo>
                <a:cubicBezTo>
                  <a:pt x="11519" y="3061"/>
                  <a:pt x="11784" y="2940"/>
                  <a:pt x="11664" y="2771"/>
                </a:cubicBezTo>
                <a:lnTo>
                  <a:pt x="9350" y="289"/>
                </a:lnTo>
                <a:cubicBezTo>
                  <a:pt x="9206" y="121"/>
                  <a:pt x="8724" y="0"/>
                  <a:pt x="8290"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9"/>
          <p:cNvSpPr/>
          <p:nvPr/>
        </p:nvSpPr>
        <p:spPr>
          <a:xfrm>
            <a:off x="4188377" y="3328917"/>
            <a:ext cx="220474" cy="54803"/>
          </a:xfrm>
          <a:custGeom>
            <a:avLst/>
            <a:gdLst/>
            <a:ahLst/>
            <a:cxnLst/>
            <a:rect l="l" t="t" r="r" b="b"/>
            <a:pathLst>
              <a:path w="12218" h="3037" extrusionOk="0">
                <a:moveTo>
                  <a:pt x="699" y="0"/>
                </a:moveTo>
                <a:cubicBezTo>
                  <a:pt x="241" y="0"/>
                  <a:pt x="0" y="97"/>
                  <a:pt x="145" y="265"/>
                </a:cubicBezTo>
                <a:lnTo>
                  <a:pt x="2506" y="2771"/>
                </a:lnTo>
                <a:cubicBezTo>
                  <a:pt x="2651" y="2916"/>
                  <a:pt x="3133" y="3037"/>
                  <a:pt x="3615" y="3037"/>
                </a:cubicBezTo>
                <a:lnTo>
                  <a:pt x="11495" y="3037"/>
                </a:lnTo>
                <a:cubicBezTo>
                  <a:pt x="11953" y="3037"/>
                  <a:pt x="12218" y="2916"/>
                  <a:pt x="12049" y="2771"/>
                </a:cubicBezTo>
                <a:lnTo>
                  <a:pt x="9374" y="265"/>
                </a:lnTo>
                <a:cubicBezTo>
                  <a:pt x="9206" y="121"/>
                  <a:pt x="8724" y="0"/>
                  <a:pt x="8290"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9"/>
          <p:cNvSpPr/>
          <p:nvPr/>
        </p:nvSpPr>
        <p:spPr>
          <a:xfrm>
            <a:off x="1344937" y="3390667"/>
            <a:ext cx="547052" cy="54803"/>
          </a:xfrm>
          <a:custGeom>
            <a:avLst/>
            <a:gdLst/>
            <a:ahLst/>
            <a:cxnLst/>
            <a:rect l="l" t="t" r="r" b="b"/>
            <a:pathLst>
              <a:path w="30316" h="3037" extrusionOk="0">
                <a:moveTo>
                  <a:pt x="4049" y="0"/>
                </a:moveTo>
                <a:cubicBezTo>
                  <a:pt x="3567" y="0"/>
                  <a:pt x="3061" y="96"/>
                  <a:pt x="2917" y="265"/>
                </a:cubicBezTo>
                <a:lnTo>
                  <a:pt x="169" y="2747"/>
                </a:lnTo>
                <a:cubicBezTo>
                  <a:pt x="1" y="2892"/>
                  <a:pt x="266" y="3012"/>
                  <a:pt x="748" y="3012"/>
                </a:cubicBezTo>
                <a:lnTo>
                  <a:pt x="27255" y="3036"/>
                </a:lnTo>
                <a:cubicBezTo>
                  <a:pt x="27761" y="3036"/>
                  <a:pt x="28243" y="2916"/>
                  <a:pt x="28340" y="2771"/>
                </a:cubicBezTo>
                <a:lnTo>
                  <a:pt x="30195" y="265"/>
                </a:lnTo>
                <a:cubicBezTo>
                  <a:pt x="30316" y="121"/>
                  <a:pt x="30026" y="0"/>
                  <a:pt x="29544"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9"/>
          <p:cNvSpPr/>
          <p:nvPr/>
        </p:nvSpPr>
        <p:spPr>
          <a:xfrm>
            <a:off x="1884572" y="3390667"/>
            <a:ext cx="210495" cy="55236"/>
          </a:xfrm>
          <a:custGeom>
            <a:avLst/>
            <a:gdLst/>
            <a:ahLst/>
            <a:cxnLst/>
            <a:rect l="l" t="t" r="r" b="b"/>
            <a:pathLst>
              <a:path w="11665" h="3061" extrusionOk="0">
                <a:moveTo>
                  <a:pt x="2941" y="0"/>
                </a:moveTo>
                <a:cubicBezTo>
                  <a:pt x="2483" y="0"/>
                  <a:pt x="2025" y="121"/>
                  <a:pt x="1905" y="265"/>
                </a:cubicBezTo>
                <a:lnTo>
                  <a:pt x="97" y="2771"/>
                </a:lnTo>
                <a:cubicBezTo>
                  <a:pt x="1" y="2916"/>
                  <a:pt x="290" y="3036"/>
                  <a:pt x="796" y="3036"/>
                </a:cubicBezTo>
                <a:lnTo>
                  <a:pt x="9038" y="3060"/>
                </a:lnTo>
                <a:cubicBezTo>
                  <a:pt x="9544" y="3060"/>
                  <a:pt x="10001" y="2940"/>
                  <a:pt x="10098" y="2795"/>
                </a:cubicBezTo>
                <a:lnTo>
                  <a:pt x="11592" y="289"/>
                </a:lnTo>
                <a:cubicBezTo>
                  <a:pt x="11664" y="145"/>
                  <a:pt x="11375" y="24"/>
                  <a:pt x="10893" y="24"/>
                </a:cubicBezTo>
                <a:lnTo>
                  <a:pt x="2941" y="0"/>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9"/>
          <p:cNvSpPr/>
          <p:nvPr/>
        </p:nvSpPr>
        <p:spPr>
          <a:xfrm>
            <a:off x="2096348" y="3391100"/>
            <a:ext cx="203096" cy="54803"/>
          </a:xfrm>
          <a:custGeom>
            <a:avLst/>
            <a:gdLst/>
            <a:ahLst/>
            <a:cxnLst/>
            <a:rect l="l" t="t" r="r" b="b"/>
            <a:pathLst>
              <a:path w="11255" h="3037" extrusionOk="0">
                <a:moveTo>
                  <a:pt x="2531" y="0"/>
                </a:moveTo>
                <a:cubicBezTo>
                  <a:pt x="2049" y="0"/>
                  <a:pt x="1615" y="121"/>
                  <a:pt x="1519" y="265"/>
                </a:cubicBezTo>
                <a:lnTo>
                  <a:pt x="73" y="2771"/>
                </a:lnTo>
                <a:cubicBezTo>
                  <a:pt x="0" y="2916"/>
                  <a:pt x="314" y="3036"/>
                  <a:pt x="796" y="3036"/>
                </a:cubicBezTo>
                <a:lnTo>
                  <a:pt x="9061" y="3036"/>
                </a:lnTo>
                <a:cubicBezTo>
                  <a:pt x="9543" y="3036"/>
                  <a:pt x="10001" y="2916"/>
                  <a:pt x="10073" y="2771"/>
                </a:cubicBezTo>
                <a:lnTo>
                  <a:pt x="11206" y="265"/>
                </a:lnTo>
                <a:cubicBezTo>
                  <a:pt x="11254" y="121"/>
                  <a:pt x="10941" y="0"/>
                  <a:pt x="10459"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9"/>
          <p:cNvSpPr/>
          <p:nvPr/>
        </p:nvSpPr>
        <p:spPr>
          <a:xfrm>
            <a:off x="2307240" y="3391100"/>
            <a:ext cx="195698" cy="54803"/>
          </a:xfrm>
          <a:custGeom>
            <a:avLst/>
            <a:gdLst/>
            <a:ahLst/>
            <a:cxnLst/>
            <a:rect l="l" t="t" r="r" b="b"/>
            <a:pathLst>
              <a:path w="10845" h="3037" extrusionOk="0">
                <a:moveTo>
                  <a:pt x="2097" y="0"/>
                </a:moveTo>
                <a:cubicBezTo>
                  <a:pt x="1639" y="0"/>
                  <a:pt x="1206" y="121"/>
                  <a:pt x="1133" y="265"/>
                </a:cubicBezTo>
                <a:lnTo>
                  <a:pt x="49" y="2771"/>
                </a:lnTo>
                <a:cubicBezTo>
                  <a:pt x="1" y="2916"/>
                  <a:pt x="338" y="3036"/>
                  <a:pt x="820" y="3036"/>
                </a:cubicBezTo>
                <a:lnTo>
                  <a:pt x="9086" y="3036"/>
                </a:lnTo>
                <a:cubicBezTo>
                  <a:pt x="9568" y="3036"/>
                  <a:pt x="10001" y="2916"/>
                  <a:pt x="10050" y="2771"/>
                </a:cubicBezTo>
                <a:lnTo>
                  <a:pt x="10821" y="289"/>
                </a:lnTo>
                <a:cubicBezTo>
                  <a:pt x="10845" y="121"/>
                  <a:pt x="10507" y="0"/>
                  <a:pt x="10050"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9"/>
          <p:cNvSpPr/>
          <p:nvPr/>
        </p:nvSpPr>
        <p:spPr>
          <a:xfrm>
            <a:off x="2518150" y="3391533"/>
            <a:ext cx="188300" cy="54803"/>
          </a:xfrm>
          <a:custGeom>
            <a:avLst/>
            <a:gdLst/>
            <a:ahLst/>
            <a:cxnLst/>
            <a:rect l="l" t="t" r="r" b="b"/>
            <a:pathLst>
              <a:path w="10435" h="3037" extrusionOk="0">
                <a:moveTo>
                  <a:pt x="1663" y="0"/>
                </a:moveTo>
                <a:cubicBezTo>
                  <a:pt x="1205" y="0"/>
                  <a:pt x="795" y="97"/>
                  <a:pt x="747" y="265"/>
                </a:cubicBezTo>
                <a:lnTo>
                  <a:pt x="24" y="2747"/>
                </a:lnTo>
                <a:cubicBezTo>
                  <a:pt x="0" y="2916"/>
                  <a:pt x="362" y="3012"/>
                  <a:pt x="844" y="3037"/>
                </a:cubicBezTo>
                <a:lnTo>
                  <a:pt x="9109" y="3037"/>
                </a:lnTo>
                <a:cubicBezTo>
                  <a:pt x="9591" y="3037"/>
                  <a:pt x="10001" y="2916"/>
                  <a:pt x="10025" y="2772"/>
                </a:cubicBezTo>
                <a:lnTo>
                  <a:pt x="10410" y="265"/>
                </a:lnTo>
                <a:cubicBezTo>
                  <a:pt x="10434" y="121"/>
                  <a:pt x="10097" y="0"/>
                  <a:pt x="9615"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9"/>
          <p:cNvSpPr/>
          <p:nvPr/>
        </p:nvSpPr>
        <p:spPr>
          <a:xfrm>
            <a:off x="2729042" y="3391533"/>
            <a:ext cx="180919" cy="54803"/>
          </a:xfrm>
          <a:custGeom>
            <a:avLst/>
            <a:gdLst/>
            <a:ahLst/>
            <a:cxnLst/>
            <a:rect l="l" t="t" r="r" b="b"/>
            <a:pathLst>
              <a:path w="10026" h="3037" extrusionOk="0">
                <a:moveTo>
                  <a:pt x="1254" y="0"/>
                </a:moveTo>
                <a:cubicBezTo>
                  <a:pt x="772" y="0"/>
                  <a:pt x="386" y="121"/>
                  <a:pt x="362" y="265"/>
                </a:cubicBezTo>
                <a:lnTo>
                  <a:pt x="25" y="2772"/>
                </a:lnTo>
                <a:cubicBezTo>
                  <a:pt x="1" y="2916"/>
                  <a:pt x="362" y="3037"/>
                  <a:pt x="868" y="3037"/>
                </a:cubicBezTo>
                <a:lnTo>
                  <a:pt x="9109" y="3037"/>
                </a:lnTo>
                <a:cubicBezTo>
                  <a:pt x="9616" y="3037"/>
                  <a:pt x="10001" y="2916"/>
                  <a:pt x="10001" y="2772"/>
                </a:cubicBezTo>
                <a:lnTo>
                  <a:pt x="10025" y="265"/>
                </a:lnTo>
                <a:cubicBezTo>
                  <a:pt x="10025" y="121"/>
                  <a:pt x="9664" y="0"/>
                  <a:pt x="9182"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9"/>
          <p:cNvSpPr/>
          <p:nvPr/>
        </p:nvSpPr>
        <p:spPr>
          <a:xfrm>
            <a:off x="2939501" y="3391533"/>
            <a:ext cx="180919" cy="55236"/>
          </a:xfrm>
          <a:custGeom>
            <a:avLst/>
            <a:gdLst/>
            <a:ahLst/>
            <a:cxnLst/>
            <a:rect l="l" t="t" r="r" b="b"/>
            <a:pathLst>
              <a:path w="10026" h="3061" extrusionOk="0">
                <a:moveTo>
                  <a:pt x="844" y="0"/>
                </a:moveTo>
                <a:cubicBezTo>
                  <a:pt x="386" y="0"/>
                  <a:pt x="1" y="121"/>
                  <a:pt x="1" y="265"/>
                </a:cubicBezTo>
                <a:lnTo>
                  <a:pt x="25" y="2772"/>
                </a:lnTo>
                <a:cubicBezTo>
                  <a:pt x="25" y="2916"/>
                  <a:pt x="410" y="3037"/>
                  <a:pt x="892" y="3037"/>
                </a:cubicBezTo>
                <a:lnTo>
                  <a:pt x="9158" y="3061"/>
                </a:lnTo>
                <a:cubicBezTo>
                  <a:pt x="9640" y="3061"/>
                  <a:pt x="10025" y="2940"/>
                  <a:pt x="10001" y="2796"/>
                </a:cubicBezTo>
                <a:lnTo>
                  <a:pt x="9664" y="289"/>
                </a:lnTo>
                <a:cubicBezTo>
                  <a:pt x="9664" y="145"/>
                  <a:pt x="9254" y="24"/>
                  <a:pt x="8796" y="24"/>
                </a:cubicBezTo>
                <a:lnTo>
                  <a:pt x="844" y="0"/>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9"/>
          <p:cNvSpPr/>
          <p:nvPr/>
        </p:nvSpPr>
        <p:spPr>
          <a:xfrm>
            <a:off x="3143013" y="3391966"/>
            <a:ext cx="188300" cy="54803"/>
          </a:xfrm>
          <a:custGeom>
            <a:avLst/>
            <a:gdLst/>
            <a:ahLst/>
            <a:cxnLst/>
            <a:rect l="l" t="t" r="r" b="b"/>
            <a:pathLst>
              <a:path w="10435" h="3037" extrusionOk="0">
                <a:moveTo>
                  <a:pt x="820" y="0"/>
                </a:moveTo>
                <a:cubicBezTo>
                  <a:pt x="362" y="0"/>
                  <a:pt x="1" y="121"/>
                  <a:pt x="25" y="265"/>
                </a:cubicBezTo>
                <a:lnTo>
                  <a:pt x="410" y="2772"/>
                </a:lnTo>
                <a:cubicBezTo>
                  <a:pt x="434" y="2916"/>
                  <a:pt x="844" y="3037"/>
                  <a:pt x="1326" y="3037"/>
                </a:cubicBezTo>
                <a:lnTo>
                  <a:pt x="9591" y="3037"/>
                </a:lnTo>
                <a:cubicBezTo>
                  <a:pt x="10073" y="3037"/>
                  <a:pt x="10435" y="2916"/>
                  <a:pt x="10387" y="2772"/>
                </a:cubicBezTo>
                <a:lnTo>
                  <a:pt x="9688" y="265"/>
                </a:lnTo>
                <a:cubicBezTo>
                  <a:pt x="9664" y="121"/>
                  <a:pt x="9254" y="0"/>
                  <a:pt x="8772"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9"/>
          <p:cNvSpPr/>
          <p:nvPr/>
        </p:nvSpPr>
        <p:spPr>
          <a:xfrm>
            <a:off x="3346524" y="3391966"/>
            <a:ext cx="195698" cy="54803"/>
          </a:xfrm>
          <a:custGeom>
            <a:avLst/>
            <a:gdLst/>
            <a:ahLst/>
            <a:cxnLst/>
            <a:rect l="l" t="t" r="r" b="b"/>
            <a:pathLst>
              <a:path w="10845" h="3037" extrusionOk="0">
                <a:moveTo>
                  <a:pt x="820" y="0"/>
                </a:moveTo>
                <a:cubicBezTo>
                  <a:pt x="338" y="0"/>
                  <a:pt x="0" y="121"/>
                  <a:pt x="48" y="265"/>
                </a:cubicBezTo>
                <a:lnTo>
                  <a:pt x="795" y="2772"/>
                </a:lnTo>
                <a:cubicBezTo>
                  <a:pt x="844" y="2916"/>
                  <a:pt x="1277" y="3037"/>
                  <a:pt x="1759" y="3037"/>
                </a:cubicBezTo>
                <a:lnTo>
                  <a:pt x="10025" y="3037"/>
                </a:lnTo>
                <a:cubicBezTo>
                  <a:pt x="10507" y="3037"/>
                  <a:pt x="10844" y="2916"/>
                  <a:pt x="10772" y="2772"/>
                </a:cubicBezTo>
                <a:lnTo>
                  <a:pt x="9712" y="265"/>
                </a:lnTo>
                <a:cubicBezTo>
                  <a:pt x="9663" y="121"/>
                  <a:pt x="9230" y="0"/>
                  <a:pt x="8772"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9"/>
          <p:cNvSpPr/>
          <p:nvPr/>
        </p:nvSpPr>
        <p:spPr>
          <a:xfrm>
            <a:off x="3550018" y="3391966"/>
            <a:ext cx="203096" cy="55236"/>
          </a:xfrm>
          <a:custGeom>
            <a:avLst/>
            <a:gdLst/>
            <a:ahLst/>
            <a:cxnLst/>
            <a:rect l="l" t="t" r="r" b="b"/>
            <a:pathLst>
              <a:path w="11255" h="3061" extrusionOk="0">
                <a:moveTo>
                  <a:pt x="796" y="0"/>
                </a:moveTo>
                <a:cubicBezTo>
                  <a:pt x="338" y="0"/>
                  <a:pt x="1" y="121"/>
                  <a:pt x="73" y="265"/>
                </a:cubicBezTo>
                <a:lnTo>
                  <a:pt x="1182" y="2772"/>
                </a:lnTo>
                <a:cubicBezTo>
                  <a:pt x="1254" y="2916"/>
                  <a:pt x="1688" y="3037"/>
                  <a:pt x="2194" y="3037"/>
                </a:cubicBezTo>
                <a:lnTo>
                  <a:pt x="10435" y="3061"/>
                </a:lnTo>
                <a:cubicBezTo>
                  <a:pt x="10917" y="3061"/>
                  <a:pt x="11255" y="2940"/>
                  <a:pt x="11158" y="2796"/>
                </a:cubicBezTo>
                <a:lnTo>
                  <a:pt x="9736" y="290"/>
                </a:lnTo>
                <a:cubicBezTo>
                  <a:pt x="9664" y="145"/>
                  <a:pt x="9206" y="24"/>
                  <a:pt x="8748" y="24"/>
                </a:cubicBezTo>
                <a:lnTo>
                  <a:pt x="796" y="0"/>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9"/>
          <p:cNvSpPr/>
          <p:nvPr/>
        </p:nvSpPr>
        <p:spPr>
          <a:xfrm>
            <a:off x="3753529" y="3392399"/>
            <a:ext cx="210477" cy="54803"/>
          </a:xfrm>
          <a:custGeom>
            <a:avLst/>
            <a:gdLst/>
            <a:ahLst/>
            <a:cxnLst/>
            <a:rect l="l" t="t" r="r" b="b"/>
            <a:pathLst>
              <a:path w="11664" h="3037" extrusionOk="0">
                <a:moveTo>
                  <a:pt x="772" y="0"/>
                </a:moveTo>
                <a:cubicBezTo>
                  <a:pt x="314" y="0"/>
                  <a:pt x="1" y="121"/>
                  <a:pt x="97" y="266"/>
                </a:cubicBezTo>
                <a:lnTo>
                  <a:pt x="1567" y="2772"/>
                </a:lnTo>
                <a:cubicBezTo>
                  <a:pt x="1663" y="2916"/>
                  <a:pt x="2121" y="3037"/>
                  <a:pt x="2603" y="3037"/>
                </a:cubicBezTo>
                <a:lnTo>
                  <a:pt x="10869" y="3037"/>
                </a:lnTo>
                <a:cubicBezTo>
                  <a:pt x="11351" y="3037"/>
                  <a:pt x="11664" y="2916"/>
                  <a:pt x="11568" y="2772"/>
                </a:cubicBezTo>
                <a:lnTo>
                  <a:pt x="9760" y="266"/>
                </a:lnTo>
                <a:cubicBezTo>
                  <a:pt x="9664" y="121"/>
                  <a:pt x="9206" y="0"/>
                  <a:pt x="8724"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9"/>
          <p:cNvSpPr/>
          <p:nvPr/>
        </p:nvSpPr>
        <p:spPr>
          <a:xfrm>
            <a:off x="3957041" y="3392399"/>
            <a:ext cx="217875" cy="54803"/>
          </a:xfrm>
          <a:custGeom>
            <a:avLst/>
            <a:gdLst/>
            <a:ahLst/>
            <a:cxnLst/>
            <a:rect l="l" t="t" r="r" b="b"/>
            <a:pathLst>
              <a:path w="12074" h="3037" extrusionOk="0">
                <a:moveTo>
                  <a:pt x="771" y="0"/>
                </a:moveTo>
                <a:cubicBezTo>
                  <a:pt x="290" y="0"/>
                  <a:pt x="0" y="121"/>
                  <a:pt x="121" y="266"/>
                </a:cubicBezTo>
                <a:lnTo>
                  <a:pt x="1952" y="2772"/>
                </a:lnTo>
                <a:cubicBezTo>
                  <a:pt x="2073" y="2916"/>
                  <a:pt x="2555" y="3037"/>
                  <a:pt x="3037" y="3037"/>
                </a:cubicBezTo>
                <a:lnTo>
                  <a:pt x="11302" y="3037"/>
                </a:lnTo>
                <a:cubicBezTo>
                  <a:pt x="11784" y="3037"/>
                  <a:pt x="12073" y="2940"/>
                  <a:pt x="11953" y="2772"/>
                </a:cubicBezTo>
                <a:lnTo>
                  <a:pt x="9784" y="266"/>
                </a:lnTo>
                <a:cubicBezTo>
                  <a:pt x="9664" y="121"/>
                  <a:pt x="9182" y="0"/>
                  <a:pt x="8724" y="0"/>
                </a:cubicBez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9"/>
          <p:cNvSpPr/>
          <p:nvPr/>
        </p:nvSpPr>
        <p:spPr>
          <a:xfrm>
            <a:off x="4161418" y="3392399"/>
            <a:ext cx="315715" cy="55236"/>
          </a:xfrm>
          <a:custGeom>
            <a:avLst/>
            <a:gdLst/>
            <a:ahLst/>
            <a:cxnLst/>
            <a:rect l="l" t="t" r="r" b="b"/>
            <a:pathLst>
              <a:path w="17496" h="3061" extrusionOk="0">
                <a:moveTo>
                  <a:pt x="747" y="0"/>
                </a:moveTo>
                <a:cubicBezTo>
                  <a:pt x="289" y="0"/>
                  <a:pt x="0" y="121"/>
                  <a:pt x="145" y="290"/>
                </a:cubicBezTo>
                <a:lnTo>
                  <a:pt x="2338" y="2772"/>
                </a:lnTo>
                <a:cubicBezTo>
                  <a:pt x="2482" y="2940"/>
                  <a:pt x="2988" y="3061"/>
                  <a:pt x="3470" y="3061"/>
                </a:cubicBezTo>
                <a:lnTo>
                  <a:pt x="16748" y="3061"/>
                </a:lnTo>
                <a:cubicBezTo>
                  <a:pt x="17230" y="3061"/>
                  <a:pt x="17495" y="2940"/>
                  <a:pt x="17351" y="2796"/>
                </a:cubicBezTo>
                <a:lnTo>
                  <a:pt x="14652" y="290"/>
                </a:lnTo>
                <a:cubicBezTo>
                  <a:pt x="14507" y="145"/>
                  <a:pt x="14001" y="25"/>
                  <a:pt x="13543" y="25"/>
                </a:cubicBezTo>
                <a:lnTo>
                  <a:pt x="747" y="0"/>
                </a:lnTo>
                <a:close/>
              </a:path>
            </a:pathLst>
          </a:custGeom>
          <a:solidFill>
            <a:srgbClr val="1B1464">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9"/>
          <p:cNvSpPr/>
          <p:nvPr/>
        </p:nvSpPr>
        <p:spPr>
          <a:xfrm>
            <a:off x="684417" y="3742003"/>
            <a:ext cx="4454535" cy="35242"/>
          </a:xfrm>
          <a:custGeom>
            <a:avLst/>
            <a:gdLst/>
            <a:ahLst/>
            <a:cxnLst/>
            <a:rect l="l" t="t" r="r" b="b"/>
            <a:pathLst>
              <a:path w="246857" h="1953" extrusionOk="0">
                <a:moveTo>
                  <a:pt x="940" y="1"/>
                </a:moveTo>
                <a:cubicBezTo>
                  <a:pt x="0" y="989"/>
                  <a:pt x="2314" y="1760"/>
                  <a:pt x="6386" y="1760"/>
                </a:cubicBezTo>
                <a:lnTo>
                  <a:pt x="240447" y="1953"/>
                </a:lnTo>
                <a:cubicBezTo>
                  <a:pt x="244519" y="1953"/>
                  <a:pt x="246857" y="1158"/>
                  <a:pt x="245917" y="194"/>
                </a:cubicBezTo>
                <a:lnTo>
                  <a:pt x="245917" y="194"/>
                </a:lnTo>
                <a:cubicBezTo>
                  <a:pt x="245309" y="732"/>
                  <a:pt x="243408" y="1111"/>
                  <a:pt x="240698" y="1111"/>
                </a:cubicBezTo>
                <a:cubicBezTo>
                  <a:pt x="240615" y="1111"/>
                  <a:pt x="240531" y="1110"/>
                  <a:pt x="240447" y="1109"/>
                </a:cubicBezTo>
                <a:lnTo>
                  <a:pt x="6386" y="941"/>
                </a:lnTo>
                <a:cubicBezTo>
                  <a:pt x="3543" y="941"/>
                  <a:pt x="1567" y="555"/>
                  <a:pt x="940" y="1"/>
                </a:cubicBez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849" name="Google Shape;849;p49"/>
          <p:cNvPicPr preferRelativeResize="0"/>
          <p:nvPr/>
        </p:nvPicPr>
        <p:blipFill>
          <a:blip r:embed="rId3">
            <a:alphaModFix/>
          </a:blip>
          <a:stretch>
            <a:fillRect/>
          </a:stretch>
        </p:blipFill>
        <p:spPr>
          <a:xfrm>
            <a:off x="1527570" y="1259790"/>
            <a:ext cx="2770633" cy="1823462"/>
          </a:xfrm>
          <a:prstGeom prst="rect">
            <a:avLst/>
          </a:prstGeom>
          <a:noFill/>
          <a:ln>
            <a:noFill/>
          </a:ln>
        </p:spPr>
      </p:pic>
      <p:sp>
        <p:nvSpPr>
          <p:cNvPr id="850" name="Google Shape;850;p49"/>
          <p:cNvSpPr/>
          <p:nvPr/>
        </p:nvSpPr>
        <p:spPr>
          <a:xfrm>
            <a:off x="1470602" y="1162091"/>
            <a:ext cx="2937383" cy="1896800"/>
          </a:xfrm>
          <a:custGeom>
            <a:avLst/>
            <a:gdLst/>
            <a:ahLst/>
            <a:cxnLst/>
            <a:rect l="l" t="t" r="r" b="b"/>
            <a:pathLst>
              <a:path w="162781" h="105115" extrusionOk="0">
                <a:moveTo>
                  <a:pt x="3543" y="1"/>
                </a:moveTo>
                <a:cubicBezTo>
                  <a:pt x="2242" y="1"/>
                  <a:pt x="1013" y="386"/>
                  <a:pt x="1" y="1061"/>
                </a:cubicBezTo>
                <a:lnTo>
                  <a:pt x="162684" y="105115"/>
                </a:lnTo>
                <a:lnTo>
                  <a:pt x="162781" y="6676"/>
                </a:lnTo>
                <a:cubicBezTo>
                  <a:pt x="162781" y="3061"/>
                  <a:pt x="159841" y="121"/>
                  <a:pt x="156250" y="121"/>
                </a:cubicBezTo>
                <a:lnTo>
                  <a:pt x="3543" y="1"/>
                </a:lnTo>
                <a:close/>
              </a:path>
            </a:pathLst>
          </a:custGeom>
          <a:solidFill>
            <a:srgbClr val="FFFFFF">
              <a:alpha val="1254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sp>
        <p:nvSpPr>
          <p:cNvPr id="855" name="Google Shape;855;p50"/>
          <p:cNvSpPr txBox="1"/>
          <p:nvPr/>
        </p:nvSpPr>
        <p:spPr>
          <a:xfrm>
            <a:off x="2510100" y="1430525"/>
            <a:ext cx="4123800" cy="2904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b="1">
                <a:solidFill>
                  <a:schemeClr val="dk1"/>
                </a:solidFill>
                <a:latin typeface="Overpass Mono"/>
                <a:ea typeface="Overpass Mono"/>
                <a:cs typeface="Overpass Mono"/>
                <a:sym typeface="Overpass Mono"/>
              </a:rPr>
              <a:t>&lt;!DOCTYPE html&gt;</a:t>
            </a:r>
            <a:endParaRPr b="1">
              <a:solidFill>
                <a:schemeClr val="dk1"/>
              </a:solidFill>
              <a:latin typeface="Overpass Mono"/>
              <a:ea typeface="Overpass Mono"/>
              <a:cs typeface="Overpass Mono"/>
              <a:sym typeface="Overpass Mono"/>
            </a:endParaRPr>
          </a:p>
          <a:p>
            <a:pPr marL="0" lvl="0" indent="0" algn="l" rtl="0">
              <a:spcBef>
                <a:spcPts val="0"/>
              </a:spcBef>
              <a:spcAft>
                <a:spcPts val="0"/>
              </a:spcAft>
              <a:buNone/>
            </a:pPr>
            <a:r>
              <a:rPr lang="en" b="1">
                <a:solidFill>
                  <a:schemeClr val="dk1"/>
                </a:solidFill>
                <a:latin typeface="Overpass Mono"/>
                <a:ea typeface="Overpass Mono"/>
                <a:cs typeface="Overpass Mono"/>
                <a:sym typeface="Overpass Mono"/>
              </a:rPr>
              <a:t>&lt;html&gt;</a:t>
            </a:r>
            <a:endParaRPr b="1">
              <a:solidFill>
                <a:schemeClr val="dk1"/>
              </a:solidFill>
              <a:latin typeface="Overpass Mono"/>
              <a:ea typeface="Overpass Mono"/>
              <a:cs typeface="Overpass Mono"/>
              <a:sym typeface="Overpass Mono"/>
            </a:endParaRPr>
          </a:p>
          <a:p>
            <a:pPr marL="0" lvl="0" indent="0" algn="l" rtl="0">
              <a:spcBef>
                <a:spcPts val="0"/>
              </a:spcBef>
              <a:spcAft>
                <a:spcPts val="0"/>
              </a:spcAft>
              <a:buNone/>
            </a:pPr>
            <a:r>
              <a:rPr lang="en" b="1">
                <a:solidFill>
                  <a:schemeClr val="dk1"/>
                </a:solidFill>
                <a:latin typeface="Overpass Mono"/>
                <a:ea typeface="Overpass Mono"/>
                <a:cs typeface="Overpass Mono"/>
                <a:sym typeface="Overpass Mono"/>
              </a:rPr>
              <a:t>&lt;body&gt;</a:t>
            </a:r>
            <a:endParaRPr b="1">
              <a:solidFill>
                <a:schemeClr val="dk1"/>
              </a:solidFill>
              <a:latin typeface="Overpass Mono"/>
              <a:ea typeface="Overpass Mono"/>
              <a:cs typeface="Overpass Mono"/>
              <a:sym typeface="Overpass Mono"/>
            </a:endParaRPr>
          </a:p>
          <a:p>
            <a:pPr marL="0" lvl="0" indent="0" algn="l" rtl="0">
              <a:spcBef>
                <a:spcPts val="0"/>
              </a:spcBef>
              <a:spcAft>
                <a:spcPts val="0"/>
              </a:spcAft>
              <a:buNone/>
            </a:pPr>
            <a:endParaRPr b="1">
              <a:solidFill>
                <a:schemeClr val="dk1"/>
              </a:solidFill>
              <a:latin typeface="Overpass Mono"/>
              <a:ea typeface="Overpass Mono"/>
              <a:cs typeface="Overpass Mono"/>
              <a:sym typeface="Overpass Mono"/>
            </a:endParaRPr>
          </a:p>
          <a:p>
            <a:pPr marL="0" lvl="0" indent="0" algn="l" rtl="0">
              <a:spcBef>
                <a:spcPts val="0"/>
              </a:spcBef>
              <a:spcAft>
                <a:spcPts val="0"/>
              </a:spcAft>
              <a:buNone/>
            </a:pPr>
            <a:r>
              <a:rPr lang="en" b="1">
                <a:solidFill>
                  <a:schemeClr val="dk1"/>
                </a:solidFill>
                <a:latin typeface="Overpass Mono"/>
                <a:ea typeface="Overpass Mono"/>
                <a:cs typeface="Overpass Mono"/>
                <a:sym typeface="Overpass Mono"/>
              </a:rPr>
              <a:t>&lt;canvas id="myCanvas"</a:t>
            </a:r>
            <a:endParaRPr b="1">
              <a:solidFill>
                <a:schemeClr val="dk1"/>
              </a:solidFill>
              <a:latin typeface="Overpass Mono"/>
              <a:ea typeface="Overpass Mono"/>
              <a:cs typeface="Overpass Mono"/>
              <a:sym typeface="Overpass Mono"/>
            </a:endParaRPr>
          </a:p>
          <a:p>
            <a:pPr marL="0" lvl="0" indent="0" algn="l" rtl="0">
              <a:spcBef>
                <a:spcPts val="0"/>
              </a:spcBef>
              <a:spcAft>
                <a:spcPts val="0"/>
              </a:spcAft>
              <a:buNone/>
            </a:pPr>
            <a:r>
              <a:rPr lang="en" b="1">
                <a:solidFill>
                  <a:schemeClr val="dk1"/>
                </a:solidFill>
                <a:latin typeface="Overpass Mono"/>
                <a:ea typeface="Overpass Mono"/>
                <a:cs typeface="Overpass Mono"/>
                <a:sym typeface="Overpass Mono"/>
              </a:rPr>
              <a:t>width="250" height="25"</a:t>
            </a:r>
            <a:endParaRPr b="1">
              <a:solidFill>
                <a:schemeClr val="dk1"/>
              </a:solidFill>
              <a:latin typeface="Overpass Mono"/>
              <a:ea typeface="Overpass Mono"/>
              <a:cs typeface="Overpass Mono"/>
              <a:sym typeface="Overpass Mono"/>
            </a:endParaRPr>
          </a:p>
          <a:p>
            <a:pPr marL="0" lvl="0" indent="0" algn="l" rtl="0">
              <a:spcBef>
                <a:spcPts val="0"/>
              </a:spcBef>
              <a:spcAft>
                <a:spcPts val="0"/>
              </a:spcAft>
              <a:buNone/>
            </a:pPr>
            <a:r>
              <a:rPr lang="en" b="1">
                <a:solidFill>
                  <a:schemeClr val="dk1"/>
                </a:solidFill>
                <a:latin typeface="Overpass Mono"/>
                <a:ea typeface="Overpass Mono"/>
                <a:cs typeface="Overpass Mono"/>
                <a:sym typeface="Overpass Mono"/>
              </a:rPr>
              <a:t>style="border:4px solid #00ffc5;"&gt;</a:t>
            </a:r>
            <a:endParaRPr b="1">
              <a:solidFill>
                <a:schemeClr val="dk1"/>
              </a:solidFill>
              <a:latin typeface="Overpass Mono"/>
              <a:ea typeface="Overpass Mono"/>
              <a:cs typeface="Overpass Mono"/>
              <a:sym typeface="Overpass Mono"/>
            </a:endParaRPr>
          </a:p>
          <a:p>
            <a:pPr marL="0" lvl="0" indent="0" algn="l" rtl="0">
              <a:spcBef>
                <a:spcPts val="0"/>
              </a:spcBef>
              <a:spcAft>
                <a:spcPts val="0"/>
              </a:spcAft>
              <a:buNone/>
            </a:pPr>
            <a:r>
              <a:rPr lang="en" b="1">
                <a:solidFill>
                  <a:schemeClr val="dk1"/>
                </a:solidFill>
                <a:latin typeface="Overpass Mono"/>
                <a:ea typeface="Overpass Mono"/>
                <a:cs typeface="Overpass Mono"/>
                <a:sym typeface="Overpass Mono"/>
              </a:rPr>
              <a:t>&lt;/canvas&gt;</a:t>
            </a:r>
            <a:endParaRPr b="1">
              <a:solidFill>
                <a:schemeClr val="dk1"/>
              </a:solidFill>
              <a:latin typeface="Overpass Mono"/>
              <a:ea typeface="Overpass Mono"/>
              <a:cs typeface="Overpass Mono"/>
              <a:sym typeface="Overpass Mono"/>
            </a:endParaRPr>
          </a:p>
          <a:p>
            <a:pPr marL="0" lvl="0" indent="0" algn="l" rtl="0">
              <a:spcBef>
                <a:spcPts val="0"/>
              </a:spcBef>
              <a:spcAft>
                <a:spcPts val="0"/>
              </a:spcAft>
              <a:buNone/>
            </a:pPr>
            <a:endParaRPr b="1">
              <a:solidFill>
                <a:schemeClr val="dk1"/>
              </a:solidFill>
              <a:latin typeface="Overpass Mono"/>
              <a:ea typeface="Overpass Mono"/>
              <a:cs typeface="Overpass Mono"/>
              <a:sym typeface="Overpass Mono"/>
            </a:endParaRPr>
          </a:p>
          <a:p>
            <a:pPr marL="0" lvl="0" indent="0" algn="l" rtl="0">
              <a:spcBef>
                <a:spcPts val="0"/>
              </a:spcBef>
              <a:spcAft>
                <a:spcPts val="0"/>
              </a:spcAft>
              <a:buNone/>
            </a:pPr>
            <a:r>
              <a:rPr lang="en" b="1">
                <a:solidFill>
                  <a:schemeClr val="dk1"/>
                </a:solidFill>
                <a:latin typeface="Overpass Mono"/>
                <a:ea typeface="Overpass Mono"/>
                <a:cs typeface="Overpass Mono"/>
                <a:sym typeface="Overpass Mono"/>
              </a:rPr>
              <a:t>&lt;/body&gt;</a:t>
            </a:r>
            <a:endParaRPr b="1">
              <a:solidFill>
                <a:schemeClr val="dk1"/>
              </a:solidFill>
              <a:latin typeface="Overpass Mono"/>
              <a:ea typeface="Overpass Mono"/>
              <a:cs typeface="Overpass Mono"/>
              <a:sym typeface="Overpass Mono"/>
            </a:endParaRPr>
          </a:p>
          <a:p>
            <a:pPr marL="0" lvl="0" indent="0" algn="l" rtl="0">
              <a:spcBef>
                <a:spcPts val="0"/>
              </a:spcBef>
              <a:spcAft>
                <a:spcPts val="0"/>
              </a:spcAft>
              <a:buNone/>
            </a:pPr>
            <a:r>
              <a:rPr lang="en" b="1">
                <a:solidFill>
                  <a:schemeClr val="dk1"/>
                </a:solidFill>
                <a:latin typeface="Overpass Mono"/>
                <a:ea typeface="Overpass Mono"/>
                <a:cs typeface="Overpass Mono"/>
                <a:sym typeface="Overpass Mono"/>
              </a:rPr>
              <a:t>&lt;/html&gt;</a:t>
            </a:r>
            <a:endParaRPr b="1">
              <a:solidFill>
                <a:schemeClr val="dk1"/>
              </a:solidFill>
              <a:latin typeface="Overpass Mono"/>
              <a:ea typeface="Overpass Mono"/>
              <a:cs typeface="Overpass Mono"/>
              <a:sym typeface="Overpass Mono"/>
            </a:endParaRPr>
          </a:p>
          <a:p>
            <a:pPr marL="0" lvl="0" indent="0" algn="l" rtl="0">
              <a:spcBef>
                <a:spcPts val="0"/>
              </a:spcBef>
              <a:spcAft>
                <a:spcPts val="0"/>
              </a:spcAft>
              <a:buNone/>
            </a:pPr>
            <a:endParaRPr b="1">
              <a:solidFill>
                <a:schemeClr val="dk1"/>
              </a:solidFill>
              <a:latin typeface="Overpass Mono"/>
              <a:ea typeface="Overpass Mono"/>
              <a:cs typeface="Overpass Mono"/>
              <a:sym typeface="Overpass Mono"/>
            </a:endParaRPr>
          </a:p>
        </p:txBody>
      </p:sp>
      <p:sp>
        <p:nvSpPr>
          <p:cNvPr id="856" name="Google Shape;856;p50"/>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EXERCISE</a:t>
            </a:r>
            <a:endParaRPr/>
          </a:p>
        </p:txBody>
      </p:sp>
      <p:sp>
        <p:nvSpPr>
          <p:cNvPr id="857" name="Google Shape;857;p50"/>
          <p:cNvSpPr/>
          <p:nvPr/>
        </p:nvSpPr>
        <p:spPr>
          <a:xfrm flipH="1">
            <a:off x="2606030" y="4017575"/>
            <a:ext cx="3175205" cy="316801"/>
          </a:xfrm>
          <a:custGeom>
            <a:avLst/>
            <a:gdLst/>
            <a:ahLst/>
            <a:cxnLst/>
            <a:rect l="l" t="t" r="r" b="b"/>
            <a:pathLst>
              <a:path w="16884" h="2775" extrusionOk="0">
                <a:moveTo>
                  <a:pt x="0" y="1"/>
                </a:moveTo>
                <a:lnTo>
                  <a:pt x="0" y="2775"/>
                </a:lnTo>
                <a:lnTo>
                  <a:pt x="16883" y="2775"/>
                </a:lnTo>
                <a:lnTo>
                  <a:pt x="16883" y="1"/>
                </a:lnTo>
                <a:close/>
              </a:path>
            </a:pathLst>
          </a:custGeom>
          <a:noFill/>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861"/>
        <p:cNvGrpSpPr/>
        <p:nvPr/>
      </p:nvGrpSpPr>
      <p:grpSpPr>
        <a:xfrm>
          <a:off x="0" y="0"/>
          <a:ext cx="0" cy="0"/>
          <a:chOff x="0" y="0"/>
          <a:chExt cx="0" cy="0"/>
        </a:xfrm>
      </p:grpSpPr>
      <p:sp>
        <p:nvSpPr>
          <p:cNvPr id="862" name="Google Shape;862;p51"/>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ASSIGNMENT</a:t>
            </a:r>
            <a:endParaRPr/>
          </a:p>
        </p:txBody>
      </p:sp>
      <p:sp>
        <p:nvSpPr>
          <p:cNvPr id="863" name="Google Shape;863;p51"/>
          <p:cNvSpPr txBox="1">
            <a:spLocks noGrp="1"/>
          </p:cNvSpPr>
          <p:nvPr>
            <p:ph type="subTitle" idx="1"/>
          </p:nvPr>
        </p:nvSpPr>
        <p:spPr>
          <a:xfrm flipH="1">
            <a:off x="1456725" y="1617100"/>
            <a:ext cx="1960800" cy="1037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What language is used to render 2D graphics in HTML5?</a:t>
            </a:r>
            <a:endParaRPr/>
          </a:p>
        </p:txBody>
      </p:sp>
      <p:sp>
        <p:nvSpPr>
          <p:cNvPr id="864" name="Google Shape;864;p51"/>
          <p:cNvSpPr txBox="1">
            <a:spLocks noGrp="1"/>
          </p:cNvSpPr>
          <p:nvPr>
            <p:ph type="subTitle" idx="1"/>
          </p:nvPr>
        </p:nvSpPr>
        <p:spPr>
          <a:xfrm flipH="1">
            <a:off x="1456800" y="2887950"/>
            <a:ext cx="1960800" cy="5295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4800">
                <a:solidFill>
                  <a:schemeClr val="dk2"/>
                </a:solidFill>
              </a:rPr>
              <a:t>___</a:t>
            </a:r>
            <a:endParaRPr sz="4800">
              <a:solidFill>
                <a:schemeClr val="dk2"/>
              </a:solidFill>
            </a:endParaRPr>
          </a:p>
        </p:txBody>
      </p:sp>
      <p:pic>
        <p:nvPicPr>
          <p:cNvPr id="865" name="Google Shape;865;p51"/>
          <p:cNvPicPr preferRelativeResize="0"/>
          <p:nvPr/>
        </p:nvPicPr>
        <p:blipFill>
          <a:blip r:embed="rId3">
            <a:alphaModFix/>
          </a:blip>
          <a:stretch>
            <a:fillRect/>
          </a:stretch>
        </p:blipFill>
        <p:spPr>
          <a:xfrm>
            <a:off x="4782650" y="2689849"/>
            <a:ext cx="4361349" cy="2453650"/>
          </a:xfrm>
          <a:prstGeom prst="rect">
            <a:avLst/>
          </a:prstGeom>
          <a:noFill/>
          <a:ln>
            <a:noFill/>
          </a:ln>
        </p:spPr>
      </p:pic>
      <p:grpSp>
        <p:nvGrpSpPr>
          <p:cNvPr id="866" name="Google Shape;866;p51"/>
          <p:cNvGrpSpPr/>
          <p:nvPr/>
        </p:nvGrpSpPr>
        <p:grpSpPr>
          <a:xfrm>
            <a:off x="8129098" y="1240508"/>
            <a:ext cx="1015038" cy="1948298"/>
            <a:chOff x="7397009" y="1731193"/>
            <a:chExt cx="1781706" cy="3419867"/>
          </a:xfrm>
        </p:grpSpPr>
        <p:sp>
          <p:nvSpPr>
            <p:cNvPr id="867" name="Google Shape;867;p51"/>
            <p:cNvSpPr/>
            <p:nvPr/>
          </p:nvSpPr>
          <p:spPr>
            <a:xfrm>
              <a:off x="7858529" y="1731193"/>
              <a:ext cx="1320185" cy="132176"/>
            </a:xfrm>
            <a:custGeom>
              <a:avLst/>
              <a:gdLst/>
              <a:ahLst/>
              <a:cxnLst/>
              <a:rect l="l" t="t" r="r" b="b"/>
              <a:pathLst>
                <a:path w="19277" h="1930" extrusionOk="0">
                  <a:moveTo>
                    <a:pt x="1" y="1"/>
                  </a:moveTo>
                  <a:lnTo>
                    <a:pt x="1" y="1930"/>
                  </a:lnTo>
                  <a:lnTo>
                    <a:pt x="19277" y="1930"/>
                  </a:lnTo>
                  <a:lnTo>
                    <a:pt x="1927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51"/>
            <p:cNvSpPr/>
            <p:nvPr/>
          </p:nvSpPr>
          <p:spPr>
            <a:xfrm>
              <a:off x="7784360" y="1950550"/>
              <a:ext cx="865993" cy="132176"/>
            </a:xfrm>
            <a:custGeom>
              <a:avLst/>
              <a:gdLst/>
              <a:ahLst/>
              <a:cxnLst/>
              <a:rect l="l" t="t" r="r" b="b"/>
              <a:pathLst>
                <a:path w="12645" h="1930" extrusionOk="0">
                  <a:moveTo>
                    <a:pt x="0" y="1"/>
                  </a:moveTo>
                  <a:lnTo>
                    <a:pt x="0" y="1929"/>
                  </a:lnTo>
                  <a:lnTo>
                    <a:pt x="12645" y="1929"/>
                  </a:lnTo>
                  <a:lnTo>
                    <a:pt x="1264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51"/>
            <p:cNvSpPr/>
            <p:nvPr/>
          </p:nvSpPr>
          <p:spPr>
            <a:xfrm>
              <a:off x="8855808" y="1950550"/>
              <a:ext cx="322907" cy="132176"/>
            </a:xfrm>
            <a:custGeom>
              <a:avLst/>
              <a:gdLst/>
              <a:ahLst/>
              <a:cxnLst/>
              <a:rect l="l" t="t" r="r" b="b"/>
              <a:pathLst>
                <a:path w="4715" h="1930" extrusionOk="0">
                  <a:moveTo>
                    <a:pt x="0" y="1"/>
                  </a:moveTo>
                  <a:lnTo>
                    <a:pt x="0" y="1929"/>
                  </a:lnTo>
                  <a:lnTo>
                    <a:pt x="4715" y="1929"/>
                  </a:lnTo>
                  <a:lnTo>
                    <a:pt x="4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51"/>
            <p:cNvSpPr/>
            <p:nvPr/>
          </p:nvSpPr>
          <p:spPr>
            <a:xfrm>
              <a:off x="8445651" y="2169086"/>
              <a:ext cx="733063" cy="132998"/>
            </a:xfrm>
            <a:custGeom>
              <a:avLst/>
              <a:gdLst/>
              <a:ahLst/>
              <a:cxnLst/>
              <a:rect l="l" t="t" r="r" b="b"/>
              <a:pathLst>
                <a:path w="10704" h="1942" extrusionOk="0">
                  <a:moveTo>
                    <a:pt x="0" y="0"/>
                  </a:moveTo>
                  <a:lnTo>
                    <a:pt x="0" y="1941"/>
                  </a:lnTo>
                  <a:lnTo>
                    <a:pt x="10704" y="1941"/>
                  </a:lnTo>
                  <a:lnTo>
                    <a:pt x="10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51"/>
            <p:cNvSpPr/>
            <p:nvPr/>
          </p:nvSpPr>
          <p:spPr>
            <a:xfrm>
              <a:off x="8738356" y="2388443"/>
              <a:ext cx="440359" cy="132929"/>
            </a:xfrm>
            <a:custGeom>
              <a:avLst/>
              <a:gdLst/>
              <a:ahLst/>
              <a:cxnLst/>
              <a:rect l="l" t="t" r="r" b="b"/>
              <a:pathLst>
                <a:path w="6430" h="1941" extrusionOk="0">
                  <a:moveTo>
                    <a:pt x="1" y="0"/>
                  </a:moveTo>
                  <a:lnTo>
                    <a:pt x="1" y="1941"/>
                  </a:lnTo>
                  <a:lnTo>
                    <a:pt x="6430" y="1941"/>
                  </a:lnTo>
                  <a:lnTo>
                    <a:pt x="64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51"/>
            <p:cNvSpPr/>
            <p:nvPr/>
          </p:nvSpPr>
          <p:spPr>
            <a:xfrm>
              <a:off x="7990637" y="2388443"/>
              <a:ext cx="597737" cy="132929"/>
            </a:xfrm>
            <a:custGeom>
              <a:avLst/>
              <a:gdLst/>
              <a:ahLst/>
              <a:cxnLst/>
              <a:rect l="l" t="t" r="r" b="b"/>
              <a:pathLst>
                <a:path w="8728" h="1941" extrusionOk="0">
                  <a:moveTo>
                    <a:pt x="1" y="0"/>
                  </a:moveTo>
                  <a:lnTo>
                    <a:pt x="1" y="1941"/>
                  </a:lnTo>
                  <a:lnTo>
                    <a:pt x="8728" y="1941"/>
                  </a:lnTo>
                  <a:lnTo>
                    <a:pt x="872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51"/>
            <p:cNvSpPr/>
            <p:nvPr/>
          </p:nvSpPr>
          <p:spPr>
            <a:xfrm>
              <a:off x="7683208" y="2607801"/>
              <a:ext cx="1495507" cy="132108"/>
            </a:xfrm>
            <a:custGeom>
              <a:avLst/>
              <a:gdLst/>
              <a:ahLst/>
              <a:cxnLst/>
              <a:rect l="l" t="t" r="r" b="b"/>
              <a:pathLst>
                <a:path w="21837" h="1929" extrusionOk="0">
                  <a:moveTo>
                    <a:pt x="1" y="0"/>
                  </a:moveTo>
                  <a:lnTo>
                    <a:pt x="1" y="1929"/>
                  </a:lnTo>
                  <a:lnTo>
                    <a:pt x="21837" y="1929"/>
                  </a:lnTo>
                  <a:lnTo>
                    <a:pt x="21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51"/>
            <p:cNvSpPr/>
            <p:nvPr/>
          </p:nvSpPr>
          <p:spPr>
            <a:xfrm>
              <a:off x="8298888" y="2827090"/>
              <a:ext cx="879827" cy="132176"/>
            </a:xfrm>
            <a:custGeom>
              <a:avLst/>
              <a:gdLst/>
              <a:ahLst/>
              <a:cxnLst/>
              <a:rect l="l" t="t" r="r" b="b"/>
              <a:pathLst>
                <a:path w="12847" h="1930" extrusionOk="0">
                  <a:moveTo>
                    <a:pt x="0" y="1"/>
                  </a:moveTo>
                  <a:lnTo>
                    <a:pt x="0" y="1930"/>
                  </a:lnTo>
                  <a:lnTo>
                    <a:pt x="12847" y="1930"/>
                  </a:lnTo>
                  <a:lnTo>
                    <a:pt x="12847"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1"/>
            <p:cNvSpPr/>
            <p:nvPr/>
          </p:nvSpPr>
          <p:spPr>
            <a:xfrm>
              <a:off x="8855808" y="3046447"/>
              <a:ext cx="322907" cy="132176"/>
            </a:xfrm>
            <a:custGeom>
              <a:avLst/>
              <a:gdLst/>
              <a:ahLst/>
              <a:cxnLst/>
              <a:rect l="l" t="t" r="r" b="b"/>
              <a:pathLst>
                <a:path w="4715" h="1930" extrusionOk="0">
                  <a:moveTo>
                    <a:pt x="0" y="1"/>
                  </a:moveTo>
                  <a:lnTo>
                    <a:pt x="0" y="1929"/>
                  </a:lnTo>
                  <a:lnTo>
                    <a:pt x="4715" y="1929"/>
                  </a:lnTo>
                  <a:lnTo>
                    <a:pt x="4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51"/>
            <p:cNvSpPr/>
            <p:nvPr/>
          </p:nvSpPr>
          <p:spPr>
            <a:xfrm>
              <a:off x="7784360" y="2169086"/>
              <a:ext cx="499050" cy="132998"/>
            </a:xfrm>
            <a:custGeom>
              <a:avLst/>
              <a:gdLst/>
              <a:ahLst/>
              <a:cxnLst/>
              <a:rect l="l" t="t" r="r" b="b"/>
              <a:pathLst>
                <a:path w="7287" h="1942" extrusionOk="0">
                  <a:moveTo>
                    <a:pt x="0" y="0"/>
                  </a:moveTo>
                  <a:lnTo>
                    <a:pt x="0" y="1941"/>
                  </a:lnTo>
                  <a:lnTo>
                    <a:pt x="7287" y="1941"/>
                  </a:lnTo>
                  <a:lnTo>
                    <a:pt x="72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1"/>
            <p:cNvSpPr/>
            <p:nvPr/>
          </p:nvSpPr>
          <p:spPr>
            <a:xfrm>
              <a:off x="8020017" y="4142344"/>
              <a:ext cx="322975" cy="132176"/>
            </a:xfrm>
            <a:custGeom>
              <a:avLst/>
              <a:gdLst/>
              <a:ahLst/>
              <a:cxnLst/>
              <a:rect l="l" t="t" r="r" b="b"/>
              <a:pathLst>
                <a:path w="4716" h="1930" extrusionOk="0">
                  <a:moveTo>
                    <a:pt x="0" y="1"/>
                  </a:moveTo>
                  <a:lnTo>
                    <a:pt x="0" y="1929"/>
                  </a:lnTo>
                  <a:lnTo>
                    <a:pt x="4715" y="1929"/>
                  </a:lnTo>
                  <a:lnTo>
                    <a:pt x="4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1"/>
            <p:cNvSpPr/>
            <p:nvPr/>
          </p:nvSpPr>
          <p:spPr>
            <a:xfrm>
              <a:off x="7521789" y="4142344"/>
              <a:ext cx="322153" cy="132176"/>
            </a:xfrm>
            <a:custGeom>
              <a:avLst/>
              <a:gdLst/>
              <a:ahLst/>
              <a:cxnLst/>
              <a:rect l="l" t="t" r="r" b="b"/>
              <a:pathLst>
                <a:path w="4704" h="1930" extrusionOk="0">
                  <a:moveTo>
                    <a:pt x="0" y="1"/>
                  </a:moveTo>
                  <a:lnTo>
                    <a:pt x="0" y="1929"/>
                  </a:lnTo>
                  <a:lnTo>
                    <a:pt x="4703" y="1929"/>
                  </a:lnTo>
                  <a:lnTo>
                    <a:pt x="4703"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1"/>
            <p:cNvSpPr/>
            <p:nvPr/>
          </p:nvSpPr>
          <p:spPr>
            <a:xfrm>
              <a:off x="8152056" y="3264983"/>
              <a:ext cx="1026659" cy="132998"/>
            </a:xfrm>
            <a:custGeom>
              <a:avLst/>
              <a:gdLst/>
              <a:ahLst/>
              <a:cxnLst/>
              <a:rect l="l" t="t" r="r" b="b"/>
              <a:pathLst>
                <a:path w="14991" h="1942" extrusionOk="0">
                  <a:moveTo>
                    <a:pt x="1" y="0"/>
                  </a:moveTo>
                  <a:lnTo>
                    <a:pt x="1" y="1941"/>
                  </a:lnTo>
                  <a:lnTo>
                    <a:pt x="14991" y="1941"/>
                  </a:lnTo>
                  <a:lnTo>
                    <a:pt x="1499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51"/>
            <p:cNvSpPr/>
            <p:nvPr/>
          </p:nvSpPr>
          <p:spPr>
            <a:xfrm>
              <a:off x="7784360" y="3484340"/>
              <a:ext cx="807301" cy="132929"/>
            </a:xfrm>
            <a:custGeom>
              <a:avLst/>
              <a:gdLst/>
              <a:ahLst/>
              <a:cxnLst/>
              <a:rect l="l" t="t" r="r" b="b"/>
              <a:pathLst>
                <a:path w="11788" h="1941" extrusionOk="0">
                  <a:moveTo>
                    <a:pt x="0" y="0"/>
                  </a:moveTo>
                  <a:lnTo>
                    <a:pt x="0" y="1941"/>
                  </a:lnTo>
                  <a:lnTo>
                    <a:pt x="11787" y="1941"/>
                  </a:lnTo>
                  <a:lnTo>
                    <a:pt x="1178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51"/>
            <p:cNvSpPr/>
            <p:nvPr/>
          </p:nvSpPr>
          <p:spPr>
            <a:xfrm>
              <a:off x="8738356" y="3484340"/>
              <a:ext cx="440359" cy="132929"/>
            </a:xfrm>
            <a:custGeom>
              <a:avLst/>
              <a:gdLst/>
              <a:ahLst/>
              <a:cxnLst/>
              <a:rect l="l" t="t" r="r" b="b"/>
              <a:pathLst>
                <a:path w="6430" h="1941" extrusionOk="0">
                  <a:moveTo>
                    <a:pt x="1" y="0"/>
                  </a:moveTo>
                  <a:lnTo>
                    <a:pt x="1" y="1941"/>
                  </a:lnTo>
                  <a:lnTo>
                    <a:pt x="6430" y="1941"/>
                  </a:lnTo>
                  <a:lnTo>
                    <a:pt x="643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51"/>
            <p:cNvSpPr/>
            <p:nvPr/>
          </p:nvSpPr>
          <p:spPr>
            <a:xfrm>
              <a:off x="7931945" y="3046447"/>
              <a:ext cx="733063" cy="132176"/>
            </a:xfrm>
            <a:custGeom>
              <a:avLst/>
              <a:gdLst/>
              <a:ahLst/>
              <a:cxnLst/>
              <a:rect l="l" t="t" r="r" b="b"/>
              <a:pathLst>
                <a:path w="10704" h="1930" extrusionOk="0">
                  <a:moveTo>
                    <a:pt x="0" y="1"/>
                  </a:moveTo>
                  <a:lnTo>
                    <a:pt x="0" y="1929"/>
                  </a:lnTo>
                  <a:lnTo>
                    <a:pt x="10704" y="1929"/>
                  </a:lnTo>
                  <a:lnTo>
                    <a:pt x="10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51"/>
            <p:cNvSpPr/>
            <p:nvPr/>
          </p:nvSpPr>
          <p:spPr>
            <a:xfrm>
              <a:off x="8445651" y="3703698"/>
              <a:ext cx="733063" cy="132108"/>
            </a:xfrm>
            <a:custGeom>
              <a:avLst/>
              <a:gdLst/>
              <a:ahLst/>
              <a:cxnLst/>
              <a:rect l="l" t="t" r="r" b="b"/>
              <a:pathLst>
                <a:path w="10704" h="1929" extrusionOk="0">
                  <a:moveTo>
                    <a:pt x="0" y="0"/>
                  </a:moveTo>
                  <a:lnTo>
                    <a:pt x="0" y="1929"/>
                  </a:lnTo>
                  <a:lnTo>
                    <a:pt x="10704" y="1929"/>
                  </a:lnTo>
                  <a:lnTo>
                    <a:pt x="10704"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51"/>
            <p:cNvSpPr/>
            <p:nvPr/>
          </p:nvSpPr>
          <p:spPr>
            <a:xfrm>
              <a:off x="8855808" y="3922987"/>
              <a:ext cx="322907" cy="132176"/>
            </a:xfrm>
            <a:custGeom>
              <a:avLst/>
              <a:gdLst/>
              <a:ahLst/>
              <a:cxnLst/>
              <a:rect l="l" t="t" r="r" b="b"/>
              <a:pathLst>
                <a:path w="4715" h="1930" extrusionOk="0">
                  <a:moveTo>
                    <a:pt x="0" y="1"/>
                  </a:moveTo>
                  <a:lnTo>
                    <a:pt x="0" y="1930"/>
                  </a:lnTo>
                  <a:lnTo>
                    <a:pt x="4715" y="1930"/>
                  </a:lnTo>
                  <a:lnTo>
                    <a:pt x="4715"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51"/>
            <p:cNvSpPr/>
            <p:nvPr/>
          </p:nvSpPr>
          <p:spPr>
            <a:xfrm>
              <a:off x="7990637" y="3703698"/>
              <a:ext cx="322975" cy="132108"/>
            </a:xfrm>
            <a:custGeom>
              <a:avLst/>
              <a:gdLst/>
              <a:ahLst/>
              <a:cxnLst/>
              <a:rect l="l" t="t" r="r" b="b"/>
              <a:pathLst>
                <a:path w="4716" h="1929" extrusionOk="0">
                  <a:moveTo>
                    <a:pt x="1" y="0"/>
                  </a:moveTo>
                  <a:lnTo>
                    <a:pt x="1" y="1929"/>
                  </a:lnTo>
                  <a:lnTo>
                    <a:pt x="4715" y="1929"/>
                  </a:lnTo>
                  <a:lnTo>
                    <a:pt x="471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51"/>
            <p:cNvSpPr/>
            <p:nvPr/>
          </p:nvSpPr>
          <p:spPr>
            <a:xfrm>
              <a:off x="8445651" y="4142344"/>
              <a:ext cx="733063" cy="132176"/>
            </a:xfrm>
            <a:custGeom>
              <a:avLst/>
              <a:gdLst/>
              <a:ahLst/>
              <a:cxnLst/>
              <a:rect l="l" t="t" r="r" b="b"/>
              <a:pathLst>
                <a:path w="10704" h="1930" extrusionOk="0">
                  <a:moveTo>
                    <a:pt x="0" y="1"/>
                  </a:moveTo>
                  <a:lnTo>
                    <a:pt x="0" y="1929"/>
                  </a:lnTo>
                  <a:lnTo>
                    <a:pt x="10704" y="1929"/>
                  </a:lnTo>
                  <a:lnTo>
                    <a:pt x="1070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51"/>
            <p:cNvSpPr/>
            <p:nvPr/>
          </p:nvSpPr>
          <p:spPr>
            <a:xfrm>
              <a:off x="7858529" y="3922987"/>
              <a:ext cx="862774" cy="132176"/>
            </a:xfrm>
            <a:custGeom>
              <a:avLst/>
              <a:gdLst/>
              <a:ahLst/>
              <a:cxnLst/>
              <a:rect l="l" t="t" r="r" b="b"/>
              <a:pathLst>
                <a:path w="12598" h="1930" extrusionOk="0">
                  <a:moveTo>
                    <a:pt x="1" y="1"/>
                  </a:moveTo>
                  <a:lnTo>
                    <a:pt x="1" y="1930"/>
                  </a:lnTo>
                  <a:lnTo>
                    <a:pt x="12598" y="1930"/>
                  </a:lnTo>
                  <a:lnTo>
                    <a:pt x="125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51"/>
            <p:cNvSpPr/>
            <p:nvPr/>
          </p:nvSpPr>
          <p:spPr>
            <a:xfrm>
              <a:off x="7683208" y="4361702"/>
              <a:ext cx="1495507" cy="132176"/>
            </a:xfrm>
            <a:custGeom>
              <a:avLst/>
              <a:gdLst/>
              <a:ahLst/>
              <a:cxnLst/>
              <a:rect l="l" t="t" r="r" b="b"/>
              <a:pathLst>
                <a:path w="21837" h="1930" extrusionOk="0">
                  <a:moveTo>
                    <a:pt x="1" y="0"/>
                  </a:moveTo>
                  <a:lnTo>
                    <a:pt x="1" y="1929"/>
                  </a:lnTo>
                  <a:lnTo>
                    <a:pt x="21837" y="1929"/>
                  </a:lnTo>
                  <a:lnTo>
                    <a:pt x="21837"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51"/>
            <p:cNvSpPr/>
            <p:nvPr/>
          </p:nvSpPr>
          <p:spPr>
            <a:xfrm>
              <a:off x="8767736" y="4580237"/>
              <a:ext cx="410978" cy="132929"/>
            </a:xfrm>
            <a:custGeom>
              <a:avLst/>
              <a:gdLst/>
              <a:ahLst/>
              <a:cxnLst/>
              <a:rect l="l" t="t" r="r" b="b"/>
              <a:pathLst>
                <a:path w="6001" h="1941" extrusionOk="0">
                  <a:moveTo>
                    <a:pt x="0" y="0"/>
                  </a:moveTo>
                  <a:lnTo>
                    <a:pt x="0" y="1941"/>
                  </a:lnTo>
                  <a:lnTo>
                    <a:pt x="6001" y="1941"/>
                  </a:lnTo>
                  <a:lnTo>
                    <a:pt x="600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51"/>
            <p:cNvSpPr/>
            <p:nvPr/>
          </p:nvSpPr>
          <p:spPr>
            <a:xfrm>
              <a:off x="7814494" y="4580237"/>
              <a:ext cx="773880" cy="132929"/>
            </a:xfrm>
            <a:custGeom>
              <a:avLst/>
              <a:gdLst/>
              <a:ahLst/>
              <a:cxnLst/>
              <a:rect l="l" t="t" r="r" b="b"/>
              <a:pathLst>
                <a:path w="11300" h="1941" extrusionOk="0">
                  <a:moveTo>
                    <a:pt x="1" y="0"/>
                  </a:moveTo>
                  <a:lnTo>
                    <a:pt x="1" y="1941"/>
                  </a:lnTo>
                  <a:lnTo>
                    <a:pt x="11300" y="1941"/>
                  </a:lnTo>
                  <a:lnTo>
                    <a:pt x="11300"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51"/>
            <p:cNvSpPr/>
            <p:nvPr/>
          </p:nvSpPr>
          <p:spPr>
            <a:xfrm>
              <a:off x="7397009" y="4799526"/>
              <a:ext cx="833394" cy="132998"/>
            </a:xfrm>
            <a:custGeom>
              <a:avLst/>
              <a:gdLst/>
              <a:ahLst/>
              <a:cxnLst/>
              <a:rect l="l" t="t" r="r" b="b"/>
              <a:pathLst>
                <a:path w="12169" h="1942" extrusionOk="0">
                  <a:moveTo>
                    <a:pt x="1" y="1"/>
                  </a:moveTo>
                  <a:lnTo>
                    <a:pt x="1" y="1942"/>
                  </a:lnTo>
                  <a:lnTo>
                    <a:pt x="12169" y="1942"/>
                  </a:lnTo>
                  <a:lnTo>
                    <a:pt x="1216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51"/>
            <p:cNvSpPr/>
            <p:nvPr/>
          </p:nvSpPr>
          <p:spPr>
            <a:xfrm>
              <a:off x="8382851" y="4799526"/>
              <a:ext cx="795864" cy="132998"/>
            </a:xfrm>
            <a:custGeom>
              <a:avLst/>
              <a:gdLst/>
              <a:ahLst/>
              <a:cxnLst/>
              <a:rect l="l" t="t" r="r" b="b"/>
              <a:pathLst>
                <a:path w="11621" h="1942" extrusionOk="0">
                  <a:moveTo>
                    <a:pt x="0" y="1"/>
                  </a:moveTo>
                  <a:lnTo>
                    <a:pt x="0" y="1942"/>
                  </a:lnTo>
                  <a:lnTo>
                    <a:pt x="11621" y="1942"/>
                  </a:lnTo>
                  <a:lnTo>
                    <a:pt x="1162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51"/>
            <p:cNvSpPr/>
            <p:nvPr/>
          </p:nvSpPr>
          <p:spPr>
            <a:xfrm>
              <a:off x="8064053" y="5018884"/>
              <a:ext cx="1114662" cy="132176"/>
            </a:xfrm>
            <a:custGeom>
              <a:avLst/>
              <a:gdLst/>
              <a:ahLst/>
              <a:cxnLst/>
              <a:rect l="l" t="t" r="r" b="b"/>
              <a:pathLst>
                <a:path w="16276" h="1930" extrusionOk="0">
                  <a:moveTo>
                    <a:pt x="0" y="1"/>
                  </a:moveTo>
                  <a:lnTo>
                    <a:pt x="0" y="1930"/>
                  </a:lnTo>
                  <a:lnTo>
                    <a:pt x="16276" y="1930"/>
                  </a:lnTo>
                  <a:lnTo>
                    <a:pt x="16276"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897"/>
        <p:cNvGrpSpPr/>
        <p:nvPr/>
      </p:nvGrpSpPr>
      <p:grpSpPr>
        <a:xfrm>
          <a:off x="0" y="0"/>
          <a:ext cx="0" cy="0"/>
          <a:chOff x="0" y="0"/>
          <a:chExt cx="0" cy="0"/>
        </a:xfrm>
      </p:grpSpPr>
      <p:sp>
        <p:nvSpPr>
          <p:cNvPr id="898" name="Google Shape;898;p52"/>
          <p:cNvSpPr txBox="1">
            <a:spLocks noGrp="1"/>
          </p:cNvSpPr>
          <p:nvPr>
            <p:ph type="title"/>
          </p:nvPr>
        </p:nvSpPr>
        <p:spPr>
          <a:xfrm>
            <a:off x="2951850" y="700250"/>
            <a:ext cx="32403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THANKS!</a:t>
            </a:r>
            <a:endParaRPr/>
          </a:p>
        </p:txBody>
      </p:sp>
      <p:sp>
        <p:nvSpPr>
          <p:cNvPr id="899" name="Google Shape;899;p52"/>
          <p:cNvSpPr txBox="1">
            <a:spLocks noGrp="1"/>
          </p:cNvSpPr>
          <p:nvPr>
            <p:ph type="subTitle" idx="1"/>
          </p:nvPr>
        </p:nvSpPr>
        <p:spPr>
          <a:xfrm>
            <a:off x="2951850" y="1515875"/>
            <a:ext cx="3240300" cy="12084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Do you have any questions?</a:t>
            </a:r>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+91 620 421 838</a:t>
            </a:r>
            <a:endParaRPr/>
          </a:p>
          <a:p>
            <a:pPr marL="0" lvl="0" indent="0" algn="ctr" rtl="0">
              <a:spcBef>
                <a:spcPts val="0"/>
              </a:spcBef>
              <a:spcAft>
                <a:spcPts val="0"/>
              </a:spcAft>
              <a:buNone/>
            </a:pPr>
            <a:r>
              <a:rPr lang="en"/>
              <a:t>yourcompany.com</a:t>
            </a: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grpSp>
        <p:nvGrpSpPr>
          <p:cNvPr id="900" name="Google Shape;900;p52"/>
          <p:cNvGrpSpPr/>
          <p:nvPr/>
        </p:nvGrpSpPr>
        <p:grpSpPr>
          <a:xfrm>
            <a:off x="4038098" y="2926312"/>
            <a:ext cx="1067804" cy="303977"/>
            <a:chOff x="3994909" y="3002512"/>
            <a:chExt cx="1067804" cy="303977"/>
          </a:xfrm>
        </p:grpSpPr>
        <p:grpSp>
          <p:nvGrpSpPr>
            <p:cNvPr id="901" name="Google Shape;901;p52"/>
            <p:cNvGrpSpPr/>
            <p:nvPr/>
          </p:nvGrpSpPr>
          <p:grpSpPr>
            <a:xfrm>
              <a:off x="4376840" y="3002512"/>
              <a:ext cx="303942" cy="303665"/>
              <a:chOff x="3314750" y="3817357"/>
              <a:chExt cx="356865" cy="356498"/>
            </a:xfrm>
          </p:grpSpPr>
          <p:sp>
            <p:nvSpPr>
              <p:cNvPr id="902" name="Google Shape;902;p52"/>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52"/>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52"/>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52"/>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 name="Google Shape;906;p52"/>
            <p:cNvGrpSpPr/>
            <p:nvPr/>
          </p:nvGrpSpPr>
          <p:grpSpPr>
            <a:xfrm>
              <a:off x="4758771" y="3002512"/>
              <a:ext cx="303942" cy="303665"/>
              <a:chOff x="3763184" y="3817357"/>
              <a:chExt cx="356865" cy="356498"/>
            </a:xfrm>
          </p:grpSpPr>
          <p:sp>
            <p:nvSpPr>
              <p:cNvPr id="907" name="Google Shape;907;p52"/>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52"/>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52"/>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52"/>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 name="Google Shape;911;p52"/>
            <p:cNvGrpSpPr/>
            <p:nvPr/>
          </p:nvGrpSpPr>
          <p:grpSpPr>
            <a:xfrm>
              <a:off x="3994909" y="3002512"/>
              <a:ext cx="303942" cy="303977"/>
              <a:chOff x="2866317" y="3817357"/>
              <a:chExt cx="356865" cy="356865"/>
            </a:xfrm>
          </p:grpSpPr>
          <p:sp>
            <p:nvSpPr>
              <p:cNvPr id="912" name="Google Shape;912;p52"/>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 name="Google Shape;913;p52"/>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14" name="Google Shape;914;p52"/>
          <p:cNvSpPr txBox="1"/>
          <p:nvPr/>
        </p:nvSpPr>
        <p:spPr>
          <a:xfrm>
            <a:off x="2788650" y="4328875"/>
            <a:ext cx="3566700" cy="4182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b="1">
                <a:solidFill>
                  <a:schemeClr val="lt1"/>
                </a:solidFill>
                <a:latin typeface="Anaheim"/>
                <a:ea typeface="Anaheim"/>
                <a:cs typeface="Anaheim"/>
                <a:sym typeface="Anaheim"/>
              </a:rPr>
              <a:t>Please, keep this slide for attribution.</a:t>
            </a:r>
            <a:endParaRPr b="1">
              <a:solidFill>
                <a:schemeClr val="lt1"/>
              </a:solidFill>
              <a:latin typeface="Anaheim"/>
              <a:ea typeface="Anaheim"/>
              <a:cs typeface="Anaheim"/>
              <a:sym typeface="Anaheim"/>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918"/>
        <p:cNvGrpSpPr/>
        <p:nvPr/>
      </p:nvGrpSpPr>
      <p:grpSpPr>
        <a:xfrm>
          <a:off x="0" y="0"/>
          <a:ext cx="0" cy="0"/>
          <a:chOff x="0" y="0"/>
          <a:chExt cx="0" cy="0"/>
        </a:xfrm>
      </p:grpSpPr>
      <p:sp>
        <p:nvSpPr>
          <p:cNvPr id="919" name="Google Shape;919;p53"/>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920" name="Google Shape;920;p53"/>
          <p:cNvSpPr txBox="1"/>
          <p:nvPr/>
        </p:nvSpPr>
        <p:spPr>
          <a:xfrm>
            <a:off x="754542" y="1134000"/>
            <a:ext cx="3566400" cy="301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lt1"/>
                </a:solidFill>
                <a:latin typeface="Anaheim"/>
                <a:ea typeface="Anaheim"/>
                <a:cs typeface="Anaheim"/>
                <a:sym typeface="Anaheim"/>
              </a:rPr>
              <a:t>PHOTOS:</a:t>
            </a:r>
            <a:endParaRPr>
              <a:solidFill>
                <a:schemeClr val="lt1"/>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endParaRPr>
          </a:p>
          <a:p>
            <a:pPr marL="457200" lvl="0" indent="-317500" algn="l" rtl="0">
              <a:lnSpc>
                <a:spcPct val="115000"/>
              </a:lnSpc>
              <a:spcBef>
                <a:spcPts val="160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4">
                  <a:extLst>
                    <a:ext uri="{A12FA001-AC4F-418D-AE19-62706E023703}">
                      <ahyp:hlinkClr xmlns:ahyp="http://schemas.microsoft.com/office/drawing/2018/hyperlinkcolor" val="tx"/>
                    </a:ext>
                  </a:extLst>
                </a:hlinkClick>
              </a:rPr>
              <a:t>Close up of hacker</a:t>
            </a:r>
            <a:endParaRPr>
              <a:solidFill>
                <a:schemeClr val="lt1"/>
              </a:solidFill>
              <a:latin typeface="Anaheim"/>
              <a:ea typeface="Anaheim"/>
              <a:cs typeface="Anaheim"/>
              <a:sym typeface="Anaheim"/>
            </a:endParaRPr>
          </a:p>
          <a:p>
            <a:pPr marL="457200" lvl="0" indent="-317500" algn="l" rtl="0">
              <a:lnSpc>
                <a:spcPct val="115000"/>
              </a:lnSpc>
              <a:spcBef>
                <a:spcPts val="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5">
                  <a:extLst>
                    <a:ext uri="{A12FA001-AC4F-418D-AE19-62706E023703}">
                      <ahyp:hlinkClr xmlns:ahyp="http://schemas.microsoft.com/office/drawing/2018/hyperlinkcolor" val="tx"/>
                    </a:ext>
                  </a:extLst>
                </a:hlinkClick>
              </a:rPr>
              <a:t>Teacher talking with his students online</a:t>
            </a:r>
            <a:endParaRPr/>
          </a:p>
          <a:p>
            <a:pPr marL="457200" lvl="0" indent="-317500" algn="l" rtl="0">
              <a:lnSpc>
                <a:spcPct val="115000"/>
              </a:lnSpc>
              <a:spcBef>
                <a:spcPts val="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6">
                  <a:extLst>
                    <a:ext uri="{A12FA001-AC4F-418D-AE19-62706E023703}">
                      <ahyp:hlinkClr xmlns:ahyp="http://schemas.microsoft.com/office/drawing/2018/hyperlinkcolor" val="tx"/>
                    </a:ext>
                  </a:extLst>
                </a:hlinkClick>
              </a:rPr>
              <a:t>Hacking concept</a:t>
            </a:r>
            <a:endParaRPr>
              <a:solidFill>
                <a:schemeClr val="lt1"/>
              </a:solidFill>
              <a:latin typeface="Anaheim"/>
              <a:ea typeface="Anaheim"/>
              <a:cs typeface="Anaheim"/>
              <a:sym typeface="Anaheim"/>
            </a:endParaRPr>
          </a:p>
          <a:p>
            <a:pPr marL="457200" lvl="0" indent="-317500" algn="l" rtl="0">
              <a:lnSpc>
                <a:spcPct val="115000"/>
              </a:lnSpc>
              <a:spcBef>
                <a:spcPts val="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7">
                  <a:extLst>
                    <a:ext uri="{A12FA001-AC4F-418D-AE19-62706E023703}">
                      <ahyp:hlinkClr xmlns:ahyp="http://schemas.microsoft.com/office/drawing/2018/hyperlinkcolor" val="tx"/>
                    </a:ext>
                  </a:extLst>
                </a:hlinkClick>
              </a:rPr>
              <a:t>Young woman enjoying new technologies</a:t>
            </a:r>
            <a:endParaRPr>
              <a:solidFill>
                <a:schemeClr val="lt1"/>
              </a:solidFill>
              <a:latin typeface="Anaheim"/>
              <a:ea typeface="Anaheim"/>
              <a:cs typeface="Anaheim"/>
              <a:sym typeface="Anaheim"/>
            </a:endParaRPr>
          </a:p>
          <a:p>
            <a:pPr marL="457200" lvl="0" indent="-317500" algn="l" rtl="0">
              <a:lnSpc>
                <a:spcPct val="115000"/>
              </a:lnSpc>
              <a:spcBef>
                <a:spcPts val="0"/>
              </a:spcBef>
              <a:spcAft>
                <a:spcPts val="0"/>
              </a:spcAft>
              <a:buClr>
                <a:schemeClr val="lt1"/>
              </a:buClr>
              <a:buSzPts val="1400"/>
              <a:buFont typeface="Anaheim"/>
              <a:buChar char="●"/>
            </a:pPr>
            <a:r>
              <a:rPr lang="en">
                <a:solidFill>
                  <a:schemeClr val="hlink"/>
                </a:solidFill>
                <a:uFill>
                  <a:noFill/>
                </a:uFill>
                <a:latin typeface="Anaheim"/>
                <a:ea typeface="Anaheim"/>
                <a:cs typeface="Anaheim"/>
                <a:sym typeface="Anaheim"/>
                <a:hlinkClick r:id="rId8"/>
              </a:rPr>
              <a:t>Close up of hacker</a:t>
            </a:r>
            <a:endParaRPr>
              <a:solidFill>
                <a:schemeClr val="lt1"/>
              </a:solidFill>
              <a:latin typeface="Anaheim"/>
              <a:ea typeface="Anaheim"/>
              <a:cs typeface="Anaheim"/>
              <a:sym typeface="Anaheim"/>
            </a:endParaRPr>
          </a:p>
          <a:p>
            <a:pPr marL="457200" lvl="0" indent="-317500" algn="l" rtl="0">
              <a:lnSpc>
                <a:spcPct val="115000"/>
              </a:lnSpc>
              <a:spcBef>
                <a:spcPts val="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9">
                  <a:extLst>
                    <a:ext uri="{A12FA001-AC4F-418D-AE19-62706E023703}">
                      <ahyp:hlinkClr xmlns:ahyp="http://schemas.microsoft.com/office/drawing/2018/hyperlinkcolor" val="tx"/>
                    </a:ext>
                  </a:extLst>
                </a:hlinkClick>
              </a:rPr>
              <a:t>Man using laptop in cafe</a:t>
            </a:r>
            <a:endParaRPr>
              <a:solidFill>
                <a:schemeClr val="lt1"/>
              </a:solidFill>
              <a:latin typeface="Anaheim"/>
              <a:ea typeface="Anaheim"/>
              <a:cs typeface="Anaheim"/>
              <a:sym typeface="Anaheim"/>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924"/>
        <p:cNvGrpSpPr/>
        <p:nvPr/>
      </p:nvGrpSpPr>
      <p:grpSpPr>
        <a:xfrm>
          <a:off x="0" y="0"/>
          <a:ext cx="0" cy="0"/>
          <a:chOff x="0" y="0"/>
          <a:chExt cx="0" cy="0"/>
        </a:xfrm>
      </p:grpSpPr>
      <p:sp>
        <p:nvSpPr>
          <p:cNvPr id="925" name="Google Shape;925;p54"/>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sp>
        <p:nvSpPr>
          <p:cNvPr id="926" name="Google Shape;926;p54"/>
          <p:cNvSpPr txBox="1"/>
          <p:nvPr/>
        </p:nvSpPr>
        <p:spPr>
          <a:xfrm>
            <a:off x="754542" y="1134000"/>
            <a:ext cx="3566400" cy="3015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lt1"/>
                </a:solidFill>
                <a:latin typeface="Anaheim"/>
                <a:ea typeface="Anaheim"/>
                <a:cs typeface="Anaheim"/>
                <a:sym typeface="Anaheim"/>
              </a:rPr>
              <a:t>Did you like the resources on this template? Get them for free at our other websites.</a:t>
            </a:r>
            <a:endParaRPr>
              <a:solidFill>
                <a:schemeClr val="lt1"/>
              </a:solidFill>
              <a:latin typeface="Anaheim"/>
              <a:ea typeface="Anaheim"/>
              <a:cs typeface="Anaheim"/>
              <a:sym typeface="Anaheim"/>
            </a:endParaRPr>
          </a:p>
          <a:p>
            <a:pPr marL="0" lvl="0" indent="0" algn="l" rtl="0">
              <a:lnSpc>
                <a:spcPct val="115000"/>
              </a:lnSpc>
              <a:spcBef>
                <a:spcPts val="1600"/>
              </a:spcBef>
              <a:spcAft>
                <a:spcPts val="0"/>
              </a:spcAft>
              <a:buNone/>
            </a:pPr>
            <a:r>
              <a:rPr lang="en">
                <a:solidFill>
                  <a:schemeClr val="lt1"/>
                </a:solidFill>
                <a:latin typeface="Anaheim"/>
                <a:ea typeface="Anaheim"/>
                <a:cs typeface="Anaheim"/>
                <a:sym typeface="Anaheim"/>
              </a:rPr>
              <a:t>VECTORS:</a:t>
            </a:r>
            <a:endParaRPr>
              <a:solidFill>
                <a:schemeClr val="lt1"/>
              </a:solidFill>
              <a:latin typeface="Anaheim"/>
              <a:ea typeface="Anaheim"/>
              <a:cs typeface="Anaheim"/>
              <a:sym typeface="Anaheim"/>
            </a:endParaRPr>
          </a:p>
          <a:p>
            <a:pPr marL="457200" lvl="0" indent="-317500" algn="l" rtl="0">
              <a:lnSpc>
                <a:spcPct val="115000"/>
              </a:lnSpc>
              <a:spcBef>
                <a:spcPts val="160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3">
                  <a:extLst>
                    <a:ext uri="{A12FA001-AC4F-418D-AE19-62706E023703}">
                      <ahyp:hlinkClr xmlns:ahyp="http://schemas.microsoft.com/office/drawing/2018/hyperlinkcolor" val="tx"/>
                    </a:ext>
                  </a:extLst>
                </a:hlinkClick>
              </a:rPr>
              <a:t>Landing page template with programming concept</a:t>
            </a:r>
            <a:endParaRPr>
              <a:solidFill>
                <a:schemeClr val="lt1"/>
              </a:solidFill>
              <a:latin typeface="Anaheim"/>
              <a:ea typeface="Anaheim"/>
              <a:cs typeface="Anaheim"/>
              <a:sym typeface="Anaheim"/>
            </a:endParaRPr>
          </a:p>
          <a:p>
            <a:pPr marL="457200" lvl="0" indent="-317500" algn="l" rtl="0">
              <a:lnSpc>
                <a:spcPct val="115000"/>
              </a:lnSpc>
              <a:spcBef>
                <a:spcPts val="0"/>
              </a:spcBef>
              <a:spcAft>
                <a:spcPts val="0"/>
              </a:spcAft>
              <a:buClr>
                <a:schemeClr val="lt1"/>
              </a:buClr>
              <a:buSzPts val="1400"/>
              <a:buFont typeface="Anaheim"/>
              <a:buChar char="●"/>
            </a:pPr>
            <a:r>
              <a:rPr lang="en">
                <a:solidFill>
                  <a:schemeClr val="hlink"/>
                </a:solidFill>
                <a:uFill>
                  <a:noFill/>
                </a:uFill>
                <a:latin typeface="Anaheim"/>
                <a:ea typeface="Anaheim"/>
                <a:cs typeface="Anaheim"/>
                <a:sym typeface="Anaheim"/>
                <a:hlinkClick r:id="rId4"/>
              </a:rPr>
              <a:t>Development Icon Pack</a:t>
            </a:r>
            <a:endParaRPr>
              <a:solidFill>
                <a:schemeClr val="lt1"/>
              </a:solidFill>
              <a:latin typeface="Anaheim"/>
              <a:ea typeface="Anaheim"/>
              <a:cs typeface="Anaheim"/>
              <a:sym typeface="Anaheim"/>
            </a:endParaRPr>
          </a:p>
          <a:p>
            <a:pPr marL="457200" lvl="0" indent="-317500" algn="l" rtl="0">
              <a:lnSpc>
                <a:spcPct val="115000"/>
              </a:lnSpc>
              <a:spcBef>
                <a:spcPts val="0"/>
              </a:spcBef>
              <a:spcAft>
                <a:spcPts val="0"/>
              </a:spcAft>
              <a:buClr>
                <a:schemeClr val="lt1"/>
              </a:buClr>
              <a:buSzPts val="1400"/>
              <a:buFont typeface="Anaheim"/>
              <a:buChar char="●"/>
            </a:pPr>
            <a:r>
              <a:rPr lang="en">
                <a:solidFill>
                  <a:schemeClr val="lt1"/>
                </a:solidFill>
                <a:uFill>
                  <a:noFill/>
                </a:uFill>
                <a:latin typeface="Anaheim"/>
                <a:ea typeface="Anaheim"/>
                <a:cs typeface="Anaheim"/>
                <a:sym typeface="Anaheim"/>
                <a:hlinkClick r:id="rId5">
                  <a:extLst>
                    <a:ext uri="{A12FA001-AC4F-418D-AE19-62706E023703}">
                      <ahyp:hlinkClr xmlns:ahyp="http://schemas.microsoft.com/office/drawing/2018/hyperlinkcolor" val="tx"/>
                    </a:ext>
                  </a:extLst>
                </a:hlinkClick>
              </a:rPr>
              <a:t>Realistic multimedia player</a:t>
            </a:r>
            <a:endParaRPr/>
          </a:p>
          <a:p>
            <a:pPr marL="457200" lvl="0" indent="-317500" algn="l" rtl="0">
              <a:lnSpc>
                <a:spcPct val="115000"/>
              </a:lnSpc>
              <a:spcBef>
                <a:spcPts val="0"/>
              </a:spcBef>
              <a:spcAft>
                <a:spcPts val="0"/>
              </a:spcAft>
              <a:buClr>
                <a:schemeClr val="lt1"/>
              </a:buClr>
              <a:buSzPts val="1400"/>
              <a:buFont typeface="Anaheim"/>
              <a:buChar char="●"/>
            </a:pPr>
            <a:r>
              <a:rPr lang="en">
                <a:solidFill>
                  <a:schemeClr val="hlink"/>
                </a:solidFill>
                <a:uFill>
                  <a:noFill/>
                </a:uFill>
                <a:latin typeface="Anaheim"/>
                <a:ea typeface="Anaheim"/>
                <a:cs typeface="Anaheim"/>
                <a:sym typeface="Anaheim"/>
                <a:hlinkClick r:id="rId6"/>
              </a:rPr>
              <a:t>Concept of flat computer engineering</a:t>
            </a:r>
            <a:endParaRPr>
              <a:solidFill>
                <a:schemeClr val="lt1"/>
              </a:solidFill>
              <a:latin typeface="Anaheim"/>
              <a:ea typeface="Anaheim"/>
              <a:cs typeface="Anaheim"/>
              <a:sym typeface="Anaheim"/>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0"/>
        <p:cNvGrpSpPr/>
        <p:nvPr/>
      </p:nvGrpSpPr>
      <p:grpSpPr>
        <a:xfrm>
          <a:off x="0" y="0"/>
          <a:ext cx="0" cy="0"/>
          <a:chOff x="0" y="0"/>
          <a:chExt cx="0" cy="0"/>
        </a:xfrm>
      </p:grpSpPr>
      <p:sp>
        <p:nvSpPr>
          <p:cNvPr id="931" name="Google Shape;931;p5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932" name="Google Shape;932;p55"/>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933" name="Google Shape;933;p55"/>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7"/>
        <p:cNvGrpSpPr/>
        <p:nvPr/>
      </p:nvGrpSpPr>
      <p:grpSpPr>
        <a:xfrm>
          <a:off x="0" y="0"/>
          <a:ext cx="0" cy="0"/>
          <a:chOff x="0" y="0"/>
          <a:chExt cx="0" cy="0"/>
        </a:xfrm>
      </p:grpSpPr>
      <p:sp>
        <p:nvSpPr>
          <p:cNvPr id="938" name="Google Shape;938;p56"/>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939" name="Google Shape;939;p56"/>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940" name="Google Shape;940;p56"/>
          <p:cNvSpPr txBox="1">
            <a:spLocks noGrp="1"/>
          </p:cNvSpPr>
          <p:nvPr>
            <p:ph type="body" idx="4294967295"/>
          </p:nvPr>
        </p:nvSpPr>
        <p:spPr>
          <a:xfrm>
            <a:off x="104835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Overpass Mono</a:t>
            </a:r>
            <a:endParaRPr b="1">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chemeClr val="lt1"/>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(https://fonts.google.com/specimen/Overpass+Mono)</a:t>
            </a:r>
            <a:endParaRPr>
              <a:solidFill>
                <a:schemeClr val="lt1"/>
              </a:solidFill>
              <a:latin typeface="Arial"/>
              <a:ea typeface="Arial"/>
              <a:cs typeface="Arial"/>
              <a:sym typeface="Arial"/>
            </a:endParaRPr>
          </a:p>
          <a:p>
            <a:pPr marL="0" lvl="0" indent="0" algn="ctr" rtl="0">
              <a:spcBef>
                <a:spcPts val="0"/>
              </a:spcBef>
              <a:spcAft>
                <a:spcPts val="0"/>
              </a:spcAft>
              <a:buNone/>
            </a:pPr>
            <a:endParaRPr b="1">
              <a:solidFill>
                <a:srgbClr val="FFFFFF"/>
              </a:solidFill>
              <a:latin typeface="Arial"/>
              <a:ea typeface="Arial"/>
              <a:cs typeface="Arial"/>
              <a:sym typeface="Arial"/>
            </a:endParaRPr>
          </a:p>
          <a:p>
            <a:pPr marL="0" lvl="0" indent="0" algn="ctr" rtl="0">
              <a:spcBef>
                <a:spcPts val="0"/>
              </a:spcBef>
              <a:spcAft>
                <a:spcPts val="0"/>
              </a:spcAft>
              <a:buNone/>
            </a:pPr>
            <a:r>
              <a:rPr lang="en" b="1">
                <a:solidFill>
                  <a:srgbClr val="FFFFFF"/>
                </a:solidFill>
                <a:latin typeface="Arial"/>
                <a:ea typeface="Arial"/>
                <a:cs typeface="Arial"/>
                <a:sym typeface="Arial"/>
              </a:rPr>
              <a:t>Anaheim</a:t>
            </a:r>
            <a:endParaRPr b="1">
              <a:solidFill>
                <a:srgbClr val="FFFFFF"/>
              </a:solidFill>
              <a:latin typeface="Arial"/>
              <a:ea typeface="Arial"/>
              <a:cs typeface="Arial"/>
              <a:sym typeface="Arial"/>
            </a:endParaRPr>
          </a:p>
          <a:p>
            <a:pPr marL="0" lvl="0" indent="0" algn="ctr" rtl="0">
              <a:spcBef>
                <a:spcPts val="0"/>
              </a:spcBef>
              <a:spcAft>
                <a:spcPts val="0"/>
              </a:spcAft>
              <a:buNone/>
            </a:pPr>
            <a:r>
              <a:rPr lang="en">
                <a:solidFill>
                  <a:schemeClr val="lt1"/>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(https://fonts.google.com/specimen/Anaheim)</a:t>
            </a:r>
            <a:endParaRPr>
              <a:solidFill>
                <a:schemeClr val="lt1"/>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endParaRPr b="1">
              <a:solidFill>
                <a:srgbClr val="EFEFEF"/>
              </a:solidFill>
              <a:latin typeface="Arial"/>
              <a:ea typeface="Arial"/>
              <a:cs typeface="Arial"/>
              <a:sym typeface="Arial"/>
            </a:endParaRPr>
          </a:p>
        </p:txBody>
      </p:sp>
      <p:sp>
        <p:nvSpPr>
          <p:cNvPr id="941" name="Google Shape;941;p56"/>
          <p:cNvSpPr/>
          <p:nvPr/>
        </p:nvSpPr>
        <p:spPr>
          <a:xfrm>
            <a:off x="3645388" y="3498875"/>
            <a:ext cx="791400" cy="754200"/>
          </a:xfrm>
          <a:prstGeom prst="roundRect">
            <a:avLst>
              <a:gd name="adj" fmla="val 16667"/>
            </a:avLst>
          </a:prstGeom>
          <a:solidFill>
            <a:srgbClr val="FFFFF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56"/>
          <p:cNvSpPr/>
          <p:nvPr/>
        </p:nvSpPr>
        <p:spPr>
          <a:xfrm>
            <a:off x="4707207" y="3498875"/>
            <a:ext cx="791400" cy="754200"/>
          </a:xfrm>
          <a:prstGeom prst="roundRect">
            <a:avLst>
              <a:gd name="adj" fmla="val 16667"/>
            </a:avLst>
          </a:prstGeom>
          <a:solidFill>
            <a:srgbClr val="00FFC5"/>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56"/>
          <p:cNvSpPr/>
          <p:nvPr/>
        </p:nvSpPr>
        <p:spPr>
          <a:xfrm>
            <a:off x="5769027" y="3498875"/>
            <a:ext cx="791400" cy="754200"/>
          </a:xfrm>
          <a:prstGeom prst="roundRect">
            <a:avLst>
              <a:gd name="adj" fmla="val 16667"/>
            </a:avLst>
          </a:prstGeom>
          <a:solidFill>
            <a:srgbClr val="EC008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56"/>
          <p:cNvSpPr/>
          <p:nvPr/>
        </p:nvSpPr>
        <p:spPr>
          <a:xfrm>
            <a:off x="2583563" y="3498875"/>
            <a:ext cx="791400" cy="754200"/>
          </a:xfrm>
          <a:prstGeom prst="roundRect">
            <a:avLst>
              <a:gd name="adj" fmla="val 16667"/>
            </a:avLst>
          </a:prstGeom>
          <a:solidFill>
            <a:srgbClr val="1B146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56"/>
          <p:cNvSpPr txBox="1"/>
          <p:nvPr/>
        </p:nvSpPr>
        <p:spPr>
          <a:xfrm>
            <a:off x="36453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B1464"/>
                </a:solidFill>
              </a:rPr>
              <a:t>#ffffff</a:t>
            </a:r>
            <a:endParaRPr sz="1000">
              <a:solidFill>
                <a:srgbClr val="1B1464"/>
              </a:solidFill>
            </a:endParaRPr>
          </a:p>
        </p:txBody>
      </p:sp>
      <p:sp>
        <p:nvSpPr>
          <p:cNvPr id="946" name="Google Shape;946;p56"/>
          <p:cNvSpPr txBox="1"/>
          <p:nvPr/>
        </p:nvSpPr>
        <p:spPr>
          <a:xfrm>
            <a:off x="47072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1B1464"/>
                </a:solidFill>
              </a:rPr>
              <a:t>#00ffc5</a:t>
            </a:r>
            <a:endParaRPr sz="1000">
              <a:solidFill>
                <a:srgbClr val="1B1464"/>
              </a:solidFill>
            </a:endParaRPr>
          </a:p>
        </p:txBody>
      </p:sp>
      <p:sp>
        <p:nvSpPr>
          <p:cNvPr id="947" name="Google Shape;947;p56"/>
          <p:cNvSpPr txBox="1"/>
          <p:nvPr/>
        </p:nvSpPr>
        <p:spPr>
          <a:xfrm>
            <a:off x="57690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#ec008c</a:t>
            </a:r>
            <a:endParaRPr sz="1000">
              <a:solidFill>
                <a:srgbClr val="FFFFFF"/>
              </a:solidFill>
            </a:endParaRPr>
          </a:p>
        </p:txBody>
      </p:sp>
      <p:sp>
        <p:nvSpPr>
          <p:cNvPr id="948" name="Google Shape;948;p56"/>
          <p:cNvSpPr txBox="1"/>
          <p:nvPr/>
        </p:nvSpPr>
        <p:spPr>
          <a:xfrm>
            <a:off x="25835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#1b1464</a:t>
            </a:r>
            <a:endParaRPr sz="1000">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52"/>
        <p:cNvGrpSpPr/>
        <p:nvPr/>
      </p:nvGrpSpPr>
      <p:grpSpPr>
        <a:xfrm>
          <a:off x="0" y="0"/>
          <a:ext cx="0" cy="0"/>
          <a:chOff x="0" y="0"/>
          <a:chExt cx="0" cy="0"/>
        </a:xfrm>
      </p:grpSpPr>
      <p:sp>
        <p:nvSpPr>
          <p:cNvPr id="953" name="Google Shape;953;p57"/>
          <p:cNvSpPr txBox="1">
            <a:spLocks noGrp="1"/>
          </p:cNvSpPr>
          <p:nvPr>
            <p:ph type="title" idx="4294967295"/>
          </p:nvPr>
        </p:nvSpPr>
        <p:spPr>
          <a:xfrm>
            <a:off x="1068100" y="666402"/>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Stories by Freepik</a:t>
            </a:r>
            <a:endParaRPr>
              <a:solidFill>
                <a:srgbClr val="FFFFFF"/>
              </a:solidFill>
              <a:latin typeface="Arial"/>
              <a:ea typeface="Arial"/>
              <a:cs typeface="Arial"/>
              <a:sym typeface="Arial"/>
            </a:endParaRPr>
          </a:p>
        </p:txBody>
      </p:sp>
      <p:sp>
        <p:nvSpPr>
          <p:cNvPr id="954" name="Google Shape;954;p57"/>
          <p:cNvSpPr txBox="1">
            <a:spLocks noGrp="1"/>
          </p:cNvSpPr>
          <p:nvPr>
            <p:ph type="body" idx="4294967295"/>
          </p:nvPr>
        </p:nvSpPr>
        <p:spPr>
          <a:xfrm>
            <a:off x="1252436" y="1169999"/>
            <a:ext cx="6630900" cy="318300"/>
          </a:xfrm>
          <a:prstGeom prst="rect">
            <a:avLst/>
          </a:prstGeom>
        </p:spPr>
        <p:txBody>
          <a:bodyPr spcFirstLastPara="1" wrap="square" lIns="91425" tIns="91425" rIns="91425" bIns="91425" anchor="t" anchorCtr="0">
            <a:noAutofit/>
          </a:bodyPr>
          <a:lstStyle/>
          <a:p>
            <a:pPr marL="0" marR="0" lvl="0" indent="0" algn="ctr" rtl="0">
              <a:lnSpc>
                <a:spcPct val="115000"/>
              </a:lnSpc>
              <a:spcBef>
                <a:spcPts val="0"/>
              </a:spcBef>
              <a:spcAft>
                <a:spcPts val="0"/>
              </a:spcAft>
              <a:buNone/>
            </a:pPr>
            <a:r>
              <a:rPr lang="en">
                <a:solidFill>
                  <a:srgbClr val="FFFFFF"/>
                </a:solidFill>
                <a:latin typeface="Arial"/>
                <a:ea typeface="Arial"/>
                <a:cs typeface="Arial"/>
                <a:sym typeface="Arial"/>
              </a:rPr>
              <a:t>Create your Story with our illustrated concepts. Choose the style you like the most, edit its colors, pick the background and layers you want to show and bring them to life with the animator panel! It will boost your presentation. Check out</a:t>
            </a:r>
            <a:r>
              <a:rPr lang="en">
                <a:solidFill>
                  <a:srgbClr val="869FB2"/>
                </a:solidFill>
                <a:latin typeface="Arial"/>
                <a:ea typeface="Arial"/>
                <a:cs typeface="Arial"/>
                <a:sym typeface="Arial"/>
              </a:rPr>
              <a:t>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How it Works.</a:t>
            </a:r>
            <a:endParaRPr>
              <a:solidFill>
                <a:srgbClr val="869FB2"/>
              </a:solidFill>
              <a:latin typeface="Arial"/>
              <a:ea typeface="Arial"/>
              <a:cs typeface="Arial"/>
              <a:sym typeface="Arial"/>
            </a:endParaRPr>
          </a:p>
        </p:txBody>
      </p:sp>
      <p:pic>
        <p:nvPicPr>
          <p:cNvPr id="955" name="Google Shape;955;p57"/>
          <p:cNvPicPr preferRelativeResize="0"/>
          <p:nvPr/>
        </p:nvPicPr>
        <p:blipFill rotWithShape="1">
          <a:blip r:embed="rId4">
            <a:alphaModFix/>
          </a:blip>
          <a:srcRect t="16540" b="16547"/>
          <a:stretch/>
        </p:blipFill>
        <p:spPr>
          <a:xfrm>
            <a:off x="510820" y="2688639"/>
            <a:ext cx="1606719" cy="1075073"/>
          </a:xfrm>
          <a:prstGeom prst="rect">
            <a:avLst/>
          </a:prstGeom>
          <a:noFill/>
          <a:ln>
            <a:noFill/>
          </a:ln>
        </p:spPr>
      </p:pic>
      <p:sp>
        <p:nvSpPr>
          <p:cNvPr id="956" name="Google Shape;956;p57"/>
          <p:cNvSpPr txBox="1"/>
          <p:nvPr/>
        </p:nvSpPr>
        <p:spPr>
          <a:xfrm>
            <a:off x="678041"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5">
                  <a:extLst>
                    <a:ext uri="{A12FA001-AC4F-418D-AE19-62706E023703}">
                      <ahyp:hlinkClr xmlns:ahyp="http://schemas.microsoft.com/office/drawing/2018/hyperlinkcolor" val="tx"/>
                    </a:ext>
                  </a:extLst>
                </a:hlinkClick>
              </a:rPr>
              <a:t>Pana</a:t>
            </a:r>
            <a:endParaRPr>
              <a:solidFill>
                <a:srgbClr val="869FB2"/>
              </a:solidFill>
            </a:endParaRPr>
          </a:p>
        </p:txBody>
      </p:sp>
      <p:sp>
        <p:nvSpPr>
          <p:cNvPr id="957" name="Google Shape;957;p57"/>
          <p:cNvSpPr txBox="1"/>
          <p:nvPr/>
        </p:nvSpPr>
        <p:spPr>
          <a:xfrm>
            <a:off x="2289219"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6">
                  <a:extLst>
                    <a:ext uri="{A12FA001-AC4F-418D-AE19-62706E023703}">
                      <ahyp:hlinkClr xmlns:ahyp="http://schemas.microsoft.com/office/drawing/2018/hyperlinkcolor" val="tx"/>
                    </a:ext>
                  </a:extLst>
                </a:hlinkClick>
              </a:rPr>
              <a:t>Amico</a:t>
            </a:r>
            <a:endParaRPr>
              <a:solidFill>
                <a:srgbClr val="869FB2"/>
              </a:solidFill>
            </a:endParaRPr>
          </a:p>
        </p:txBody>
      </p:sp>
      <p:sp>
        <p:nvSpPr>
          <p:cNvPr id="958" name="Google Shape;958;p57"/>
          <p:cNvSpPr txBox="1"/>
          <p:nvPr/>
        </p:nvSpPr>
        <p:spPr>
          <a:xfrm>
            <a:off x="3900404"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7">
                  <a:extLst>
                    <a:ext uri="{A12FA001-AC4F-418D-AE19-62706E023703}">
                      <ahyp:hlinkClr xmlns:ahyp="http://schemas.microsoft.com/office/drawing/2018/hyperlinkcolor" val="tx"/>
                    </a:ext>
                  </a:extLst>
                </a:hlinkClick>
              </a:rPr>
              <a:t>Bro</a:t>
            </a:r>
            <a:endParaRPr>
              <a:solidFill>
                <a:srgbClr val="869FB2"/>
              </a:solidFill>
            </a:endParaRPr>
          </a:p>
        </p:txBody>
      </p:sp>
      <p:sp>
        <p:nvSpPr>
          <p:cNvPr id="959" name="Google Shape;959;p57"/>
          <p:cNvSpPr txBox="1"/>
          <p:nvPr/>
        </p:nvSpPr>
        <p:spPr>
          <a:xfrm>
            <a:off x="5511563"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8">
                  <a:extLst>
                    <a:ext uri="{A12FA001-AC4F-418D-AE19-62706E023703}">
                      <ahyp:hlinkClr xmlns:ahyp="http://schemas.microsoft.com/office/drawing/2018/hyperlinkcolor" val="tx"/>
                    </a:ext>
                  </a:extLst>
                </a:hlinkClick>
              </a:rPr>
              <a:t>Rafiki</a:t>
            </a:r>
            <a:endParaRPr>
              <a:solidFill>
                <a:srgbClr val="869FB2"/>
              </a:solidFill>
            </a:endParaRPr>
          </a:p>
        </p:txBody>
      </p:sp>
      <p:pic>
        <p:nvPicPr>
          <p:cNvPr id="960" name="Google Shape;960;p57"/>
          <p:cNvPicPr preferRelativeResize="0"/>
          <p:nvPr/>
        </p:nvPicPr>
        <p:blipFill rotWithShape="1">
          <a:blip r:embed="rId9">
            <a:alphaModFix/>
          </a:blip>
          <a:srcRect/>
          <a:stretch/>
        </p:blipFill>
        <p:spPr>
          <a:xfrm>
            <a:off x="2255077" y="2410850"/>
            <a:ext cx="1340595" cy="1340603"/>
          </a:xfrm>
          <a:prstGeom prst="rect">
            <a:avLst/>
          </a:prstGeom>
          <a:noFill/>
          <a:ln>
            <a:noFill/>
          </a:ln>
        </p:spPr>
      </p:pic>
      <p:pic>
        <p:nvPicPr>
          <p:cNvPr id="961" name="Google Shape;961;p57"/>
          <p:cNvPicPr preferRelativeResize="0"/>
          <p:nvPr/>
        </p:nvPicPr>
        <p:blipFill rotWithShape="1">
          <a:blip r:embed="rId10">
            <a:alphaModFix/>
          </a:blip>
          <a:srcRect l="4194" t="11228" r="4213" b="8854"/>
          <a:stretch/>
        </p:blipFill>
        <p:spPr>
          <a:xfrm>
            <a:off x="3774275" y="2532512"/>
            <a:ext cx="1448304" cy="1263588"/>
          </a:xfrm>
          <a:prstGeom prst="rect">
            <a:avLst/>
          </a:prstGeom>
          <a:noFill/>
          <a:ln>
            <a:noFill/>
          </a:ln>
        </p:spPr>
      </p:pic>
      <p:pic>
        <p:nvPicPr>
          <p:cNvPr id="962" name="Google Shape;962;p57"/>
          <p:cNvPicPr preferRelativeResize="0"/>
          <p:nvPr/>
        </p:nvPicPr>
        <p:blipFill rotWithShape="1">
          <a:blip r:embed="rId11">
            <a:alphaModFix/>
          </a:blip>
          <a:srcRect t="6567" b="11945"/>
          <a:stretch/>
        </p:blipFill>
        <p:spPr>
          <a:xfrm>
            <a:off x="5347337" y="2581527"/>
            <a:ext cx="1448284" cy="1180164"/>
          </a:xfrm>
          <a:prstGeom prst="rect">
            <a:avLst/>
          </a:prstGeom>
          <a:noFill/>
          <a:ln>
            <a:noFill/>
          </a:ln>
        </p:spPr>
      </p:pic>
      <p:pic>
        <p:nvPicPr>
          <p:cNvPr id="963" name="Google Shape;963;p57"/>
          <p:cNvPicPr preferRelativeResize="0"/>
          <p:nvPr/>
        </p:nvPicPr>
        <p:blipFill rotWithShape="1">
          <a:blip r:embed="rId12">
            <a:alphaModFix/>
          </a:blip>
          <a:srcRect t="11708" b="17967"/>
          <a:stretch/>
        </p:blipFill>
        <p:spPr>
          <a:xfrm>
            <a:off x="6836257" y="2523903"/>
            <a:ext cx="1796923" cy="1263600"/>
          </a:xfrm>
          <a:prstGeom prst="rect">
            <a:avLst/>
          </a:prstGeom>
          <a:noFill/>
          <a:ln>
            <a:noFill/>
          </a:ln>
        </p:spPr>
      </p:pic>
      <p:sp>
        <p:nvSpPr>
          <p:cNvPr id="964" name="Google Shape;964;p57"/>
          <p:cNvSpPr txBox="1"/>
          <p:nvPr/>
        </p:nvSpPr>
        <p:spPr>
          <a:xfrm>
            <a:off x="7122738" y="3976375"/>
            <a:ext cx="1272300" cy="3183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a:solidFill>
                  <a:srgbClr val="869FB2"/>
                </a:solidFill>
                <a:uFill>
                  <a:noFill/>
                </a:uFill>
                <a:hlinkClick r:id="rId13">
                  <a:extLst>
                    <a:ext uri="{A12FA001-AC4F-418D-AE19-62706E023703}">
                      <ahyp:hlinkClr xmlns:ahyp="http://schemas.microsoft.com/office/drawing/2018/hyperlinkcolor" val="tx"/>
                    </a:ext>
                  </a:extLst>
                </a:hlinkClick>
              </a:rPr>
              <a:t>Cuate</a:t>
            </a:r>
            <a:endParaRPr>
              <a:solidFill>
                <a:srgbClr val="869FB2"/>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8"/>
        <p:cNvGrpSpPr/>
        <p:nvPr/>
      </p:nvGrpSpPr>
      <p:grpSpPr>
        <a:xfrm>
          <a:off x="0" y="0"/>
          <a:ext cx="0" cy="0"/>
          <a:chOff x="0" y="0"/>
          <a:chExt cx="0" cy="0"/>
        </a:xfrm>
      </p:grpSpPr>
      <p:sp>
        <p:nvSpPr>
          <p:cNvPr id="969" name="Google Shape;969;p58"/>
          <p:cNvSpPr txBox="1"/>
          <p:nvPr/>
        </p:nvSpPr>
        <p:spPr>
          <a:xfrm>
            <a:off x="1068100" y="1534076"/>
            <a:ext cx="7047300" cy="4824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rgbClr val="FFFFFF"/>
                </a:solidFill>
              </a:rPr>
              <a:t>You can easily</a:t>
            </a:r>
            <a:r>
              <a:rPr lang="en" sz="1100">
                <a:solidFill>
                  <a:srgbClr val="435D74"/>
                </a:solidFill>
              </a:rPr>
              <a:t> </a:t>
            </a:r>
            <a:r>
              <a:rPr lang="en" sz="1100">
                <a:solidFill>
                  <a:srgbClr val="869FB2"/>
                </a:solidFill>
              </a:rPr>
              <a:t>resize</a:t>
            </a:r>
            <a:r>
              <a:rPr lang="en" sz="1100">
                <a:solidFill>
                  <a:srgbClr val="435D74"/>
                </a:solidFill>
              </a:rPr>
              <a:t> </a:t>
            </a:r>
            <a:r>
              <a:rPr lang="en" sz="1100">
                <a:solidFill>
                  <a:srgbClr val="FFFFFF"/>
                </a:solidFill>
              </a:rPr>
              <a:t>these resources without losing quality. To</a:t>
            </a:r>
            <a:r>
              <a:rPr lang="en" sz="1100">
                <a:solidFill>
                  <a:srgbClr val="435D74"/>
                </a:solidFill>
              </a:rPr>
              <a:t> </a:t>
            </a:r>
            <a:r>
              <a:rPr lang="en" sz="1100">
                <a:solidFill>
                  <a:srgbClr val="869FB2"/>
                </a:solidFill>
              </a:rPr>
              <a:t>change the color</a:t>
            </a:r>
            <a:r>
              <a:rPr lang="en" sz="1100">
                <a:solidFill>
                  <a:srgbClr val="FFFFFF"/>
                </a:solidFill>
              </a:rPr>
              <a:t>, just ungroup the resource and click on the object you want to change. Then, click on the paint bucket and select the color you want. Group the resource again when you’re done. You can also look for more </a:t>
            </a:r>
            <a:r>
              <a:rPr lang="en" sz="1100">
                <a:solidFill>
                  <a:srgbClr val="869FB2"/>
                </a:solidFill>
                <a:uFill>
                  <a:noFill/>
                </a:uFill>
                <a:hlinkClick r:id="rId3">
                  <a:extLst>
                    <a:ext uri="{A12FA001-AC4F-418D-AE19-62706E023703}">
                      <ahyp:hlinkClr xmlns:ahyp="http://schemas.microsoft.com/office/drawing/2018/hyperlinkcolor" val="tx"/>
                    </a:ext>
                  </a:extLst>
                </a:hlinkClick>
              </a:rPr>
              <a:t>infographics</a:t>
            </a:r>
            <a:r>
              <a:rPr lang="en" sz="1100">
                <a:solidFill>
                  <a:srgbClr val="FFFFFF"/>
                </a:solidFill>
              </a:rPr>
              <a:t> on Slidesgo.</a:t>
            </a:r>
            <a:endParaRPr sz="1100">
              <a:solidFill>
                <a:srgbClr val="FFFFFF"/>
              </a:solidFill>
            </a:endParaRPr>
          </a:p>
        </p:txBody>
      </p:sp>
      <p:grpSp>
        <p:nvGrpSpPr>
          <p:cNvPr id="970" name="Google Shape;970;p58"/>
          <p:cNvGrpSpPr/>
          <p:nvPr/>
        </p:nvGrpSpPr>
        <p:grpSpPr>
          <a:xfrm>
            <a:off x="5156078" y="3085736"/>
            <a:ext cx="474294" cy="551291"/>
            <a:chOff x="4727025" y="1332775"/>
            <a:chExt cx="59900" cy="69625"/>
          </a:xfrm>
        </p:grpSpPr>
        <p:sp>
          <p:nvSpPr>
            <p:cNvPr id="971" name="Google Shape;971;p58"/>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58"/>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 name="Google Shape;973;p58"/>
          <p:cNvGrpSpPr/>
          <p:nvPr/>
        </p:nvGrpSpPr>
        <p:grpSpPr>
          <a:xfrm>
            <a:off x="5769734" y="2314340"/>
            <a:ext cx="555653" cy="557031"/>
            <a:chOff x="4820425" y="1329900"/>
            <a:chExt cx="70175" cy="70350"/>
          </a:xfrm>
        </p:grpSpPr>
        <p:sp>
          <p:nvSpPr>
            <p:cNvPr id="974" name="Google Shape;974;p58"/>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58"/>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58"/>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8"/>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 name="Google Shape;978;p58"/>
          <p:cNvGrpSpPr/>
          <p:nvPr/>
        </p:nvGrpSpPr>
        <p:grpSpPr>
          <a:xfrm>
            <a:off x="6396103" y="2318845"/>
            <a:ext cx="582574" cy="533871"/>
            <a:chOff x="4903200" y="1331525"/>
            <a:chExt cx="73575" cy="67425"/>
          </a:xfrm>
        </p:grpSpPr>
        <p:sp>
          <p:nvSpPr>
            <p:cNvPr id="979" name="Google Shape;979;p58"/>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8"/>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58"/>
          <p:cNvGrpSpPr/>
          <p:nvPr/>
        </p:nvGrpSpPr>
        <p:grpSpPr>
          <a:xfrm>
            <a:off x="5755581" y="3078709"/>
            <a:ext cx="583960" cy="565345"/>
            <a:chOff x="4815575" y="1416800"/>
            <a:chExt cx="73750" cy="71400"/>
          </a:xfrm>
        </p:grpSpPr>
        <p:sp>
          <p:nvSpPr>
            <p:cNvPr id="982" name="Google Shape;982;p58"/>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8"/>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8"/>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 name="Google Shape;985;p58"/>
          <p:cNvGrpSpPr/>
          <p:nvPr/>
        </p:nvGrpSpPr>
        <p:grpSpPr>
          <a:xfrm>
            <a:off x="6390362" y="3108896"/>
            <a:ext cx="589898" cy="504970"/>
            <a:chOff x="4902475" y="1418875"/>
            <a:chExt cx="74500" cy="63775"/>
          </a:xfrm>
        </p:grpSpPr>
        <p:sp>
          <p:nvSpPr>
            <p:cNvPr id="986" name="Google Shape;986;p58"/>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58"/>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 name="Google Shape;988;p58"/>
          <p:cNvGrpSpPr/>
          <p:nvPr/>
        </p:nvGrpSpPr>
        <p:grpSpPr>
          <a:xfrm>
            <a:off x="5765577" y="3826000"/>
            <a:ext cx="563967" cy="567127"/>
            <a:chOff x="4818100" y="1507675"/>
            <a:chExt cx="71225" cy="71625"/>
          </a:xfrm>
        </p:grpSpPr>
        <p:sp>
          <p:nvSpPr>
            <p:cNvPr id="989" name="Google Shape;989;p58"/>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58"/>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58"/>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58"/>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 name="Google Shape;993;p58"/>
          <p:cNvGrpSpPr/>
          <p:nvPr/>
        </p:nvGrpSpPr>
        <p:grpSpPr>
          <a:xfrm>
            <a:off x="5079075" y="3829461"/>
            <a:ext cx="628301" cy="588505"/>
            <a:chOff x="4721450" y="1509475"/>
            <a:chExt cx="79350" cy="74325"/>
          </a:xfrm>
        </p:grpSpPr>
        <p:sp>
          <p:nvSpPr>
            <p:cNvPr id="994" name="Google Shape;994;p58"/>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58"/>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58"/>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58"/>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 name="Google Shape;998;p58"/>
          <p:cNvGrpSpPr/>
          <p:nvPr/>
        </p:nvGrpSpPr>
        <p:grpSpPr>
          <a:xfrm>
            <a:off x="6424608" y="3814027"/>
            <a:ext cx="557038" cy="562772"/>
            <a:chOff x="4906800" y="1507500"/>
            <a:chExt cx="70350" cy="71075"/>
          </a:xfrm>
        </p:grpSpPr>
        <p:sp>
          <p:nvSpPr>
            <p:cNvPr id="999" name="Google Shape;999;p58"/>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58"/>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8"/>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8"/>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8"/>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 name="Google Shape;1004;p58"/>
          <p:cNvGrpSpPr/>
          <p:nvPr/>
        </p:nvGrpSpPr>
        <p:grpSpPr>
          <a:xfrm>
            <a:off x="4462216" y="2340963"/>
            <a:ext cx="517934" cy="517934"/>
            <a:chOff x="3736598" y="2170606"/>
            <a:chExt cx="404889" cy="404889"/>
          </a:xfrm>
        </p:grpSpPr>
        <p:sp>
          <p:nvSpPr>
            <p:cNvPr id="1005" name="Google Shape;1005;p58"/>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8"/>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8"/>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8"/>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 name="Google Shape;1009;p58"/>
          <p:cNvGrpSpPr/>
          <p:nvPr/>
        </p:nvGrpSpPr>
        <p:grpSpPr>
          <a:xfrm>
            <a:off x="3729277" y="2341061"/>
            <a:ext cx="586986" cy="517740"/>
            <a:chOff x="3161917" y="2170682"/>
            <a:chExt cx="458870" cy="404737"/>
          </a:xfrm>
        </p:grpSpPr>
        <p:sp>
          <p:nvSpPr>
            <p:cNvPr id="1010" name="Google Shape;1010;p58"/>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58"/>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8"/>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 name="Google Shape;1013;p58"/>
          <p:cNvGrpSpPr/>
          <p:nvPr/>
        </p:nvGrpSpPr>
        <p:grpSpPr>
          <a:xfrm>
            <a:off x="3752299" y="3102400"/>
            <a:ext cx="540943" cy="517963"/>
            <a:chOff x="3179914" y="2889488"/>
            <a:chExt cx="422876" cy="404911"/>
          </a:xfrm>
        </p:grpSpPr>
        <p:sp>
          <p:nvSpPr>
            <p:cNvPr id="1014" name="Google Shape;1014;p58"/>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8"/>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8"/>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8"/>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8"/>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58"/>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 name="Google Shape;1020;p58"/>
          <p:cNvGrpSpPr/>
          <p:nvPr/>
        </p:nvGrpSpPr>
        <p:grpSpPr>
          <a:xfrm>
            <a:off x="4453093" y="3102358"/>
            <a:ext cx="536180" cy="518047"/>
            <a:chOff x="3729467" y="2889422"/>
            <a:chExt cx="419153" cy="404977"/>
          </a:xfrm>
        </p:grpSpPr>
        <p:sp>
          <p:nvSpPr>
            <p:cNvPr id="1021" name="Google Shape;1021;p58"/>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58"/>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58"/>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58"/>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58"/>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58"/>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8"/>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 name="Google Shape;1028;p58"/>
          <p:cNvGrpSpPr/>
          <p:nvPr/>
        </p:nvGrpSpPr>
        <p:grpSpPr>
          <a:xfrm>
            <a:off x="1990126" y="3445787"/>
            <a:ext cx="965351" cy="134611"/>
            <a:chOff x="4411970" y="2962952"/>
            <a:chExt cx="706544" cy="104212"/>
          </a:xfrm>
        </p:grpSpPr>
        <p:sp>
          <p:nvSpPr>
            <p:cNvPr id="1029" name="Google Shape;1029;p58"/>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58"/>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58"/>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58"/>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 name="Google Shape;1033;p58"/>
          <p:cNvGrpSpPr/>
          <p:nvPr/>
        </p:nvGrpSpPr>
        <p:grpSpPr>
          <a:xfrm>
            <a:off x="1990126" y="3041077"/>
            <a:ext cx="960158" cy="289172"/>
            <a:chOff x="4411970" y="2726085"/>
            <a:chExt cx="643107" cy="193659"/>
          </a:xfrm>
        </p:grpSpPr>
        <p:sp>
          <p:nvSpPr>
            <p:cNvPr id="1034" name="Google Shape;1034;p58"/>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58"/>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58"/>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 name="Google Shape;1037;p58"/>
          <p:cNvGrpSpPr/>
          <p:nvPr/>
        </p:nvGrpSpPr>
        <p:grpSpPr>
          <a:xfrm>
            <a:off x="998624" y="3295400"/>
            <a:ext cx="811503" cy="252584"/>
            <a:chOff x="4411970" y="4340222"/>
            <a:chExt cx="779467" cy="242683"/>
          </a:xfrm>
        </p:grpSpPr>
        <p:sp>
          <p:nvSpPr>
            <p:cNvPr id="1038" name="Google Shape;1038;p58"/>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58"/>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58"/>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 name="Google Shape;1041;p58"/>
          <p:cNvGrpSpPr/>
          <p:nvPr/>
        </p:nvGrpSpPr>
        <p:grpSpPr>
          <a:xfrm>
            <a:off x="1990126" y="2709308"/>
            <a:ext cx="965160" cy="216230"/>
            <a:chOff x="4411970" y="2468674"/>
            <a:chExt cx="747317" cy="167425"/>
          </a:xfrm>
        </p:grpSpPr>
        <p:sp>
          <p:nvSpPr>
            <p:cNvPr id="1042" name="Google Shape;1042;p58"/>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58"/>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4" name="Google Shape;1044;p58"/>
          <p:cNvSpPr/>
          <p:nvPr/>
        </p:nvSpPr>
        <p:spPr>
          <a:xfrm>
            <a:off x="996874"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58"/>
          <p:cNvGrpSpPr/>
          <p:nvPr/>
        </p:nvGrpSpPr>
        <p:grpSpPr>
          <a:xfrm>
            <a:off x="997692" y="2334687"/>
            <a:ext cx="1959041" cy="208784"/>
            <a:chOff x="6336019" y="3733725"/>
            <a:chExt cx="2566206" cy="351310"/>
          </a:xfrm>
        </p:grpSpPr>
        <p:sp>
          <p:nvSpPr>
            <p:cNvPr id="1046" name="Google Shape;1046;p58"/>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58"/>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58"/>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58"/>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58"/>
          <p:cNvGrpSpPr/>
          <p:nvPr/>
        </p:nvGrpSpPr>
        <p:grpSpPr>
          <a:xfrm>
            <a:off x="1990126" y="3950602"/>
            <a:ext cx="946551" cy="153200"/>
            <a:chOff x="4404545" y="3301592"/>
            <a:chExt cx="782403" cy="129272"/>
          </a:xfrm>
        </p:grpSpPr>
        <p:sp>
          <p:nvSpPr>
            <p:cNvPr id="1051" name="Google Shape;1051;p58"/>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58"/>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58"/>
          <p:cNvGrpSpPr/>
          <p:nvPr/>
        </p:nvGrpSpPr>
        <p:grpSpPr>
          <a:xfrm>
            <a:off x="1990126" y="3695937"/>
            <a:ext cx="962257" cy="139127"/>
            <a:chOff x="4411970" y="3131459"/>
            <a:chExt cx="710520" cy="117397"/>
          </a:xfrm>
        </p:grpSpPr>
        <p:sp>
          <p:nvSpPr>
            <p:cNvPr id="1054" name="Google Shape;1054;p58"/>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58"/>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6" name="Google Shape;1056;p58" descr="Timeline background shape"/>
          <p:cNvSpPr/>
          <p:nvPr/>
        </p:nvSpPr>
        <p:spPr>
          <a:xfrm>
            <a:off x="1990126"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 name="Google Shape;1057;p58"/>
          <p:cNvGrpSpPr/>
          <p:nvPr/>
        </p:nvGrpSpPr>
        <p:grpSpPr>
          <a:xfrm>
            <a:off x="990271" y="3621603"/>
            <a:ext cx="823838" cy="458988"/>
            <a:chOff x="4411970" y="1801825"/>
            <a:chExt cx="734586" cy="409262"/>
          </a:xfrm>
        </p:grpSpPr>
        <p:sp>
          <p:nvSpPr>
            <p:cNvPr id="1058" name="Google Shape;1058;p58"/>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58"/>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 name="Google Shape;1060;p58"/>
          <p:cNvGrpSpPr/>
          <p:nvPr/>
        </p:nvGrpSpPr>
        <p:grpSpPr>
          <a:xfrm>
            <a:off x="3095243" y="2339173"/>
            <a:ext cx="521514" cy="521514"/>
            <a:chOff x="5681300" y="2527788"/>
            <a:chExt cx="805800" cy="805800"/>
          </a:xfrm>
        </p:grpSpPr>
        <p:sp>
          <p:nvSpPr>
            <p:cNvPr id="1061" name="Google Shape;1061;p58"/>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58"/>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 name="Google Shape;1063;p58"/>
          <p:cNvGrpSpPr/>
          <p:nvPr/>
        </p:nvGrpSpPr>
        <p:grpSpPr>
          <a:xfrm>
            <a:off x="3089483" y="3094865"/>
            <a:ext cx="533033" cy="533033"/>
            <a:chOff x="4049800" y="640400"/>
            <a:chExt cx="858900" cy="858900"/>
          </a:xfrm>
        </p:grpSpPr>
        <p:sp>
          <p:nvSpPr>
            <p:cNvPr id="1064" name="Google Shape;1064;p58"/>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58"/>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 name="Google Shape;1066;p58"/>
          <p:cNvGrpSpPr/>
          <p:nvPr/>
        </p:nvGrpSpPr>
        <p:grpSpPr>
          <a:xfrm>
            <a:off x="3014966" y="3772543"/>
            <a:ext cx="682068" cy="682068"/>
            <a:chOff x="5080188" y="927900"/>
            <a:chExt cx="961200" cy="961200"/>
          </a:xfrm>
        </p:grpSpPr>
        <p:sp>
          <p:nvSpPr>
            <p:cNvPr id="1067" name="Google Shape;1067;p58"/>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58"/>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58"/>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58"/>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58"/>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58"/>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58"/>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58"/>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 name="Google Shape;1075;p58"/>
          <p:cNvGrpSpPr/>
          <p:nvPr/>
        </p:nvGrpSpPr>
        <p:grpSpPr>
          <a:xfrm>
            <a:off x="4478465" y="3869234"/>
            <a:ext cx="505650" cy="504006"/>
            <a:chOff x="6039282" y="1042577"/>
            <a:chExt cx="734315" cy="731929"/>
          </a:xfrm>
        </p:grpSpPr>
        <p:sp>
          <p:nvSpPr>
            <p:cNvPr id="1076" name="Google Shape;1076;p58"/>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58"/>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58"/>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58"/>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58"/>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58"/>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58"/>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58"/>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58"/>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58"/>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58"/>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58"/>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58"/>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58"/>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58"/>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58"/>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58"/>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58"/>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58"/>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58"/>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58"/>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 name="Google Shape;1097;p58"/>
          <p:cNvGrpSpPr/>
          <p:nvPr/>
        </p:nvGrpSpPr>
        <p:grpSpPr>
          <a:xfrm>
            <a:off x="5091067" y="2298862"/>
            <a:ext cx="567744" cy="602136"/>
            <a:chOff x="1825800" y="1651625"/>
            <a:chExt cx="539989" cy="571775"/>
          </a:xfrm>
        </p:grpSpPr>
        <p:sp>
          <p:nvSpPr>
            <p:cNvPr id="1098" name="Google Shape;1098;p58"/>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58"/>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58"/>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58"/>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 name="Google Shape;1102;p58"/>
          <p:cNvGrpSpPr/>
          <p:nvPr/>
        </p:nvGrpSpPr>
        <p:grpSpPr>
          <a:xfrm>
            <a:off x="3765995" y="3855579"/>
            <a:ext cx="508123" cy="507955"/>
            <a:chOff x="1897577" y="2802432"/>
            <a:chExt cx="492176" cy="492014"/>
          </a:xfrm>
        </p:grpSpPr>
        <p:sp>
          <p:nvSpPr>
            <p:cNvPr id="1103" name="Google Shape;1103;p58"/>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58"/>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58"/>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58"/>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58"/>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58"/>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58"/>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58"/>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58"/>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58"/>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5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58"/>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 name="Google Shape;1115;p58"/>
          <p:cNvGrpSpPr/>
          <p:nvPr/>
        </p:nvGrpSpPr>
        <p:grpSpPr>
          <a:xfrm>
            <a:off x="997525" y="4169123"/>
            <a:ext cx="809227" cy="200842"/>
            <a:chOff x="2013045" y="4813233"/>
            <a:chExt cx="921986" cy="228854"/>
          </a:xfrm>
        </p:grpSpPr>
        <p:sp>
          <p:nvSpPr>
            <p:cNvPr id="1116" name="Google Shape;1116;p58"/>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58"/>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 name="Google Shape;1118;p58"/>
          <p:cNvGrpSpPr/>
          <p:nvPr/>
        </p:nvGrpSpPr>
        <p:grpSpPr>
          <a:xfrm>
            <a:off x="1005985" y="2656004"/>
            <a:ext cx="792421" cy="269941"/>
            <a:chOff x="1046767" y="4756633"/>
            <a:chExt cx="859646" cy="292841"/>
          </a:xfrm>
        </p:grpSpPr>
        <p:sp>
          <p:nvSpPr>
            <p:cNvPr id="1119" name="Google Shape;1119;p58"/>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58"/>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58"/>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 name="Google Shape;1122;p58"/>
          <p:cNvSpPr/>
          <p:nvPr/>
        </p:nvSpPr>
        <p:spPr>
          <a:xfrm>
            <a:off x="7439738"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58"/>
          <p:cNvSpPr/>
          <p:nvPr/>
        </p:nvSpPr>
        <p:spPr>
          <a:xfrm>
            <a:off x="7139193"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58"/>
          <p:cNvSpPr/>
          <p:nvPr/>
        </p:nvSpPr>
        <p:spPr>
          <a:xfrm>
            <a:off x="7761482"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58"/>
          <p:cNvSpPr/>
          <p:nvPr/>
        </p:nvSpPr>
        <p:spPr>
          <a:xfrm>
            <a:off x="8056187"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 name="Google Shape;1126;p58"/>
          <p:cNvGrpSpPr/>
          <p:nvPr/>
        </p:nvGrpSpPr>
        <p:grpSpPr>
          <a:xfrm>
            <a:off x="7141841" y="2550562"/>
            <a:ext cx="166473" cy="141497"/>
            <a:chOff x="4660325" y="1866850"/>
            <a:chExt cx="68350" cy="58100"/>
          </a:xfrm>
        </p:grpSpPr>
        <p:sp>
          <p:nvSpPr>
            <p:cNvPr id="1127" name="Google Shape;1127;p58"/>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58"/>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 name="Google Shape;1129;p58"/>
          <p:cNvGrpSpPr/>
          <p:nvPr/>
        </p:nvGrpSpPr>
        <p:grpSpPr>
          <a:xfrm>
            <a:off x="7451186" y="2576286"/>
            <a:ext cx="162515" cy="90049"/>
            <a:chOff x="4791775" y="1877500"/>
            <a:chExt cx="66725" cy="36975"/>
          </a:xfrm>
        </p:grpSpPr>
        <p:sp>
          <p:nvSpPr>
            <p:cNvPr id="1130" name="Google Shape;1130;p58"/>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58"/>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 name="Google Shape;1132;p58"/>
          <p:cNvGrpSpPr/>
          <p:nvPr/>
        </p:nvGrpSpPr>
        <p:grpSpPr>
          <a:xfrm>
            <a:off x="7772899" y="2576286"/>
            <a:ext cx="144979" cy="90049"/>
            <a:chOff x="4923925" y="1877500"/>
            <a:chExt cx="59525" cy="36975"/>
          </a:xfrm>
        </p:grpSpPr>
        <p:sp>
          <p:nvSpPr>
            <p:cNvPr id="1133" name="Google Shape;1133;p58"/>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8"/>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 name="Google Shape;1135;p58"/>
          <p:cNvGrpSpPr/>
          <p:nvPr/>
        </p:nvGrpSpPr>
        <p:grpSpPr>
          <a:xfrm>
            <a:off x="8067390" y="2558477"/>
            <a:ext cx="141447" cy="125667"/>
            <a:chOff x="5058450" y="1870100"/>
            <a:chExt cx="58075" cy="51600"/>
          </a:xfrm>
        </p:grpSpPr>
        <p:sp>
          <p:nvSpPr>
            <p:cNvPr id="1136" name="Google Shape;1136;p58"/>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58"/>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 name="Google Shape;1138;p58"/>
          <p:cNvGrpSpPr/>
          <p:nvPr/>
        </p:nvGrpSpPr>
        <p:grpSpPr>
          <a:xfrm>
            <a:off x="7481905" y="2980885"/>
            <a:ext cx="101077" cy="107645"/>
            <a:chOff x="4811425" y="2065025"/>
            <a:chExt cx="41500" cy="44200"/>
          </a:xfrm>
        </p:grpSpPr>
        <p:sp>
          <p:nvSpPr>
            <p:cNvPr id="1139" name="Google Shape;1139;p58"/>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8"/>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 name="Google Shape;1141;p58"/>
          <p:cNvGrpSpPr/>
          <p:nvPr/>
        </p:nvGrpSpPr>
        <p:grpSpPr>
          <a:xfrm>
            <a:off x="7774342" y="2981098"/>
            <a:ext cx="120867" cy="107218"/>
            <a:chOff x="4929875" y="2065025"/>
            <a:chExt cx="49625" cy="44025"/>
          </a:xfrm>
        </p:grpSpPr>
        <p:sp>
          <p:nvSpPr>
            <p:cNvPr id="1142" name="Google Shape;1142;p58"/>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8"/>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 name="Google Shape;1144;p58"/>
          <p:cNvGrpSpPr/>
          <p:nvPr/>
        </p:nvGrpSpPr>
        <p:grpSpPr>
          <a:xfrm>
            <a:off x="8103011" y="2984112"/>
            <a:ext cx="70206" cy="101191"/>
            <a:chOff x="5083925" y="2066350"/>
            <a:chExt cx="28825" cy="41550"/>
          </a:xfrm>
        </p:grpSpPr>
        <p:sp>
          <p:nvSpPr>
            <p:cNvPr id="1145" name="Google Shape;1145;p58"/>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8"/>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 name="Google Shape;1147;p58"/>
          <p:cNvGrpSpPr/>
          <p:nvPr/>
        </p:nvGrpSpPr>
        <p:grpSpPr>
          <a:xfrm>
            <a:off x="7134565" y="2999759"/>
            <a:ext cx="181026" cy="69896"/>
            <a:chOff x="4659775" y="2072775"/>
            <a:chExt cx="74325" cy="28700"/>
          </a:xfrm>
        </p:grpSpPr>
        <p:sp>
          <p:nvSpPr>
            <p:cNvPr id="1148" name="Google Shape;1148;p58"/>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8"/>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8"/>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58"/>
          <p:cNvGrpSpPr/>
          <p:nvPr/>
        </p:nvGrpSpPr>
        <p:grpSpPr>
          <a:xfrm>
            <a:off x="8054421" y="2790324"/>
            <a:ext cx="167387" cy="89197"/>
            <a:chOff x="4662475" y="1976500"/>
            <a:chExt cx="68725" cy="36625"/>
          </a:xfrm>
        </p:grpSpPr>
        <p:sp>
          <p:nvSpPr>
            <p:cNvPr id="1152" name="Google Shape;1152;p58"/>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8"/>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8"/>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 name="Google Shape;1155;p58"/>
          <p:cNvGrpSpPr/>
          <p:nvPr/>
        </p:nvGrpSpPr>
        <p:grpSpPr>
          <a:xfrm>
            <a:off x="7751326" y="2793764"/>
            <a:ext cx="166899" cy="82317"/>
            <a:chOff x="4920150" y="1977875"/>
            <a:chExt cx="68525" cy="33800"/>
          </a:xfrm>
        </p:grpSpPr>
        <p:sp>
          <p:nvSpPr>
            <p:cNvPr id="1156" name="Google Shape;1156;p58"/>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8"/>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8"/>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 name="Google Shape;1159;p58"/>
          <p:cNvGrpSpPr/>
          <p:nvPr/>
        </p:nvGrpSpPr>
        <p:grpSpPr>
          <a:xfrm>
            <a:off x="7162483" y="3197682"/>
            <a:ext cx="125190" cy="127859"/>
            <a:chOff x="4676550" y="2160575"/>
            <a:chExt cx="51400" cy="52500"/>
          </a:xfrm>
        </p:grpSpPr>
        <p:sp>
          <p:nvSpPr>
            <p:cNvPr id="1160" name="Google Shape;1160;p58"/>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58"/>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58"/>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 name="Google Shape;1163;p58"/>
          <p:cNvGrpSpPr/>
          <p:nvPr/>
        </p:nvGrpSpPr>
        <p:grpSpPr>
          <a:xfrm>
            <a:off x="7459741" y="3204714"/>
            <a:ext cx="145405" cy="113794"/>
            <a:chOff x="4768325" y="2163475"/>
            <a:chExt cx="59700" cy="46725"/>
          </a:xfrm>
        </p:grpSpPr>
        <p:sp>
          <p:nvSpPr>
            <p:cNvPr id="1164" name="Google Shape;1164;p58"/>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8"/>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 name="Google Shape;1166;p58"/>
          <p:cNvSpPr/>
          <p:nvPr/>
        </p:nvSpPr>
        <p:spPr>
          <a:xfrm>
            <a:off x="7791696"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8"/>
          <p:cNvSpPr/>
          <p:nvPr/>
        </p:nvSpPr>
        <p:spPr>
          <a:xfrm>
            <a:off x="8064072"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8"/>
          <p:cNvSpPr/>
          <p:nvPr/>
        </p:nvSpPr>
        <p:spPr>
          <a:xfrm>
            <a:off x="7165528"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8"/>
          <p:cNvSpPr/>
          <p:nvPr/>
        </p:nvSpPr>
        <p:spPr>
          <a:xfrm>
            <a:off x="7133499"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8"/>
          <p:cNvSpPr/>
          <p:nvPr/>
        </p:nvSpPr>
        <p:spPr>
          <a:xfrm>
            <a:off x="7150823"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8"/>
          <p:cNvSpPr/>
          <p:nvPr/>
        </p:nvSpPr>
        <p:spPr>
          <a:xfrm>
            <a:off x="7784572"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2" name="Google Shape;1172;p58"/>
          <p:cNvGrpSpPr/>
          <p:nvPr/>
        </p:nvGrpSpPr>
        <p:grpSpPr>
          <a:xfrm>
            <a:off x="7476059" y="3459808"/>
            <a:ext cx="112768" cy="106853"/>
            <a:chOff x="4768575" y="2253950"/>
            <a:chExt cx="46300" cy="43875"/>
          </a:xfrm>
        </p:grpSpPr>
        <p:sp>
          <p:nvSpPr>
            <p:cNvPr id="1173" name="Google Shape;1173;p58"/>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8"/>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 name="Google Shape;1175;p58"/>
          <p:cNvGrpSpPr/>
          <p:nvPr/>
        </p:nvGrpSpPr>
        <p:grpSpPr>
          <a:xfrm>
            <a:off x="7775682" y="3948834"/>
            <a:ext cx="118187" cy="146246"/>
            <a:chOff x="4960900" y="2433225"/>
            <a:chExt cx="48525" cy="60050"/>
          </a:xfrm>
        </p:grpSpPr>
        <p:sp>
          <p:nvSpPr>
            <p:cNvPr id="1176" name="Google Shape;1176;p58"/>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8"/>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 name="Google Shape;1178;p58"/>
          <p:cNvGrpSpPr/>
          <p:nvPr/>
        </p:nvGrpSpPr>
        <p:grpSpPr>
          <a:xfrm>
            <a:off x="7464247" y="4212895"/>
            <a:ext cx="136394" cy="143810"/>
            <a:chOff x="4854075" y="2527625"/>
            <a:chExt cx="56000" cy="59050"/>
          </a:xfrm>
        </p:grpSpPr>
        <p:sp>
          <p:nvSpPr>
            <p:cNvPr id="1179" name="Google Shape;1179;p58"/>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8"/>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1" name="Google Shape;1181;p58"/>
          <p:cNvSpPr/>
          <p:nvPr/>
        </p:nvSpPr>
        <p:spPr>
          <a:xfrm>
            <a:off x="7479500"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8"/>
          <p:cNvSpPr/>
          <p:nvPr/>
        </p:nvSpPr>
        <p:spPr>
          <a:xfrm>
            <a:off x="8058166"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8"/>
          <p:cNvSpPr/>
          <p:nvPr/>
        </p:nvSpPr>
        <p:spPr>
          <a:xfrm>
            <a:off x="7157429"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4" name="Google Shape;1184;p58"/>
          <p:cNvGrpSpPr/>
          <p:nvPr/>
        </p:nvGrpSpPr>
        <p:grpSpPr>
          <a:xfrm>
            <a:off x="8088458" y="3676639"/>
            <a:ext cx="99312" cy="160797"/>
            <a:chOff x="5059700" y="2334775"/>
            <a:chExt cx="40775" cy="66025"/>
          </a:xfrm>
        </p:grpSpPr>
        <p:sp>
          <p:nvSpPr>
            <p:cNvPr id="1185" name="Google Shape;1185;p58"/>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58"/>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58"/>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8"/>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8"/>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58"/>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58"/>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58"/>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58"/>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4" name="Google Shape;1194;p58"/>
          <p:cNvGrpSpPr/>
          <p:nvPr/>
        </p:nvGrpSpPr>
        <p:grpSpPr>
          <a:xfrm>
            <a:off x="8045622" y="3941771"/>
            <a:ext cx="184984" cy="160371"/>
            <a:chOff x="5037700" y="2430325"/>
            <a:chExt cx="75950" cy="65850"/>
          </a:xfrm>
        </p:grpSpPr>
        <p:sp>
          <p:nvSpPr>
            <p:cNvPr id="1195" name="Google Shape;1195;p58"/>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58"/>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 name="Google Shape;1197;p58"/>
          <p:cNvGrpSpPr/>
          <p:nvPr/>
        </p:nvGrpSpPr>
        <p:grpSpPr>
          <a:xfrm>
            <a:off x="7465128" y="3708223"/>
            <a:ext cx="173014" cy="97629"/>
            <a:chOff x="4756975" y="2341800"/>
            <a:chExt cx="91975" cy="51925"/>
          </a:xfrm>
        </p:grpSpPr>
        <p:sp>
          <p:nvSpPr>
            <p:cNvPr id="1198" name="Google Shape;1198;p58"/>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58"/>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58"/>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58"/>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58"/>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58"/>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58"/>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58"/>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58"/>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58"/>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58"/>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58"/>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58"/>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58"/>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58"/>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58"/>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58"/>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58"/>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58"/>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58"/>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8" name="Google Shape;1218;p58"/>
          <p:cNvGrpSpPr/>
          <p:nvPr/>
        </p:nvGrpSpPr>
        <p:grpSpPr>
          <a:xfrm>
            <a:off x="7732065" y="4196920"/>
            <a:ext cx="212497" cy="175761"/>
            <a:chOff x="4943575" y="2516350"/>
            <a:chExt cx="98675" cy="81700"/>
          </a:xfrm>
        </p:grpSpPr>
        <p:sp>
          <p:nvSpPr>
            <p:cNvPr id="1219" name="Google Shape;1219;p58"/>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58"/>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58"/>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58"/>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58"/>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58"/>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58"/>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58"/>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58"/>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58"/>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58"/>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58"/>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58"/>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58"/>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58"/>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58"/>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58"/>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58"/>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58"/>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58"/>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58"/>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58"/>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58"/>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58"/>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58"/>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58"/>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58"/>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58"/>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58"/>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58"/>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58"/>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58"/>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58"/>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58"/>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58"/>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58"/>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58"/>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58"/>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58"/>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58"/>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58"/>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58"/>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58"/>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58"/>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58"/>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58"/>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58"/>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58"/>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58"/>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58"/>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58"/>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58"/>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58"/>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58"/>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58"/>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58"/>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58"/>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58"/>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58"/>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58"/>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58"/>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58"/>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58"/>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58"/>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58"/>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58"/>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58"/>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58"/>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58"/>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58"/>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58"/>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58"/>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58"/>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58"/>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58"/>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58"/>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58"/>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58"/>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97" name="Google Shape;1297;p58"/>
          <p:cNvSpPr/>
          <p:nvPr/>
        </p:nvSpPr>
        <p:spPr>
          <a:xfrm>
            <a:off x="7747607"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 name="Google Shape;1298;p58"/>
          <p:cNvSpPr/>
          <p:nvPr/>
        </p:nvSpPr>
        <p:spPr>
          <a:xfrm>
            <a:off x="8063864"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58"/>
          <p:cNvSpPr/>
          <p:nvPr/>
        </p:nvSpPr>
        <p:spPr>
          <a:xfrm>
            <a:off x="7165978"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58"/>
          <p:cNvSpPr/>
          <p:nvPr/>
        </p:nvSpPr>
        <p:spPr>
          <a:xfrm flipH="1">
            <a:off x="7473344"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5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73"/>
        <p:cNvGrpSpPr/>
        <p:nvPr/>
      </p:nvGrpSpPr>
      <p:grpSpPr>
        <a:xfrm>
          <a:off x="0" y="0"/>
          <a:ext cx="0" cy="0"/>
          <a:chOff x="0" y="0"/>
          <a:chExt cx="0" cy="0"/>
        </a:xfrm>
      </p:grpSpPr>
      <p:sp>
        <p:nvSpPr>
          <p:cNvPr id="374" name="Google Shape;374;p32"/>
          <p:cNvSpPr txBox="1">
            <a:spLocks noGrp="1"/>
          </p:cNvSpPr>
          <p:nvPr>
            <p:ph type="title"/>
          </p:nvPr>
        </p:nvSpPr>
        <p:spPr>
          <a:xfrm>
            <a:off x="454800" y="2714625"/>
            <a:ext cx="8425200" cy="447900"/>
          </a:xfrm>
          <a:prstGeom prst="rect">
            <a:avLst/>
          </a:prstGeom>
        </p:spPr>
        <p:txBody>
          <a:bodyPr spcFirstLastPara="1" wrap="square" lIns="91425" tIns="0" rIns="91425" bIns="0" anchor="ctr" anchorCtr="0">
            <a:noAutofit/>
          </a:bodyPr>
          <a:lstStyle/>
          <a:p>
            <a:pPr marL="0" lvl="0" indent="0" algn="ctr" rtl="0">
              <a:spcBef>
                <a:spcPts val="0"/>
              </a:spcBef>
              <a:spcAft>
                <a:spcPts val="0"/>
              </a:spcAft>
              <a:buNone/>
            </a:pPr>
            <a:r>
              <a:rPr lang="fr-FR" dirty="0"/>
              <a:t>INTRODUCTION</a:t>
            </a:r>
            <a:endParaRPr dirty="0"/>
          </a:p>
        </p:txBody>
      </p:sp>
      <p:sp>
        <p:nvSpPr>
          <p:cNvPr id="375" name="Google Shape;375;p32"/>
          <p:cNvSpPr txBox="1">
            <a:spLocks noGrp="1"/>
          </p:cNvSpPr>
          <p:nvPr>
            <p:ph type="title" idx="2"/>
          </p:nvPr>
        </p:nvSpPr>
        <p:spPr>
          <a:xfrm>
            <a:off x="454800" y="2150850"/>
            <a:ext cx="8425200" cy="4896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305"/>
        <p:cNvGrpSpPr/>
        <p:nvPr/>
      </p:nvGrpSpPr>
      <p:grpSpPr>
        <a:xfrm>
          <a:off x="0" y="0"/>
          <a:ext cx="0" cy="0"/>
          <a:chOff x="0" y="0"/>
          <a:chExt cx="0" cy="0"/>
        </a:xfrm>
      </p:grpSpPr>
      <p:grpSp>
        <p:nvGrpSpPr>
          <p:cNvPr id="1306" name="Google Shape;1306;p59"/>
          <p:cNvGrpSpPr/>
          <p:nvPr/>
        </p:nvGrpSpPr>
        <p:grpSpPr>
          <a:xfrm>
            <a:off x="745571" y="1168666"/>
            <a:ext cx="2492868" cy="1379876"/>
            <a:chOff x="2654821" y="2311071"/>
            <a:chExt cx="2279715" cy="1262120"/>
          </a:xfrm>
        </p:grpSpPr>
        <p:grpSp>
          <p:nvGrpSpPr>
            <p:cNvPr id="1307" name="Google Shape;1307;p59"/>
            <p:cNvGrpSpPr/>
            <p:nvPr/>
          </p:nvGrpSpPr>
          <p:grpSpPr>
            <a:xfrm>
              <a:off x="4034269" y="2840745"/>
              <a:ext cx="40212" cy="36437"/>
              <a:chOff x="4293400" y="2574725"/>
              <a:chExt cx="84425" cy="80100"/>
            </a:xfrm>
          </p:grpSpPr>
          <p:sp>
            <p:nvSpPr>
              <p:cNvPr id="1308" name="Google Shape;1308;p5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1309" name="Google Shape;1309;p5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59"/>
            <p:cNvGrpSpPr/>
            <p:nvPr/>
          </p:nvGrpSpPr>
          <p:grpSpPr>
            <a:xfrm>
              <a:off x="3894606" y="2334874"/>
              <a:ext cx="913198" cy="518984"/>
              <a:chOff x="4000175" y="1462675"/>
              <a:chExt cx="1917275" cy="1140875"/>
            </a:xfrm>
          </p:grpSpPr>
          <p:sp>
            <p:nvSpPr>
              <p:cNvPr id="1311" name="Google Shape;1311;p5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1312" name="Google Shape;1312;p59"/>
              <p:cNvGrpSpPr/>
              <p:nvPr/>
            </p:nvGrpSpPr>
            <p:grpSpPr>
              <a:xfrm>
                <a:off x="4000175" y="1462675"/>
                <a:ext cx="1917275" cy="1140875"/>
                <a:chOff x="4000175" y="1462675"/>
                <a:chExt cx="1917275" cy="1140875"/>
              </a:xfrm>
            </p:grpSpPr>
            <p:sp>
              <p:nvSpPr>
                <p:cNvPr id="1313" name="Google Shape;1313;p5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1314" name="Google Shape;1314;p5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5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5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5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18" name="Google Shape;1318;p5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19" name="Google Shape;1319;p59"/>
            <p:cNvGrpSpPr/>
            <p:nvPr/>
          </p:nvGrpSpPr>
          <p:grpSpPr>
            <a:xfrm>
              <a:off x="3875768" y="2846704"/>
              <a:ext cx="44796" cy="47366"/>
              <a:chOff x="3960625" y="2587825"/>
              <a:chExt cx="94050" cy="104125"/>
            </a:xfrm>
          </p:grpSpPr>
          <p:sp>
            <p:nvSpPr>
              <p:cNvPr id="1320" name="Google Shape;1320;p5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1321" name="Google Shape;1321;p5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2" name="Google Shape;1322;p59"/>
            <p:cNvGrpSpPr/>
            <p:nvPr/>
          </p:nvGrpSpPr>
          <p:grpSpPr>
            <a:xfrm>
              <a:off x="3782759" y="2807162"/>
              <a:ext cx="82686" cy="85487"/>
              <a:chOff x="3765350" y="2500900"/>
              <a:chExt cx="173600" cy="187925"/>
            </a:xfrm>
          </p:grpSpPr>
          <p:sp>
            <p:nvSpPr>
              <p:cNvPr id="1323" name="Google Shape;1323;p5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1324" name="Google Shape;1324;p5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5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5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5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5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 name="Google Shape;1329;p59"/>
            <p:cNvGrpSpPr/>
            <p:nvPr/>
          </p:nvGrpSpPr>
          <p:grpSpPr>
            <a:xfrm>
              <a:off x="3775674" y="2798496"/>
              <a:ext cx="40545" cy="23564"/>
              <a:chOff x="3750475" y="2481850"/>
              <a:chExt cx="85125" cy="51800"/>
            </a:xfrm>
          </p:grpSpPr>
          <p:sp>
            <p:nvSpPr>
              <p:cNvPr id="1330" name="Google Shape;1330;p5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5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1332" name="Google Shape;1332;p59"/>
            <p:cNvGrpSpPr/>
            <p:nvPr/>
          </p:nvGrpSpPr>
          <p:grpSpPr>
            <a:xfrm>
              <a:off x="3716946" y="2776024"/>
              <a:ext cx="81971" cy="76912"/>
              <a:chOff x="3627175" y="2432450"/>
              <a:chExt cx="172100" cy="169075"/>
            </a:xfrm>
          </p:grpSpPr>
          <p:sp>
            <p:nvSpPr>
              <p:cNvPr id="1333" name="Google Shape;1333;p5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5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1335" name="Google Shape;1335;p5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1336" name="Google Shape;1336;p59"/>
            <p:cNvGrpSpPr/>
            <p:nvPr/>
          </p:nvGrpSpPr>
          <p:grpSpPr>
            <a:xfrm>
              <a:off x="3685682" y="2845624"/>
              <a:ext cx="29311" cy="45055"/>
              <a:chOff x="3561536" y="2585450"/>
              <a:chExt cx="61539" cy="99045"/>
            </a:xfrm>
          </p:grpSpPr>
          <p:sp>
            <p:nvSpPr>
              <p:cNvPr id="1337" name="Google Shape;1337;p5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5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1339" name="Google Shape;1339;p59"/>
            <p:cNvGrpSpPr/>
            <p:nvPr/>
          </p:nvGrpSpPr>
          <p:grpSpPr>
            <a:xfrm>
              <a:off x="3849905" y="2572252"/>
              <a:ext cx="74339" cy="119559"/>
              <a:chOff x="3906325" y="1984500"/>
              <a:chExt cx="156075" cy="262825"/>
            </a:xfrm>
          </p:grpSpPr>
          <p:sp>
            <p:nvSpPr>
              <p:cNvPr id="1340" name="Google Shape;1340;p5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1341" name="Google Shape;1341;p5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2" name="Google Shape;1342;p59"/>
            <p:cNvGrpSpPr/>
            <p:nvPr/>
          </p:nvGrpSpPr>
          <p:grpSpPr>
            <a:xfrm>
              <a:off x="2654821" y="2414345"/>
              <a:ext cx="667570" cy="558731"/>
              <a:chOff x="1397225" y="1637375"/>
              <a:chExt cx="1401575" cy="1228250"/>
            </a:xfrm>
          </p:grpSpPr>
          <p:sp>
            <p:nvSpPr>
              <p:cNvPr id="1343" name="Google Shape;1343;p5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1344" name="Google Shape;1344;p59"/>
              <p:cNvGrpSpPr/>
              <p:nvPr/>
            </p:nvGrpSpPr>
            <p:grpSpPr>
              <a:xfrm>
                <a:off x="1397225" y="1637375"/>
                <a:ext cx="1398775" cy="1228250"/>
                <a:chOff x="1397225" y="1637375"/>
                <a:chExt cx="1398775" cy="1228250"/>
              </a:xfrm>
            </p:grpSpPr>
            <p:sp>
              <p:nvSpPr>
                <p:cNvPr id="1345" name="Google Shape;1345;p5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5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347" name="Google Shape;1347;p59"/>
            <p:cNvGrpSpPr/>
            <p:nvPr/>
          </p:nvGrpSpPr>
          <p:grpSpPr>
            <a:xfrm>
              <a:off x="3230417" y="3103734"/>
              <a:ext cx="282982" cy="280332"/>
              <a:chOff x="2605700" y="3152850"/>
              <a:chExt cx="594125" cy="616250"/>
            </a:xfrm>
          </p:grpSpPr>
          <p:sp>
            <p:nvSpPr>
              <p:cNvPr id="1348" name="Google Shape;1348;p5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1349" name="Google Shape;1349;p5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grpSp>
          <p:nvGrpSpPr>
            <p:cNvPr id="1350" name="Google Shape;1350;p59"/>
            <p:cNvGrpSpPr/>
            <p:nvPr/>
          </p:nvGrpSpPr>
          <p:grpSpPr>
            <a:xfrm>
              <a:off x="3265985" y="3226989"/>
              <a:ext cx="87151" cy="346202"/>
              <a:chOff x="2680375" y="3423800"/>
              <a:chExt cx="182975" cy="761050"/>
            </a:xfrm>
          </p:grpSpPr>
          <p:sp>
            <p:nvSpPr>
              <p:cNvPr id="1351" name="Google Shape;1351;p5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1352" name="Google Shape;1352;p5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 name="Google Shape;1353;p59"/>
            <p:cNvGrpSpPr/>
            <p:nvPr/>
          </p:nvGrpSpPr>
          <p:grpSpPr>
            <a:xfrm>
              <a:off x="3855466" y="3289811"/>
              <a:ext cx="112514" cy="94210"/>
              <a:chOff x="3918000" y="3561900"/>
              <a:chExt cx="236225" cy="207100"/>
            </a:xfrm>
          </p:grpSpPr>
          <p:sp>
            <p:nvSpPr>
              <p:cNvPr id="1354" name="Google Shape;1354;p5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1355" name="Google Shape;1355;p5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6" name="Google Shape;1356;p59"/>
            <p:cNvSpPr/>
            <p:nvPr/>
          </p:nvSpPr>
          <p:spPr>
            <a:xfrm>
              <a:off x="3292646" y="3020419"/>
              <a:ext cx="18695" cy="5482"/>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9"/>
            <p:cNvSpPr/>
            <p:nvPr/>
          </p:nvSpPr>
          <p:spPr>
            <a:xfrm>
              <a:off x="3260258" y="3010662"/>
              <a:ext cx="26423" cy="16661"/>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9"/>
            <p:cNvSpPr/>
            <p:nvPr/>
          </p:nvSpPr>
          <p:spPr>
            <a:xfrm>
              <a:off x="3408744" y="2329870"/>
              <a:ext cx="289769" cy="354333"/>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grpSp>
          <p:nvGrpSpPr>
            <p:cNvPr id="1359" name="Google Shape;1359;p59"/>
            <p:cNvGrpSpPr/>
            <p:nvPr/>
          </p:nvGrpSpPr>
          <p:grpSpPr>
            <a:xfrm>
              <a:off x="2905224" y="2311071"/>
              <a:ext cx="596721" cy="528992"/>
              <a:chOff x="1922950" y="1410350"/>
              <a:chExt cx="1252825" cy="1162875"/>
            </a:xfrm>
          </p:grpSpPr>
          <p:sp>
            <p:nvSpPr>
              <p:cNvPr id="1360" name="Google Shape;1360;p5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grpSp>
        <p:sp>
          <p:nvSpPr>
            <p:cNvPr id="1376" name="Google Shape;1376;p59"/>
            <p:cNvSpPr/>
            <p:nvPr/>
          </p:nvSpPr>
          <p:spPr>
            <a:xfrm>
              <a:off x="3216902" y="3020658"/>
              <a:ext cx="15456" cy="5959"/>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59"/>
            <p:cNvSpPr/>
            <p:nvPr/>
          </p:nvSpPr>
          <p:spPr>
            <a:xfrm>
              <a:off x="3243063" y="3010423"/>
              <a:ext cx="19695" cy="13340"/>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59"/>
            <p:cNvSpPr/>
            <p:nvPr/>
          </p:nvSpPr>
          <p:spPr>
            <a:xfrm>
              <a:off x="3173297" y="2986859"/>
              <a:ext cx="73267" cy="24997"/>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9"/>
            <p:cNvSpPr/>
            <p:nvPr/>
          </p:nvSpPr>
          <p:spPr>
            <a:xfrm>
              <a:off x="3371128" y="3527019"/>
              <a:ext cx="18695" cy="10247"/>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9"/>
            <p:cNvSpPr/>
            <p:nvPr/>
          </p:nvSpPr>
          <p:spPr>
            <a:xfrm>
              <a:off x="3183264" y="3080853"/>
              <a:ext cx="38140" cy="16672"/>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9"/>
            <p:cNvSpPr/>
            <p:nvPr/>
          </p:nvSpPr>
          <p:spPr>
            <a:xfrm>
              <a:off x="3163092" y="3070629"/>
              <a:ext cx="23172" cy="20709"/>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9"/>
            <p:cNvSpPr/>
            <p:nvPr/>
          </p:nvSpPr>
          <p:spPr>
            <a:xfrm>
              <a:off x="3150875" y="3043494"/>
              <a:ext cx="32150" cy="30467"/>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59"/>
            <p:cNvSpPr/>
            <p:nvPr/>
          </p:nvSpPr>
          <p:spPr>
            <a:xfrm>
              <a:off x="3140409" y="3037308"/>
              <a:ext cx="43617" cy="20948"/>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59"/>
            <p:cNvSpPr/>
            <p:nvPr/>
          </p:nvSpPr>
          <p:spPr>
            <a:xfrm>
              <a:off x="3134431" y="3048737"/>
              <a:ext cx="17206" cy="9519"/>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59"/>
            <p:cNvSpPr/>
            <p:nvPr/>
          </p:nvSpPr>
          <p:spPr>
            <a:xfrm>
              <a:off x="3142159" y="3021841"/>
              <a:ext cx="7978" cy="16672"/>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59"/>
            <p:cNvSpPr/>
            <p:nvPr/>
          </p:nvSpPr>
          <p:spPr>
            <a:xfrm>
              <a:off x="3120487" y="3025651"/>
              <a:ext cx="28411" cy="28568"/>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59"/>
            <p:cNvSpPr/>
            <p:nvPr/>
          </p:nvSpPr>
          <p:spPr>
            <a:xfrm>
              <a:off x="2965761" y="2909287"/>
              <a:ext cx="196343" cy="138983"/>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59"/>
            <p:cNvSpPr/>
            <p:nvPr/>
          </p:nvSpPr>
          <p:spPr>
            <a:xfrm>
              <a:off x="3378594" y="3107749"/>
              <a:ext cx="19445" cy="26657"/>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59"/>
            <p:cNvSpPr/>
            <p:nvPr/>
          </p:nvSpPr>
          <p:spPr>
            <a:xfrm>
              <a:off x="3354434" y="3105122"/>
              <a:ext cx="27661" cy="28807"/>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59"/>
            <p:cNvSpPr/>
            <p:nvPr/>
          </p:nvSpPr>
          <p:spPr>
            <a:xfrm>
              <a:off x="3331012" y="3088711"/>
              <a:ext cx="34639" cy="49743"/>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59"/>
            <p:cNvSpPr/>
            <p:nvPr/>
          </p:nvSpPr>
          <p:spPr>
            <a:xfrm>
              <a:off x="3250041" y="3063487"/>
              <a:ext cx="91450" cy="78538"/>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9"/>
            <p:cNvSpPr/>
            <p:nvPr/>
          </p:nvSpPr>
          <p:spPr>
            <a:xfrm>
              <a:off x="3209425" y="3061815"/>
              <a:ext cx="82733" cy="112565"/>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9"/>
            <p:cNvSpPr/>
            <p:nvPr/>
          </p:nvSpPr>
          <p:spPr>
            <a:xfrm>
              <a:off x="3195231" y="3136533"/>
              <a:ext cx="40867" cy="42852"/>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9"/>
            <p:cNvSpPr/>
            <p:nvPr/>
          </p:nvSpPr>
          <p:spPr>
            <a:xfrm>
              <a:off x="3192980" y="3146290"/>
              <a:ext cx="88711" cy="124938"/>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9"/>
            <p:cNvSpPr/>
            <p:nvPr/>
          </p:nvSpPr>
          <p:spPr>
            <a:xfrm>
              <a:off x="3275452" y="3211250"/>
              <a:ext cx="85722" cy="91389"/>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396" name="Google Shape;1396;p59"/>
            <p:cNvSpPr/>
            <p:nvPr/>
          </p:nvSpPr>
          <p:spPr>
            <a:xfrm>
              <a:off x="3327273" y="3275982"/>
              <a:ext cx="58811" cy="59262"/>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397" name="Google Shape;1397;p59"/>
            <p:cNvSpPr/>
            <p:nvPr/>
          </p:nvSpPr>
          <p:spPr>
            <a:xfrm>
              <a:off x="3363150" y="3352838"/>
              <a:ext cx="34889" cy="37848"/>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98" name="Google Shape;1398;p59"/>
            <p:cNvGrpSpPr/>
            <p:nvPr/>
          </p:nvGrpSpPr>
          <p:grpSpPr>
            <a:xfrm>
              <a:off x="3280929" y="3294542"/>
              <a:ext cx="109894" cy="272224"/>
              <a:chOff x="2711750" y="3572300"/>
              <a:chExt cx="230725" cy="598425"/>
            </a:xfrm>
          </p:grpSpPr>
          <p:sp>
            <p:nvSpPr>
              <p:cNvPr id="1399" name="Google Shape;1399;p5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1" name="Google Shape;1401;p59"/>
            <p:cNvSpPr/>
            <p:nvPr/>
          </p:nvSpPr>
          <p:spPr>
            <a:xfrm>
              <a:off x="4563295" y="2964728"/>
              <a:ext cx="12467" cy="27863"/>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2" name="Google Shape;1402;p59"/>
            <p:cNvGrpSpPr/>
            <p:nvPr/>
          </p:nvGrpSpPr>
          <p:grpSpPr>
            <a:xfrm>
              <a:off x="3790439" y="2408636"/>
              <a:ext cx="73017" cy="75684"/>
              <a:chOff x="3781475" y="1624825"/>
              <a:chExt cx="153300" cy="166375"/>
            </a:xfrm>
          </p:grpSpPr>
          <p:sp>
            <p:nvSpPr>
              <p:cNvPr id="1403" name="Google Shape;1403;p5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7" name="Google Shape;1407;p59"/>
            <p:cNvSpPr/>
            <p:nvPr/>
          </p:nvSpPr>
          <p:spPr>
            <a:xfrm>
              <a:off x="4614379" y="2777935"/>
              <a:ext cx="83472" cy="1397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9"/>
            <p:cNvSpPr/>
            <p:nvPr/>
          </p:nvSpPr>
          <p:spPr>
            <a:xfrm>
              <a:off x="4580490" y="2850992"/>
              <a:ext cx="28661" cy="38087"/>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9"/>
            <p:cNvSpPr/>
            <p:nvPr/>
          </p:nvSpPr>
          <p:spPr>
            <a:xfrm>
              <a:off x="4566534" y="2807208"/>
              <a:ext cx="32650" cy="53553"/>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9"/>
            <p:cNvSpPr/>
            <p:nvPr/>
          </p:nvSpPr>
          <p:spPr>
            <a:xfrm>
              <a:off x="4301938" y="2737722"/>
              <a:ext cx="211787" cy="95438"/>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9"/>
            <p:cNvSpPr/>
            <p:nvPr/>
          </p:nvSpPr>
          <p:spPr>
            <a:xfrm>
              <a:off x="4718522" y="3165089"/>
              <a:ext cx="67277" cy="54986"/>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9"/>
            <p:cNvSpPr/>
            <p:nvPr/>
          </p:nvSpPr>
          <p:spPr>
            <a:xfrm>
              <a:off x="4567785" y="3016610"/>
              <a:ext cx="54822" cy="91389"/>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9"/>
            <p:cNvSpPr/>
            <p:nvPr/>
          </p:nvSpPr>
          <p:spPr>
            <a:xfrm>
              <a:off x="4595934" y="3205063"/>
              <a:ext cx="26673" cy="13340"/>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4" name="Google Shape;1414;p59"/>
            <p:cNvGrpSpPr/>
            <p:nvPr/>
          </p:nvGrpSpPr>
          <p:grpSpPr>
            <a:xfrm>
              <a:off x="4403342" y="3107749"/>
              <a:ext cx="316680" cy="101374"/>
              <a:chOff x="5068275" y="3161675"/>
              <a:chExt cx="664875" cy="222850"/>
            </a:xfrm>
          </p:grpSpPr>
          <p:sp>
            <p:nvSpPr>
              <p:cNvPr id="1415" name="Google Shape;1415;p5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5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5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9" name="Google Shape;1419;p59"/>
            <p:cNvSpPr/>
            <p:nvPr/>
          </p:nvSpPr>
          <p:spPr>
            <a:xfrm>
              <a:off x="4437231" y="3100607"/>
              <a:ext cx="29912" cy="3737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59"/>
            <p:cNvSpPr/>
            <p:nvPr/>
          </p:nvSpPr>
          <p:spPr>
            <a:xfrm>
              <a:off x="4503746" y="3099174"/>
              <a:ext cx="65289" cy="4213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59"/>
            <p:cNvSpPr/>
            <p:nvPr/>
          </p:nvSpPr>
          <p:spPr>
            <a:xfrm>
              <a:off x="4442708" y="2983061"/>
              <a:ext cx="56823" cy="104945"/>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59"/>
            <p:cNvSpPr/>
            <p:nvPr/>
          </p:nvSpPr>
          <p:spPr>
            <a:xfrm>
              <a:off x="4450186" y="3045644"/>
              <a:ext cx="36139" cy="2975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59"/>
            <p:cNvSpPr/>
            <p:nvPr/>
          </p:nvSpPr>
          <p:spPr>
            <a:xfrm>
              <a:off x="4429753" y="2990191"/>
              <a:ext cx="55822" cy="61650"/>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59"/>
            <p:cNvSpPr/>
            <p:nvPr/>
          </p:nvSpPr>
          <p:spPr>
            <a:xfrm>
              <a:off x="4413309" y="3004475"/>
              <a:ext cx="58061" cy="103285"/>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59"/>
            <p:cNvSpPr/>
            <p:nvPr/>
          </p:nvSpPr>
          <p:spPr>
            <a:xfrm>
              <a:off x="4375443" y="2948079"/>
              <a:ext cx="61050" cy="131125"/>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59"/>
            <p:cNvSpPr/>
            <p:nvPr/>
          </p:nvSpPr>
          <p:spPr>
            <a:xfrm>
              <a:off x="4343054" y="2959975"/>
              <a:ext cx="35389" cy="43557"/>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59"/>
            <p:cNvSpPr/>
            <p:nvPr/>
          </p:nvSpPr>
          <p:spPr>
            <a:xfrm>
              <a:off x="3793178" y="2712975"/>
              <a:ext cx="26423" cy="3094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59"/>
            <p:cNvSpPr/>
            <p:nvPr/>
          </p:nvSpPr>
          <p:spPr>
            <a:xfrm>
              <a:off x="3772256" y="2560208"/>
              <a:ext cx="138282" cy="15349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59"/>
            <p:cNvSpPr/>
            <p:nvPr/>
          </p:nvSpPr>
          <p:spPr>
            <a:xfrm>
              <a:off x="3810372" y="2589242"/>
              <a:ext cx="68528" cy="147786"/>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59"/>
            <p:cNvSpPr/>
            <p:nvPr/>
          </p:nvSpPr>
          <p:spPr>
            <a:xfrm>
              <a:off x="3883127" y="2693471"/>
              <a:ext cx="27411" cy="23803"/>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59"/>
            <p:cNvSpPr/>
            <p:nvPr/>
          </p:nvSpPr>
          <p:spPr>
            <a:xfrm>
              <a:off x="3870422" y="2710598"/>
              <a:ext cx="43605" cy="22620"/>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59"/>
            <p:cNvSpPr/>
            <p:nvPr/>
          </p:nvSpPr>
          <p:spPr>
            <a:xfrm>
              <a:off x="3871910" y="2726065"/>
              <a:ext cx="33901" cy="23803"/>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59"/>
            <p:cNvSpPr/>
            <p:nvPr/>
          </p:nvSpPr>
          <p:spPr>
            <a:xfrm>
              <a:off x="3888104" y="2727737"/>
              <a:ext cx="57573" cy="42601"/>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59"/>
            <p:cNvSpPr/>
            <p:nvPr/>
          </p:nvSpPr>
          <p:spPr>
            <a:xfrm>
              <a:off x="3848488" y="2796972"/>
              <a:ext cx="39628" cy="24519"/>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59"/>
            <p:cNvSpPr/>
            <p:nvPr/>
          </p:nvSpPr>
          <p:spPr>
            <a:xfrm>
              <a:off x="3851727" y="2789842"/>
              <a:ext cx="34151" cy="14284"/>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59"/>
            <p:cNvSpPr/>
            <p:nvPr/>
          </p:nvSpPr>
          <p:spPr>
            <a:xfrm>
              <a:off x="3869672" y="2845760"/>
              <a:ext cx="12967" cy="23803"/>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59"/>
            <p:cNvSpPr/>
            <p:nvPr/>
          </p:nvSpPr>
          <p:spPr>
            <a:xfrm>
              <a:off x="3863444" y="2836958"/>
              <a:ext cx="12467" cy="15000"/>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59"/>
            <p:cNvSpPr/>
            <p:nvPr/>
          </p:nvSpPr>
          <p:spPr>
            <a:xfrm>
              <a:off x="3844761" y="2824346"/>
              <a:ext cx="25923" cy="2166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59"/>
            <p:cNvSpPr/>
            <p:nvPr/>
          </p:nvSpPr>
          <p:spPr>
            <a:xfrm>
              <a:off x="3830555" y="2811734"/>
              <a:ext cx="20195" cy="12146"/>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59"/>
            <p:cNvSpPr/>
            <p:nvPr/>
          </p:nvSpPr>
          <p:spPr>
            <a:xfrm>
              <a:off x="3804645" y="2793401"/>
              <a:ext cx="47594" cy="21903"/>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59"/>
            <p:cNvSpPr/>
            <p:nvPr/>
          </p:nvSpPr>
          <p:spPr>
            <a:xfrm>
              <a:off x="3831556" y="2741054"/>
              <a:ext cx="63038" cy="50699"/>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59"/>
            <p:cNvSpPr/>
            <p:nvPr/>
          </p:nvSpPr>
          <p:spPr>
            <a:xfrm>
              <a:off x="3819089" y="2776036"/>
              <a:ext cx="50345" cy="20948"/>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59"/>
            <p:cNvSpPr/>
            <p:nvPr/>
          </p:nvSpPr>
          <p:spPr>
            <a:xfrm>
              <a:off x="3779972" y="2741293"/>
              <a:ext cx="57323" cy="65449"/>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59"/>
            <p:cNvSpPr/>
            <p:nvPr/>
          </p:nvSpPr>
          <p:spPr>
            <a:xfrm>
              <a:off x="3764778" y="2755577"/>
              <a:ext cx="24672" cy="21426"/>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59"/>
            <p:cNvSpPr/>
            <p:nvPr/>
          </p:nvSpPr>
          <p:spPr>
            <a:xfrm>
              <a:off x="3762540" y="2773181"/>
              <a:ext cx="19445" cy="15956"/>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59"/>
            <p:cNvSpPr/>
            <p:nvPr/>
          </p:nvSpPr>
          <p:spPr>
            <a:xfrm>
              <a:off x="3779484" y="2783894"/>
              <a:ext cx="4739" cy="64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59"/>
            <p:cNvSpPr/>
            <p:nvPr/>
          </p:nvSpPr>
          <p:spPr>
            <a:xfrm>
              <a:off x="3681319" y="2737017"/>
              <a:ext cx="27661" cy="34982"/>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8" name="Google Shape;1448;p59"/>
            <p:cNvGrpSpPr/>
            <p:nvPr/>
          </p:nvGrpSpPr>
          <p:grpSpPr>
            <a:xfrm>
              <a:off x="3697513" y="2707266"/>
              <a:ext cx="59549" cy="79733"/>
              <a:chOff x="3586375" y="2281300"/>
              <a:chExt cx="125025" cy="175275"/>
            </a:xfrm>
          </p:grpSpPr>
          <p:sp>
            <p:nvSpPr>
              <p:cNvPr id="1449" name="Google Shape;1449;p5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5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1" name="Google Shape;1451;p59"/>
            <p:cNvSpPr/>
            <p:nvPr/>
          </p:nvSpPr>
          <p:spPr>
            <a:xfrm>
              <a:off x="4037841" y="3224817"/>
              <a:ext cx="52333" cy="93527"/>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52" name="Google Shape;1452;p59"/>
            <p:cNvGrpSpPr/>
            <p:nvPr/>
          </p:nvGrpSpPr>
          <p:grpSpPr>
            <a:xfrm>
              <a:off x="4513224" y="3221724"/>
              <a:ext cx="274563" cy="280321"/>
              <a:chOff x="5298975" y="3412225"/>
              <a:chExt cx="576450" cy="616225"/>
            </a:xfrm>
          </p:grpSpPr>
          <p:sp>
            <p:nvSpPr>
              <p:cNvPr id="1453" name="Google Shape;1453;p5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454" name="Google Shape;1454;p5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5" name="Google Shape;1455;p59"/>
            <p:cNvGrpSpPr/>
            <p:nvPr/>
          </p:nvGrpSpPr>
          <p:grpSpPr>
            <a:xfrm>
              <a:off x="4824403" y="3421846"/>
              <a:ext cx="110132" cy="130647"/>
              <a:chOff x="5952300" y="3852150"/>
              <a:chExt cx="231225" cy="287200"/>
            </a:xfrm>
          </p:grpSpPr>
          <p:sp>
            <p:nvSpPr>
              <p:cNvPr id="1456" name="Google Shape;1456;p5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5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8" name="Google Shape;1458;p59"/>
            <p:cNvSpPr/>
            <p:nvPr/>
          </p:nvSpPr>
          <p:spPr>
            <a:xfrm>
              <a:off x="3608564" y="2619698"/>
              <a:ext cx="60550" cy="35232"/>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59"/>
            <p:cNvSpPr/>
            <p:nvPr/>
          </p:nvSpPr>
          <p:spPr>
            <a:xfrm>
              <a:off x="4188328" y="2704412"/>
              <a:ext cx="421823" cy="300791"/>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59"/>
            <p:cNvSpPr/>
            <p:nvPr/>
          </p:nvSpPr>
          <p:spPr>
            <a:xfrm>
              <a:off x="4442708" y="2990191"/>
              <a:ext cx="762" cy="967"/>
            </a:xfrm>
            <a:custGeom>
              <a:avLst/>
              <a:gdLst/>
              <a:ahLst/>
              <a:cxnLst/>
              <a:rect l="l" t="t" r="r" b="b"/>
              <a:pathLst>
                <a:path w="64" h="85" extrusionOk="0">
                  <a:moveTo>
                    <a:pt x="63" y="85"/>
                  </a:moveTo>
                  <a:lnTo>
                    <a:pt x="1" y="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59"/>
            <p:cNvSpPr/>
            <p:nvPr/>
          </p:nvSpPr>
          <p:spPr>
            <a:xfrm>
              <a:off x="4434742" y="2997094"/>
              <a:ext cx="1250" cy="1205"/>
            </a:xfrm>
            <a:custGeom>
              <a:avLst/>
              <a:gdLst/>
              <a:ahLst/>
              <a:cxnLst/>
              <a:rect l="l" t="t" r="r" b="b"/>
              <a:pathLst>
                <a:path w="105" h="106" extrusionOk="0">
                  <a:moveTo>
                    <a:pt x="0" y="105"/>
                  </a:moveTo>
                  <a:lnTo>
                    <a:pt x="105" y="1"/>
                  </a:lnTo>
                  <a:lnTo>
                    <a:pt x="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59"/>
            <p:cNvSpPr/>
            <p:nvPr/>
          </p:nvSpPr>
          <p:spPr>
            <a:xfrm>
              <a:off x="4184339" y="2879787"/>
              <a:ext cx="2512" cy="728"/>
            </a:xfrm>
            <a:custGeom>
              <a:avLst/>
              <a:gdLst/>
              <a:ahLst/>
              <a:cxnLst/>
              <a:rect l="l" t="t" r="r" b="b"/>
              <a:pathLst>
                <a:path w="211" h="64" extrusionOk="0">
                  <a:moveTo>
                    <a:pt x="210" y="0"/>
                  </a:moveTo>
                  <a:lnTo>
                    <a:pt x="1" y="63"/>
                  </a:lnTo>
                  <a:lnTo>
                    <a:pt x="22"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59"/>
            <p:cNvSpPr/>
            <p:nvPr/>
          </p:nvSpPr>
          <p:spPr>
            <a:xfrm>
              <a:off x="4038591" y="2720356"/>
              <a:ext cx="260870" cy="130886"/>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59"/>
            <p:cNvSpPr/>
            <p:nvPr/>
          </p:nvSpPr>
          <p:spPr>
            <a:xfrm>
              <a:off x="4105619" y="2816249"/>
              <a:ext cx="110383" cy="65688"/>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59"/>
            <p:cNvSpPr/>
            <p:nvPr/>
          </p:nvSpPr>
          <p:spPr>
            <a:xfrm>
              <a:off x="4085936" y="2839096"/>
              <a:ext cx="98666" cy="59262"/>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6" name="Google Shape;1466;p59"/>
            <p:cNvGrpSpPr/>
            <p:nvPr/>
          </p:nvGrpSpPr>
          <p:grpSpPr>
            <a:xfrm>
              <a:off x="4295710" y="3079670"/>
              <a:ext cx="14968" cy="27135"/>
              <a:chOff x="4842300" y="3099950"/>
              <a:chExt cx="31425" cy="59650"/>
            </a:xfrm>
          </p:grpSpPr>
          <p:sp>
            <p:nvSpPr>
              <p:cNvPr id="1467" name="Google Shape;1467;p5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5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5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5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71" name="Google Shape;1471;p59"/>
            <p:cNvSpPr/>
            <p:nvPr/>
          </p:nvSpPr>
          <p:spPr>
            <a:xfrm>
              <a:off x="4210500" y="2911903"/>
              <a:ext cx="193104" cy="180152"/>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59"/>
            <p:cNvSpPr/>
            <p:nvPr/>
          </p:nvSpPr>
          <p:spPr>
            <a:xfrm>
              <a:off x="4286244" y="2933329"/>
              <a:ext cx="56823" cy="29034"/>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59"/>
            <p:cNvSpPr/>
            <p:nvPr/>
          </p:nvSpPr>
          <p:spPr>
            <a:xfrm>
              <a:off x="4155440" y="2884541"/>
              <a:ext cx="95439" cy="100431"/>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59"/>
            <p:cNvSpPr/>
            <p:nvPr/>
          </p:nvSpPr>
          <p:spPr>
            <a:xfrm>
              <a:off x="4148462" y="2870746"/>
              <a:ext cx="91200" cy="72579"/>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59"/>
            <p:cNvSpPr/>
            <p:nvPr/>
          </p:nvSpPr>
          <p:spPr>
            <a:xfrm>
              <a:off x="3884115" y="2761763"/>
              <a:ext cx="113133" cy="67348"/>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59"/>
            <p:cNvSpPr/>
            <p:nvPr/>
          </p:nvSpPr>
          <p:spPr>
            <a:xfrm>
              <a:off x="3912027" y="2795073"/>
              <a:ext cx="23684" cy="25236"/>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59"/>
            <p:cNvSpPr/>
            <p:nvPr/>
          </p:nvSpPr>
          <p:spPr>
            <a:xfrm>
              <a:off x="3874161" y="2799361"/>
              <a:ext cx="60800" cy="37131"/>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59"/>
            <p:cNvSpPr/>
            <p:nvPr/>
          </p:nvSpPr>
          <p:spPr>
            <a:xfrm>
              <a:off x="3889355" y="2831954"/>
              <a:ext cx="39878" cy="24041"/>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79" name="Google Shape;1479;p59"/>
            <p:cNvGrpSpPr/>
            <p:nvPr/>
          </p:nvGrpSpPr>
          <p:grpSpPr>
            <a:xfrm>
              <a:off x="3831056" y="2816010"/>
              <a:ext cx="37378" cy="27612"/>
              <a:chOff x="3866750" y="2520350"/>
              <a:chExt cx="78475" cy="60700"/>
            </a:xfrm>
          </p:grpSpPr>
          <p:sp>
            <p:nvSpPr>
              <p:cNvPr id="1480" name="Google Shape;1480;p5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5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5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5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84" name="Google Shape;1484;p59"/>
            <p:cNvSpPr/>
            <p:nvPr/>
          </p:nvSpPr>
          <p:spPr>
            <a:xfrm>
              <a:off x="3799155" y="2842190"/>
              <a:ext cx="6990" cy="13340"/>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59"/>
            <p:cNvSpPr/>
            <p:nvPr/>
          </p:nvSpPr>
          <p:spPr>
            <a:xfrm>
              <a:off x="3688535" y="2836242"/>
              <a:ext cx="76506" cy="61161"/>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59"/>
            <p:cNvSpPr/>
            <p:nvPr/>
          </p:nvSpPr>
          <p:spPr>
            <a:xfrm>
              <a:off x="4036603" y="2865264"/>
              <a:ext cx="11967" cy="9064"/>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59"/>
            <p:cNvSpPr/>
            <p:nvPr/>
          </p:nvSpPr>
          <p:spPr>
            <a:xfrm>
              <a:off x="4033614" y="2866458"/>
              <a:ext cx="140532" cy="108039"/>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59"/>
            <p:cNvSpPr/>
            <p:nvPr/>
          </p:nvSpPr>
          <p:spPr>
            <a:xfrm>
              <a:off x="4026636" y="2853369"/>
              <a:ext cx="24672" cy="20004"/>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59"/>
            <p:cNvSpPr/>
            <p:nvPr/>
          </p:nvSpPr>
          <p:spPr>
            <a:xfrm>
              <a:off x="3915766" y="2848615"/>
              <a:ext cx="124088" cy="48788"/>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59"/>
            <p:cNvSpPr/>
            <p:nvPr/>
          </p:nvSpPr>
          <p:spPr>
            <a:xfrm>
              <a:off x="3914265" y="2848854"/>
              <a:ext cx="18945" cy="15956"/>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59"/>
            <p:cNvSpPr/>
            <p:nvPr/>
          </p:nvSpPr>
          <p:spPr>
            <a:xfrm>
              <a:off x="4004703" y="2885735"/>
              <a:ext cx="66539" cy="61161"/>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59"/>
            <p:cNvSpPr/>
            <p:nvPr/>
          </p:nvSpPr>
          <p:spPr>
            <a:xfrm>
              <a:off x="4059025" y="2939277"/>
              <a:ext cx="11967" cy="11668"/>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59"/>
            <p:cNvSpPr/>
            <p:nvPr/>
          </p:nvSpPr>
          <p:spPr>
            <a:xfrm>
              <a:off x="3959359" y="2899768"/>
              <a:ext cx="15468" cy="8347"/>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59"/>
            <p:cNvSpPr/>
            <p:nvPr/>
          </p:nvSpPr>
          <p:spPr>
            <a:xfrm>
              <a:off x="3982281" y="2887395"/>
              <a:ext cx="42867" cy="36426"/>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59"/>
            <p:cNvSpPr/>
            <p:nvPr/>
          </p:nvSpPr>
          <p:spPr>
            <a:xfrm>
              <a:off x="3973565" y="2916668"/>
              <a:ext cx="10479" cy="29045"/>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59"/>
            <p:cNvSpPr/>
            <p:nvPr/>
          </p:nvSpPr>
          <p:spPr>
            <a:xfrm>
              <a:off x="3982781" y="2916668"/>
              <a:ext cx="2751" cy="5959"/>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59"/>
            <p:cNvSpPr/>
            <p:nvPr/>
          </p:nvSpPr>
          <p:spPr>
            <a:xfrm>
              <a:off x="3979792" y="2923093"/>
              <a:ext cx="3751" cy="8336"/>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59"/>
            <p:cNvSpPr/>
            <p:nvPr/>
          </p:nvSpPr>
          <p:spPr>
            <a:xfrm>
              <a:off x="3979792" y="2907627"/>
              <a:ext cx="8978" cy="10713"/>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59"/>
            <p:cNvSpPr/>
            <p:nvPr/>
          </p:nvSpPr>
          <p:spPr>
            <a:xfrm>
              <a:off x="3980292" y="2915952"/>
              <a:ext cx="27661" cy="32616"/>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59"/>
            <p:cNvSpPr/>
            <p:nvPr/>
          </p:nvSpPr>
          <p:spPr>
            <a:xfrm>
              <a:off x="3979792" y="2924515"/>
              <a:ext cx="142521" cy="114714"/>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01" name="Google Shape;1501;p59"/>
            <p:cNvSpPr/>
            <p:nvPr/>
          </p:nvSpPr>
          <p:spPr>
            <a:xfrm>
              <a:off x="4089663" y="2967116"/>
              <a:ext cx="5251" cy="10952"/>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59"/>
            <p:cNvSpPr/>
            <p:nvPr/>
          </p:nvSpPr>
          <p:spPr>
            <a:xfrm>
              <a:off x="4095152" y="2967833"/>
              <a:ext cx="32900" cy="24758"/>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59"/>
            <p:cNvSpPr/>
            <p:nvPr/>
          </p:nvSpPr>
          <p:spPr>
            <a:xfrm>
              <a:off x="4101380" y="2973303"/>
              <a:ext cx="51583" cy="60684"/>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59"/>
            <p:cNvSpPr/>
            <p:nvPr/>
          </p:nvSpPr>
          <p:spPr>
            <a:xfrm>
              <a:off x="4124802" y="2964728"/>
              <a:ext cx="2751" cy="5971"/>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59"/>
            <p:cNvSpPr/>
            <p:nvPr/>
          </p:nvSpPr>
          <p:spPr>
            <a:xfrm>
              <a:off x="4037591" y="3015893"/>
              <a:ext cx="73267" cy="45456"/>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59"/>
            <p:cNvSpPr/>
            <p:nvPr/>
          </p:nvSpPr>
          <p:spPr>
            <a:xfrm>
              <a:off x="3911526" y="2929280"/>
              <a:ext cx="85972" cy="69020"/>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59"/>
            <p:cNvSpPr/>
            <p:nvPr/>
          </p:nvSpPr>
          <p:spPr>
            <a:xfrm>
              <a:off x="3896332" y="2997572"/>
              <a:ext cx="113621" cy="124461"/>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59"/>
            <p:cNvSpPr/>
            <p:nvPr/>
          </p:nvSpPr>
          <p:spPr>
            <a:xfrm>
              <a:off x="3973815" y="3045871"/>
              <a:ext cx="104655" cy="75923"/>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59"/>
            <p:cNvSpPr/>
            <p:nvPr/>
          </p:nvSpPr>
          <p:spPr>
            <a:xfrm>
              <a:off x="3996236" y="3024695"/>
              <a:ext cx="46106" cy="39042"/>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59"/>
            <p:cNvSpPr/>
            <p:nvPr/>
          </p:nvSpPr>
          <p:spPr>
            <a:xfrm>
              <a:off x="4033614" y="3061110"/>
              <a:ext cx="10467" cy="11907"/>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59"/>
            <p:cNvSpPr/>
            <p:nvPr/>
          </p:nvSpPr>
          <p:spPr>
            <a:xfrm>
              <a:off x="4029125" y="3065864"/>
              <a:ext cx="70516" cy="89240"/>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59"/>
            <p:cNvSpPr/>
            <p:nvPr/>
          </p:nvSpPr>
          <p:spPr>
            <a:xfrm>
              <a:off x="3978054" y="3108693"/>
              <a:ext cx="57811" cy="66882"/>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13" name="Google Shape;1513;p59"/>
            <p:cNvSpPr/>
            <p:nvPr/>
          </p:nvSpPr>
          <p:spPr>
            <a:xfrm>
              <a:off x="3963598" y="3151999"/>
              <a:ext cx="5239" cy="11"/>
            </a:xfrm>
            <a:custGeom>
              <a:avLst/>
              <a:gdLst/>
              <a:ahLst/>
              <a:cxnLst/>
              <a:rect l="l" t="t" r="r" b="b"/>
              <a:pathLst>
                <a:path w="440" h="1" extrusionOk="0">
                  <a:moveTo>
                    <a:pt x="1" y="1"/>
                  </a:moveTo>
                  <a:lnTo>
                    <a:pt x="210" y="1"/>
                  </a:lnTo>
                  <a:lnTo>
                    <a:pt x="440" y="1"/>
                  </a:lnTo>
                  <a:lnTo>
                    <a:pt x="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59"/>
            <p:cNvSpPr/>
            <p:nvPr/>
          </p:nvSpPr>
          <p:spPr>
            <a:xfrm>
              <a:off x="3949392" y="3117029"/>
              <a:ext cx="39878" cy="37609"/>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59"/>
            <p:cNvSpPr/>
            <p:nvPr/>
          </p:nvSpPr>
          <p:spPr>
            <a:xfrm>
              <a:off x="3845999" y="3071334"/>
              <a:ext cx="89711" cy="57841"/>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59"/>
            <p:cNvSpPr/>
            <p:nvPr/>
          </p:nvSpPr>
          <p:spPr>
            <a:xfrm>
              <a:off x="3809372" y="2919523"/>
              <a:ext cx="106405" cy="94483"/>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59"/>
            <p:cNvSpPr/>
            <p:nvPr/>
          </p:nvSpPr>
          <p:spPr>
            <a:xfrm>
              <a:off x="3795917" y="2888589"/>
              <a:ext cx="27173" cy="50699"/>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59"/>
            <p:cNvSpPr/>
            <p:nvPr/>
          </p:nvSpPr>
          <p:spPr>
            <a:xfrm>
              <a:off x="3689035" y="2890250"/>
              <a:ext cx="138044" cy="127554"/>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59"/>
            <p:cNvSpPr/>
            <p:nvPr/>
          </p:nvSpPr>
          <p:spPr>
            <a:xfrm>
              <a:off x="3661636" y="2898825"/>
              <a:ext cx="79733" cy="60206"/>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59"/>
            <p:cNvSpPr/>
            <p:nvPr/>
          </p:nvSpPr>
          <p:spPr>
            <a:xfrm>
              <a:off x="3632974" y="2958780"/>
              <a:ext cx="56573" cy="43318"/>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59"/>
            <p:cNvSpPr/>
            <p:nvPr/>
          </p:nvSpPr>
          <p:spPr>
            <a:xfrm>
              <a:off x="3632736" y="2960691"/>
              <a:ext cx="81233" cy="8543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59"/>
            <p:cNvSpPr/>
            <p:nvPr/>
          </p:nvSpPr>
          <p:spPr>
            <a:xfrm>
              <a:off x="3665125" y="2976874"/>
              <a:ext cx="112121" cy="99236"/>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59"/>
            <p:cNvSpPr/>
            <p:nvPr/>
          </p:nvSpPr>
          <p:spPr>
            <a:xfrm>
              <a:off x="3712457" y="3043733"/>
              <a:ext cx="51833" cy="35948"/>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59"/>
            <p:cNvSpPr/>
            <p:nvPr/>
          </p:nvSpPr>
          <p:spPr>
            <a:xfrm>
              <a:off x="3628997" y="3033259"/>
              <a:ext cx="44355" cy="30956"/>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59"/>
            <p:cNvSpPr/>
            <p:nvPr/>
          </p:nvSpPr>
          <p:spPr>
            <a:xfrm>
              <a:off x="3633975" y="3059916"/>
              <a:ext cx="21195" cy="12146"/>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26" name="Google Shape;1526;p59"/>
            <p:cNvGrpSpPr/>
            <p:nvPr/>
          </p:nvGrpSpPr>
          <p:grpSpPr>
            <a:xfrm>
              <a:off x="3632736" y="3051591"/>
              <a:ext cx="63288" cy="45217"/>
              <a:chOff x="3450375" y="3038225"/>
              <a:chExt cx="132875" cy="99400"/>
            </a:xfrm>
          </p:grpSpPr>
          <p:sp>
            <p:nvSpPr>
              <p:cNvPr id="1527" name="Google Shape;1527;p5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5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9" name="Google Shape;1529;p59"/>
            <p:cNvSpPr/>
            <p:nvPr/>
          </p:nvSpPr>
          <p:spPr>
            <a:xfrm>
              <a:off x="3657897" y="3077759"/>
              <a:ext cx="19195" cy="21903"/>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59"/>
            <p:cNvSpPr/>
            <p:nvPr/>
          </p:nvSpPr>
          <p:spPr>
            <a:xfrm>
              <a:off x="3670352" y="3087756"/>
              <a:ext cx="27911" cy="28568"/>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59"/>
            <p:cNvSpPr/>
            <p:nvPr/>
          </p:nvSpPr>
          <p:spPr>
            <a:xfrm>
              <a:off x="3689785" y="3073722"/>
              <a:ext cx="42617" cy="42840"/>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59"/>
            <p:cNvSpPr/>
            <p:nvPr/>
          </p:nvSpPr>
          <p:spPr>
            <a:xfrm>
              <a:off x="3726412" y="3070151"/>
              <a:ext cx="29161" cy="43557"/>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59"/>
            <p:cNvSpPr/>
            <p:nvPr/>
          </p:nvSpPr>
          <p:spPr>
            <a:xfrm>
              <a:off x="3746846" y="3070151"/>
              <a:ext cx="13956" cy="35459"/>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59"/>
            <p:cNvSpPr/>
            <p:nvPr/>
          </p:nvSpPr>
          <p:spPr>
            <a:xfrm>
              <a:off x="3754312" y="3061110"/>
              <a:ext cx="21445" cy="42840"/>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59"/>
            <p:cNvSpPr/>
            <p:nvPr/>
          </p:nvSpPr>
          <p:spPr>
            <a:xfrm>
              <a:off x="3838283" y="2987337"/>
              <a:ext cx="71755" cy="108994"/>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59"/>
            <p:cNvSpPr/>
            <p:nvPr/>
          </p:nvSpPr>
          <p:spPr>
            <a:xfrm>
              <a:off x="3829555" y="3057778"/>
              <a:ext cx="2251" cy="1194"/>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59"/>
            <p:cNvSpPr/>
            <p:nvPr/>
          </p:nvSpPr>
          <p:spPr>
            <a:xfrm>
              <a:off x="3749584" y="2988770"/>
              <a:ext cx="104905" cy="77822"/>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38" name="Google Shape;1538;p59"/>
            <p:cNvSpPr/>
            <p:nvPr/>
          </p:nvSpPr>
          <p:spPr>
            <a:xfrm>
              <a:off x="3767267" y="3053013"/>
              <a:ext cx="78744" cy="64493"/>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59"/>
            <p:cNvSpPr/>
            <p:nvPr/>
          </p:nvSpPr>
          <p:spPr>
            <a:xfrm>
              <a:off x="3805645" y="3058722"/>
              <a:ext cx="52322" cy="74968"/>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59"/>
            <p:cNvSpPr/>
            <p:nvPr/>
          </p:nvSpPr>
          <p:spPr>
            <a:xfrm>
              <a:off x="3805883" y="3130585"/>
              <a:ext cx="39378" cy="40702"/>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59"/>
            <p:cNvSpPr/>
            <p:nvPr/>
          </p:nvSpPr>
          <p:spPr>
            <a:xfrm>
              <a:off x="3809622" y="3131301"/>
              <a:ext cx="13967" cy="8575"/>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59"/>
            <p:cNvSpPr/>
            <p:nvPr/>
          </p:nvSpPr>
          <p:spPr>
            <a:xfrm>
              <a:off x="3822327" y="3120122"/>
              <a:ext cx="52834" cy="59023"/>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59"/>
            <p:cNvSpPr/>
            <p:nvPr/>
          </p:nvSpPr>
          <p:spPr>
            <a:xfrm>
              <a:off x="3828067" y="3174369"/>
              <a:ext cx="7478" cy="9769"/>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59"/>
            <p:cNvSpPr/>
            <p:nvPr/>
          </p:nvSpPr>
          <p:spPr>
            <a:xfrm>
              <a:off x="3947654" y="3151533"/>
              <a:ext cx="76994" cy="74956"/>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59"/>
            <p:cNvSpPr/>
            <p:nvPr/>
          </p:nvSpPr>
          <p:spPr>
            <a:xfrm>
              <a:off x="3945415" y="3152954"/>
              <a:ext cx="13956" cy="10963"/>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59"/>
            <p:cNvSpPr/>
            <p:nvPr/>
          </p:nvSpPr>
          <p:spPr>
            <a:xfrm>
              <a:off x="3945415" y="3159380"/>
              <a:ext cx="13706" cy="15956"/>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59"/>
            <p:cNvSpPr/>
            <p:nvPr/>
          </p:nvSpPr>
          <p:spPr>
            <a:xfrm>
              <a:off x="3829055" y="3110126"/>
              <a:ext cx="131316" cy="124222"/>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6CBC2"/>
                </a:solidFill>
              </a:endParaRPr>
            </a:p>
          </p:txBody>
        </p:sp>
        <p:sp>
          <p:nvSpPr>
            <p:cNvPr id="1548" name="Google Shape;1548;p59"/>
            <p:cNvSpPr/>
            <p:nvPr/>
          </p:nvSpPr>
          <p:spPr>
            <a:xfrm>
              <a:off x="3970326" y="3207451"/>
              <a:ext cx="21934" cy="52837"/>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59"/>
            <p:cNvSpPr/>
            <p:nvPr/>
          </p:nvSpPr>
          <p:spPr>
            <a:xfrm>
              <a:off x="3895082" y="3199593"/>
              <a:ext cx="81233" cy="66165"/>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59"/>
            <p:cNvSpPr/>
            <p:nvPr/>
          </p:nvSpPr>
          <p:spPr>
            <a:xfrm>
              <a:off x="3824328" y="3184365"/>
              <a:ext cx="86210" cy="81393"/>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59"/>
            <p:cNvSpPr/>
            <p:nvPr/>
          </p:nvSpPr>
          <p:spPr>
            <a:xfrm>
              <a:off x="3916754" y="3249086"/>
              <a:ext cx="53834" cy="46889"/>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59"/>
            <p:cNvSpPr/>
            <p:nvPr/>
          </p:nvSpPr>
          <p:spPr>
            <a:xfrm>
              <a:off x="3879638" y="3263609"/>
              <a:ext cx="64539" cy="61639"/>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59"/>
            <p:cNvSpPr/>
            <p:nvPr/>
          </p:nvSpPr>
          <p:spPr>
            <a:xfrm>
              <a:off x="3824578" y="3257889"/>
              <a:ext cx="92188" cy="82826"/>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6B65"/>
                </a:solidFill>
              </a:endParaRPr>
            </a:p>
          </p:txBody>
        </p:sp>
        <p:sp>
          <p:nvSpPr>
            <p:cNvPr id="1554" name="Google Shape;1554;p59"/>
            <p:cNvSpPr/>
            <p:nvPr/>
          </p:nvSpPr>
          <p:spPr>
            <a:xfrm>
              <a:off x="3953131" y="3215060"/>
              <a:ext cx="71767" cy="110427"/>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59"/>
            <p:cNvSpPr/>
            <p:nvPr/>
          </p:nvSpPr>
          <p:spPr>
            <a:xfrm>
              <a:off x="3951893" y="3317378"/>
              <a:ext cx="9978" cy="10724"/>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59"/>
            <p:cNvSpPr/>
            <p:nvPr/>
          </p:nvSpPr>
          <p:spPr>
            <a:xfrm>
              <a:off x="3925232" y="3338554"/>
              <a:ext cx="15956" cy="1429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5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59"/>
            <p:cNvSpPr/>
            <p:nvPr/>
          </p:nvSpPr>
          <p:spPr>
            <a:xfrm>
              <a:off x="4226694" y="2879548"/>
              <a:ext cx="50095" cy="39508"/>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59"/>
            <p:cNvSpPr/>
            <p:nvPr/>
          </p:nvSpPr>
          <p:spPr>
            <a:xfrm>
              <a:off x="4014919" y="2846238"/>
              <a:ext cx="33651" cy="9053"/>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59"/>
            <p:cNvSpPr/>
            <p:nvPr/>
          </p:nvSpPr>
          <p:spPr>
            <a:xfrm>
              <a:off x="4036853" y="2853608"/>
              <a:ext cx="1250" cy="1205"/>
            </a:xfrm>
            <a:custGeom>
              <a:avLst/>
              <a:gdLst/>
              <a:ahLst/>
              <a:cxnLst/>
              <a:rect l="l" t="t" r="r" b="b"/>
              <a:pathLst>
                <a:path w="105" h="106" fill="none" extrusionOk="0">
                  <a:moveTo>
                    <a:pt x="105" y="105"/>
                  </a:moveTo>
                  <a:lnTo>
                    <a:pt x="0" y="1"/>
                  </a:lnTo>
                </a:path>
              </a:pathLst>
            </a:custGeom>
            <a:solidFill>
              <a:srgbClr val="5F7D95"/>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59"/>
            <p:cNvSpPr/>
            <p:nvPr/>
          </p:nvSpPr>
          <p:spPr>
            <a:xfrm>
              <a:off x="4346543" y="2948318"/>
              <a:ext cx="21183" cy="11907"/>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59"/>
            <p:cNvSpPr/>
            <p:nvPr/>
          </p:nvSpPr>
          <p:spPr>
            <a:xfrm>
              <a:off x="3878888" y="2847660"/>
              <a:ext cx="16706" cy="13579"/>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59"/>
            <p:cNvSpPr/>
            <p:nvPr/>
          </p:nvSpPr>
          <p:spPr>
            <a:xfrm>
              <a:off x="3865182" y="2817204"/>
              <a:ext cx="27923" cy="34993"/>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59"/>
          <p:cNvGrpSpPr/>
          <p:nvPr/>
        </p:nvGrpSpPr>
        <p:grpSpPr>
          <a:xfrm>
            <a:off x="3554131" y="1233340"/>
            <a:ext cx="2078182" cy="1366558"/>
            <a:chOff x="235800" y="830650"/>
            <a:chExt cx="6978450" cy="4588844"/>
          </a:xfrm>
        </p:grpSpPr>
        <p:sp>
          <p:nvSpPr>
            <p:cNvPr id="1565" name="Google Shape;1565;p59"/>
            <p:cNvSpPr/>
            <p:nvPr/>
          </p:nvSpPr>
          <p:spPr>
            <a:xfrm>
              <a:off x="235800" y="1224769"/>
              <a:ext cx="2592225" cy="4194725"/>
            </a:xfrm>
            <a:custGeom>
              <a:avLst/>
              <a:gdLst/>
              <a:ahLst/>
              <a:cxnLst/>
              <a:rect l="l" t="t" r="r" b="b"/>
              <a:pathLst>
                <a:path w="103689" h="167789" extrusionOk="0">
                  <a:moveTo>
                    <a:pt x="13807" y="0"/>
                  </a:moveTo>
                  <a:cubicBezTo>
                    <a:pt x="11526" y="0"/>
                    <a:pt x="9194" y="921"/>
                    <a:pt x="7431" y="2357"/>
                  </a:cubicBezTo>
                  <a:cubicBezTo>
                    <a:pt x="6418" y="3183"/>
                    <a:pt x="7559" y="5231"/>
                    <a:pt x="8433" y="6203"/>
                  </a:cubicBezTo>
                  <a:cubicBezTo>
                    <a:pt x="9308" y="7175"/>
                    <a:pt x="10393" y="8259"/>
                    <a:pt x="10189" y="9549"/>
                  </a:cubicBezTo>
                  <a:cubicBezTo>
                    <a:pt x="9355" y="9975"/>
                    <a:pt x="8287" y="10084"/>
                    <a:pt x="7292" y="10084"/>
                  </a:cubicBezTo>
                  <a:cubicBezTo>
                    <a:pt x="7024" y="10084"/>
                    <a:pt x="6762" y="10076"/>
                    <a:pt x="6511" y="10065"/>
                  </a:cubicBezTo>
                  <a:cubicBezTo>
                    <a:pt x="6102" y="10046"/>
                    <a:pt x="5686" y="9992"/>
                    <a:pt x="5277" y="9992"/>
                  </a:cubicBezTo>
                  <a:cubicBezTo>
                    <a:pt x="4990" y="9992"/>
                    <a:pt x="4705" y="10019"/>
                    <a:pt x="4430" y="10104"/>
                  </a:cubicBezTo>
                  <a:cubicBezTo>
                    <a:pt x="3763" y="10310"/>
                    <a:pt x="3182" y="11034"/>
                    <a:pt x="3440" y="11683"/>
                  </a:cubicBezTo>
                  <a:cubicBezTo>
                    <a:pt x="2981" y="12481"/>
                    <a:pt x="2431" y="12899"/>
                    <a:pt x="2962" y="13650"/>
                  </a:cubicBezTo>
                  <a:cubicBezTo>
                    <a:pt x="3377" y="14235"/>
                    <a:pt x="4081" y="14716"/>
                    <a:pt x="4076" y="15434"/>
                  </a:cubicBezTo>
                  <a:cubicBezTo>
                    <a:pt x="4071" y="16003"/>
                    <a:pt x="3591" y="16462"/>
                    <a:pt x="3082" y="16719"/>
                  </a:cubicBezTo>
                  <a:cubicBezTo>
                    <a:pt x="2572" y="16973"/>
                    <a:pt x="2000" y="17102"/>
                    <a:pt x="1518" y="17408"/>
                  </a:cubicBezTo>
                  <a:cubicBezTo>
                    <a:pt x="13" y="18366"/>
                    <a:pt x="0" y="20519"/>
                    <a:pt x="159" y="22295"/>
                  </a:cubicBezTo>
                  <a:cubicBezTo>
                    <a:pt x="1133" y="23491"/>
                    <a:pt x="1285" y="25550"/>
                    <a:pt x="817" y="27017"/>
                  </a:cubicBezTo>
                  <a:cubicBezTo>
                    <a:pt x="639" y="27577"/>
                    <a:pt x="351" y="28172"/>
                    <a:pt x="552" y="28724"/>
                  </a:cubicBezTo>
                  <a:cubicBezTo>
                    <a:pt x="782" y="29356"/>
                    <a:pt x="1526" y="29605"/>
                    <a:pt x="2177" y="29773"/>
                  </a:cubicBezTo>
                  <a:cubicBezTo>
                    <a:pt x="2891" y="29958"/>
                    <a:pt x="3669" y="30130"/>
                    <a:pt x="4408" y="30130"/>
                  </a:cubicBezTo>
                  <a:cubicBezTo>
                    <a:pt x="5109" y="30130"/>
                    <a:pt x="5775" y="29975"/>
                    <a:pt x="6314" y="29528"/>
                  </a:cubicBezTo>
                  <a:cubicBezTo>
                    <a:pt x="7583" y="28478"/>
                    <a:pt x="9157" y="28121"/>
                    <a:pt x="10834" y="28121"/>
                  </a:cubicBezTo>
                  <a:cubicBezTo>
                    <a:pt x="13016" y="28121"/>
                    <a:pt x="15374" y="28725"/>
                    <a:pt x="17464" y="29196"/>
                  </a:cubicBezTo>
                  <a:cubicBezTo>
                    <a:pt x="18740" y="29482"/>
                    <a:pt x="20083" y="29952"/>
                    <a:pt x="20830" y="31028"/>
                  </a:cubicBezTo>
                  <a:cubicBezTo>
                    <a:pt x="21824" y="32461"/>
                    <a:pt x="21400" y="34451"/>
                    <a:pt x="20580" y="35993"/>
                  </a:cubicBezTo>
                  <a:cubicBezTo>
                    <a:pt x="19762" y="37533"/>
                    <a:pt x="18587" y="38903"/>
                    <a:pt x="18068" y="40567"/>
                  </a:cubicBezTo>
                  <a:cubicBezTo>
                    <a:pt x="17582" y="42129"/>
                    <a:pt x="17717" y="43806"/>
                    <a:pt x="17859" y="45436"/>
                  </a:cubicBezTo>
                  <a:cubicBezTo>
                    <a:pt x="18032" y="47441"/>
                    <a:pt x="18242" y="49554"/>
                    <a:pt x="19405" y="51198"/>
                  </a:cubicBezTo>
                  <a:cubicBezTo>
                    <a:pt x="20624" y="52922"/>
                    <a:pt x="21392" y="55494"/>
                    <a:pt x="21294" y="57601"/>
                  </a:cubicBezTo>
                  <a:cubicBezTo>
                    <a:pt x="21216" y="59294"/>
                    <a:pt x="20619" y="60958"/>
                    <a:pt x="20775" y="62645"/>
                  </a:cubicBezTo>
                  <a:cubicBezTo>
                    <a:pt x="21057" y="65704"/>
                    <a:pt x="23699" y="67999"/>
                    <a:pt x="26397" y="69471"/>
                  </a:cubicBezTo>
                  <a:cubicBezTo>
                    <a:pt x="29219" y="71013"/>
                    <a:pt x="31651" y="73637"/>
                    <a:pt x="32623" y="76701"/>
                  </a:cubicBezTo>
                  <a:cubicBezTo>
                    <a:pt x="33112" y="78241"/>
                    <a:pt x="33257" y="79868"/>
                    <a:pt x="33688" y="81425"/>
                  </a:cubicBezTo>
                  <a:cubicBezTo>
                    <a:pt x="34432" y="84119"/>
                    <a:pt x="36051" y="86565"/>
                    <a:pt x="38239" y="88307"/>
                  </a:cubicBezTo>
                  <a:cubicBezTo>
                    <a:pt x="39834" y="89575"/>
                    <a:pt x="42451" y="90023"/>
                    <a:pt x="44455" y="90388"/>
                  </a:cubicBezTo>
                  <a:cubicBezTo>
                    <a:pt x="45495" y="90578"/>
                    <a:pt x="46617" y="90728"/>
                    <a:pt x="47400" y="91437"/>
                  </a:cubicBezTo>
                  <a:cubicBezTo>
                    <a:pt x="47762" y="91764"/>
                    <a:pt x="48023" y="92187"/>
                    <a:pt x="48369" y="92530"/>
                  </a:cubicBezTo>
                  <a:cubicBezTo>
                    <a:pt x="50044" y="94188"/>
                    <a:pt x="53127" y="93507"/>
                    <a:pt x="54821" y="95145"/>
                  </a:cubicBezTo>
                  <a:cubicBezTo>
                    <a:pt x="55259" y="95566"/>
                    <a:pt x="55558" y="96107"/>
                    <a:pt x="55941" y="96579"/>
                  </a:cubicBezTo>
                  <a:cubicBezTo>
                    <a:pt x="56887" y="97736"/>
                    <a:pt x="58370" y="98428"/>
                    <a:pt x="59861" y="98428"/>
                  </a:cubicBezTo>
                  <a:cubicBezTo>
                    <a:pt x="60003" y="98428"/>
                    <a:pt x="60145" y="98421"/>
                    <a:pt x="60286" y="98409"/>
                  </a:cubicBezTo>
                  <a:lnTo>
                    <a:pt x="60286" y="98409"/>
                  </a:lnTo>
                  <a:cubicBezTo>
                    <a:pt x="59905" y="99653"/>
                    <a:pt x="61397" y="101114"/>
                    <a:pt x="60936" y="102330"/>
                  </a:cubicBezTo>
                  <a:cubicBezTo>
                    <a:pt x="60565" y="103312"/>
                    <a:pt x="59445" y="103741"/>
                    <a:pt x="58674" y="104452"/>
                  </a:cubicBezTo>
                  <a:cubicBezTo>
                    <a:pt x="57337" y="105685"/>
                    <a:pt x="57129" y="107795"/>
                    <a:pt x="57705" y="109521"/>
                  </a:cubicBezTo>
                  <a:cubicBezTo>
                    <a:pt x="58282" y="111246"/>
                    <a:pt x="59498" y="112671"/>
                    <a:pt x="60717" y="114022"/>
                  </a:cubicBezTo>
                  <a:cubicBezTo>
                    <a:pt x="62978" y="116530"/>
                    <a:pt x="65696" y="117746"/>
                    <a:pt x="68148" y="120066"/>
                  </a:cubicBezTo>
                  <a:cubicBezTo>
                    <a:pt x="70420" y="122216"/>
                    <a:pt x="70937" y="125696"/>
                    <a:pt x="70438" y="128784"/>
                  </a:cubicBezTo>
                  <a:cubicBezTo>
                    <a:pt x="69938" y="131872"/>
                    <a:pt x="68585" y="134744"/>
                    <a:pt x="67620" y="137718"/>
                  </a:cubicBezTo>
                  <a:cubicBezTo>
                    <a:pt x="65814" y="143276"/>
                    <a:pt x="65376" y="149382"/>
                    <a:pt x="67102" y="154963"/>
                  </a:cubicBezTo>
                  <a:cubicBezTo>
                    <a:pt x="68828" y="160546"/>
                    <a:pt x="72869" y="165522"/>
                    <a:pt x="78283" y="167717"/>
                  </a:cubicBezTo>
                  <a:cubicBezTo>
                    <a:pt x="78404" y="167766"/>
                    <a:pt x="78530" y="167788"/>
                    <a:pt x="78658" y="167788"/>
                  </a:cubicBezTo>
                  <a:cubicBezTo>
                    <a:pt x="79167" y="167788"/>
                    <a:pt x="79705" y="167444"/>
                    <a:pt x="80056" y="167066"/>
                  </a:cubicBezTo>
                  <a:cubicBezTo>
                    <a:pt x="80495" y="166591"/>
                    <a:pt x="80589" y="165833"/>
                    <a:pt x="80281" y="165265"/>
                  </a:cubicBezTo>
                  <a:cubicBezTo>
                    <a:pt x="79304" y="163467"/>
                    <a:pt x="77566" y="161932"/>
                    <a:pt x="76298" y="160326"/>
                  </a:cubicBezTo>
                  <a:cubicBezTo>
                    <a:pt x="75898" y="159821"/>
                    <a:pt x="75478" y="159248"/>
                    <a:pt x="75530" y="158607"/>
                  </a:cubicBezTo>
                  <a:cubicBezTo>
                    <a:pt x="75589" y="157886"/>
                    <a:pt x="76208" y="157367"/>
                    <a:pt x="76666" y="156807"/>
                  </a:cubicBezTo>
                  <a:cubicBezTo>
                    <a:pt x="77361" y="155947"/>
                    <a:pt x="77729" y="154867"/>
                    <a:pt x="77704" y="153762"/>
                  </a:cubicBezTo>
                  <a:cubicBezTo>
                    <a:pt x="77674" y="152733"/>
                    <a:pt x="77075" y="151726"/>
                    <a:pt x="77111" y="150697"/>
                  </a:cubicBezTo>
                  <a:cubicBezTo>
                    <a:pt x="77146" y="149667"/>
                    <a:pt x="77701" y="148583"/>
                    <a:pt x="78676" y="148251"/>
                  </a:cubicBezTo>
                  <a:cubicBezTo>
                    <a:pt x="79120" y="148100"/>
                    <a:pt x="79614" y="148115"/>
                    <a:pt x="80042" y="147926"/>
                  </a:cubicBezTo>
                  <a:cubicBezTo>
                    <a:pt x="81453" y="147303"/>
                    <a:pt x="81228" y="145153"/>
                    <a:pt x="82249" y="143996"/>
                  </a:cubicBezTo>
                  <a:cubicBezTo>
                    <a:pt x="82722" y="143460"/>
                    <a:pt x="83419" y="143193"/>
                    <a:pt x="84064" y="142883"/>
                  </a:cubicBezTo>
                  <a:cubicBezTo>
                    <a:pt x="86792" y="141571"/>
                    <a:pt x="89035" y="138972"/>
                    <a:pt x="89283" y="135957"/>
                  </a:cubicBezTo>
                  <a:cubicBezTo>
                    <a:pt x="89483" y="133544"/>
                    <a:pt x="88605" y="130615"/>
                    <a:pt x="90438" y="129034"/>
                  </a:cubicBezTo>
                  <a:cubicBezTo>
                    <a:pt x="91238" y="128344"/>
                    <a:pt x="92244" y="128199"/>
                    <a:pt x="93314" y="128199"/>
                  </a:cubicBezTo>
                  <a:cubicBezTo>
                    <a:pt x="94087" y="128199"/>
                    <a:pt x="94894" y="128275"/>
                    <a:pt x="95682" y="128275"/>
                  </a:cubicBezTo>
                  <a:cubicBezTo>
                    <a:pt x="96098" y="128275"/>
                    <a:pt x="96509" y="128254"/>
                    <a:pt x="96908" y="128189"/>
                  </a:cubicBezTo>
                  <a:cubicBezTo>
                    <a:pt x="97800" y="128044"/>
                    <a:pt x="98396" y="127214"/>
                    <a:pt x="98814" y="126412"/>
                  </a:cubicBezTo>
                  <a:cubicBezTo>
                    <a:pt x="99231" y="125609"/>
                    <a:pt x="99280" y="124658"/>
                    <a:pt x="99129" y="123766"/>
                  </a:cubicBezTo>
                  <a:cubicBezTo>
                    <a:pt x="98945" y="122668"/>
                    <a:pt x="98473" y="121597"/>
                    <a:pt x="98577" y="120489"/>
                  </a:cubicBezTo>
                  <a:cubicBezTo>
                    <a:pt x="98723" y="118930"/>
                    <a:pt x="99942" y="117730"/>
                    <a:pt x="100886" y="116480"/>
                  </a:cubicBezTo>
                  <a:cubicBezTo>
                    <a:pt x="102003" y="114998"/>
                    <a:pt x="102797" y="113297"/>
                    <a:pt x="103214" y="111488"/>
                  </a:cubicBezTo>
                  <a:cubicBezTo>
                    <a:pt x="103689" y="109429"/>
                    <a:pt x="102371" y="106997"/>
                    <a:pt x="100524" y="105970"/>
                  </a:cubicBezTo>
                  <a:cubicBezTo>
                    <a:pt x="98677" y="104943"/>
                    <a:pt x="96462" y="104915"/>
                    <a:pt x="94350" y="104853"/>
                  </a:cubicBezTo>
                  <a:cubicBezTo>
                    <a:pt x="92237" y="104794"/>
                    <a:pt x="89999" y="104633"/>
                    <a:pt x="88273" y="103414"/>
                  </a:cubicBezTo>
                  <a:cubicBezTo>
                    <a:pt x="86692" y="102296"/>
                    <a:pt x="85799" y="100469"/>
                    <a:pt x="84550" y="98991"/>
                  </a:cubicBezTo>
                  <a:cubicBezTo>
                    <a:pt x="82441" y="96497"/>
                    <a:pt x="79375" y="95057"/>
                    <a:pt x="76410" y="93690"/>
                  </a:cubicBezTo>
                  <a:cubicBezTo>
                    <a:pt x="75559" y="93298"/>
                    <a:pt x="74630" y="92901"/>
                    <a:pt x="73720" y="92901"/>
                  </a:cubicBezTo>
                  <a:cubicBezTo>
                    <a:pt x="73431" y="92901"/>
                    <a:pt x="73144" y="92941"/>
                    <a:pt x="72862" y="93034"/>
                  </a:cubicBezTo>
                  <a:cubicBezTo>
                    <a:pt x="72400" y="93185"/>
                    <a:pt x="71985" y="93473"/>
                    <a:pt x="71508" y="93564"/>
                  </a:cubicBezTo>
                  <a:cubicBezTo>
                    <a:pt x="71390" y="93586"/>
                    <a:pt x="71274" y="93597"/>
                    <a:pt x="71159" y="93597"/>
                  </a:cubicBezTo>
                  <a:cubicBezTo>
                    <a:pt x="70006" y="93597"/>
                    <a:pt x="69033" y="92520"/>
                    <a:pt x="67966" y="91944"/>
                  </a:cubicBezTo>
                  <a:cubicBezTo>
                    <a:pt x="67424" y="91651"/>
                    <a:pt x="66830" y="91518"/>
                    <a:pt x="66231" y="91518"/>
                  </a:cubicBezTo>
                  <a:cubicBezTo>
                    <a:pt x="64138" y="91518"/>
                    <a:pt x="61986" y="93147"/>
                    <a:pt x="61817" y="95293"/>
                  </a:cubicBezTo>
                  <a:cubicBezTo>
                    <a:pt x="61476" y="95410"/>
                    <a:pt x="61056" y="95468"/>
                    <a:pt x="60611" y="95468"/>
                  </a:cubicBezTo>
                  <a:cubicBezTo>
                    <a:pt x="59413" y="95468"/>
                    <a:pt x="58031" y="95047"/>
                    <a:pt x="57510" y="94228"/>
                  </a:cubicBezTo>
                  <a:cubicBezTo>
                    <a:pt x="56995" y="93419"/>
                    <a:pt x="56789" y="92287"/>
                    <a:pt x="55904" y="91918"/>
                  </a:cubicBezTo>
                  <a:cubicBezTo>
                    <a:pt x="55432" y="91722"/>
                    <a:pt x="54840" y="91796"/>
                    <a:pt x="54455" y="91458"/>
                  </a:cubicBezTo>
                  <a:cubicBezTo>
                    <a:pt x="53818" y="90898"/>
                    <a:pt x="54313" y="89881"/>
                    <a:pt x="54428" y="89040"/>
                  </a:cubicBezTo>
                  <a:cubicBezTo>
                    <a:pt x="54609" y="87696"/>
                    <a:pt x="53607" y="86419"/>
                    <a:pt x="52383" y="85834"/>
                  </a:cubicBezTo>
                  <a:cubicBezTo>
                    <a:pt x="51161" y="85249"/>
                    <a:pt x="49761" y="85202"/>
                    <a:pt x="48407" y="85159"/>
                  </a:cubicBezTo>
                  <a:cubicBezTo>
                    <a:pt x="47051" y="85115"/>
                    <a:pt x="45649" y="85054"/>
                    <a:pt x="44436" y="84447"/>
                  </a:cubicBezTo>
                  <a:cubicBezTo>
                    <a:pt x="42077" y="83264"/>
                    <a:pt x="41111" y="80063"/>
                    <a:pt x="42146" y="77635"/>
                  </a:cubicBezTo>
                  <a:cubicBezTo>
                    <a:pt x="43156" y="75267"/>
                    <a:pt x="45760" y="73783"/>
                    <a:pt x="48337" y="73783"/>
                  </a:cubicBezTo>
                  <a:cubicBezTo>
                    <a:pt x="48401" y="73783"/>
                    <a:pt x="48464" y="73784"/>
                    <a:pt x="48528" y="73786"/>
                  </a:cubicBezTo>
                  <a:cubicBezTo>
                    <a:pt x="51112" y="73862"/>
                    <a:pt x="53842" y="75749"/>
                    <a:pt x="53870" y="78335"/>
                  </a:cubicBezTo>
                  <a:cubicBezTo>
                    <a:pt x="53875" y="78746"/>
                    <a:pt x="54287" y="78928"/>
                    <a:pt x="54735" y="78928"/>
                  </a:cubicBezTo>
                  <a:cubicBezTo>
                    <a:pt x="55004" y="78928"/>
                    <a:pt x="55285" y="78863"/>
                    <a:pt x="55498" y="78741"/>
                  </a:cubicBezTo>
                  <a:cubicBezTo>
                    <a:pt x="56067" y="78416"/>
                    <a:pt x="56365" y="77760"/>
                    <a:pt x="56505" y="77119"/>
                  </a:cubicBezTo>
                  <a:cubicBezTo>
                    <a:pt x="56645" y="76478"/>
                    <a:pt x="56664" y="75812"/>
                    <a:pt x="56860" y="75186"/>
                  </a:cubicBezTo>
                  <a:cubicBezTo>
                    <a:pt x="57310" y="73749"/>
                    <a:pt x="58757" y="72690"/>
                    <a:pt x="60261" y="72690"/>
                  </a:cubicBezTo>
                  <a:cubicBezTo>
                    <a:pt x="60273" y="72690"/>
                    <a:pt x="60285" y="72690"/>
                    <a:pt x="60297" y="72690"/>
                  </a:cubicBezTo>
                  <a:cubicBezTo>
                    <a:pt x="60306" y="72690"/>
                    <a:pt x="60314" y="72690"/>
                    <a:pt x="60323" y="72690"/>
                  </a:cubicBezTo>
                  <a:cubicBezTo>
                    <a:pt x="61893" y="72690"/>
                    <a:pt x="62998" y="71122"/>
                    <a:pt x="64116" y="70013"/>
                  </a:cubicBezTo>
                  <a:cubicBezTo>
                    <a:pt x="65241" y="68896"/>
                    <a:pt x="65913" y="67214"/>
                    <a:pt x="65469" y="65693"/>
                  </a:cubicBezTo>
                  <a:cubicBezTo>
                    <a:pt x="65229" y="64873"/>
                    <a:pt x="64683" y="64046"/>
                    <a:pt x="64956" y="63238"/>
                  </a:cubicBezTo>
                  <a:cubicBezTo>
                    <a:pt x="65170" y="62604"/>
                    <a:pt x="65822" y="62237"/>
                    <a:pt x="66438" y="61978"/>
                  </a:cubicBezTo>
                  <a:cubicBezTo>
                    <a:pt x="67992" y="61328"/>
                    <a:pt x="69657" y="60995"/>
                    <a:pt x="71338" y="60995"/>
                  </a:cubicBezTo>
                  <a:cubicBezTo>
                    <a:pt x="71514" y="60995"/>
                    <a:pt x="71689" y="60998"/>
                    <a:pt x="71865" y="61005"/>
                  </a:cubicBezTo>
                  <a:cubicBezTo>
                    <a:pt x="71916" y="61008"/>
                    <a:pt x="71966" y="61009"/>
                    <a:pt x="72016" y="61009"/>
                  </a:cubicBezTo>
                  <a:cubicBezTo>
                    <a:pt x="73530" y="61009"/>
                    <a:pt x="74333" y="60016"/>
                    <a:pt x="75129" y="58671"/>
                  </a:cubicBezTo>
                  <a:cubicBezTo>
                    <a:pt x="75724" y="57667"/>
                    <a:pt x="75988" y="56400"/>
                    <a:pt x="76935" y="55719"/>
                  </a:cubicBezTo>
                  <a:cubicBezTo>
                    <a:pt x="77461" y="55341"/>
                    <a:pt x="78061" y="55227"/>
                    <a:pt x="78697" y="55227"/>
                  </a:cubicBezTo>
                  <a:cubicBezTo>
                    <a:pt x="79669" y="55227"/>
                    <a:pt x="80723" y="55493"/>
                    <a:pt x="81724" y="55493"/>
                  </a:cubicBezTo>
                  <a:cubicBezTo>
                    <a:pt x="81835" y="55493"/>
                    <a:pt x="81945" y="55490"/>
                    <a:pt x="82055" y="55483"/>
                  </a:cubicBezTo>
                  <a:cubicBezTo>
                    <a:pt x="84597" y="55311"/>
                    <a:pt x="86582" y="52458"/>
                    <a:pt x="85860" y="50015"/>
                  </a:cubicBezTo>
                  <a:cubicBezTo>
                    <a:pt x="85517" y="48852"/>
                    <a:pt x="84704" y="47901"/>
                    <a:pt x="84043" y="46884"/>
                  </a:cubicBezTo>
                  <a:cubicBezTo>
                    <a:pt x="83131" y="45481"/>
                    <a:pt x="82492" y="43918"/>
                    <a:pt x="82159" y="42277"/>
                  </a:cubicBezTo>
                  <a:cubicBezTo>
                    <a:pt x="81854" y="40773"/>
                    <a:pt x="81767" y="39118"/>
                    <a:pt x="80776" y="37947"/>
                  </a:cubicBezTo>
                  <a:cubicBezTo>
                    <a:pt x="79227" y="38020"/>
                    <a:pt x="77350" y="37975"/>
                    <a:pt x="75971" y="38686"/>
                  </a:cubicBezTo>
                  <a:cubicBezTo>
                    <a:pt x="75699" y="37108"/>
                    <a:pt x="75398" y="35461"/>
                    <a:pt x="74423" y="34192"/>
                  </a:cubicBezTo>
                  <a:cubicBezTo>
                    <a:pt x="73732" y="33291"/>
                    <a:pt x="72587" y="32657"/>
                    <a:pt x="71488" y="32657"/>
                  </a:cubicBezTo>
                  <a:cubicBezTo>
                    <a:pt x="71039" y="32657"/>
                    <a:pt x="70597" y="32763"/>
                    <a:pt x="70198" y="32999"/>
                  </a:cubicBezTo>
                  <a:cubicBezTo>
                    <a:pt x="68851" y="33794"/>
                    <a:pt x="68559" y="35642"/>
                    <a:pt x="68807" y="37187"/>
                  </a:cubicBezTo>
                  <a:cubicBezTo>
                    <a:pt x="69057" y="38731"/>
                    <a:pt x="69698" y="40227"/>
                    <a:pt x="69655" y="41791"/>
                  </a:cubicBezTo>
                  <a:cubicBezTo>
                    <a:pt x="69615" y="43336"/>
                    <a:pt x="68552" y="45042"/>
                    <a:pt x="67017" y="45042"/>
                  </a:cubicBezTo>
                  <a:cubicBezTo>
                    <a:pt x="66998" y="45042"/>
                    <a:pt x="66979" y="45041"/>
                    <a:pt x="66960" y="45041"/>
                  </a:cubicBezTo>
                  <a:cubicBezTo>
                    <a:pt x="66146" y="45019"/>
                    <a:pt x="65416" y="44522"/>
                    <a:pt x="64843" y="43941"/>
                  </a:cubicBezTo>
                  <a:cubicBezTo>
                    <a:pt x="64022" y="43112"/>
                    <a:pt x="63372" y="42052"/>
                    <a:pt x="62317" y="41553"/>
                  </a:cubicBezTo>
                  <a:cubicBezTo>
                    <a:pt x="61507" y="41171"/>
                    <a:pt x="60577" y="41179"/>
                    <a:pt x="59704" y="40982"/>
                  </a:cubicBezTo>
                  <a:cubicBezTo>
                    <a:pt x="56728" y="40316"/>
                    <a:pt x="54688" y="36902"/>
                    <a:pt x="55510" y="33965"/>
                  </a:cubicBezTo>
                  <a:cubicBezTo>
                    <a:pt x="56182" y="31564"/>
                    <a:pt x="58657" y="29882"/>
                    <a:pt x="61117" y="29882"/>
                  </a:cubicBezTo>
                  <a:cubicBezTo>
                    <a:pt x="61664" y="29882"/>
                    <a:pt x="62211" y="29966"/>
                    <a:pt x="62737" y="30143"/>
                  </a:cubicBezTo>
                  <a:cubicBezTo>
                    <a:pt x="66237" y="28861"/>
                    <a:pt x="67660" y="24447"/>
                    <a:pt x="66265" y="20991"/>
                  </a:cubicBezTo>
                  <a:cubicBezTo>
                    <a:pt x="64868" y="17535"/>
                    <a:pt x="61115" y="15389"/>
                    <a:pt x="57392" y="15226"/>
                  </a:cubicBezTo>
                  <a:cubicBezTo>
                    <a:pt x="56302" y="15179"/>
                    <a:pt x="55191" y="15275"/>
                    <a:pt x="54134" y="15007"/>
                  </a:cubicBezTo>
                  <a:cubicBezTo>
                    <a:pt x="51145" y="14251"/>
                    <a:pt x="49582" y="10965"/>
                    <a:pt x="46980" y="9310"/>
                  </a:cubicBezTo>
                  <a:cubicBezTo>
                    <a:pt x="46287" y="8869"/>
                    <a:pt x="45224" y="8778"/>
                    <a:pt x="44079" y="8778"/>
                  </a:cubicBezTo>
                  <a:cubicBezTo>
                    <a:pt x="43277" y="8778"/>
                    <a:pt x="42435" y="8823"/>
                    <a:pt x="41651" y="8823"/>
                  </a:cubicBezTo>
                  <a:cubicBezTo>
                    <a:pt x="40795" y="8823"/>
                    <a:pt x="40007" y="8769"/>
                    <a:pt x="39418" y="8547"/>
                  </a:cubicBezTo>
                  <a:cubicBezTo>
                    <a:pt x="38499" y="8200"/>
                    <a:pt x="37525" y="8023"/>
                    <a:pt x="36546" y="8023"/>
                  </a:cubicBezTo>
                  <a:cubicBezTo>
                    <a:pt x="36275" y="8023"/>
                    <a:pt x="36003" y="8037"/>
                    <a:pt x="35731" y="8064"/>
                  </a:cubicBezTo>
                  <a:cubicBezTo>
                    <a:pt x="34635" y="9104"/>
                    <a:pt x="32585" y="9398"/>
                    <a:pt x="31077" y="9499"/>
                  </a:cubicBezTo>
                  <a:cubicBezTo>
                    <a:pt x="29526" y="7990"/>
                    <a:pt x="27655" y="6585"/>
                    <a:pt x="25725" y="5605"/>
                  </a:cubicBezTo>
                  <a:cubicBezTo>
                    <a:pt x="24435" y="4951"/>
                    <a:pt x="22930" y="4260"/>
                    <a:pt x="22532" y="2870"/>
                  </a:cubicBezTo>
                  <a:cubicBezTo>
                    <a:pt x="22012" y="1053"/>
                    <a:pt x="19376" y="125"/>
                    <a:pt x="17200" y="125"/>
                  </a:cubicBezTo>
                  <a:cubicBezTo>
                    <a:pt x="16716" y="125"/>
                    <a:pt x="16254" y="171"/>
                    <a:pt x="15844" y="263"/>
                  </a:cubicBezTo>
                  <a:cubicBezTo>
                    <a:pt x="15181" y="84"/>
                    <a:pt x="14496" y="0"/>
                    <a:pt x="1380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59"/>
            <p:cNvSpPr/>
            <p:nvPr/>
          </p:nvSpPr>
          <p:spPr>
            <a:xfrm>
              <a:off x="2370225" y="830650"/>
              <a:ext cx="1016975" cy="1158500"/>
            </a:xfrm>
            <a:custGeom>
              <a:avLst/>
              <a:gdLst/>
              <a:ahLst/>
              <a:cxnLst/>
              <a:rect l="l" t="t" r="r" b="b"/>
              <a:pathLst>
                <a:path w="40679" h="46340" extrusionOk="0">
                  <a:moveTo>
                    <a:pt x="15780" y="0"/>
                  </a:moveTo>
                  <a:cubicBezTo>
                    <a:pt x="14989" y="0"/>
                    <a:pt x="14213" y="109"/>
                    <a:pt x="13470" y="421"/>
                  </a:cubicBezTo>
                  <a:cubicBezTo>
                    <a:pt x="9879" y="1928"/>
                    <a:pt x="10933" y="5468"/>
                    <a:pt x="8580" y="7572"/>
                  </a:cubicBezTo>
                  <a:cubicBezTo>
                    <a:pt x="6546" y="9390"/>
                    <a:pt x="2788" y="7963"/>
                    <a:pt x="1150" y="10460"/>
                  </a:cubicBezTo>
                  <a:cubicBezTo>
                    <a:pt x="0" y="12215"/>
                    <a:pt x="1289" y="14606"/>
                    <a:pt x="2962" y="15871"/>
                  </a:cubicBezTo>
                  <a:cubicBezTo>
                    <a:pt x="4636" y="17135"/>
                    <a:pt x="6731" y="17894"/>
                    <a:pt x="8056" y="19522"/>
                  </a:cubicBezTo>
                  <a:cubicBezTo>
                    <a:pt x="10183" y="22136"/>
                    <a:pt x="9577" y="26004"/>
                    <a:pt x="8413" y="29169"/>
                  </a:cubicBezTo>
                  <a:cubicBezTo>
                    <a:pt x="7247" y="32332"/>
                    <a:pt x="5603" y="35532"/>
                    <a:pt x="6005" y="38881"/>
                  </a:cubicBezTo>
                  <a:cubicBezTo>
                    <a:pt x="6193" y="40459"/>
                    <a:pt x="6837" y="41956"/>
                    <a:pt x="7675" y="43307"/>
                  </a:cubicBezTo>
                  <a:cubicBezTo>
                    <a:pt x="8488" y="44615"/>
                    <a:pt x="9597" y="45873"/>
                    <a:pt x="11095" y="46235"/>
                  </a:cubicBezTo>
                  <a:cubicBezTo>
                    <a:pt x="11391" y="46306"/>
                    <a:pt x="11688" y="46339"/>
                    <a:pt x="11983" y="46339"/>
                  </a:cubicBezTo>
                  <a:cubicBezTo>
                    <a:pt x="13586" y="46339"/>
                    <a:pt x="15150" y="45367"/>
                    <a:pt x="16368" y="44250"/>
                  </a:cubicBezTo>
                  <a:cubicBezTo>
                    <a:pt x="17812" y="42927"/>
                    <a:pt x="19065" y="41325"/>
                    <a:pt x="20822" y="40465"/>
                  </a:cubicBezTo>
                  <a:cubicBezTo>
                    <a:pt x="23353" y="39224"/>
                    <a:pt x="26610" y="39686"/>
                    <a:pt x="28815" y="37929"/>
                  </a:cubicBezTo>
                  <a:cubicBezTo>
                    <a:pt x="31544" y="35754"/>
                    <a:pt x="31140" y="31606"/>
                    <a:pt x="31890" y="28199"/>
                  </a:cubicBezTo>
                  <a:cubicBezTo>
                    <a:pt x="33150" y="22476"/>
                    <a:pt x="38102" y="18249"/>
                    <a:pt x="40038" y="12718"/>
                  </a:cubicBezTo>
                  <a:cubicBezTo>
                    <a:pt x="40418" y="11636"/>
                    <a:pt x="40679" y="10499"/>
                    <a:pt x="40652" y="9352"/>
                  </a:cubicBezTo>
                  <a:cubicBezTo>
                    <a:pt x="40569" y="5649"/>
                    <a:pt x="37449" y="2571"/>
                    <a:pt x="33956" y="1339"/>
                  </a:cubicBezTo>
                  <a:cubicBezTo>
                    <a:pt x="31938" y="627"/>
                    <a:pt x="29911" y="457"/>
                    <a:pt x="27871" y="457"/>
                  </a:cubicBezTo>
                  <a:cubicBezTo>
                    <a:pt x="26007" y="457"/>
                    <a:pt x="24132" y="599"/>
                    <a:pt x="22245" y="599"/>
                  </a:cubicBezTo>
                  <a:cubicBezTo>
                    <a:pt x="21785" y="599"/>
                    <a:pt x="21325" y="591"/>
                    <a:pt x="20863" y="570"/>
                  </a:cubicBezTo>
                  <a:cubicBezTo>
                    <a:pt x="19225" y="496"/>
                    <a:pt x="17470" y="0"/>
                    <a:pt x="157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59"/>
            <p:cNvSpPr/>
            <p:nvPr/>
          </p:nvSpPr>
          <p:spPr>
            <a:xfrm>
              <a:off x="3143325" y="1089650"/>
              <a:ext cx="4064350" cy="3503975"/>
            </a:xfrm>
            <a:custGeom>
              <a:avLst/>
              <a:gdLst/>
              <a:ahLst/>
              <a:cxnLst/>
              <a:rect l="l" t="t" r="r" b="b"/>
              <a:pathLst>
                <a:path w="162574" h="140159" extrusionOk="0">
                  <a:moveTo>
                    <a:pt x="149391" y="0"/>
                  </a:moveTo>
                  <a:cubicBezTo>
                    <a:pt x="148360" y="0"/>
                    <a:pt x="147330" y="156"/>
                    <a:pt x="146349" y="477"/>
                  </a:cubicBezTo>
                  <a:cubicBezTo>
                    <a:pt x="145329" y="812"/>
                    <a:pt x="144363" y="1309"/>
                    <a:pt x="143326" y="1583"/>
                  </a:cubicBezTo>
                  <a:cubicBezTo>
                    <a:pt x="142494" y="1801"/>
                    <a:pt x="141638" y="1870"/>
                    <a:pt x="140776" y="1870"/>
                  </a:cubicBezTo>
                  <a:cubicBezTo>
                    <a:pt x="140050" y="1870"/>
                    <a:pt x="139319" y="1821"/>
                    <a:pt x="138596" y="1772"/>
                  </a:cubicBezTo>
                  <a:lnTo>
                    <a:pt x="130106" y="1191"/>
                  </a:lnTo>
                  <a:cubicBezTo>
                    <a:pt x="129237" y="1132"/>
                    <a:pt x="128350" y="1076"/>
                    <a:pt x="127469" y="1076"/>
                  </a:cubicBezTo>
                  <a:cubicBezTo>
                    <a:pt x="125783" y="1076"/>
                    <a:pt x="124119" y="1281"/>
                    <a:pt x="122644" y="2056"/>
                  </a:cubicBezTo>
                  <a:cubicBezTo>
                    <a:pt x="119360" y="3782"/>
                    <a:pt x="117499" y="8084"/>
                    <a:pt x="113816" y="8529"/>
                  </a:cubicBezTo>
                  <a:cubicBezTo>
                    <a:pt x="113611" y="8554"/>
                    <a:pt x="113408" y="8566"/>
                    <a:pt x="113207" y="8566"/>
                  </a:cubicBezTo>
                  <a:cubicBezTo>
                    <a:pt x="110853" y="8566"/>
                    <a:pt x="108715" y="6973"/>
                    <a:pt x="106473" y="6087"/>
                  </a:cubicBezTo>
                  <a:cubicBezTo>
                    <a:pt x="105100" y="5543"/>
                    <a:pt x="103627" y="5279"/>
                    <a:pt x="102152" y="5279"/>
                  </a:cubicBezTo>
                  <a:cubicBezTo>
                    <a:pt x="99404" y="5279"/>
                    <a:pt x="96647" y="6196"/>
                    <a:pt x="94512" y="7933"/>
                  </a:cubicBezTo>
                  <a:cubicBezTo>
                    <a:pt x="93279" y="7304"/>
                    <a:pt x="93660" y="5468"/>
                    <a:pt x="93225" y="4153"/>
                  </a:cubicBezTo>
                  <a:cubicBezTo>
                    <a:pt x="92771" y="2782"/>
                    <a:pt x="91297" y="1954"/>
                    <a:pt x="89858" y="1828"/>
                  </a:cubicBezTo>
                  <a:cubicBezTo>
                    <a:pt x="89687" y="1813"/>
                    <a:pt x="89517" y="1806"/>
                    <a:pt x="89348" y="1806"/>
                  </a:cubicBezTo>
                  <a:cubicBezTo>
                    <a:pt x="88082" y="1806"/>
                    <a:pt x="86834" y="2194"/>
                    <a:pt x="85623" y="2590"/>
                  </a:cubicBezTo>
                  <a:cubicBezTo>
                    <a:pt x="82664" y="3556"/>
                    <a:pt x="79224" y="5204"/>
                    <a:pt x="78950" y="8303"/>
                  </a:cubicBezTo>
                  <a:cubicBezTo>
                    <a:pt x="78873" y="9176"/>
                    <a:pt x="79068" y="10104"/>
                    <a:pt x="78702" y="10900"/>
                  </a:cubicBezTo>
                  <a:cubicBezTo>
                    <a:pt x="78178" y="12033"/>
                    <a:pt x="76762" y="12408"/>
                    <a:pt x="75881" y="13291"/>
                  </a:cubicBezTo>
                  <a:cubicBezTo>
                    <a:pt x="74831" y="14345"/>
                    <a:pt x="74664" y="15971"/>
                    <a:pt x="74621" y="17458"/>
                  </a:cubicBezTo>
                  <a:cubicBezTo>
                    <a:pt x="74577" y="18944"/>
                    <a:pt x="74563" y="20541"/>
                    <a:pt x="73703" y="21754"/>
                  </a:cubicBezTo>
                  <a:cubicBezTo>
                    <a:pt x="73148" y="22537"/>
                    <a:pt x="71069" y="23068"/>
                    <a:pt x="69376" y="23068"/>
                  </a:cubicBezTo>
                  <a:cubicBezTo>
                    <a:pt x="68445" y="23068"/>
                    <a:pt x="67630" y="22907"/>
                    <a:pt x="67252" y="22539"/>
                  </a:cubicBezTo>
                  <a:cubicBezTo>
                    <a:pt x="66636" y="21940"/>
                    <a:pt x="65905" y="21693"/>
                    <a:pt x="65124" y="21693"/>
                  </a:cubicBezTo>
                  <a:cubicBezTo>
                    <a:pt x="63293" y="21693"/>
                    <a:pt x="61194" y="23048"/>
                    <a:pt x="59696" y="24392"/>
                  </a:cubicBezTo>
                  <a:lnTo>
                    <a:pt x="53326" y="30110"/>
                  </a:lnTo>
                  <a:cubicBezTo>
                    <a:pt x="51731" y="31541"/>
                    <a:pt x="50013" y="33034"/>
                    <a:pt x="47899" y="33389"/>
                  </a:cubicBezTo>
                  <a:cubicBezTo>
                    <a:pt x="47672" y="33427"/>
                    <a:pt x="47440" y="33446"/>
                    <a:pt x="47206" y="33446"/>
                  </a:cubicBezTo>
                  <a:cubicBezTo>
                    <a:pt x="45267" y="33446"/>
                    <a:pt x="43232" y="32171"/>
                    <a:pt x="43155" y="30259"/>
                  </a:cubicBezTo>
                  <a:cubicBezTo>
                    <a:pt x="43563" y="29875"/>
                    <a:pt x="44085" y="29761"/>
                    <a:pt x="44655" y="29761"/>
                  </a:cubicBezTo>
                  <a:cubicBezTo>
                    <a:pt x="45498" y="29761"/>
                    <a:pt x="46445" y="30012"/>
                    <a:pt x="47276" y="30012"/>
                  </a:cubicBezTo>
                  <a:cubicBezTo>
                    <a:pt x="47872" y="30012"/>
                    <a:pt x="48409" y="29883"/>
                    <a:pt x="48805" y="29438"/>
                  </a:cubicBezTo>
                  <a:cubicBezTo>
                    <a:pt x="49977" y="28121"/>
                    <a:pt x="48243" y="26238"/>
                    <a:pt x="46718" y="25356"/>
                  </a:cubicBezTo>
                  <a:cubicBezTo>
                    <a:pt x="43929" y="23744"/>
                    <a:pt x="41047" y="22101"/>
                    <a:pt x="37854" y="21667"/>
                  </a:cubicBezTo>
                  <a:cubicBezTo>
                    <a:pt x="37395" y="21605"/>
                    <a:pt x="36928" y="21573"/>
                    <a:pt x="36459" y="21573"/>
                  </a:cubicBezTo>
                  <a:cubicBezTo>
                    <a:pt x="33662" y="21573"/>
                    <a:pt x="30804" y="22696"/>
                    <a:pt x="29384" y="25062"/>
                  </a:cubicBezTo>
                  <a:cubicBezTo>
                    <a:pt x="27966" y="27426"/>
                    <a:pt x="28225" y="30512"/>
                    <a:pt x="26820" y="32884"/>
                  </a:cubicBezTo>
                  <a:cubicBezTo>
                    <a:pt x="25941" y="34369"/>
                    <a:pt x="24491" y="35431"/>
                    <a:pt x="23493" y="36839"/>
                  </a:cubicBezTo>
                  <a:cubicBezTo>
                    <a:pt x="22495" y="38247"/>
                    <a:pt x="22067" y="40372"/>
                    <a:pt x="23291" y="41591"/>
                  </a:cubicBezTo>
                  <a:cubicBezTo>
                    <a:pt x="24277" y="42574"/>
                    <a:pt x="25957" y="42576"/>
                    <a:pt x="26934" y="43568"/>
                  </a:cubicBezTo>
                  <a:cubicBezTo>
                    <a:pt x="27686" y="44334"/>
                    <a:pt x="27942" y="45612"/>
                    <a:pt x="28928" y="46032"/>
                  </a:cubicBezTo>
                  <a:cubicBezTo>
                    <a:pt x="29116" y="46112"/>
                    <a:pt x="29308" y="46149"/>
                    <a:pt x="29499" y="46149"/>
                  </a:cubicBezTo>
                  <a:cubicBezTo>
                    <a:pt x="30453" y="46149"/>
                    <a:pt x="31375" y="45228"/>
                    <a:pt x="31599" y="44232"/>
                  </a:cubicBezTo>
                  <a:cubicBezTo>
                    <a:pt x="31870" y="43035"/>
                    <a:pt x="31491" y="41803"/>
                    <a:pt x="31294" y="40594"/>
                  </a:cubicBezTo>
                  <a:cubicBezTo>
                    <a:pt x="30707" y="36976"/>
                    <a:pt x="32524" y="32527"/>
                    <a:pt x="36153" y="32010"/>
                  </a:cubicBezTo>
                  <a:cubicBezTo>
                    <a:pt x="36979" y="32041"/>
                    <a:pt x="37253" y="33221"/>
                    <a:pt x="36881" y="33960"/>
                  </a:cubicBezTo>
                  <a:cubicBezTo>
                    <a:pt x="36512" y="34700"/>
                    <a:pt x="35790" y="35213"/>
                    <a:pt x="35400" y="35941"/>
                  </a:cubicBezTo>
                  <a:cubicBezTo>
                    <a:pt x="34663" y="37314"/>
                    <a:pt x="35518" y="39272"/>
                    <a:pt x="37026" y="39667"/>
                  </a:cubicBezTo>
                  <a:cubicBezTo>
                    <a:pt x="38598" y="40078"/>
                    <a:pt x="41223" y="39748"/>
                    <a:pt x="41017" y="41358"/>
                  </a:cubicBezTo>
                  <a:cubicBezTo>
                    <a:pt x="40797" y="43068"/>
                    <a:pt x="37630" y="41948"/>
                    <a:pt x="36606" y="43336"/>
                  </a:cubicBezTo>
                  <a:cubicBezTo>
                    <a:pt x="36002" y="44155"/>
                    <a:pt x="36537" y="45296"/>
                    <a:pt x="36521" y="46313"/>
                  </a:cubicBezTo>
                  <a:cubicBezTo>
                    <a:pt x="36494" y="48303"/>
                    <a:pt x="34299" y="49599"/>
                    <a:pt x="32313" y="49739"/>
                  </a:cubicBezTo>
                  <a:cubicBezTo>
                    <a:pt x="32097" y="49755"/>
                    <a:pt x="31880" y="49762"/>
                    <a:pt x="31663" y="49762"/>
                  </a:cubicBezTo>
                  <a:cubicBezTo>
                    <a:pt x="30164" y="49762"/>
                    <a:pt x="28664" y="49439"/>
                    <a:pt x="27166" y="49439"/>
                  </a:cubicBezTo>
                  <a:cubicBezTo>
                    <a:pt x="26898" y="49439"/>
                    <a:pt x="26629" y="49449"/>
                    <a:pt x="26361" y="49474"/>
                  </a:cubicBezTo>
                  <a:cubicBezTo>
                    <a:pt x="24379" y="49654"/>
                    <a:pt x="22222" y="51058"/>
                    <a:pt x="22312" y="53044"/>
                  </a:cubicBezTo>
                  <a:cubicBezTo>
                    <a:pt x="19567" y="54331"/>
                    <a:pt x="16715" y="55374"/>
                    <a:pt x="13788" y="56164"/>
                  </a:cubicBezTo>
                  <a:cubicBezTo>
                    <a:pt x="13912" y="58317"/>
                    <a:pt x="17975" y="58517"/>
                    <a:pt x="17960" y="60675"/>
                  </a:cubicBezTo>
                  <a:cubicBezTo>
                    <a:pt x="17949" y="61887"/>
                    <a:pt x="16542" y="62556"/>
                    <a:pt x="15302" y="62556"/>
                  </a:cubicBezTo>
                  <a:cubicBezTo>
                    <a:pt x="15219" y="62556"/>
                    <a:pt x="15137" y="62553"/>
                    <a:pt x="15056" y="62547"/>
                  </a:cubicBezTo>
                  <a:cubicBezTo>
                    <a:pt x="14072" y="62475"/>
                    <a:pt x="13082" y="62160"/>
                    <a:pt x="12113" y="62160"/>
                  </a:cubicBezTo>
                  <a:cubicBezTo>
                    <a:pt x="11810" y="62160"/>
                    <a:pt x="11508" y="62191"/>
                    <a:pt x="11210" y="62270"/>
                  </a:cubicBezTo>
                  <a:cubicBezTo>
                    <a:pt x="9047" y="62839"/>
                    <a:pt x="8290" y="65880"/>
                    <a:pt x="9487" y="67769"/>
                  </a:cubicBezTo>
                  <a:cubicBezTo>
                    <a:pt x="10572" y="69481"/>
                    <a:pt x="12694" y="70258"/>
                    <a:pt x="14741" y="70258"/>
                  </a:cubicBezTo>
                  <a:cubicBezTo>
                    <a:pt x="14954" y="70258"/>
                    <a:pt x="15165" y="70249"/>
                    <a:pt x="15375" y="70233"/>
                  </a:cubicBezTo>
                  <a:cubicBezTo>
                    <a:pt x="16269" y="70162"/>
                    <a:pt x="17225" y="69924"/>
                    <a:pt x="17785" y="69223"/>
                  </a:cubicBezTo>
                  <a:cubicBezTo>
                    <a:pt x="18318" y="68554"/>
                    <a:pt x="18362" y="67634"/>
                    <a:pt x="18586" y="66808"/>
                  </a:cubicBezTo>
                  <a:cubicBezTo>
                    <a:pt x="19089" y="64960"/>
                    <a:pt x="20667" y="63445"/>
                    <a:pt x="22534" y="63019"/>
                  </a:cubicBezTo>
                  <a:cubicBezTo>
                    <a:pt x="23588" y="62778"/>
                    <a:pt x="24878" y="62758"/>
                    <a:pt x="25444" y="61839"/>
                  </a:cubicBezTo>
                  <a:cubicBezTo>
                    <a:pt x="27854" y="63143"/>
                    <a:pt x="29550" y="65685"/>
                    <a:pt x="29826" y="68413"/>
                  </a:cubicBezTo>
                  <a:cubicBezTo>
                    <a:pt x="30020" y="68663"/>
                    <a:pt x="30274" y="68770"/>
                    <a:pt x="30543" y="68770"/>
                  </a:cubicBezTo>
                  <a:cubicBezTo>
                    <a:pt x="31347" y="68770"/>
                    <a:pt x="32287" y="67809"/>
                    <a:pt x="32159" y="66868"/>
                  </a:cubicBezTo>
                  <a:cubicBezTo>
                    <a:pt x="31991" y="65614"/>
                    <a:pt x="30882" y="64743"/>
                    <a:pt x="30003" y="63834"/>
                  </a:cubicBezTo>
                  <a:cubicBezTo>
                    <a:pt x="29122" y="62923"/>
                    <a:pt x="28387" y="61510"/>
                    <a:pt x="29078" y="60448"/>
                  </a:cubicBezTo>
                  <a:lnTo>
                    <a:pt x="29078" y="60448"/>
                  </a:lnTo>
                  <a:cubicBezTo>
                    <a:pt x="33197" y="61658"/>
                    <a:pt x="36527" y="65238"/>
                    <a:pt x="37435" y="69435"/>
                  </a:cubicBezTo>
                  <a:cubicBezTo>
                    <a:pt x="38871" y="69149"/>
                    <a:pt x="39664" y="67205"/>
                    <a:pt x="38838" y="65997"/>
                  </a:cubicBezTo>
                  <a:cubicBezTo>
                    <a:pt x="39003" y="65628"/>
                    <a:pt x="39328" y="65472"/>
                    <a:pt x="39697" y="65472"/>
                  </a:cubicBezTo>
                  <a:cubicBezTo>
                    <a:pt x="40331" y="65472"/>
                    <a:pt x="41094" y="65932"/>
                    <a:pt x="41391" y="66558"/>
                  </a:cubicBezTo>
                  <a:cubicBezTo>
                    <a:pt x="41862" y="67549"/>
                    <a:pt x="41819" y="68770"/>
                    <a:pt x="42492" y="69636"/>
                  </a:cubicBezTo>
                  <a:cubicBezTo>
                    <a:pt x="43175" y="70517"/>
                    <a:pt x="44261" y="70711"/>
                    <a:pt x="45451" y="70711"/>
                  </a:cubicBezTo>
                  <a:cubicBezTo>
                    <a:pt x="46388" y="70711"/>
                    <a:pt x="47390" y="70590"/>
                    <a:pt x="48312" y="70590"/>
                  </a:cubicBezTo>
                  <a:cubicBezTo>
                    <a:pt x="49551" y="70590"/>
                    <a:pt x="50643" y="70808"/>
                    <a:pt x="51235" y="71828"/>
                  </a:cubicBezTo>
                  <a:cubicBezTo>
                    <a:pt x="52336" y="73723"/>
                    <a:pt x="49909" y="75927"/>
                    <a:pt x="47711" y="75927"/>
                  </a:cubicBezTo>
                  <a:cubicBezTo>
                    <a:pt x="47678" y="75927"/>
                    <a:pt x="47645" y="75926"/>
                    <a:pt x="47613" y="75925"/>
                  </a:cubicBezTo>
                  <a:cubicBezTo>
                    <a:pt x="45391" y="75856"/>
                    <a:pt x="43361" y="74585"/>
                    <a:pt x="41147" y="74365"/>
                  </a:cubicBezTo>
                  <a:cubicBezTo>
                    <a:pt x="40897" y="74340"/>
                    <a:pt x="40647" y="74329"/>
                    <a:pt x="40397" y="74329"/>
                  </a:cubicBezTo>
                  <a:cubicBezTo>
                    <a:pt x="38218" y="74329"/>
                    <a:pt x="36082" y="75200"/>
                    <a:pt x="33896" y="75455"/>
                  </a:cubicBezTo>
                  <a:cubicBezTo>
                    <a:pt x="33619" y="75487"/>
                    <a:pt x="33335" y="75503"/>
                    <a:pt x="33048" y="75503"/>
                  </a:cubicBezTo>
                  <a:cubicBezTo>
                    <a:pt x="30807" y="75503"/>
                    <a:pt x="28395" y="74514"/>
                    <a:pt x="27939" y="72388"/>
                  </a:cubicBezTo>
                  <a:cubicBezTo>
                    <a:pt x="27802" y="71741"/>
                    <a:pt x="27855" y="71030"/>
                    <a:pt x="27514" y="70464"/>
                  </a:cubicBezTo>
                  <a:cubicBezTo>
                    <a:pt x="27109" y="69793"/>
                    <a:pt x="26279" y="69553"/>
                    <a:pt x="25473" y="69553"/>
                  </a:cubicBezTo>
                  <a:cubicBezTo>
                    <a:pt x="25313" y="69553"/>
                    <a:pt x="25154" y="69562"/>
                    <a:pt x="24999" y="69580"/>
                  </a:cubicBezTo>
                  <a:cubicBezTo>
                    <a:pt x="21817" y="69942"/>
                    <a:pt x="18598" y="72595"/>
                    <a:pt x="15740" y="72595"/>
                  </a:cubicBezTo>
                  <a:cubicBezTo>
                    <a:pt x="14956" y="72595"/>
                    <a:pt x="14199" y="72395"/>
                    <a:pt x="13478" y="71894"/>
                  </a:cubicBezTo>
                  <a:cubicBezTo>
                    <a:pt x="11337" y="76062"/>
                    <a:pt x="6101" y="77629"/>
                    <a:pt x="3179" y="81294"/>
                  </a:cubicBezTo>
                  <a:cubicBezTo>
                    <a:pt x="0" y="85282"/>
                    <a:pt x="268" y="91440"/>
                    <a:pt x="3354" y="95500"/>
                  </a:cubicBezTo>
                  <a:cubicBezTo>
                    <a:pt x="6050" y="99045"/>
                    <a:pt x="10552" y="100957"/>
                    <a:pt x="15019" y="100957"/>
                  </a:cubicBezTo>
                  <a:cubicBezTo>
                    <a:pt x="15667" y="100957"/>
                    <a:pt x="16314" y="100917"/>
                    <a:pt x="16954" y="100836"/>
                  </a:cubicBezTo>
                  <a:cubicBezTo>
                    <a:pt x="17630" y="100750"/>
                    <a:pt x="18327" y="100626"/>
                    <a:pt x="19005" y="100626"/>
                  </a:cubicBezTo>
                  <a:cubicBezTo>
                    <a:pt x="19489" y="100626"/>
                    <a:pt x="19963" y="100690"/>
                    <a:pt x="20413" y="100875"/>
                  </a:cubicBezTo>
                  <a:cubicBezTo>
                    <a:pt x="21482" y="101317"/>
                    <a:pt x="22166" y="102352"/>
                    <a:pt x="23058" y="103088"/>
                  </a:cubicBezTo>
                  <a:cubicBezTo>
                    <a:pt x="23580" y="103519"/>
                    <a:pt x="24303" y="103823"/>
                    <a:pt x="24961" y="103823"/>
                  </a:cubicBezTo>
                  <a:cubicBezTo>
                    <a:pt x="25427" y="103823"/>
                    <a:pt x="25861" y="103670"/>
                    <a:pt x="26168" y="103301"/>
                  </a:cubicBezTo>
                  <a:lnTo>
                    <a:pt x="26168" y="103301"/>
                  </a:lnTo>
                  <a:cubicBezTo>
                    <a:pt x="25321" y="105399"/>
                    <a:pt x="25557" y="107902"/>
                    <a:pt x="26779" y="109805"/>
                  </a:cubicBezTo>
                  <a:cubicBezTo>
                    <a:pt x="28099" y="111859"/>
                    <a:pt x="30559" y="113484"/>
                    <a:pt x="30509" y="115926"/>
                  </a:cubicBezTo>
                  <a:cubicBezTo>
                    <a:pt x="30482" y="117190"/>
                    <a:pt x="29748" y="118318"/>
                    <a:pt x="29403" y="119536"/>
                  </a:cubicBezTo>
                  <a:cubicBezTo>
                    <a:pt x="27829" y="125109"/>
                    <a:pt x="34415" y="129657"/>
                    <a:pt x="35455" y="135354"/>
                  </a:cubicBezTo>
                  <a:cubicBezTo>
                    <a:pt x="35736" y="136888"/>
                    <a:pt x="35735" y="138735"/>
                    <a:pt x="37029" y="139601"/>
                  </a:cubicBezTo>
                  <a:cubicBezTo>
                    <a:pt x="37625" y="139999"/>
                    <a:pt x="38374" y="140081"/>
                    <a:pt x="39090" y="140127"/>
                  </a:cubicBezTo>
                  <a:cubicBezTo>
                    <a:pt x="39409" y="140148"/>
                    <a:pt x="39736" y="140158"/>
                    <a:pt x="40067" y="140158"/>
                  </a:cubicBezTo>
                  <a:cubicBezTo>
                    <a:pt x="43538" y="140158"/>
                    <a:pt x="47454" y="138962"/>
                    <a:pt x="48151" y="135675"/>
                  </a:cubicBezTo>
                  <a:cubicBezTo>
                    <a:pt x="48366" y="134657"/>
                    <a:pt x="48212" y="133602"/>
                    <a:pt x="48243" y="132560"/>
                  </a:cubicBezTo>
                  <a:cubicBezTo>
                    <a:pt x="48336" y="129451"/>
                    <a:pt x="50239" y="126459"/>
                    <a:pt x="53017" y="125056"/>
                  </a:cubicBezTo>
                  <a:cubicBezTo>
                    <a:pt x="53771" y="124675"/>
                    <a:pt x="54600" y="124390"/>
                    <a:pt x="55202" y="123799"/>
                  </a:cubicBezTo>
                  <a:cubicBezTo>
                    <a:pt x="56528" y="122495"/>
                    <a:pt x="56234" y="120283"/>
                    <a:pt x="55553" y="118553"/>
                  </a:cubicBezTo>
                  <a:cubicBezTo>
                    <a:pt x="54872" y="116821"/>
                    <a:pt x="53881" y="115076"/>
                    <a:pt x="54120" y="113231"/>
                  </a:cubicBezTo>
                  <a:cubicBezTo>
                    <a:pt x="54502" y="110269"/>
                    <a:pt x="57681" y="108706"/>
                    <a:pt x="60090" y="106941"/>
                  </a:cubicBezTo>
                  <a:cubicBezTo>
                    <a:pt x="63716" y="104284"/>
                    <a:pt x="66206" y="100125"/>
                    <a:pt x="66835" y="95675"/>
                  </a:cubicBezTo>
                  <a:lnTo>
                    <a:pt x="66835" y="95675"/>
                  </a:lnTo>
                  <a:cubicBezTo>
                    <a:pt x="65061" y="96232"/>
                    <a:pt x="63075" y="96745"/>
                    <a:pt x="61220" y="96745"/>
                  </a:cubicBezTo>
                  <a:cubicBezTo>
                    <a:pt x="59581" y="96745"/>
                    <a:pt x="58045" y="96344"/>
                    <a:pt x="56849" y="95215"/>
                  </a:cubicBezTo>
                  <a:cubicBezTo>
                    <a:pt x="55965" y="94380"/>
                    <a:pt x="55421" y="93259"/>
                    <a:pt x="54897" y="92162"/>
                  </a:cubicBezTo>
                  <a:lnTo>
                    <a:pt x="50173" y="82291"/>
                  </a:lnTo>
                  <a:cubicBezTo>
                    <a:pt x="49966" y="81857"/>
                    <a:pt x="49755" y="81362"/>
                    <a:pt x="49925" y="80912"/>
                  </a:cubicBezTo>
                  <a:cubicBezTo>
                    <a:pt x="50074" y="80517"/>
                    <a:pt x="50366" y="80356"/>
                    <a:pt x="50717" y="80356"/>
                  </a:cubicBezTo>
                  <a:cubicBezTo>
                    <a:pt x="51453" y="80356"/>
                    <a:pt x="52449" y="81064"/>
                    <a:pt x="52928" y="81807"/>
                  </a:cubicBezTo>
                  <a:cubicBezTo>
                    <a:pt x="55452" y="85724"/>
                    <a:pt x="57718" y="89804"/>
                    <a:pt x="59707" y="94020"/>
                  </a:cubicBezTo>
                  <a:cubicBezTo>
                    <a:pt x="63791" y="93273"/>
                    <a:pt x="67648" y="91596"/>
                    <a:pt x="70980" y="89118"/>
                  </a:cubicBezTo>
                  <a:cubicBezTo>
                    <a:pt x="72037" y="88329"/>
                    <a:pt x="73088" y="87386"/>
                    <a:pt x="73445" y="86117"/>
                  </a:cubicBezTo>
                  <a:cubicBezTo>
                    <a:pt x="73802" y="84846"/>
                    <a:pt x="73146" y="83218"/>
                    <a:pt x="71846" y="82993"/>
                  </a:cubicBezTo>
                  <a:cubicBezTo>
                    <a:pt x="71723" y="82971"/>
                    <a:pt x="71600" y="82963"/>
                    <a:pt x="71476" y="82963"/>
                  </a:cubicBezTo>
                  <a:cubicBezTo>
                    <a:pt x="71093" y="82963"/>
                    <a:pt x="70708" y="83045"/>
                    <a:pt x="70324" y="83086"/>
                  </a:cubicBezTo>
                  <a:cubicBezTo>
                    <a:pt x="70133" y="83106"/>
                    <a:pt x="69943" y="83115"/>
                    <a:pt x="69755" y="83115"/>
                  </a:cubicBezTo>
                  <a:cubicBezTo>
                    <a:pt x="66927" y="83115"/>
                    <a:pt x="64468" y="80925"/>
                    <a:pt x="62588" y="78727"/>
                  </a:cubicBezTo>
                  <a:cubicBezTo>
                    <a:pt x="63132" y="78118"/>
                    <a:pt x="63852" y="77890"/>
                    <a:pt x="64640" y="77890"/>
                  </a:cubicBezTo>
                  <a:cubicBezTo>
                    <a:pt x="65842" y="77890"/>
                    <a:pt x="67201" y="78421"/>
                    <a:pt x="68334" y="78941"/>
                  </a:cubicBezTo>
                  <a:cubicBezTo>
                    <a:pt x="71699" y="80486"/>
                    <a:pt x="75249" y="81588"/>
                    <a:pt x="78895" y="82221"/>
                  </a:cubicBezTo>
                  <a:cubicBezTo>
                    <a:pt x="79803" y="82378"/>
                    <a:pt x="80736" y="82513"/>
                    <a:pt x="81554" y="82936"/>
                  </a:cubicBezTo>
                  <a:cubicBezTo>
                    <a:pt x="82126" y="83232"/>
                    <a:pt x="82622" y="83658"/>
                    <a:pt x="83095" y="84096"/>
                  </a:cubicBezTo>
                  <a:cubicBezTo>
                    <a:pt x="87298" y="87967"/>
                    <a:pt x="90407" y="93013"/>
                    <a:pt x="91975" y="98509"/>
                  </a:cubicBezTo>
                  <a:cubicBezTo>
                    <a:pt x="92104" y="98538"/>
                    <a:pt x="92231" y="98552"/>
                    <a:pt x="92354" y="98552"/>
                  </a:cubicBezTo>
                  <a:cubicBezTo>
                    <a:pt x="93754" y="98552"/>
                    <a:pt x="94717" y="96760"/>
                    <a:pt x="94833" y="95252"/>
                  </a:cubicBezTo>
                  <a:cubicBezTo>
                    <a:pt x="94960" y="93612"/>
                    <a:pt x="94769" y="91722"/>
                    <a:pt x="95948" y="90578"/>
                  </a:cubicBezTo>
                  <a:cubicBezTo>
                    <a:pt x="96875" y="89678"/>
                    <a:pt x="98399" y="89556"/>
                    <a:pt x="99214" y="88552"/>
                  </a:cubicBezTo>
                  <a:cubicBezTo>
                    <a:pt x="100238" y="87289"/>
                    <a:pt x="99703" y="85157"/>
                    <a:pt x="100900" y="84056"/>
                  </a:cubicBezTo>
                  <a:cubicBezTo>
                    <a:pt x="101284" y="83704"/>
                    <a:pt x="101728" y="83552"/>
                    <a:pt x="102190" y="83552"/>
                  </a:cubicBezTo>
                  <a:cubicBezTo>
                    <a:pt x="103537" y="83552"/>
                    <a:pt x="105034" y="84844"/>
                    <a:pt x="105630" y="86240"/>
                  </a:cubicBezTo>
                  <a:cubicBezTo>
                    <a:pt x="106431" y="88116"/>
                    <a:pt x="106723" y="90422"/>
                    <a:pt x="108410" y="91569"/>
                  </a:cubicBezTo>
                  <a:lnTo>
                    <a:pt x="111137" y="91176"/>
                  </a:lnTo>
                  <a:cubicBezTo>
                    <a:pt x="111152" y="95778"/>
                    <a:pt x="112750" y="100362"/>
                    <a:pt x="115602" y="103975"/>
                  </a:cubicBezTo>
                  <a:cubicBezTo>
                    <a:pt x="117157" y="103161"/>
                    <a:pt x="116453" y="100795"/>
                    <a:pt x="115480" y="99330"/>
                  </a:cubicBezTo>
                  <a:cubicBezTo>
                    <a:pt x="114508" y="97866"/>
                    <a:pt x="113554" y="95681"/>
                    <a:pt x="114936" y="94596"/>
                  </a:cubicBezTo>
                  <a:lnTo>
                    <a:pt x="114936" y="94596"/>
                  </a:lnTo>
                  <a:cubicBezTo>
                    <a:pt x="116854" y="94614"/>
                    <a:pt x="117747" y="97259"/>
                    <a:pt x="119611" y="97712"/>
                  </a:cubicBezTo>
                  <a:cubicBezTo>
                    <a:pt x="119777" y="97752"/>
                    <a:pt x="119940" y="97771"/>
                    <a:pt x="120101" y="97771"/>
                  </a:cubicBezTo>
                  <a:cubicBezTo>
                    <a:pt x="121744" y="97771"/>
                    <a:pt x="123089" y="95790"/>
                    <a:pt x="122784" y="94080"/>
                  </a:cubicBezTo>
                  <a:cubicBezTo>
                    <a:pt x="122451" y="92201"/>
                    <a:pt x="120835" y="90820"/>
                    <a:pt x="119169" y="89895"/>
                  </a:cubicBezTo>
                  <a:cubicBezTo>
                    <a:pt x="117675" y="88258"/>
                    <a:pt x="119833" y="85644"/>
                    <a:pt x="122018" y="85274"/>
                  </a:cubicBezTo>
                  <a:cubicBezTo>
                    <a:pt x="122730" y="85153"/>
                    <a:pt x="123464" y="85138"/>
                    <a:pt x="124199" y="85138"/>
                  </a:cubicBezTo>
                  <a:cubicBezTo>
                    <a:pt x="124443" y="85138"/>
                    <a:pt x="124686" y="85140"/>
                    <a:pt x="124930" y="85140"/>
                  </a:cubicBezTo>
                  <a:cubicBezTo>
                    <a:pt x="126201" y="85140"/>
                    <a:pt x="127452" y="85095"/>
                    <a:pt x="128573" y="84531"/>
                  </a:cubicBezTo>
                  <a:cubicBezTo>
                    <a:pt x="130946" y="83339"/>
                    <a:pt x="131739" y="80207"/>
                    <a:pt x="131200" y="77607"/>
                  </a:cubicBezTo>
                  <a:cubicBezTo>
                    <a:pt x="130659" y="75007"/>
                    <a:pt x="129117" y="72748"/>
                    <a:pt x="127857" y="70410"/>
                  </a:cubicBezTo>
                  <a:cubicBezTo>
                    <a:pt x="126781" y="68413"/>
                    <a:pt x="126249" y="65298"/>
                    <a:pt x="128341" y="64420"/>
                  </a:cubicBezTo>
                  <a:cubicBezTo>
                    <a:pt x="128900" y="64186"/>
                    <a:pt x="129528" y="64195"/>
                    <a:pt x="130135" y="64170"/>
                  </a:cubicBezTo>
                  <a:cubicBezTo>
                    <a:pt x="138047" y="63837"/>
                    <a:pt x="144592" y="55459"/>
                    <a:pt x="143005" y="47701"/>
                  </a:cubicBezTo>
                  <a:cubicBezTo>
                    <a:pt x="142706" y="46238"/>
                    <a:pt x="142140" y="44786"/>
                    <a:pt x="141097" y="43719"/>
                  </a:cubicBezTo>
                  <a:cubicBezTo>
                    <a:pt x="139216" y="41800"/>
                    <a:pt x="136024" y="41349"/>
                    <a:pt x="134619" y="39057"/>
                  </a:cubicBezTo>
                  <a:cubicBezTo>
                    <a:pt x="132900" y="36255"/>
                    <a:pt x="135025" y="32537"/>
                    <a:pt x="137778" y="30737"/>
                  </a:cubicBezTo>
                  <a:cubicBezTo>
                    <a:pt x="140529" y="28938"/>
                    <a:pt x="143891" y="28156"/>
                    <a:pt x="146461" y="26105"/>
                  </a:cubicBezTo>
                  <a:cubicBezTo>
                    <a:pt x="147145" y="26087"/>
                    <a:pt x="147512" y="25417"/>
                    <a:pt x="147638" y="24743"/>
                  </a:cubicBezTo>
                  <a:cubicBezTo>
                    <a:pt x="147716" y="24319"/>
                    <a:pt x="147611" y="23887"/>
                    <a:pt x="147608" y="23456"/>
                  </a:cubicBezTo>
                  <a:cubicBezTo>
                    <a:pt x="147598" y="22276"/>
                    <a:pt x="148442" y="21139"/>
                    <a:pt x="149574" y="20805"/>
                  </a:cubicBezTo>
                  <a:cubicBezTo>
                    <a:pt x="149811" y="20736"/>
                    <a:pt x="150056" y="20702"/>
                    <a:pt x="150302" y="20702"/>
                  </a:cubicBezTo>
                  <a:cubicBezTo>
                    <a:pt x="151231" y="20702"/>
                    <a:pt x="152165" y="21179"/>
                    <a:pt x="152664" y="21968"/>
                  </a:cubicBezTo>
                  <a:cubicBezTo>
                    <a:pt x="153442" y="23198"/>
                    <a:pt x="153129" y="24821"/>
                    <a:pt x="152563" y="26163"/>
                  </a:cubicBezTo>
                  <a:cubicBezTo>
                    <a:pt x="151998" y="27505"/>
                    <a:pt x="151199" y="28790"/>
                    <a:pt x="151051" y="30239"/>
                  </a:cubicBezTo>
                  <a:cubicBezTo>
                    <a:pt x="150905" y="31687"/>
                    <a:pt x="151726" y="33391"/>
                    <a:pt x="153173" y="33553"/>
                  </a:cubicBezTo>
                  <a:cubicBezTo>
                    <a:pt x="153252" y="33562"/>
                    <a:pt x="153330" y="33566"/>
                    <a:pt x="153406" y="33566"/>
                  </a:cubicBezTo>
                  <a:cubicBezTo>
                    <a:pt x="155043" y="33566"/>
                    <a:pt x="156090" y="31574"/>
                    <a:pt x="156201" y="29877"/>
                  </a:cubicBezTo>
                  <a:cubicBezTo>
                    <a:pt x="156318" y="28099"/>
                    <a:pt x="155972" y="26160"/>
                    <a:pt x="156925" y="24659"/>
                  </a:cubicBezTo>
                  <a:cubicBezTo>
                    <a:pt x="158377" y="22374"/>
                    <a:pt x="162385" y="21839"/>
                    <a:pt x="162490" y="19133"/>
                  </a:cubicBezTo>
                  <a:cubicBezTo>
                    <a:pt x="162574" y="16945"/>
                    <a:pt x="159821" y="15661"/>
                    <a:pt x="159327" y="13530"/>
                  </a:cubicBezTo>
                  <a:cubicBezTo>
                    <a:pt x="159129" y="12668"/>
                    <a:pt x="159325" y="11773"/>
                    <a:pt x="159405" y="10894"/>
                  </a:cubicBezTo>
                  <a:cubicBezTo>
                    <a:pt x="159709" y="7612"/>
                    <a:pt x="158263" y="4218"/>
                    <a:pt x="155688" y="2163"/>
                  </a:cubicBezTo>
                  <a:cubicBezTo>
                    <a:pt x="153919" y="751"/>
                    <a:pt x="151652" y="0"/>
                    <a:pt x="14939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59"/>
            <p:cNvSpPr/>
            <p:nvPr/>
          </p:nvSpPr>
          <p:spPr>
            <a:xfrm>
              <a:off x="6146600" y="3671525"/>
              <a:ext cx="342925" cy="189500"/>
            </a:xfrm>
            <a:custGeom>
              <a:avLst/>
              <a:gdLst/>
              <a:ahLst/>
              <a:cxnLst/>
              <a:rect l="l" t="t" r="r" b="b"/>
              <a:pathLst>
                <a:path w="13717" h="7580" extrusionOk="0">
                  <a:moveTo>
                    <a:pt x="9951" y="0"/>
                  </a:moveTo>
                  <a:cubicBezTo>
                    <a:pt x="6355" y="0"/>
                    <a:pt x="1" y="1281"/>
                    <a:pt x="2486" y="4894"/>
                  </a:cubicBezTo>
                  <a:cubicBezTo>
                    <a:pt x="3169" y="5885"/>
                    <a:pt x="4297" y="6467"/>
                    <a:pt x="5404" y="6938"/>
                  </a:cubicBezTo>
                  <a:cubicBezTo>
                    <a:pt x="6217" y="7282"/>
                    <a:pt x="7136" y="7580"/>
                    <a:pt x="8003" y="7580"/>
                  </a:cubicBezTo>
                  <a:cubicBezTo>
                    <a:pt x="8565" y="7580"/>
                    <a:pt x="9106" y="7454"/>
                    <a:pt x="9581" y="7134"/>
                  </a:cubicBezTo>
                  <a:cubicBezTo>
                    <a:pt x="10406" y="6577"/>
                    <a:pt x="13156" y="2774"/>
                    <a:pt x="13348" y="1948"/>
                  </a:cubicBezTo>
                  <a:cubicBezTo>
                    <a:pt x="13716" y="358"/>
                    <a:pt x="13186" y="447"/>
                    <a:pt x="11597" y="126"/>
                  </a:cubicBezTo>
                  <a:cubicBezTo>
                    <a:pt x="11194" y="44"/>
                    <a:pt x="10620" y="0"/>
                    <a:pt x="995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59"/>
            <p:cNvSpPr/>
            <p:nvPr/>
          </p:nvSpPr>
          <p:spPr>
            <a:xfrm>
              <a:off x="5901600" y="3652500"/>
              <a:ext cx="558700" cy="402875"/>
            </a:xfrm>
            <a:custGeom>
              <a:avLst/>
              <a:gdLst/>
              <a:ahLst/>
              <a:cxnLst/>
              <a:rect l="l" t="t" r="r" b="b"/>
              <a:pathLst>
                <a:path w="22348" h="16115" extrusionOk="0">
                  <a:moveTo>
                    <a:pt x="946" y="1"/>
                  </a:moveTo>
                  <a:cubicBezTo>
                    <a:pt x="616" y="1"/>
                    <a:pt x="299" y="66"/>
                    <a:pt x="1" y="208"/>
                  </a:cubicBezTo>
                  <a:cubicBezTo>
                    <a:pt x="742" y="1762"/>
                    <a:pt x="2032" y="3475"/>
                    <a:pt x="2935" y="5119"/>
                  </a:cubicBezTo>
                  <a:cubicBezTo>
                    <a:pt x="6575" y="11745"/>
                    <a:pt x="13987" y="16115"/>
                    <a:pt x="21544" y="16115"/>
                  </a:cubicBezTo>
                  <a:cubicBezTo>
                    <a:pt x="21635" y="16115"/>
                    <a:pt x="21726" y="16114"/>
                    <a:pt x="21817" y="16113"/>
                  </a:cubicBezTo>
                  <a:cubicBezTo>
                    <a:pt x="22347" y="15571"/>
                    <a:pt x="21564" y="14744"/>
                    <a:pt x="20866" y="14448"/>
                  </a:cubicBezTo>
                  <a:cubicBezTo>
                    <a:pt x="18934" y="13634"/>
                    <a:pt x="16857" y="13226"/>
                    <a:pt x="14879" y="12532"/>
                  </a:cubicBezTo>
                  <a:cubicBezTo>
                    <a:pt x="12900" y="11839"/>
                    <a:pt x="10943" y="10790"/>
                    <a:pt x="9769" y="9051"/>
                  </a:cubicBezTo>
                  <a:cubicBezTo>
                    <a:pt x="9280" y="8326"/>
                    <a:pt x="8945" y="7508"/>
                    <a:pt x="8542" y="6731"/>
                  </a:cubicBezTo>
                  <a:cubicBezTo>
                    <a:pt x="7503" y="4729"/>
                    <a:pt x="3759" y="1"/>
                    <a:pt x="946"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59"/>
            <p:cNvSpPr/>
            <p:nvPr/>
          </p:nvSpPr>
          <p:spPr>
            <a:xfrm>
              <a:off x="6249675" y="4061675"/>
              <a:ext cx="964575" cy="811125"/>
            </a:xfrm>
            <a:custGeom>
              <a:avLst/>
              <a:gdLst/>
              <a:ahLst/>
              <a:cxnLst/>
              <a:rect l="l" t="t" r="r" b="b"/>
              <a:pathLst>
                <a:path w="38583" h="32445" extrusionOk="0">
                  <a:moveTo>
                    <a:pt x="17573" y="0"/>
                  </a:moveTo>
                  <a:cubicBezTo>
                    <a:pt x="14431" y="0"/>
                    <a:pt x="10968" y="2180"/>
                    <a:pt x="9011" y="4369"/>
                  </a:cubicBezTo>
                  <a:cubicBezTo>
                    <a:pt x="8028" y="5468"/>
                    <a:pt x="7111" y="6810"/>
                    <a:pt x="5676" y="7153"/>
                  </a:cubicBezTo>
                  <a:cubicBezTo>
                    <a:pt x="4830" y="7356"/>
                    <a:pt x="3925" y="7164"/>
                    <a:pt x="3076" y="7361"/>
                  </a:cubicBezTo>
                  <a:cubicBezTo>
                    <a:pt x="581" y="7938"/>
                    <a:pt x="1" y="11293"/>
                    <a:pt x="569" y="13791"/>
                  </a:cubicBezTo>
                  <a:cubicBezTo>
                    <a:pt x="1136" y="16289"/>
                    <a:pt x="2307" y="18910"/>
                    <a:pt x="1374" y="21296"/>
                  </a:cubicBezTo>
                  <a:cubicBezTo>
                    <a:pt x="1185" y="21776"/>
                    <a:pt x="913" y="22246"/>
                    <a:pt x="921" y="22762"/>
                  </a:cubicBezTo>
                  <a:cubicBezTo>
                    <a:pt x="932" y="23380"/>
                    <a:pt x="1355" y="23921"/>
                    <a:pt x="1849" y="24293"/>
                  </a:cubicBezTo>
                  <a:cubicBezTo>
                    <a:pt x="2646" y="24890"/>
                    <a:pt x="3559" y="25128"/>
                    <a:pt x="4517" y="25128"/>
                  </a:cubicBezTo>
                  <a:cubicBezTo>
                    <a:pt x="6301" y="25128"/>
                    <a:pt x="8239" y="24301"/>
                    <a:pt x="9868" y="23418"/>
                  </a:cubicBezTo>
                  <a:cubicBezTo>
                    <a:pt x="11665" y="22444"/>
                    <a:pt x="13735" y="21414"/>
                    <a:pt x="15685" y="21414"/>
                  </a:cubicBezTo>
                  <a:cubicBezTo>
                    <a:pt x="16453" y="21414"/>
                    <a:pt x="17203" y="21574"/>
                    <a:pt x="17910" y="21960"/>
                  </a:cubicBezTo>
                  <a:cubicBezTo>
                    <a:pt x="20585" y="23420"/>
                    <a:pt x="20837" y="27119"/>
                    <a:pt x="22486" y="29685"/>
                  </a:cubicBezTo>
                  <a:cubicBezTo>
                    <a:pt x="23522" y="31296"/>
                    <a:pt x="25450" y="32445"/>
                    <a:pt x="27291" y="32445"/>
                  </a:cubicBezTo>
                  <a:cubicBezTo>
                    <a:pt x="28027" y="32445"/>
                    <a:pt x="28749" y="32261"/>
                    <a:pt x="29394" y="31851"/>
                  </a:cubicBezTo>
                  <a:cubicBezTo>
                    <a:pt x="30163" y="31362"/>
                    <a:pt x="30731" y="30624"/>
                    <a:pt x="31285" y="29900"/>
                  </a:cubicBezTo>
                  <a:lnTo>
                    <a:pt x="34684" y="25460"/>
                  </a:lnTo>
                  <a:cubicBezTo>
                    <a:pt x="36183" y="23501"/>
                    <a:pt x="37736" y="21414"/>
                    <a:pt x="38025" y="18965"/>
                  </a:cubicBezTo>
                  <a:cubicBezTo>
                    <a:pt x="38582" y="14235"/>
                    <a:pt x="34390" y="10436"/>
                    <a:pt x="30609" y="7540"/>
                  </a:cubicBezTo>
                  <a:cubicBezTo>
                    <a:pt x="30407" y="6031"/>
                    <a:pt x="30190" y="4479"/>
                    <a:pt x="29421" y="3165"/>
                  </a:cubicBezTo>
                  <a:cubicBezTo>
                    <a:pt x="28683" y="1906"/>
                    <a:pt x="27576" y="1186"/>
                    <a:pt x="26718" y="1186"/>
                  </a:cubicBezTo>
                  <a:cubicBezTo>
                    <a:pt x="25783" y="1186"/>
                    <a:pt x="25141" y="2039"/>
                    <a:pt x="25589" y="3982"/>
                  </a:cubicBezTo>
                  <a:cubicBezTo>
                    <a:pt x="25561" y="3983"/>
                    <a:pt x="25533" y="3983"/>
                    <a:pt x="25505" y="3983"/>
                  </a:cubicBezTo>
                  <a:cubicBezTo>
                    <a:pt x="23077" y="3983"/>
                    <a:pt x="21095" y="399"/>
                    <a:pt x="18382" y="51"/>
                  </a:cubicBezTo>
                  <a:cubicBezTo>
                    <a:pt x="18115" y="17"/>
                    <a:pt x="17846" y="0"/>
                    <a:pt x="1757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 name="Google Shape;1571;p59"/>
          <p:cNvGrpSpPr/>
          <p:nvPr/>
        </p:nvGrpSpPr>
        <p:grpSpPr>
          <a:xfrm>
            <a:off x="742628" y="3064442"/>
            <a:ext cx="2622876" cy="1333540"/>
            <a:chOff x="238125" y="1038125"/>
            <a:chExt cx="7146800" cy="3633625"/>
          </a:xfrm>
        </p:grpSpPr>
        <p:sp>
          <p:nvSpPr>
            <p:cNvPr id="1572" name="Google Shape;1572;p59"/>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59"/>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59"/>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59"/>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59"/>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59"/>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59"/>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59"/>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59"/>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59"/>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59"/>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59"/>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59"/>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59"/>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59"/>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59"/>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59"/>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59"/>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59"/>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59"/>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59"/>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59"/>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59"/>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59"/>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59"/>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59"/>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59"/>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59"/>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59"/>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59"/>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59"/>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59"/>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59"/>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59"/>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59"/>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59"/>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59"/>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59"/>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59"/>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59"/>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59"/>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59"/>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59"/>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59"/>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59"/>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59"/>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59"/>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59"/>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59"/>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59"/>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59"/>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59"/>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59"/>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59"/>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59"/>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59"/>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59"/>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59"/>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59"/>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59"/>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59"/>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59"/>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59"/>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59"/>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59"/>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59"/>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59"/>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59"/>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59"/>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59"/>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59"/>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59"/>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59"/>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59"/>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59"/>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59"/>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59"/>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59"/>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59"/>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59"/>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59"/>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59"/>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59"/>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59"/>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59"/>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59"/>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59"/>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59"/>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59"/>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59"/>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59"/>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59"/>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59"/>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59"/>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59"/>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59"/>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59"/>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59"/>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59"/>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59"/>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59"/>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59"/>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59"/>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59"/>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59"/>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59"/>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59"/>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59"/>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59"/>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59"/>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59"/>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9"/>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9"/>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9"/>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59"/>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59"/>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9"/>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9"/>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9"/>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59"/>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59"/>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59"/>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59"/>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59"/>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59"/>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59"/>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9"/>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9"/>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9"/>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9"/>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9"/>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9"/>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59"/>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59"/>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9"/>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9"/>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9"/>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9"/>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59"/>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59"/>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9"/>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9"/>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9"/>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9"/>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9"/>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9"/>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9"/>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59"/>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59"/>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9"/>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9"/>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9"/>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59"/>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59"/>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9"/>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9"/>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9"/>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9"/>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9"/>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9"/>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59"/>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59"/>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9"/>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9"/>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59"/>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59"/>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9"/>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9"/>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59"/>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59"/>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9"/>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59"/>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59"/>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9"/>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59"/>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59"/>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9"/>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9"/>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9"/>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9"/>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9"/>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9"/>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59"/>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59"/>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9"/>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9"/>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9"/>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59"/>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59"/>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9"/>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9"/>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9"/>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9"/>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9"/>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9"/>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9"/>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9"/>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9"/>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9"/>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9"/>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9"/>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9"/>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9"/>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9"/>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9"/>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9"/>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9"/>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9"/>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9"/>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9"/>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9"/>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9"/>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9"/>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9"/>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9"/>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9"/>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9"/>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9"/>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9"/>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9"/>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9"/>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9"/>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9"/>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9"/>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9"/>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9"/>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9"/>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9"/>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9"/>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9"/>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9"/>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9"/>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9"/>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9"/>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9"/>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9"/>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9"/>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9"/>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59"/>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9"/>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9"/>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9"/>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59"/>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9"/>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9"/>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9"/>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9"/>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9"/>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9"/>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9"/>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9"/>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9"/>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9"/>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9"/>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9"/>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9"/>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9"/>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59"/>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9"/>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9"/>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9"/>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59"/>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9"/>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9"/>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9"/>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9"/>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9"/>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9"/>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9"/>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9"/>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9"/>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59"/>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59"/>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9"/>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9"/>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9"/>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9"/>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9"/>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9"/>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9"/>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59"/>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59"/>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9"/>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59"/>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59"/>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9"/>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9"/>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9"/>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9"/>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9"/>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9"/>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9"/>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9"/>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59"/>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59"/>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9"/>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59"/>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59"/>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9"/>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59"/>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9"/>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59"/>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59"/>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9"/>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59"/>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59"/>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59"/>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9"/>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9"/>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1" name="Google Shape;1881;p59"/>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9"/>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9"/>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9"/>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9"/>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9"/>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9"/>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9"/>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59"/>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59"/>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9"/>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9"/>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9"/>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9"/>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9"/>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9"/>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9"/>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9"/>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9"/>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9"/>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9"/>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9"/>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9"/>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9"/>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9"/>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9"/>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9"/>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9"/>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9"/>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9"/>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9"/>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9"/>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9"/>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9"/>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9"/>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9"/>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9"/>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9"/>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9"/>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9"/>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9"/>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9"/>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9"/>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9"/>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9"/>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9"/>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9"/>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9"/>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9"/>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9"/>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9"/>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9"/>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9"/>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9"/>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9"/>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9"/>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9"/>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9"/>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9"/>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9"/>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9"/>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9"/>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9"/>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9"/>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9"/>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9"/>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9"/>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9"/>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9"/>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9"/>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9"/>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9"/>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9"/>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9"/>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9"/>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9"/>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9"/>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9"/>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9"/>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9"/>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9"/>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9"/>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9"/>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9"/>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9"/>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9"/>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9"/>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9"/>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9"/>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9"/>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9"/>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9"/>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9"/>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9"/>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9"/>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9"/>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9"/>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9"/>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9"/>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9"/>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9"/>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9"/>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9"/>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9"/>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9"/>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9"/>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9"/>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9"/>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9"/>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9"/>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9"/>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9"/>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9"/>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9"/>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9"/>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9"/>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9"/>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9"/>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9"/>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9"/>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9"/>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9"/>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9"/>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9"/>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9"/>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9"/>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9"/>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9"/>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9"/>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9"/>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9"/>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9"/>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9"/>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9"/>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9"/>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9"/>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9"/>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9"/>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9"/>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9"/>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9"/>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9"/>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9"/>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9"/>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9"/>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9"/>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9"/>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9"/>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9"/>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9"/>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9"/>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9"/>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9"/>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9"/>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9"/>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9"/>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9"/>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9"/>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9"/>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9"/>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9"/>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9"/>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9"/>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9"/>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9"/>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9"/>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9"/>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9"/>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9"/>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9"/>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9"/>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9"/>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9"/>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9"/>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9"/>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9"/>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9"/>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9"/>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9"/>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9"/>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9"/>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9"/>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9"/>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9"/>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9"/>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9"/>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9"/>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9"/>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9"/>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9"/>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9"/>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9"/>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9"/>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9"/>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9"/>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9"/>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9"/>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9"/>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9"/>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9"/>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9"/>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9"/>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9"/>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9"/>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9"/>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9"/>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9"/>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9"/>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9"/>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9"/>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9"/>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9"/>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9"/>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9"/>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9"/>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9"/>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9"/>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9"/>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9"/>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9"/>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9"/>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9"/>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9"/>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9"/>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9"/>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9"/>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9"/>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9"/>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9"/>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9"/>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9"/>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9"/>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9"/>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9"/>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9"/>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9"/>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9"/>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9"/>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9"/>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9"/>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9"/>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9"/>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9"/>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9"/>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9"/>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9"/>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9"/>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9"/>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9"/>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9"/>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9"/>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9"/>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59"/>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59"/>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59"/>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59"/>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59"/>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59"/>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59"/>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59"/>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59"/>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59"/>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59"/>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59"/>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9"/>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9"/>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9"/>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9"/>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9"/>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9"/>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9"/>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9"/>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9"/>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9"/>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9"/>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9"/>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9"/>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9"/>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9"/>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9"/>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9"/>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9"/>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9"/>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9"/>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9"/>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9"/>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9"/>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9"/>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9"/>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9"/>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9"/>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9"/>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9"/>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9"/>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9"/>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9"/>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9"/>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9"/>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9"/>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9"/>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9"/>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9"/>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9"/>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9"/>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9"/>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9"/>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9"/>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9"/>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9"/>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9"/>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9"/>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9"/>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9"/>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9"/>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9"/>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9"/>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9"/>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9"/>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9"/>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9"/>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9"/>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9"/>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9"/>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9"/>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9"/>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9"/>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9"/>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9"/>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9"/>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9"/>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9"/>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9"/>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9"/>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9"/>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9"/>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9"/>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9"/>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9"/>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9"/>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9"/>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9"/>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9"/>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9"/>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9"/>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9"/>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9"/>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9"/>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9"/>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9"/>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9"/>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9"/>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9"/>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9"/>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9"/>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9"/>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9"/>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9"/>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9"/>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9"/>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9"/>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9"/>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9"/>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9"/>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9"/>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9"/>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9"/>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9"/>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9"/>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9"/>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9"/>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9"/>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9"/>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9"/>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9"/>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9"/>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9"/>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9"/>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9"/>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9"/>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9"/>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9"/>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9"/>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9"/>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9"/>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9"/>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9"/>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9"/>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9"/>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9"/>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9"/>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9"/>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9"/>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9"/>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9"/>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9"/>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9"/>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9"/>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9"/>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9"/>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9"/>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9"/>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9"/>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9"/>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9"/>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9"/>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9"/>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9"/>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9"/>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9"/>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9"/>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9"/>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2" name="Google Shape;2292;p59"/>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59"/>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59"/>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59"/>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59"/>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59"/>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59"/>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59"/>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59"/>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59"/>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59"/>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59"/>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59"/>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59"/>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59"/>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59"/>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59"/>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59"/>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59"/>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59"/>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59"/>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59"/>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59"/>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59"/>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59"/>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59"/>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59"/>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59"/>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59"/>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59"/>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59"/>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59"/>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59"/>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59"/>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59"/>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59"/>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59"/>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59"/>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59"/>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59"/>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59"/>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59"/>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59"/>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59"/>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59"/>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59"/>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59"/>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59"/>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59"/>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59"/>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59"/>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59"/>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59"/>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59"/>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59"/>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59"/>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59"/>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59"/>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59"/>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59"/>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59"/>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59"/>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59"/>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59"/>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59"/>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59"/>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59"/>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59"/>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59"/>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59"/>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59"/>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59"/>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59"/>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59"/>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59"/>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59"/>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59"/>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59"/>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59"/>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59"/>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59"/>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59"/>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59"/>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5" name="Google Shape;2375;p59"/>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59"/>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7" name="Google Shape;2377;p59"/>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59"/>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9" name="Google Shape;2379;p59"/>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0" name="Google Shape;2380;p59"/>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59"/>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59"/>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59"/>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59"/>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59"/>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59"/>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59"/>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59"/>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59"/>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59"/>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59"/>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59"/>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59"/>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59"/>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59"/>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59"/>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59"/>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59"/>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59"/>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59"/>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59"/>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59"/>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59"/>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59"/>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59"/>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59"/>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59"/>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59"/>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59"/>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59"/>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59"/>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59"/>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59"/>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59"/>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59"/>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59"/>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59"/>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59"/>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59"/>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59"/>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59"/>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59"/>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59"/>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59"/>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59"/>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59"/>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59"/>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59"/>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59"/>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59"/>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59"/>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59"/>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59"/>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59"/>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59"/>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59"/>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59"/>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59"/>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59"/>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59"/>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59"/>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59"/>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59"/>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59"/>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59"/>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59"/>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59"/>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59"/>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59"/>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59"/>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59"/>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59"/>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59"/>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59"/>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59"/>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59"/>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59"/>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59"/>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59"/>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59"/>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59"/>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59"/>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59"/>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59"/>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59"/>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59"/>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59"/>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59"/>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59"/>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59"/>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59"/>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59"/>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59"/>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59"/>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59"/>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59"/>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59"/>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59"/>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59"/>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59"/>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59"/>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59"/>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59"/>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59"/>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59"/>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59"/>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59"/>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59"/>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59"/>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59"/>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59"/>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59"/>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59"/>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59"/>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59"/>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59"/>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59"/>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59"/>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59"/>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59"/>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59"/>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59"/>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59"/>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59"/>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59"/>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59"/>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59"/>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59"/>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59"/>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59"/>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59"/>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59"/>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59"/>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59"/>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59"/>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59"/>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59"/>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59"/>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59"/>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59"/>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59"/>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59"/>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59"/>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59"/>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59"/>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59"/>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59"/>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59"/>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59"/>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59"/>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59"/>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59"/>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59"/>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59"/>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59"/>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59"/>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59"/>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59"/>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59"/>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59"/>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59"/>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59"/>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59"/>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59"/>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59"/>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59"/>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59"/>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59"/>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59"/>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59"/>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59"/>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59"/>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59"/>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59"/>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59"/>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59"/>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59"/>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59"/>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59"/>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59"/>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59"/>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59"/>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59"/>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59"/>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59"/>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59"/>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59"/>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59"/>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59"/>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59"/>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59"/>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59"/>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59"/>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59"/>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59"/>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59"/>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59"/>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59"/>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59"/>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59"/>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59"/>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59"/>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59"/>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59"/>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59"/>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59"/>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59"/>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59"/>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59"/>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59"/>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59"/>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59"/>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59"/>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59"/>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59"/>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59"/>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59"/>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59"/>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59"/>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59"/>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59"/>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59"/>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59"/>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59"/>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59"/>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59"/>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59"/>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59"/>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59"/>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59"/>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59"/>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59"/>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59"/>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59"/>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59"/>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59"/>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59"/>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59"/>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59"/>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59"/>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59"/>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59"/>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59"/>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59"/>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59"/>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59"/>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59"/>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59"/>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59"/>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59"/>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59"/>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59"/>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59"/>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59"/>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59"/>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59"/>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59"/>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59"/>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59"/>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59"/>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59"/>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59"/>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59"/>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59"/>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59"/>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59"/>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59"/>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59"/>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59"/>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59"/>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59"/>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59"/>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59"/>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59"/>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59"/>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59"/>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59"/>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59"/>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59"/>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59"/>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59"/>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59"/>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59"/>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59"/>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59"/>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59"/>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59"/>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59"/>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59"/>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59"/>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59"/>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59"/>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59"/>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59"/>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59"/>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59"/>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59"/>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59"/>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59"/>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59"/>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59"/>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59"/>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59"/>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59"/>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59"/>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59"/>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59"/>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59"/>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59"/>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59"/>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59"/>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59"/>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59"/>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59"/>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59"/>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59"/>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59"/>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59"/>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59"/>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59"/>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59"/>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59"/>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59"/>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59"/>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59"/>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59"/>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59"/>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59"/>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59"/>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59"/>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59"/>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59"/>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59"/>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59"/>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59"/>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59"/>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59"/>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59"/>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59"/>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59"/>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59"/>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59"/>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59"/>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59"/>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59"/>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59"/>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59"/>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59"/>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59"/>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59"/>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59"/>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59"/>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59"/>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59"/>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59"/>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59"/>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59"/>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59"/>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59"/>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59"/>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59"/>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59"/>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59"/>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59"/>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59"/>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59"/>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59"/>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59"/>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59"/>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59"/>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59"/>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59"/>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59"/>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59"/>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59"/>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59"/>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59"/>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59"/>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59"/>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59"/>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59"/>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59"/>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59"/>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59"/>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59"/>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59"/>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59"/>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59"/>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59"/>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59"/>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59"/>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59"/>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59"/>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59"/>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59"/>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59"/>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59"/>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59"/>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59"/>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59"/>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59"/>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59"/>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59"/>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59"/>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59"/>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59"/>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59"/>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59"/>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59"/>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59"/>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59"/>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59"/>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59"/>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59"/>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59"/>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59"/>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59"/>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59"/>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59"/>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59"/>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59"/>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59"/>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59"/>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59"/>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59"/>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59"/>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59"/>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59"/>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59"/>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59"/>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59"/>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59"/>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59"/>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59"/>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59"/>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59"/>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59"/>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59"/>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59"/>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59"/>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59"/>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59"/>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59"/>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59"/>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59"/>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59"/>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59"/>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59"/>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59"/>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59"/>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59"/>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59"/>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59"/>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59"/>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59"/>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59"/>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59"/>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59"/>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59"/>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59"/>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59"/>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59"/>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59"/>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59"/>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59"/>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59"/>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59"/>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59"/>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59"/>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59"/>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59"/>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59"/>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59"/>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59"/>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59"/>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59"/>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59"/>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59"/>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59"/>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59"/>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59"/>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59"/>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59"/>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59"/>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59"/>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59"/>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59"/>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59"/>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59"/>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59"/>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59"/>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59"/>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59"/>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59"/>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59"/>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59"/>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59"/>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59"/>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59"/>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59"/>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59"/>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59"/>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59"/>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59"/>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59"/>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59"/>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59"/>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59"/>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59"/>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59"/>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59"/>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59"/>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59"/>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59"/>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59"/>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59"/>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59"/>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59"/>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59"/>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59"/>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59"/>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59"/>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59"/>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59"/>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59"/>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59"/>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59"/>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59"/>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59"/>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59"/>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59"/>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59"/>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59"/>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59"/>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59"/>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59"/>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59"/>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59"/>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59"/>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59"/>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59"/>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59"/>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59"/>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59"/>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59"/>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59"/>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59"/>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59"/>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59"/>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59"/>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59"/>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59"/>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59"/>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59"/>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59"/>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59"/>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59"/>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59"/>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59"/>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59"/>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59"/>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59"/>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59"/>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59"/>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59"/>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59"/>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59"/>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59"/>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59"/>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59"/>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59"/>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59"/>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59"/>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59"/>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59"/>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59"/>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59"/>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59"/>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59"/>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59"/>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59"/>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59"/>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59"/>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59"/>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59"/>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59"/>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59"/>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59"/>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59"/>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59"/>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59"/>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59"/>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59"/>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59"/>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59"/>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59"/>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59"/>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59"/>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59"/>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59"/>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59"/>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59"/>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59"/>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59"/>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59"/>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59"/>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59"/>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59"/>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59"/>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59"/>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59"/>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59"/>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59"/>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59"/>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59"/>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59"/>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59"/>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59"/>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59"/>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59"/>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59"/>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59"/>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59"/>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59"/>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59"/>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59"/>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59"/>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59"/>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59"/>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59"/>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59"/>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59"/>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59"/>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59"/>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59"/>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59"/>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59"/>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59"/>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59"/>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59"/>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59"/>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59"/>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59"/>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59"/>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59"/>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59"/>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59"/>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59"/>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59"/>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59"/>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59"/>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59"/>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59"/>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59"/>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59"/>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59"/>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59"/>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59"/>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59"/>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59"/>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59"/>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59"/>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59"/>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59"/>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59"/>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59"/>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59"/>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59"/>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59"/>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59"/>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59"/>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59"/>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59"/>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59"/>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59"/>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59"/>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59"/>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59"/>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59"/>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59"/>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59"/>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59"/>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59"/>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59"/>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59"/>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59"/>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59"/>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59"/>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59"/>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59"/>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59"/>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59"/>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59"/>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59"/>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59"/>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59"/>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59"/>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59"/>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59"/>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59"/>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59"/>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59"/>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59"/>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59"/>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59"/>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59"/>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59"/>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59"/>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59"/>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59"/>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59"/>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59"/>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59"/>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59"/>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59"/>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59"/>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59"/>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59"/>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59"/>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59"/>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59"/>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59"/>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59"/>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59"/>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59"/>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59"/>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59"/>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59"/>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59"/>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59"/>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59"/>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59"/>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59"/>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59"/>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59"/>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59"/>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59"/>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59"/>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59"/>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59"/>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59"/>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59"/>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59"/>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59"/>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59"/>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59"/>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59"/>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59"/>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59"/>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59"/>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59"/>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59"/>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59"/>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59"/>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59"/>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59"/>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59"/>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59"/>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59"/>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59"/>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59"/>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59"/>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59"/>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4" name="Google Shape;3144;p59"/>
          <p:cNvGrpSpPr/>
          <p:nvPr/>
        </p:nvGrpSpPr>
        <p:grpSpPr>
          <a:xfrm>
            <a:off x="5857556" y="1206552"/>
            <a:ext cx="2590840" cy="1380235"/>
            <a:chOff x="233350" y="949250"/>
            <a:chExt cx="7137300" cy="3802300"/>
          </a:xfrm>
        </p:grpSpPr>
        <p:sp>
          <p:nvSpPr>
            <p:cNvPr id="3145" name="Google Shape;3145;p59"/>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59"/>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59"/>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59"/>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59"/>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59"/>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59"/>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59"/>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59"/>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59"/>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59"/>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59"/>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59"/>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59"/>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59"/>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59"/>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59"/>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59"/>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59"/>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59"/>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59"/>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59"/>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59"/>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59"/>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59"/>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59"/>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59"/>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59"/>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59"/>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59"/>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59"/>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59"/>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59"/>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59"/>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59"/>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59"/>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59"/>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59"/>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59"/>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59"/>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59"/>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59"/>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59"/>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59"/>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59"/>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59"/>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59"/>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59"/>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59"/>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59"/>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59"/>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6" name="Google Shape;3196;p59"/>
          <p:cNvGrpSpPr/>
          <p:nvPr/>
        </p:nvGrpSpPr>
        <p:grpSpPr>
          <a:xfrm>
            <a:off x="7671985" y="3251325"/>
            <a:ext cx="104231" cy="320340"/>
            <a:chOff x="7564426" y="3224343"/>
            <a:chExt cx="119985" cy="368801"/>
          </a:xfrm>
        </p:grpSpPr>
        <p:sp>
          <p:nvSpPr>
            <p:cNvPr id="3197" name="Google Shape;3197;p59"/>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59"/>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99" name="Google Shape;3199;p59"/>
          <p:cNvGrpSpPr/>
          <p:nvPr/>
        </p:nvGrpSpPr>
        <p:grpSpPr>
          <a:xfrm>
            <a:off x="7371473" y="3245427"/>
            <a:ext cx="189489" cy="332132"/>
            <a:chOff x="8370831" y="3202002"/>
            <a:chExt cx="218129" cy="382376"/>
          </a:xfrm>
        </p:grpSpPr>
        <p:sp>
          <p:nvSpPr>
            <p:cNvPr id="3200" name="Google Shape;3200;p59"/>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59"/>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2" name="Google Shape;3202;p59"/>
          <p:cNvGrpSpPr/>
          <p:nvPr/>
        </p:nvGrpSpPr>
        <p:grpSpPr>
          <a:xfrm>
            <a:off x="8094863" y="3656559"/>
            <a:ext cx="309429" cy="267000"/>
            <a:chOff x="6742064" y="3750480"/>
            <a:chExt cx="399315" cy="344560"/>
          </a:xfrm>
        </p:grpSpPr>
        <p:sp>
          <p:nvSpPr>
            <p:cNvPr id="3203" name="Google Shape;3203;p59"/>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59"/>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5" name="Google Shape;3205;p59"/>
          <p:cNvGrpSpPr/>
          <p:nvPr/>
        </p:nvGrpSpPr>
        <p:grpSpPr>
          <a:xfrm>
            <a:off x="7633882" y="4007606"/>
            <a:ext cx="180437" cy="281608"/>
            <a:chOff x="7248525" y="3739696"/>
            <a:chExt cx="230531" cy="359790"/>
          </a:xfrm>
        </p:grpSpPr>
        <p:sp>
          <p:nvSpPr>
            <p:cNvPr id="3206" name="Google Shape;3206;p59"/>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59"/>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8" name="Google Shape;3208;p59"/>
          <p:cNvGrpSpPr/>
          <p:nvPr/>
        </p:nvGrpSpPr>
        <p:grpSpPr>
          <a:xfrm>
            <a:off x="7879801" y="3650830"/>
            <a:ext cx="162896" cy="278710"/>
            <a:chOff x="7601242" y="3729267"/>
            <a:chExt cx="222566" cy="380803"/>
          </a:xfrm>
        </p:grpSpPr>
        <p:sp>
          <p:nvSpPr>
            <p:cNvPr id="3209" name="Google Shape;3209;p59"/>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59"/>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1" name="Google Shape;3211;p59"/>
          <p:cNvSpPr/>
          <p:nvPr/>
        </p:nvSpPr>
        <p:spPr>
          <a:xfrm>
            <a:off x="7845827" y="3263187"/>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2" name="Google Shape;3212;p59"/>
          <p:cNvGrpSpPr/>
          <p:nvPr/>
        </p:nvGrpSpPr>
        <p:grpSpPr>
          <a:xfrm>
            <a:off x="7369446" y="3651971"/>
            <a:ext cx="193543" cy="275990"/>
            <a:chOff x="8304647" y="3738687"/>
            <a:chExt cx="225076" cy="320956"/>
          </a:xfrm>
        </p:grpSpPr>
        <p:sp>
          <p:nvSpPr>
            <p:cNvPr id="3213" name="Google Shape;3213;p59"/>
            <p:cNvSpPr/>
            <p:nvPr/>
          </p:nvSpPr>
          <p:spPr>
            <a:xfrm>
              <a:off x="8335725"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59"/>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59"/>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6" name="Google Shape;3216;p59"/>
          <p:cNvGrpSpPr/>
          <p:nvPr/>
        </p:nvGrpSpPr>
        <p:grpSpPr>
          <a:xfrm>
            <a:off x="7641939" y="3651971"/>
            <a:ext cx="178492" cy="275990"/>
            <a:chOff x="8615101" y="3738687"/>
            <a:chExt cx="207573" cy="320956"/>
          </a:xfrm>
        </p:grpSpPr>
        <p:sp>
          <p:nvSpPr>
            <p:cNvPr id="3217" name="Google Shape;3217;p59"/>
            <p:cNvSpPr/>
            <p:nvPr/>
          </p:nvSpPr>
          <p:spPr>
            <a:xfrm>
              <a:off x="8646134" y="3738687"/>
              <a:ext cx="12248" cy="309245"/>
            </a:xfrm>
            <a:custGeom>
              <a:avLst/>
              <a:gdLst/>
              <a:ahLst/>
              <a:cxnLst/>
              <a:rect l="l" t="t" r="r" b="b"/>
              <a:pathLst>
                <a:path w="1347" h="34011" extrusionOk="0">
                  <a:moveTo>
                    <a:pt x="0" y="0"/>
                  </a:moveTo>
                  <a:lnTo>
                    <a:pt x="0" y="34010"/>
                  </a:lnTo>
                  <a:lnTo>
                    <a:pt x="1347" y="34010"/>
                  </a:lnTo>
                  <a:lnTo>
                    <a:pt x="134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59"/>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59"/>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20" name="Google Shape;3220;p59"/>
          <p:cNvSpPr/>
          <p:nvPr/>
        </p:nvSpPr>
        <p:spPr>
          <a:xfrm>
            <a:off x="8138379" y="3241854"/>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1" name="Google Shape;3221;p59"/>
          <p:cNvGrpSpPr/>
          <p:nvPr/>
        </p:nvGrpSpPr>
        <p:grpSpPr>
          <a:xfrm>
            <a:off x="6036644" y="3773459"/>
            <a:ext cx="557670" cy="511283"/>
            <a:chOff x="6015419" y="3716859"/>
            <a:chExt cx="557671" cy="511283"/>
          </a:xfrm>
        </p:grpSpPr>
        <p:sp>
          <p:nvSpPr>
            <p:cNvPr id="3222" name="Google Shape;3222;p59"/>
            <p:cNvSpPr/>
            <p:nvPr/>
          </p:nvSpPr>
          <p:spPr>
            <a:xfrm>
              <a:off x="6015419" y="3716859"/>
              <a:ext cx="557671" cy="511283"/>
            </a:xfrm>
            <a:custGeom>
              <a:avLst/>
              <a:gdLst/>
              <a:ahLst/>
              <a:cxnLst/>
              <a:rect l="l" t="t" r="r" b="b"/>
              <a:pathLst>
                <a:path w="96650" h="88649" extrusionOk="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23" name="Google Shape;3223;p59"/>
            <p:cNvGrpSpPr/>
            <p:nvPr/>
          </p:nvGrpSpPr>
          <p:grpSpPr>
            <a:xfrm>
              <a:off x="6036094" y="3716980"/>
              <a:ext cx="529860" cy="510468"/>
              <a:chOff x="6036094" y="3716980"/>
              <a:chExt cx="529860" cy="510468"/>
            </a:xfrm>
          </p:grpSpPr>
          <p:sp>
            <p:nvSpPr>
              <p:cNvPr id="3224" name="Google Shape;3224;p59"/>
              <p:cNvSpPr/>
              <p:nvPr/>
            </p:nvSpPr>
            <p:spPr>
              <a:xfrm>
                <a:off x="6220140" y="3716980"/>
                <a:ext cx="80065" cy="6427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59"/>
              <p:cNvSpPr/>
              <p:nvPr/>
            </p:nvSpPr>
            <p:spPr>
              <a:xfrm>
                <a:off x="6368562" y="3771936"/>
                <a:ext cx="39115" cy="36745"/>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59"/>
              <p:cNvSpPr/>
              <p:nvPr/>
            </p:nvSpPr>
            <p:spPr>
              <a:xfrm>
                <a:off x="6304793" y="3747169"/>
                <a:ext cx="25088" cy="13311"/>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59"/>
              <p:cNvSpPr/>
              <p:nvPr/>
            </p:nvSpPr>
            <p:spPr>
              <a:xfrm>
                <a:off x="6365182" y="3787492"/>
                <a:ext cx="18025" cy="16582"/>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59"/>
              <p:cNvSpPr/>
              <p:nvPr/>
            </p:nvSpPr>
            <p:spPr>
              <a:xfrm>
                <a:off x="6367131" y="3727108"/>
                <a:ext cx="198823" cy="438001"/>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59"/>
              <p:cNvSpPr/>
              <p:nvPr/>
            </p:nvSpPr>
            <p:spPr>
              <a:xfrm>
                <a:off x="6036094" y="3734681"/>
                <a:ext cx="181628" cy="303024"/>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59"/>
              <p:cNvSpPr/>
              <p:nvPr/>
            </p:nvSpPr>
            <p:spPr>
              <a:xfrm>
                <a:off x="6143575" y="4010833"/>
                <a:ext cx="186233" cy="216616"/>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59"/>
              <p:cNvSpPr/>
              <p:nvPr/>
            </p:nvSpPr>
            <p:spPr>
              <a:xfrm>
                <a:off x="6110513" y="3969114"/>
                <a:ext cx="33997" cy="13957"/>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59"/>
              <p:cNvSpPr/>
              <p:nvPr/>
            </p:nvSpPr>
            <p:spPr>
              <a:xfrm>
                <a:off x="6151865" y="3979381"/>
                <a:ext cx="35739" cy="11875"/>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59"/>
              <p:cNvSpPr/>
              <p:nvPr/>
            </p:nvSpPr>
            <p:spPr>
              <a:xfrm>
                <a:off x="6203762" y="3831292"/>
                <a:ext cx="19768" cy="12285"/>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34" name="Google Shape;3234;p59"/>
          <p:cNvGrpSpPr/>
          <p:nvPr/>
        </p:nvGrpSpPr>
        <p:grpSpPr>
          <a:xfrm>
            <a:off x="6665529" y="3130228"/>
            <a:ext cx="576302" cy="511871"/>
            <a:chOff x="6644304" y="3073628"/>
            <a:chExt cx="576302" cy="511871"/>
          </a:xfrm>
        </p:grpSpPr>
        <p:sp>
          <p:nvSpPr>
            <p:cNvPr id="3235" name="Google Shape;3235;p59"/>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36" name="Google Shape;3236;p59"/>
            <p:cNvGrpSpPr/>
            <p:nvPr/>
          </p:nvGrpSpPr>
          <p:grpSpPr>
            <a:xfrm>
              <a:off x="6712169" y="3085440"/>
              <a:ext cx="481622" cy="494913"/>
              <a:chOff x="6712169" y="3085440"/>
              <a:chExt cx="481622" cy="494913"/>
            </a:xfrm>
          </p:grpSpPr>
          <p:sp>
            <p:nvSpPr>
              <p:cNvPr id="3237" name="Google Shape;3237;p59"/>
              <p:cNvSpPr/>
              <p:nvPr/>
            </p:nvSpPr>
            <p:spPr>
              <a:xfrm>
                <a:off x="6712169" y="3085440"/>
                <a:ext cx="238757" cy="315615"/>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59"/>
              <p:cNvSpPr/>
              <p:nvPr/>
            </p:nvSpPr>
            <p:spPr>
              <a:xfrm>
                <a:off x="6913100" y="3367694"/>
                <a:ext cx="190537" cy="212659"/>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59"/>
              <p:cNvSpPr/>
              <p:nvPr/>
            </p:nvSpPr>
            <p:spPr>
              <a:xfrm>
                <a:off x="7135734" y="3186037"/>
                <a:ext cx="58058" cy="152383"/>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59"/>
              <p:cNvSpPr/>
              <p:nvPr/>
            </p:nvSpPr>
            <p:spPr>
              <a:xfrm>
                <a:off x="6870416" y="3332822"/>
                <a:ext cx="47510" cy="1168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59"/>
              <p:cNvSpPr/>
              <p:nvPr/>
            </p:nvSpPr>
            <p:spPr>
              <a:xfrm>
                <a:off x="6925590" y="3336277"/>
                <a:ext cx="38094" cy="14228"/>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2" name="Google Shape;3242;p59"/>
            <p:cNvSpPr/>
            <p:nvPr/>
          </p:nvSpPr>
          <p:spPr>
            <a:xfrm>
              <a:off x="6867451" y="3073651"/>
              <a:ext cx="102383" cy="56919"/>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59"/>
            <p:cNvSpPr/>
            <p:nvPr/>
          </p:nvSpPr>
          <p:spPr>
            <a:xfrm>
              <a:off x="7069097" y="3119476"/>
              <a:ext cx="78535" cy="76898"/>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59"/>
            <p:cNvSpPr/>
            <p:nvPr/>
          </p:nvSpPr>
          <p:spPr>
            <a:xfrm>
              <a:off x="6946266" y="3181844"/>
              <a:ext cx="21095" cy="14742"/>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45" name="Google Shape;3245;p59"/>
          <p:cNvSpPr/>
          <p:nvPr/>
        </p:nvSpPr>
        <p:spPr>
          <a:xfrm>
            <a:off x="7009563" y="3146856"/>
            <a:ext cx="24269" cy="11004"/>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6" name="Google Shape;3246;p59"/>
          <p:cNvGrpSpPr/>
          <p:nvPr/>
        </p:nvGrpSpPr>
        <p:grpSpPr>
          <a:xfrm>
            <a:off x="6673379" y="3773223"/>
            <a:ext cx="560631" cy="511352"/>
            <a:chOff x="6652154" y="3716623"/>
            <a:chExt cx="560631" cy="511352"/>
          </a:xfrm>
        </p:grpSpPr>
        <p:sp>
          <p:nvSpPr>
            <p:cNvPr id="3247" name="Google Shape;3247;p59"/>
            <p:cNvSpPr/>
            <p:nvPr/>
          </p:nvSpPr>
          <p:spPr>
            <a:xfrm>
              <a:off x="6652154" y="3716623"/>
              <a:ext cx="560631" cy="511352"/>
            </a:xfrm>
            <a:custGeom>
              <a:avLst/>
              <a:gdLst/>
              <a:ahLst/>
              <a:cxnLst/>
              <a:rect l="l" t="t" r="r" b="b"/>
              <a:pathLst>
                <a:path w="97163" h="88661" extrusionOk="0">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48" name="Google Shape;3248;p59"/>
            <p:cNvGrpSpPr/>
            <p:nvPr/>
          </p:nvGrpSpPr>
          <p:grpSpPr>
            <a:xfrm>
              <a:off x="6669657" y="3716715"/>
              <a:ext cx="466779" cy="464290"/>
              <a:chOff x="6669657" y="3716715"/>
              <a:chExt cx="466779" cy="464290"/>
            </a:xfrm>
          </p:grpSpPr>
          <p:sp>
            <p:nvSpPr>
              <p:cNvPr id="3249" name="Google Shape;3249;p59"/>
              <p:cNvSpPr/>
              <p:nvPr/>
            </p:nvSpPr>
            <p:spPr>
              <a:xfrm>
                <a:off x="6669657" y="3716715"/>
                <a:ext cx="386382" cy="464290"/>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59"/>
              <p:cNvSpPr/>
              <p:nvPr/>
            </p:nvSpPr>
            <p:spPr>
              <a:xfrm>
                <a:off x="7010819" y="4061082"/>
                <a:ext cx="117645" cy="102137"/>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59"/>
              <p:cNvSpPr/>
              <p:nvPr/>
            </p:nvSpPr>
            <p:spPr>
              <a:xfrm>
                <a:off x="6995058" y="4000087"/>
                <a:ext cx="41059" cy="51071"/>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59"/>
              <p:cNvSpPr/>
              <p:nvPr/>
            </p:nvSpPr>
            <p:spPr>
              <a:xfrm>
                <a:off x="7078892" y="4018504"/>
                <a:ext cx="57544" cy="36030"/>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59"/>
              <p:cNvSpPr/>
              <p:nvPr/>
            </p:nvSpPr>
            <p:spPr>
              <a:xfrm>
                <a:off x="7051663" y="3806456"/>
                <a:ext cx="38503" cy="70819"/>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59"/>
              <p:cNvSpPr/>
              <p:nvPr/>
            </p:nvSpPr>
            <p:spPr>
              <a:xfrm>
                <a:off x="6984824" y="4061618"/>
                <a:ext cx="42081" cy="8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59"/>
              <p:cNvSpPr/>
              <p:nvPr/>
            </p:nvSpPr>
            <p:spPr>
              <a:xfrm>
                <a:off x="7035181" y="4030478"/>
                <a:ext cx="15469" cy="21703"/>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59"/>
              <p:cNvSpPr/>
              <p:nvPr/>
            </p:nvSpPr>
            <p:spPr>
              <a:xfrm>
                <a:off x="7045011" y="3983609"/>
                <a:ext cx="19047" cy="181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59"/>
              <p:cNvSpPr/>
              <p:nvPr/>
            </p:nvSpPr>
            <p:spPr>
              <a:xfrm>
                <a:off x="7034362" y="3943182"/>
                <a:ext cx="9734" cy="24570"/>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59"/>
              <p:cNvSpPr/>
              <p:nvPr/>
            </p:nvSpPr>
            <p:spPr>
              <a:xfrm>
                <a:off x="6724214" y="4015234"/>
                <a:ext cx="1131" cy="513"/>
              </a:xfrm>
              <a:custGeom>
                <a:avLst/>
                <a:gdLst/>
                <a:ahLst/>
                <a:cxnLst/>
                <a:rect l="l" t="t" r="r" b="b"/>
                <a:pathLst>
                  <a:path w="196" h="89" extrusionOk="0">
                    <a:moveTo>
                      <a:pt x="196" y="0"/>
                    </a:moveTo>
                    <a:lnTo>
                      <a:pt x="1" y="89"/>
                    </a:lnTo>
                    <a:lnTo>
                      <a:pt x="1" y="89"/>
                    </a:lnTo>
                    <a:lnTo>
                      <a:pt x="196" y="18"/>
                    </a:lnTo>
                    <a:lnTo>
                      <a:pt x="196"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59"/>
              <p:cNvSpPr/>
              <p:nvPr/>
            </p:nvSpPr>
            <p:spPr>
              <a:xfrm>
                <a:off x="7071623" y="3755083"/>
                <a:ext cx="16589" cy="16380"/>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59"/>
              <p:cNvSpPr/>
              <p:nvPr/>
            </p:nvSpPr>
            <p:spPr>
              <a:xfrm>
                <a:off x="6722575" y="4015741"/>
                <a:ext cx="1541" cy="727"/>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59"/>
              <p:cNvSpPr/>
              <p:nvPr/>
            </p:nvSpPr>
            <p:spPr>
              <a:xfrm>
                <a:off x="6772321" y="4116142"/>
                <a:ext cx="30927" cy="46769"/>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62" name="Google Shape;3262;p59"/>
          <p:cNvGrpSpPr/>
          <p:nvPr/>
        </p:nvGrpSpPr>
        <p:grpSpPr>
          <a:xfrm>
            <a:off x="7867470" y="4054631"/>
            <a:ext cx="187557" cy="187557"/>
            <a:chOff x="8565775" y="671075"/>
            <a:chExt cx="441000" cy="441000"/>
          </a:xfrm>
        </p:grpSpPr>
        <p:sp>
          <p:nvSpPr>
            <p:cNvPr id="3263" name="Google Shape;3263;p59"/>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l="50000" t="50000" r="50000" b="50000"/>
              </a:path>
              <a:tileRect/>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59"/>
            <p:cNvSpPr/>
            <p:nvPr/>
          </p:nvSpPr>
          <p:spPr>
            <a:xfrm>
              <a:off x="8706625" y="811925"/>
              <a:ext cx="159300" cy="159300"/>
            </a:xfrm>
            <a:prstGeom prst="ellipse">
              <a:avLst/>
            </a:pr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65" name="Google Shape;3265;p59"/>
          <p:cNvSpPr/>
          <p:nvPr/>
        </p:nvSpPr>
        <p:spPr>
          <a:xfrm>
            <a:off x="8168685" y="4050552"/>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59"/>
          <p:cNvSpPr/>
          <p:nvPr/>
        </p:nvSpPr>
        <p:spPr>
          <a:xfrm flipH="1">
            <a:off x="7376923" y="4017007"/>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7" name="Google Shape;3267;p59"/>
          <p:cNvGrpSpPr/>
          <p:nvPr/>
        </p:nvGrpSpPr>
        <p:grpSpPr>
          <a:xfrm>
            <a:off x="6021325" y="3132850"/>
            <a:ext cx="587871" cy="512373"/>
            <a:chOff x="6000100" y="3076250"/>
            <a:chExt cx="587871" cy="512373"/>
          </a:xfrm>
        </p:grpSpPr>
        <p:sp>
          <p:nvSpPr>
            <p:cNvPr id="3268" name="Google Shape;3268;p59"/>
            <p:cNvSpPr/>
            <p:nvPr/>
          </p:nvSpPr>
          <p:spPr>
            <a:xfrm>
              <a:off x="6000100" y="3076250"/>
              <a:ext cx="587871" cy="512373"/>
            </a:xfrm>
            <a:custGeom>
              <a:avLst/>
              <a:gdLst/>
              <a:ahLst/>
              <a:cxnLst/>
              <a:rect l="l" t="t" r="r" b="b"/>
              <a:pathLst>
                <a:path w="101884" h="88838" extrusionOk="0">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69" name="Google Shape;3269;p59"/>
            <p:cNvGrpSpPr/>
            <p:nvPr/>
          </p:nvGrpSpPr>
          <p:grpSpPr>
            <a:xfrm>
              <a:off x="6031360" y="3076713"/>
              <a:ext cx="539107" cy="480965"/>
              <a:chOff x="6031360" y="3076713"/>
              <a:chExt cx="539107" cy="480965"/>
            </a:xfrm>
          </p:grpSpPr>
          <p:sp>
            <p:nvSpPr>
              <p:cNvPr id="3270" name="Google Shape;3270;p59"/>
              <p:cNvSpPr/>
              <p:nvPr/>
            </p:nvSpPr>
            <p:spPr>
              <a:xfrm>
                <a:off x="6160232" y="3107767"/>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59"/>
              <p:cNvSpPr/>
              <p:nvPr/>
            </p:nvSpPr>
            <p:spPr>
              <a:xfrm>
                <a:off x="6031360" y="3319580"/>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59"/>
              <p:cNvSpPr/>
              <p:nvPr/>
            </p:nvSpPr>
            <p:spPr>
              <a:xfrm>
                <a:off x="6189159" y="3076713"/>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59"/>
              <p:cNvSpPr/>
              <p:nvPr/>
            </p:nvSpPr>
            <p:spPr>
              <a:xfrm>
                <a:off x="6350006" y="3503923"/>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59"/>
              <p:cNvSpPr/>
              <p:nvPr/>
            </p:nvSpPr>
            <p:spPr>
              <a:xfrm>
                <a:off x="6262180" y="3141947"/>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59"/>
              <p:cNvSpPr/>
              <p:nvPr/>
            </p:nvSpPr>
            <p:spPr>
              <a:xfrm>
                <a:off x="6251907" y="3101042"/>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59"/>
              <p:cNvSpPr/>
              <p:nvPr/>
            </p:nvSpPr>
            <p:spPr>
              <a:xfrm>
                <a:off x="6250613" y="3155645"/>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77" name="Google Shape;3277;p59"/>
          <p:cNvGrpSpPr/>
          <p:nvPr/>
        </p:nvGrpSpPr>
        <p:grpSpPr>
          <a:xfrm>
            <a:off x="3597785" y="3065882"/>
            <a:ext cx="2241344" cy="1330656"/>
            <a:chOff x="3597785" y="3065882"/>
            <a:chExt cx="2241344" cy="1330656"/>
          </a:xfrm>
        </p:grpSpPr>
        <p:grpSp>
          <p:nvGrpSpPr>
            <p:cNvPr id="3278" name="Google Shape;3278;p59"/>
            <p:cNvGrpSpPr/>
            <p:nvPr/>
          </p:nvGrpSpPr>
          <p:grpSpPr>
            <a:xfrm>
              <a:off x="5296908" y="3937355"/>
              <a:ext cx="143198" cy="32380"/>
              <a:chOff x="5296908" y="3937355"/>
              <a:chExt cx="143198" cy="32380"/>
            </a:xfrm>
          </p:grpSpPr>
          <p:sp>
            <p:nvSpPr>
              <p:cNvPr id="3279" name="Google Shape;3279;p59"/>
              <p:cNvSpPr/>
              <p:nvPr/>
            </p:nvSpPr>
            <p:spPr>
              <a:xfrm>
                <a:off x="5319457" y="3952794"/>
                <a:ext cx="111895" cy="8"/>
              </a:xfrm>
              <a:custGeom>
                <a:avLst/>
                <a:gdLst/>
                <a:ahLst/>
                <a:cxnLst/>
                <a:rect l="l" t="t" r="r" b="b"/>
                <a:pathLst>
                  <a:path w="14227" h="1" fill="none" extrusionOk="0">
                    <a:moveTo>
                      <a:pt x="1" y="0"/>
                    </a:moveTo>
                    <a:lnTo>
                      <a:pt x="142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80" name="Google Shape;3280;p59"/>
              <p:cNvGrpSpPr/>
              <p:nvPr/>
            </p:nvGrpSpPr>
            <p:grpSpPr>
              <a:xfrm>
                <a:off x="5402331" y="3937355"/>
                <a:ext cx="37776" cy="32380"/>
                <a:chOff x="5402331" y="3937355"/>
                <a:chExt cx="37776" cy="32380"/>
              </a:xfrm>
            </p:grpSpPr>
            <p:sp>
              <p:nvSpPr>
                <p:cNvPr id="3281" name="Google Shape;3281;p59"/>
                <p:cNvSpPr/>
                <p:nvPr/>
              </p:nvSpPr>
              <p:spPr>
                <a:xfrm>
                  <a:off x="5402331" y="3937355"/>
                  <a:ext cx="37776" cy="32380"/>
                </a:xfrm>
                <a:custGeom>
                  <a:avLst/>
                  <a:gdLst/>
                  <a:ahLst/>
                  <a:cxnLst/>
                  <a:rect l="l" t="t" r="r" b="b"/>
                  <a:pathLst>
                    <a:path w="4803" h="4117" extrusionOk="0">
                      <a:moveTo>
                        <a:pt x="2737" y="1"/>
                      </a:moveTo>
                      <a:cubicBezTo>
                        <a:pt x="2231" y="1"/>
                        <a:pt x="1714" y="189"/>
                        <a:pt x="1294" y="609"/>
                      </a:cubicBezTo>
                      <a:cubicBezTo>
                        <a:pt x="0" y="1903"/>
                        <a:pt x="919" y="4117"/>
                        <a:pt x="2746" y="4117"/>
                      </a:cubicBezTo>
                      <a:cubicBezTo>
                        <a:pt x="3883" y="4117"/>
                        <a:pt x="4802" y="3185"/>
                        <a:pt x="4802" y="2060"/>
                      </a:cubicBezTo>
                      <a:cubicBezTo>
                        <a:pt x="4802"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59"/>
                <p:cNvSpPr/>
                <p:nvPr/>
              </p:nvSpPr>
              <p:spPr>
                <a:xfrm>
                  <a:off x="5415174" y="3946990"/>
                  <a:ext cx="15321" cy="13064"/>
                </a:xfrm>
                <a:custGeom>
                  <a:avLst/>
                  <a:gdLst/>
                  <a:ahLst/>
                  <a:cxnLst/>
                  <a:rect l="l" t="t" r="r" b="b"/>
                  <a:pathLst>
                    <a:path w="1948" h="1661" extrusionOk="0">
                      <a:moveTo>
                        <a:pt x="1113" y="1"/>
                      </a:moveTo>
                      <a:cubicBezTo>
                        <a:pt x="375" y="1"/>
                        <a:pt x="0" y="896"/>
                        <a:pt x="532" y="1416"/>
                      </a:cubicBezTo>
                      <a:cubicBezTo>
                        <a:pt x="701" y="1585"/>
                        <a:pt x="910" y="1661"/>
                        <a:pt x="1114" y="1661"/>
                      </a:cubicBezTo>
                      <a:cubicBezTo>
                        <a:pt x="1540" y="1661"/>
                        <a:pt x="1948" y="1333"/>
                        <a:pt x="1948" y="835"/>
                      </a:cubicBezTo>
                      <a:cubicBezTo>
                        <a:pt x="1948"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83" name="Google Shape;3283;p59"/>
              <p:cNvGrpSpPr/>
              <p:nvPr/>
            </p:nvGrpSpPr>
            <p:grpSpPr>
              <a:xfrm>
                <a:off x="5296908" y="3937355"/>
                <a:ext cx="37783" cy="32380"/>
                <a:chOff x="5296908" y="3937355"/>
                <a:chExt cx="37783" cy="32380"/>
              </a:xfrm>
            </p:grpSpPr>
            <p:sp>
              <p:nvSpPr>
                <p:cNvPr id="3284" name="Google Shape;3284;p59"/>
                <p:cNvSpPr/>
                <p:nvPr/>
              </p:nvSpPr>
              <p:spPr>
                <a:xfrm>
                  <a:off x="5296908" y="3937355"/>
                  <a:ext cx="37783" cy="32380"/>
                </a:xfrm>
                <a:custGeom>
                  <a:avLst/>
                  <a:gdLst/>
                  <a:ahLst/>
                  <a:cxnLst/>
                  <a:rect l="l" t="t" r="r" b="b"/>
                  <a:pathLst>
                    <a:path w="4804" h="4117" extrusionOk="0">
                      <a:moveTo>
                        <a:pt x="2738" y="1"/>
                      </a:moveTo>
                      <a:cubicBezTo>
                        <a:pt x="2231" y="1"/>
                        <a:pt x="1715" y="189"/>
                        <a:pt x="1295" y="609"/>
                      </a:cubicBezTo>
                      <a:cubicBezTo>
                        <a:pt x="1" y="1903"/>
                        <a:pt x="920" y="4117"/>
                        <a:pt x="2747" y="4117"/>
                      </a:cubicBezTo>
                      <a:cubicBezTo>
                        <a:pt x="3884" y="4117"/>
                        <a:pt x="4803" y="3185"/>
                        <a:pt x="4803" y="2060"/>
                      </a:cubicBezTo>
                      <a:cubicBezTo>
                        <a:pt x="4803" y="818"/>
                        <a:pt x="3792"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59"/>
                <p:cNvSpPr/>
                <p:nvPr/>
              </p:nvSpPr>
              <p:spPr>
                <a:xfrm>
                  <a:off x="5309846" y="3946990"/>
                  <a:ext cx="15235" cy="13064"/>
                </a:xfrm>
                <a:custGeom>
                  <a:avLst/>
                  <a:gdLst/>
                  <a:ahLst/>
                  <a:cxnLst/>
                  <a:rect l="l" t="t" r="r" b="b"/>
                  <a:pathLst>
                    <a:path w="1937" h="1661" extrusionOk="0">
                      <a:moveTo>
                        <a:pt x="1102" y="1"/>
                      </a:moveTo>
                      <a:cubicBezTo>
                        <a:pt x="364" y="1"/>
                        <a:pt x="1" y="896"/>
                        <a:pt x="521" y="1416"/>
                      </a:cubicBezTo>
                      <a:cubicBezTo>
                        <a:pt x="690" y="1585"/>
                        <a:pt x="899" y="1661"/>
                        <a:pt x="1103" y="1661"/>
                      </a:cubicBezTo>
                      <a:cubicBezTo>
                        <a:pt x="1528" y="1661"/>
                        <a:pt x="1936" y="1333"/>
                        <a:pt x="1936" y="835"/>
                      </a:cubicBezTo>
                      <a:cubicBezTo>
                        <a:pt x="1936" y="376"/>
                        <a:pt x="1561" y="1"/>
                        <a:pt x="11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286" name="Google Shape;3286;p59"/>
            <p:cNvGrpSpPr/>
            <p:nvPr/>
          </p:nvGrpSpPr>
          <p:grpSpPr>
            <a:xfrm>
              <a:off x="4724163" y="3119631"/>
              <a:ext cx="120838" cy="84218"/>
              <a:chOff x="4724163" y="3119631"/>
              <a:chExt cx="120838" cy="84218"/>
            </a:xfrm>
          </p:grpSpPr>
          <p:grpSp>
            <p:nvGrpSpPr>
              <p:cNvPr id="3287" name="Google Shape;3287;p59"/>
              <p:cNvGrpSpPr/>
              <p:nvPr/>
            </p:nvGrpSpPr>
            <p:grpSpPr>
              <a:xfrm>
                <a:off x="4746712" y="3132773"/>
                <a:ext cx="86869" cy="56424"/>
                <a:chOff x="4746712" y="3132773"/>
                <a:chExt cx="86869" cy="56424"/>
              </a:xfrm>
            </p:grpSpPr>
            <p:sp>
              <p:nvSpPr>
                <p:cNvPr id="3288" name="Google Shape;3288;p59"/>
                <p:cNvSpPr/>
                <p:nvPr/>
              </p:nvSpPr>
              <p:spPr>
                <a:xfrm>
                  <a:off x="4746712" y="3132773"/>
                  <a:ext cx="86869" cy="56424"/>
                </a:xfrm>
                <a:custGeom>
                  <a:avLst/>
                  <a:gdLst/>
                  <a:ahLst/>
                  <a:cxnLst/>
                  <a:rect l="l" t="t" r="r" b="b"/>
                  <a:pathLst>
                    <a:path w="11045" h="7174" fill="none" extrusionOk="0">
                      <a:moveTo>
                        <a:pt x="0" y="1597"/>
                      </a:moveTo>
                      <a:cubicBezTo>
                        <a:pt x="242" y="1743"/>
                        <a:pt x="3532" y="7174"/>
                        <a:pt x="3532" y="7174"/>
                      </a:cubicBezTo>
                      <a:lnTo>
                        <a:pt x="6290" y="3315"/>
                      </a:lnTo>
                      <a:lnTo>
                        <a:pt x="11044" y="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59"/>
                <p:cNvSpPr/>
                <p:nvPr/>
              </p:nvSpPr>
              <p:spPr>
                <a:xfrm>
                  <a:off x="4746712" y="3145334"/>
                  <a:ext cx="49479" cy="13520"/>
                </a:xfrm>
                <a:custGeom>
                  <a:avLst/>
                  <a:gdLst/>
                  <a:ahLst/>
                  <a:cxnLst/>
                  <a:rect l="l" t="t" r="r" b="b"/>
                  <a:pathLst>
                    <a:path w="6291" h="1719" fill="none" extrusionOk="0">
                      <a:moveTo>
                        <a:pt x="0" y="0"/>
                      </a:moveTo>
                      <a:lnTo>
                        <a:pt x="6290" y="171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0" name="Google Shape;3290;p59"/>
              <p:cNvGrpSpPr/>
              <p:nvPr/>
            </p:nvGrpSpPr>
            <p:grpSpPr>
              <a:xfrm>
                <a:off x="4773634" y="3143336"/>
                <a:ext cx="37776" cy="32451"/>
                <a:chOff x="4773634" y="3143336"/>
                <a:chExt cx="37776" cy="32451"/>
              </a:xfrm>
            </p:grpSpPr>
            <p:sp>
              <p:nvSpPr>
                <p:cNvPr id="3291" name="Google Shape;3291;p59"/>
                <p:cNvSpPr/>
                <p:nvPr/>
              </p:nvSpPr>
              <p:spPr>
                <a:xfrm>
                  <a:off x="4773634" y="3143336"/>
                  <a:ext cx="37776" cy="32451"/>
                </a:xfrm>
                <a:custGeom>
                  <a:avLst/>
                  <a:gdLst/>
                  <a:ahLst/>
                  <a:cxnLst/>
                  <a:rect l="l" t="t" r="r" b="b"/>
                  <a:pathLst>
                    <a:path w="4803" h="4126" extrusionOk="0">
                      <a:moveTo>
                        <a:pt x="2730" y="0"/>
                      </a:moveTo>
                      <a:cubicBezTo>
                        <a:pt x="2226" y="0"/>
                        <a:pt x="1713" y="187"/>
                        <a:pt x="1295" y="605"/>
                      </a:cubicBezTo>
                      <a:cubicBezTo>
                        <a:pt x="1" y="1900"/>
                        <a:pt x="920" y="4125"/>
                        <a:pt x="2746" y="4125"/>
                      </a:cubicBezTo>
                      <a:cubicBezTo>
                        <a:pt x="3884" y="4125"/>
                        <a:pt x="4803" y="3206"/>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59"/>
                <p:cNvSpPr/>
                <p:nvPr/>
              </p:nvSpPr>
              <p:spPr>
                <a:xfrm>
                  <a:off x="4788664" y="3153041"/>
                  <a:ext cx="13048" cy="13040"/>
                </a:xfrm>
                <a:custGeom>
                  <a:avLst/>
                  <a:gdLst/>
                  <a:ahLst/>
                  <a:cxnLst/>
                  <a:rect l="l" t="t" r="r" b="b"/>
                  <a:pathLst>
                    <a:path w="1659" h="1658" extrusionOk="0">
                      <a:moveTo>
                        <a:pt x="835" y="0"/>
                      </a:moveTo>
                      <a:cubicBezTo>
                        <a:pt x="376" y="0"/>
                        <a:pt x="1" y="375"/>
                        <a:pt x="1" y="835"/>
                      </a:cubicBezTo>
                      <a:cubicBezTo>
                        <a:pt x="1" y="1295"/>
                        <a:pt x="376" y="1657"/>
                        <a:pt x="835" y="1657"/>
                      </a:cubicBezTo>
                      <a:cubicBezTo>
                        <a:pt x="1295" y="1657"/>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3" name="Google Shape;3293;p59"/>
              <p:cNvGrpSpPr/>
              <p:nvPr/>
            </p:nvGrpSpPr>
            <p:grpSpPr>
              <a:xfrm>
                <a:off x="4724163" y="3131248"/>
                <a:ext cx="37776" cy="32459"/>
                <a:chOff x="4724163" y="3131248"/>
                <a:chExt cx="37776" cy="32459"/>
              </a:xfrm>
            </p:grpSpPr>
            <p:sp>
              <p:nvSpPr>
                <p:cNvPr id="3294" name="Google Shape;3294;p59"/>
                <p:cNvSpPr/>
                <p:nvPr/>
              </p:nvSpPr>
              <p:spPr>
                <a:xfrm>
                  <a:off x="4724163" y="3131248"/>
                  <a:ext cx="37776" cy="32459"/>
                </a:xfrm>
                <a:custGeom>
                  <a:avLst/>
                  <a:gdLst/>
                  <a:ahLst/>
                  <a:cxnLst/>
                  <a:rect l="l" t="t" r="r" b="b"/>
                  <a:pathLst>
                    <a:path w="4803" h="4127" extrusionOk="0">
                      <a:moveTo>
                        <a:pt x="2730" y="1"/>
                      </a:moveTo>
                      <a:cubicBezTo>
                        <a:pt x="2226" y="1"/>
                        <a:pt x="1712" y="188"/>
                        <a:pt x="1295" y="606"/>
                      </a:cubicBezTo>
                      <a:cubicBezTo>
                        <a:pt x="0" y="1900"/>
                        <a:pt x="920" y="4114"/>
                        <a:pt x="2746"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59"/>
                <p:cNvSpPr/>
                <p:nvPr/>
              </p:nvSpPr>
              <p:spPr>
                <a:xfrm>
                  <a:off x="4739288" y="3140953"/>
                  <a:ext cx="13040" cy="13048"/>
                </a:xfrm>
                <a:custGeom>
                  <a:avLst/>
                  <a:gdLst/>
                  <a:ahLst/>
                  <a:cxnLst/>
                  <a:rect l="l" t="t" r="r" b="b"/>
                  <a:pathLst>
                    <a:path w="1658" h="1659" extrusionOk="0">
                      <a:moveTo>
                        <a:pt x="823" y="1"/>
                      </a:moveTo>
                      <a:cubicBezTo>
                        <a:pt x="363" y="1"/>
                        <a:pt x="1" y="376"/>
                        <a:pt x="1" y="823"/>
                      </a:cubicBezTo>
                      <a:cubicBezTo>
                        <a:pt x="1"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6" name="Google Shape;3296;p59"/>
              <p:cNvGrpSpPr/>
              <p:nvPr/>
            </p:nvGrpSpPr>
            <p:grpSpPr>
              <a:xfrm>
                <a:off x="4755081" y="3176054"/>
                <a:ext cx="32357" cy="27795"/>
                <a:chOff x="4755081" y="3176054"/>
                <a:chExt cx="32357" cy="27795"/>
              </a:xfrm>
            </p:grpSpPr>
            <p:sp>
              <p:nvSpPr>
                <p:cNvPr id="3297" name="Google Shape;3297;p59"/>
                <p:cNvSpPr/>
                <p:nvPr/>
              </p:nvSpPr>
              <p:spPr>
                <a:xfrm>
                  <a:off x="4755081" y="3176054"/>
                  <a:ext cx="32357" cy="27795"/>
                </a:xfrm>
                <a:custGeom>
                  <a:avLst/>
                  <a:gdLst/>
                  <a:ahLst/>
                  <a:cxnLst/>
                  <a:rect l="l" t="t" r="r" b="b"/>
                  <a:pathLst>
                    <a:path w="4114" h="3534" extrusionOk="0">
                      <a:moveTo>
                        <a:pt x="2338" y="0"/>
                      </a:moveTo>
                      <a:cubicBezTo>
                        <a:pt x="1904" y="0"/>
                        <a:pt x="1462" y="162"/>
                        <a:pt x="1101" y="522"/>
                      </a:cubicBezTo>
                      <a:cubicBezTo>
                        <a:pt x="1" y="1635"/>
                        <a:pt x="787" y="3534"/>
                        <a:pt x="2360" y="3534"/>
                      </a:cubicBezTo>
                      <a:cubicBezTo>
                        <a:pt x="3327" y="3534"/>
                        <a:pt x="4114" y="2735"/>
                        <a:pt x="4114" y="1768"/>
                      </a:cubicBezTo>
                      <a:cubicBezTo>
                        <a:pt x="4114" y="704"/>
                        <a:pt x="3245" y="0"/>
                        <a:pt x="23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59"/>
                <p:cNvSpPr/>
                <p:nvPr/>
              </p:nvSpPr>
              <p:spPr>
                <a:xfrm>
                  <a:off x="4767924" y="3185768"/>
                  <a:ext cx="9902" cy="8392"/>
                </a:xfrm>
                <a:custGeom>
                  <a:avLst/>
                  <a:gdLst/>
                  <a:ahLst/>
                  <a:cxnLst/>
                  <a:rect l="l" t="t" r="r" b="b"/>
                  <a:pathLst>
                    <a:path w="1259" h="1067" extrusionOk="0">
                      <a:moveTo>
                        <a:pt x="714" y="0"/>
                      </a:moveTo>
                      <a:cubicBezTo>
                        <a:pt x="243" y="0"/>
                        <a:pt x="1" y="569"/>
                        <a:pt x="339" y="908"/>
                      </a:cubicBezTo>
                      <a:cubicBezTo>
                        <a:pt x="449" y="1017"/>
                        <a:pt x="584" y="1066"/>
                        <a:pt x="716" y="1066"/>
                      </a:cubicBezTo>
                      <a:cubicBezTo>
                        <a:pt x="993" y="1066"/>
                        <a:pt x="1259" y="852"/>
                        <a:pt x="1259" y="533"/>
                      </a:cubicBezTo>
                      <a:cubicBezTo>
                        <a:pt x="1259" y="230"/>
                        <a:pt x="1017" y="0"/>
                        <a:pt x="7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99" name="Google Shape;3299;p59"/>
              <p:cNvGrpSpPr/>
              <p:nvPr/>
            </p:nvGrpSpPr>
            <p:grpSpPr>
              <a:xfrm>
                <a:off x="4812550" y="3119631"/>
                <a:ext cx="32451" cy="27803"/>
                <a:chOff x="4812550" y="3119631"/>
                <a:chExt cx="32451" cy="27803"/>
              </a:xfrm>
            </p:grpSpPr>
            <p:sp>
              <p:nvSpPr>
                <p:cNvPr id="3300" name="Google Shape;3300;p59"/>
                <p:cNvSpPr/>
                <p:nvPr/>
              </p:nvSpPr>
              <p:spPr>
                <a:xfrm>
                  <a:off x="4812550" y="3119631"/>
                  <a:ext cx="32451" cy="27803"/>
                </a:xfrm>
                <a:custGeom>
                  <a:avLst/>
                  <a:gdLst/>
                  <a:ahLst/>
                  <a:cxnLst/>
                  <a:rect l="l" t="t" r="r" b="b"/>
                  <a:pathLst>
                    <a:path w="4126" h="3535" extrusionOk="0">
                      <a:moveTo>
                        <a:pt x="2350" y="1"/>
                      </a:moveTo>
                      <a:cubicBezTo>
                        <a:pt x="1916" y="1"/>
                        <a:pt x="1473" y="162"/>
                        <a:pt x="1113" y="522"/>
                      </a:cubicBezTo>
                      <a:cubicBezTo>
                        <a:pt x="0" y="1635"/>
                        <a:pt x="798" y="3534"/>
                        <a:pt x="2371" y="3534"/>
                      </a:cubicBezTo>
                      <a:cubicBezTo>
                        <a:pt x="3339" y="3534"/>
                        <a:pt x="4125" y="2748"/>
                        <a:pt x="4125" y="1768"/>
                      </a:cubicBezTo>
                      <a:cubicBezTo>
                        <a:pt x="4125" y="705"/>
                        <a:pt x="3256" y="1"/>
                        <a:pt x="235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59"/>
                <p:cNvSpPr/>
                <p:nvPr/>
              </p:nvSpPr>
              <p:spPr>
                <a:xfrm>
                  <a:off x="4826912" y="3129352"/>
                  <a:ext cx="8478" cy="8376"/>
                </a:xfrm>
                <a:custGeom>
                  <a:avLst/>
                  <a:gdLst/>
                  <a:ahLst/>
                  <a:cxnLst/>
                  <a:rect l="l" t="t" r="r" b="b"/>
                  <a:pathLst>
                    <a:path w="1078" h="1065" extrusionOk="0">
                      <a:moveTo>
                        <a:pt x="533" y="0"/>
                      </a:moveTo>
                      <a:cubicBezTo>
                        <a:pt x="243" y="0"/>
                        <a:pt x="1" y="242"/>
                        <a:pt x="1" y="532"/>
                      </a:cubicBezTo>
                      <a:cubicBezTo>
                        <a:pt x="1" y="835"/>
                        <a:pt x="243" y="1065"/>
                        <a:pt x="533" y="1065"/>
                      </a:cubicBezTo>
                      <a:cubicBezTo>
                        <a:pt x="835" y="1065"/>
                        <a:pt x="1077" y="835"/>
                        <a:pt x="1077" y="532"/>
                      </a:cubicBezTo>
                      <a:cubicBezTo>
                        <a:pt x="1077" y="242"/>
                        <a:pt x="835" y="0"/>
                        <a:pt x="53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02" name="Google Shape;3302;p59"/>
            <p:cNvGrpSpPr/>
            <p:nvPr/>
          </p:nvGrpSpPr>
          <p:grpSpPr>
            <a:xfrm>
              <a:off x="5382826" y="4027197"/>
              <a:ext cx="268967" cy="250422"/>
              <a:chOff x="5382826" y="4027197"/>
              <a:chExt cx="268967" cy="250422"/>
            </a:xfrm>
          </p:grpSpPr>
          <p:grpSp>
            <p:nvGrpSpPr>
              <p:cNvPr id="3303" name="Google Shape;3303;p59"/>
              <p:cNvGrpSpPr/>
              <p:nvPr/>
            </p:nvGrpSpPr>
            <p:grpSpPr>
              <a:xfrm>
                <a:off x="5405280" y="4042510"/>
                <a:ext cx="237570" cy="218647"/>
                <a:chOff x="5405280" y="4042510"/>
                <a:chExt cx="237570" cy="218647"/>
              </a:xfrm>
            </p:grpSpPr>
            <p:sp>
              <p:nvSpPr>
                <p:cNvPr id="3304" name="Google Shape;3304;p59"/>
                <p:cNvSpPr/>
                <p:nvPr/>
              </p:nvSpPr>
              <p:spPr>
                <a:xfrm>
                  <a:off x="5405280" y="4042510"/>
                  <a:ext cx="144999" cy="173832"/>
                </a:xfrm>
                <a:custGeom>
                  <a:avLst/>
                  <a:gdLst/>
                  <a:ahLst/>
                  <a:cxnLst/>
                  <a:rect l="l" t="t" r="r" b="b"/>
                  <a:pathLst>
                    <a:path w="18436" h="22102" fill="none" extrusionOk="0">
                      <a:moveTo>
                        <a:pt x="0" y="12037"/>
                      </a:moveTo>
                      <a:cubicBezTo>
                        <a:pt x="702" y="12073"/>
                        <a:pt x="12302" y="22101"/>
                        <a:pt x="12302" y="22101"/>
                      </a:cubicBezTo>
                      <a:lnTo>
                        <a:pt x="11819" y="13005"/>
                      </a:lnTo>
                      <a:lnTo>
                        <a:pt x="18435" y="1"/>
                      </a:lnTo>
                      <a:lnTo>
                        <a:pt x="0" y="125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59"/>
                <p:cNvSpPr/>
                <p:nvPr/>
              </p:nvSpPr>
              <p:spPr>
                <a:xfrm>
                  <a:off x="5502036" y="4125093"/>
                  <a:ext cx="134350" cy="135585"/>
                </a:xfrm>
                <a:custGeom>
                  <a:avLst/>
                  <a:gdLst/>
                  <a:ahLst/>
                  <a:cxnLst/>
                  <a:rect l="l" t="t" r="r" b="b"/>
                  <a:pathLst>
                    <a:path w="17082" h="17239" fill="none" extrusionOk="0">
                      <a:moveTo>
                        <a:pt x="13513" y="17239"/>
                      </a:moveTo>
                      <a:lnTo>
                        <a:pt x="12690" y="8614"/>
                      </a:lnTo>
                      <a:lnTo>
                        <a:pt x="17081" y="1"/>
                      </a:lnTo>
                      <a:lnTo>
                        <a:pt x="0" y="2021"/>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59"/>
                <p:cNvSpPr/>
                <p:nvPr/>
              </p:nvSpPr>
              <p:spPr>
                <a:xfrm>
                  <a:off x="5543704" y="4042990"/>
                  <a:ext cx="99146" cy="81639"/>
                </a:xfrm>
                <a:custGeom>
                  <a:avLst/>
                  <a:gdLst/>
                  <a:ahLst/>
                  <a:cxnLst/>
                  <a:rect l="l" t="t" r="r" b="b"/>
                  <a:pathLst>
                    <a:path w="12606" h="10380" fill="none" extrusionOk="0">
                      <a:moveTo>
                        <a:pt x="1" y="0"/>
                      </a:moveTo>
                      <a:lnTo>
                        <a:pt x="12606" y="1037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59"/>
                <p:cNvSpPr/>
                <p:nvPr/>
              </p:nvSpPr>
              <p:spPr>
                <a:xfrm>
                  <a:off x="5501941" y="4140980"/>
                  <a:ext cx="103708" cy="51862"/>
                </a:xfrm>
                <a:custGeom>
                  <a:avLst/>
                  <a:gdLst/>
                  <a:ahLst/>
                  <a:cxnLst/>
                  <a:rect l="l" t="t" r="r" b="b"/>
                  <a:pathLst>
                    <a:path w="13186" h="6594" fill="none" extrusionOk="0">
                      <a:moveTo>
                        <a:pt x="13186" y="6594"/>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59"/>
                <p:cNvSpPr/>
                <p:nvPr/>
              </p:nvSpPr>
              <p:spPr>
                <a:xfrm>
                  <a:off x="5495854" y="4211010"/>
                  <a:ext cx="105989" cy="50147"/>
                </a:xfrm>
                <a:custGeom>
                  <a:avLst/>
                  <a:gdLst/>
                  <a:ahLst/>
                  <a:cxnLst/>
                  <a:rect l="l" t="t" r="r" b="b"/>
                  <a:pathLst>
                    <a:path w="13476" h="6376" fill="none" extrusionOk="0">
                      <a:moveTo>
                        <a:pt x="0" y="0"/>
                      </a:moveTo>
                      <a:lnTo>
                        <a:pt x="13476" y="637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59"/>
                <p:cNvSpPr/>
                <p:nvPr/>
              </p:nvSpPr>
              <p:spPr>
                <a:xfrm>
                  <a:off x="5405280" y="4134420"/>
                  <a:ext cx="96669" cy="6567"/>
                </a:xfrm>
                <a:custGeom>
                  <a:avLst/>
                  <a:gdLst/>
                  <a:ahLst/>
                  <a:cxnLst/>
                  <a:rect l="l" t="t" r="r" b="b"/>
                  <a:pathLst>
                    <a:path w="12291" h="835" fill="none" extrusionOk="0">
                      <a:moveTo>
                        <a:pt x="12290" y="835"/>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0" name="Google Shape;3310;p59"/>
              <p:cNvGrpSpPr/>
              <p:nvPr/>
            </p:nvGrpSpPr>
            <p:grpSpPr>
              <a:xfrm>
                <a:off x="5382826" y="4125549"/>
                <a:ext cx="37776" cy="32380"/>
                <a:chOff x="5382826" y="4125549"/>
                <a:chExt cx="37776" cy="32380"/>
              </a:xfrm>
            </p:grpSpPr>
            <p:sp>
              <p:nvSpPr>
                <p:cNvPr id="3311" name="Google Shape;3311;p59"/>
                <p:cNvSpPr/>
                <p:nvPr/>
              </p:nvSpPr>
              <p:spPr>
                <a:xfrm>
                  <a:off x="5382826" y="4125549"/>
                  <a:ext cx="37776" cy="32380"/>
                </a:xfrm>
                <a:custGeom>
                  <a:avLst/>
                  <a:gdLst/>
                  <a:ahLst/>
                  <a:cxnLst/>
                  <a:rect l="l" t="t" r="r" b="b"/>
                  <a:pathLst>
                    <a:path w="4803" h="4117" extrusionOk="0">
                      <a:moveTo>
                        <a:pt x="2734" y="0"/>
                      </a:moveTo>
                      <a:cubicBezTo>
                        <a:pt x="2229" y="0"/>
                        <a:pt x="1714" y="188"/>
                        <a:pt x="1295" y="608"/>
                      </a:cubicBezTo>
                      <a:cubicBezTo>
                        <a:pt x="0" y="1902"/>
                        <a:pt x="907" y="4116"/>
                        <a:pt x="2746" y="4116"/>
                      </a:cubicBezTo>
                      <a:cubicBezTo>
                        <a:pt x="3871" y="4116"/>
                        <a:pt x="4790" y="3197"/>
                        <a:pt x="4803" y="2060"/>
                      </a:cubicBezTo>
                      <a:cubicBezTo>
                        <a:pt x="4794" y="817"/>
                        <a:pt x="3787"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59"/>
                <p:cNvSpPr/>
                <p:nvPr/>
              </p:nvSpPr>
              <p:spPr>
                <a:xfrm>
                  <a:off x="5395669" y="4135176"/>
                  <a:ext cx="15227" cy="13072"/>
                </a:xfrm>
                <a:custGeom>
                  <a:avLst/>
                  <a:gdLst/>
                  <a:ahLst/>
                  <a:cxnLst/>
                  <a:rect l="l" t="t" r="r" b="b"/>
                  <a:pathLst>
                    <a:path w="1936" h="1662" extrusionOk="0">
                      <a:moveTo>
                        <a:pt x="1113" y="1"/>
                      </a:moveTo>
                      <a:cubicBezTo>
                        <a:pt x="375" y="1"/>
                        <a:pt x="0" y="896"/>
                        <a:pt x="520" y="1416"/>
                      </a:cubicBezTo>
                      <a:cubicBezTo>
                        <a:pt x="689" y="1585"/>
                        <a:pt x="898" y="1661"/>
                        <a:pt x="1103" y="1661"/>
                      </a:cubicBezTo>
                      <a:cubicBezTo>
                        <a:pt x="1528" y="1661"/>
                        <a:pt x="1936" y="1334"/>
                        <a:pt x="1936" y="836"/>
                      </a:cubicBezTo>
                      <a:cubicBezTo>
                        <a:pt x="1936" y="376"/>
                        <a:pt x="1561"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3" name="Google Shape;3313;p59"/>
              <p:cNvGrpSpPr/>
              <p:nvPr/>
            </p:nvGrpSpPr>
            <p:grpSpPr>
              <a:xfrm>
                <a:off x="5475680" y="4195587"/>
                <a:ext cx="37783" cy="32364"/>
                <a:chOff x="5475680" y="4195587"/>
                <a:chExt cx="37783" cy="32364"/>
              </a:xfrm>
            </p:grpSpPr>
            <p:sp>
              <p:nvSpPr>
                <p:cNvPr id="3314" name="Google Shape;3314;p59"/>
                <p:cNvSpPr/>
                <p:nvPr/>
              </p:nvSpPr>
              <p:spPr>
                <a:xfrm>
                  <a:off x="5475680" y="4195587"/>
                  <a:ext cx="37783" cy="32364"/>
                </a:xfrm>
                <a:custGeom>
                  <a:avLst/>
                  <a:gdLst/>
                  <a:ahLst/>
                  <a:cxnLst/>
                  <a:rect l="l" t="t" r="r" b="b"/>
                  <a:pathLst>
                    <a:path w="4804" h="4115" extrusionOk="0">
                      <a:moveTo>
                        <a:pt x="2732" y="1"/>
                      </a:moveTo>
                      <a:cubicBezTo>
                        <a:pt x="2228" y="1"/>
                        <a:pt x="1713" y="188"/>
                        <a:pt x="1295" y="606"/>
                      </a:cubicBezTo>
                      <a:cubicBezTo>
                        <a:pt x="1" y="1901"/>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59"/>
                <p:cNvSpPr/>
                <p:nvPr/>
              </p:nvSpPr>
              <p:spPr>
                <a:xfrm>
                  <a:off x="5488523" y="4205300"/>
                  <a:ext cx="15329" cy="13040"/>
                </a:xfrm>
                <a:custGeom>
                  <a:avLst/>
                  <a:gdLst/>
                  <a:ahLst/>
                  <a:cxnLst/>
                  <a:rect l="l" t="t" r="r" b="b"/>
                  <a:pathLst>
                    <a:path w="1949" h="1658" extrusionOk="0">
                      <a:moveTo>
                        <a:pt x="1114" y="0"/>
                      </a:moveTo>
                      <a:cubicBezTo>
                        <a:pt x="376" y="0"/>
                        <a:pt x="1" y="883"/>
                        <a:pt x="533" y="1416"/>
                      </a:cubicBezTo>
                      <a:cubicBezTo>
                        <a:pt x="700" y="1583"/>
                        <a:pt x="905" y="1657"/>
                        <a:pt x="1106" y="1657"/>
                      </a:cubicBezTo>
                      <a:cubicBezTo>
                        <a:pt x="1531" y="1657"/>
                        <a:pt x="1940" y="1324"/>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6" name="Google Shape;3316;p59"/>
              <p:cNvGrpSpPr/>
              <p:nvPr/>
            </p:nvGrpSpPr>
            <p:grpSpPr>
              <a:xfrm>
                <a:off x="5532575" y="4027197"/>
                <a:ext cx="33308" cy="32262"/>
                <a:chOff x="5532575" y="4027197"/>
                <a:chExt cx="33308" cy="32262"/>
              </a:xfrm>
            </p:grpSpPr>
            <p:sp>
              <p:nvSpPr>
                <p:cNvPr id="3317" name="Google Shape;3317;p59"/>
                <p:cNvSpPr/>
                <p:nvPr/>
              </p:nvSpPr>
              <p:spPr>
                <a:xfrm>
                  <a:off x="5532575" y="4027197"/>
                  <a:ext cx="33308" cy="32262"/>
                </a:xfrm>
                <a:custGeom>
                  <a:avLst/>
                  <a:gdLst/>
                  <a:ahLst/>
                  <a:cxnLst/>
                  <a:rect l="l" t="t" r="r" b="b"/>
                  <a:pathLst>
                    <a:path w="4235" h="4102" extrusionOk="0">
                      <a:moveTo>
                        <a:pt x="1984" y="0"/>
                      </a:moveTo>
                      <a:cubicBezTo>
                        <a:pt x="871" y="49"/>
                        <a:pt x="0" y="1004"/>
                        <a:pt x="37" y="2117"/>
                      </a:cubicBezTo>
                      <a:cubicBezTo>
                        <a:pt x="73" y="3227"/>
                        <a:pt x="980" y="4101"/>
                        <a:pt x="2084" y="4101"/>
                      </a:cubicBezTo>
                      <a:cubicBezTo>
                        <a:pt x="2099" y="4101"/>
                        <a:pt x="2114" y="4101"/>
                        <a:pt x="2130" y="4101"/>
                      </a:cubicBezTo>
                      <a:lnTo>
                        <a:pt x="2275" y="4101"/>
                      </a:lnTo>
                      <a:cubicBezTo>
                        <a:pt x="3375" y="4028"/>
                        <a:pt x="4234" y="3085"/>
                        <a:pt x="4186" y="1984"/>
                      </a:cubicBezTo>
                      <a:cubicBezTo>
                        <a:pt x="4150" y="871"/>
                        <a:pt x="3242" y="0"/>
                        <a:pt x="21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59"/>
                <p:cNvSpPr/>
                <p:nvPr/>
              </p:nvSpPr>
              <p:spPr>
                <a:xfrm>
                  <a:off x="5540661" y="4036792"/>
                  <a:ext cx="15502" cy="13064"/>
                </a:xfrm>
                <a:custGeom>
                  <a:avLst/>
                  <a:gdLst/>
                  <a:ahLst/>
                  <a:cxnLst/>
                  <a:rect l="l" t="t" r="r" b="b"/>
                  <a:pathLst>
                    <a:path w="1971" h="1661" extrusionOk="0">
                      <a:moveTo>
                        <a:pt x="1098" y="1"/>
                      </a:moveTo>
                      <a:cubicBezTo>
                        <a:pt x="1083" y="1"/>
                        <a:pt x="1068" y="1"/>
                        <a:pt x="1053" y="2"/>
                      </a:cubicBezTo>
                      <a:cubicBezTo>
                        <a:pt x="315" y="50"/>
                        <a:pt x="1" y="970"/>
                        <a:pt x="557" y="1453"/>
                      </a:cubicBezTo>
                      <a:cubicBezTo>
                        <a:pt x="721" y="1596"/>
                        <a:pt x="913" y="1660"/>
                        <a:pt x="1100" y="1660"/>
                      </a:cubicBezTo>
                      <a:cubicBezTo>
                        <a:pt x="1548"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9" name="Google Shape;3319;p59"/>
              <p:cNvGrpSpPr/>
              <p:nvPr/>
            </p:nvGrpSpPr>
            <p:grpSpPr>
              <a:xfrm>
                <a:off x="5590706" y="4245348"/>
                <a:ext cx="33497" cy="32270"/>
                <a:chOff x="5590706" y="4245348"/>
                <a:chExt cx="33497" cy="32270"/>
              </a:xfrm>
            </p:grpSpPr>
            <p:sp>
              <p:nvSpPr>
                <p:cNvPr id="3320" name="Google Shape;3320;p59"/>
                <p:cNvSpPr/>
                <p:nvPr/>
              </p:nvSpPr>
              <p:spPr>
                <a:xfrm>
                  <a:off x="5590706" y="4245348"/>
                  <a:ext cx="33497" cy="32270"/>
                </a:xfrm>
                <a:custGeom>
                  <a:avLst/>
                  <a:gdLst/>
                  <a:ahLst/>
                  <a:cxnLst/>
                  <a:rect l="l" t="t" r="r" b="b"/>
                  <a:pathLst>
                    <a:path w="4259" h="4103" extrusionOk="0">
                      <a:moveTo>
                        <a:pt x="2175" y="0"/>
                      </a:moveTo>
                      <a:cubicBezTo>
                        <a:pt x="2160" y="0"/>
                        <a:pt x="2145" y="1"/>
                        <a:pt x="2130" y="1"/>
                      </a:cubicBezTo>
                      <a:lnTo>
                        <a:pt x="1984" y="1"/>
                      </a:lnTo>
                      <a:cubicBezTo>
                        <a:pt x="872" y="49"/>
                        <a:pt x="1" y="993"/>
                        <a:pt x="37" y="2118"/>
                      </a:cubicBezTo>
                      <a:cubicBezTo>
                        <a:pt x="73" y="3228"/>
                        <a:pt x="980" y="4102"/>
                        <a:pt x="2085" y="4102"/>
                      </a:cubicBezTo>
                      <a:cubicBezTo>
                        <a:pt x="2100" y="4102"/>
                        <a:pt x="2115" y="4102"/>
                        <a:pt x="2130" y="4102"/>
                      </a:cubicBezTo>
                      <a:lnTo>
                        <a:pt x="2275" y="4102"/>
                      </a:lnTo>
                      <a:cubicBezTo>
                        <a:pt x="3388" y="4041"/>
                        <a:pt x="4259" y="3098"/>
                        <a:pt x="4222" y="1985"/>
                      </a:cubicBezTo>
                      <a:cubicBezTo>
                        <a:pt x="4175" y="875"/>
                        <a:pt x="3279" y="0"/>
                        <a:pt x="21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59"/>
                <p:cNvSpPr/>
                <p:nvPr/>
              </p:nvSpPr>
              <p:spPr>
                <a:xfrm>
                  <a:off x="5598791" y="4254944"/>
                  <a:ext cx="15408" cy="13048"/>
                </a:xfrm>
                <a:custGeom>
                  <a:avLst/>
                  <a:gdLst/>
                  <a:ahLst/>
                  <a:cxnLst/>
                  <a:rect l="l" t="t" r="r" b="b"/>
                  <a:pathLst>
                    <a:path w="1959" h="1659" extrusionOk="0">
                      <a:moveTo>
                        <a:pt x="1106" y="0"/>
                      </a:moveTo>
                      <a:cubicBezTo>
                        <a:pt x="1085" y="0"/>
                        <a:pt x="1063" y="1"/>
                        <a:pt x="1041" y="3"/>
                      </a:cubicBezTo>
                      <a:cubicBezTo>
                        <a:pt x="303" y="51"/>
                        <a:pt x="1" y="970"/>
                        <a:pt x="557" y="1454"/>
                      </a:cubicBezTo>
                      <a:cubicBezTo>
                        <a:pt x="720" y="1596"/>
                        <a:pt x="909" y="1659"/>
                        <a:pt x="1093" y="1659"/>
                      </a:cubicBezTo>
                      <a:cubicBezTo>
                        <a:pt x="1538" y="1659"/>
                        <a:pt x="1958" y="1290"/>
                        <a:pt x="1924" y="777"/>
                      </a:cubicBezTo>
                      <a:cubicBezTo>
                        <a:pt x="1901" y="339"/>
                        <a:pt x="1538" y="0"/>
                        <a:pt x="110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2" name="Google Shape;3322;p59"/>
              <p:cNvGrpSpPr/>
              <p:nvPr/>
            </p:nvGrpSpPr>
            <p:grpSpPr>
              <a:xfrm>
                <a:off x="5618681" y="4109677"/>
                <a:ext cx="33112" cy="32357"/>
                <a:chOff x="5618681" y="4109677"/>
                <a:chExt cx="33112" cy="32357"/>
              </a:xfrm>
            </p:grpSpPr>
            <p:sp>
              <p:nvSpPr>
                <p:cNvPr id="3323" name="Google Shape;3323;p59"/>
                <p:cNvSpPr/>
                <p:nvPr/>
              </p:nvSpPr>
              <p:spPr>
                <a:xfrm>
                  <a:off x="5618681" y="4109677"/>
                  <a:ext cx="33112" cy="32357"/>
                </a:xfrm>
                <a:custGeom>
                  <a:avLst/>
                  <a:gdLst/>
                  <a:ahLst/>
                  <a:cxnLst/>
                  <a:rect l="l" t="t" r="r" b="b"/>
                  <a:pathLst>
                    <a:path w="4210" h="4114" extrusionOk="0">
                      <a:moveTo>
                        <a:pt x="1984" y="1"/>
                      </a:moveTo>
                      <a:cubicBezTo>
                        <a:pt x="871" y="61"/>
                        <a:pt x="0" y="1005"/>
                        <a:pt x="36" y="2130"/>
                      </a:cubicBezTo>
                      <a:cubicBezTo>
                        <a:pt x="84" y="3235"/>
                        <a:pt x="992" y="4114"/>
                        <a:pt x="2106" y="4114"/>
                      </a:cubicBezTo>
                      <a:cubicBezTo>
                        <a:pt x="2114" y="4114"/>
                        <a:pt x="2121" y="4114"/>
                        <a:pt x="2129" y="4114"/>
                      </a:cubicBezTo>
                      <a:lnTo>
                        <a:pt x="2274" y="4114"/>
                      </a:lnTo>
                      <a:cubicBezTo>
                        <a:pt x="3375" y="4029"/>
                        <a:pt x="4210" y="3086"/>
                        <a:pt x="4173" y="1985"/>
                      </a:cubicBezTo>
                      <a:cubicBezTo>
                        <a:pt x="4137" y="884"/>
                        <a:pt x="3230" y="13"/>
                        <a:pt x="21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59"/>
                <p:cNvSpPr/>
                <p:nvPr/>
              </p:nvSpPr>
              <p:spPr>
                <a:xfrm>
                  <a:off x="5626767" y="4119280"/>
                  <a:ext cx="15494" cy="13056"/>
                </a:xfrm>
                <a:custGeom>
                  <a:avLst/>
                  <a:gdLst/>
                  <a:ahLst/>
                  <a:cxnLst/>
                  <a:rect l="l" t="t" r="r" b="b"/>
                  <a:pathLst>
                    <a:path w="1970" h="1660" extrusionOk="0">
                      <a:moveTo>
                        <a:pt x="1098" y="1"/>
                      </a:moveTo>
                      <a:cubicBezTo>
                        <a:pt x="1083" y="1"/>
                        <a:pt x="1068" y="1"/>
                        <a:pt x="1053" y="2"/>
                      </a:cubicBezTo>
                      <a:cubicBezTo>
                        <a:pt x="315" y="62"/>
                        <a:pt x="0" y="970"/>
                        <a:pt x="557" y="1453"/>
                      </a:cubicBezTo>
                      <a:cubicBezTo>
                        <a:pt x="721" y="1596"/>
                        <a:pt x="913" y="1660"/>
                        <a:pt x="1100" y="1660"/>
                      </a:cubicBezTo>
                      <a:cubicBezTo>
                        <a:pt x="1547" y="1660"/>
                        <a:pt x="1970" y="1296"/>
                        <a:pt x="1936" y="776"/>
                      </a:cubicBezTo>
                      <a:cubicBezTo>
                        <a:pt x="1901" y="332"/>
                        <a:pt x="1527" y="1"/>
                        <a:pt x="109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5" name="Google Shape;3325;p59"/>
              <p:cNvGrpSpPr/>
              <p:nvPr/>
            </p:nvGrpSpPr>
            <p:grpSpPr>
              <a:xfrm>
                <a:off x="5479298" y="4128262"/>
                <a:ext cx="31405" cy="26906"/>
                <a:chOff x="5479298" y="4128262"/>
                <a:chExt cx="31405" cy="26906"/>
              </a:xfrm>
            </p:grpSpPr>
            <p:sp>
              <p:nvSpPr>
                <p:cNvPr id="3326" name="Google Shape;3326;p59"/>
                <p:cNvSpPr/>
                <p:nvPr/>
              </p:nvSpPr>
              <p:spPr>
                <a:xfrm>
                  <a:off x="5479298" y="4128262"/>
                  <a:ext cx="31405" cy="26906"/>
                </a:xfrm>
                <a:custGeom>
                  <a:avLst/>
                  <a:gdLst/>
                  <a:ahLst/>
                  <a:cxnLst/>
                  <a:rect l="l" t="t" r="r" b="b"/>
                  <a:pathLst>
                    <a:path w="3993" h="3421" extrusionOk="0">
                      <a:moveTo>
                        <a:pt x="2273" y="1"/>
                      </a:moveTo>
                      <a:cubicBezTo>
                        <a:pt x="1853" y="1"/>
                        <a:pt x="1425" y="157"/>
                        <a:pt x="1077" y="505"/>
                      </a:cubicBezTo>
                      <a:cubicBezTo>
                        <a:pt x="0" y="1582"/>
                        <a:pt x="762" y="3420"/>
                        <a:pt x="2287" y="3420"/>
                      </a:cubicBezTo>
                      <a:cubicBezTo>
                        <a:pt x="3230" y="3420"/>
                        <a:pt x="3992" y="2658"/>
                        <a:pt x="3992" y="1715"/>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59"/>
                <p:cNvSpPr/>
                <p:nvPr/>
              </p:nvSpPr>
              <p:spPr>
                <a:xfrm>
                  <a:off x="5493471" y="4137936"/>
                  <a:ext cx="7621" cy="7621"/>
                </a:xfrm>
                <a:custGeom>
                  <a:avLst/>
                  <a:gdLst/>
                  <a:ahLst/>
                  <a:cxnLst/>
                  <a:rect l="l" t="t" r="r" b="b"/>
                  <a:pathLst>
                    <a:path w="969" h="969" extrusionOk="0">
                      <a:moveTo>
                        <a:pt x="485" y="1"/>
                      </a:moveTo>
                      <a:cubicBezTo>
                        <a:pt x="218" y="1"/>
                        <a:pt x="1" y="218"/>
                        <a:pt x="1" y="485"/>
                      </a:cubicBezTo>
                      <a:cubicBezTo>
                        <a:pt x="1" y="751"/>
                        <a:pt x="218" y="968"/>
                        <a:pt x="485" y="968"/>
                      </a:cubicBezTo>
                      <a:cubicBezTo>
                        <a:pt x="751" y="968"/>
                        <a:pt x="968" y="751"/>
                        <a:pt x="968" y="485"/>
                      </a:cubicBezTo>
                      <a:cubicBezTo>
                        <a:pt x="968"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8" name="Google Shape;3328;p59"/>
              <p:cNvGrpSpPr/>
              <p:nvPr/>
            </p:nvGrpSpPr>
            <p:grpSpPr>
              <a:xfrm>
                <a:off x="5582903" y="4180116"/>
                <a:ext cx="31499" cy="26898"/>
                <a:chOff x="5582903" y="4180116"/>
                <a:chExt cx="31499" cy="26898"/>
              </a:xfrm>
            </p:grpSpPr>
            <p:sp>
              <p:nvSpPr>
                <p:cNvPr id="3329" name="Google Shape;3329;p59"/>
                <p:cNvSpPr/>
                <p:nvPr/>
              </p:nvSpPr>
              <p:spPr>
                <a:xfrm>
                  <a:off x="5582903" y="4180116"/>
                  <a:ext cx="31499" cy="26898"/>
                </a:xfrm>
                <a:custGeom>
                  <a:avLst/>
                  <a:gdLst/>
                  <a:ahLst/>
                  <a:cxnLst/>
                  <a:rect l="l" t="t" r="r" b="b"/>
                  <a:pathLst>
                    <a:path w="4005" h="3420" extrusionOk="0">
                      <a:moveTo>
                        <a:pt x="2276" y="1"/>
                      </a:moveTo>
                      <a:cubicBezTo>
                        <a:pt x="1855" y="1"/>
                        <a:pt x="1425" y="156"/>
                        <a:pt x="1077" y="505"/>
                      </a:cubicBezTo>
                      <a:cubicBezTo>
                        <a:pt x="1" y="1581"/>
                        <a:pt x="763" y="3420"/>
                        <a:pt x="2287" y="3420"/>
                      </a:cubicBezTo>
                      <a:cubicBezTo>
                        <a:pt x="3231" y="3420"/>
                        <a:pt x="4005" y="2658"/>
                        <a:pt x="4005" y="1714"/>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59"/>
                <p:cNvSpPr/>
                <p:nvPr/>
              </p:nvSpPr>
              <p:spPr>
                <a:xfrm>
                  <a:off x="5597084" y="4189790"/>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31" name="Google Shape;3331;p59"/>
            <p:cNvGrpSpPr/>
            <p:nvPr/>
          </p:nvGrpSpPr>
          <p:grpSpPr>
            <a:xfrm>
              <a:off x="3977681" y="3230323"/>
              <a:ext cx="94584" cy="84085"/>
              <a:chOff x="3977681" y="3230323"/>
              <a:chExt cx="94584" cy="84085"/>
            </a:xfrm>
          </p:grpSpPr>
          <p:grpSp>
            <p:nvGrpSpPr>
              <p:cNvPr id="3332" name="Google Shape;3332;p59"/>
              <p:cNvGrpSpPr/>
              <p:nvPr/>
            </p:nvGrpSpPr>
            <p:grpSpPr>
              <a:xfrm>
                <a:off x="4000135" y="3243041"/>
                <a:ext cx="59570" cy="57186"/>
                <a:chOff x="4000135" y="3243041"/>
                <a:chExt cx="59570" cy="57186"/>
              </a:xfrm>
            </p:grpSpPr>
            <p:sp>
              <p:nvSpPr>
                <p:cNvPr id="3333" name="Google Shape;3333;p59"/>
                <p:cNvSpPr/>
                <p:nvPr/>
              </p:nvSpPr>
              <p:spPr>
                <a:xfrm>
                  <a:off x="4000135" y="3243041"/>
                  <a:ext cx="59570" cy="57092"/>
                </a:xfrm>
                <a:custGeom>
                  <a:avLst/>
                  <a:gdLst/>
                  <a:ahLst/>
                  <a:cxnLst/>
                  <a:rect l="l" t="t" r="r" b="b"/>
                  <a:pathLst>
                    <a:path w="7574" h="7259" fill="none" extrusionOk="0">
                      <a:moveTo>
                        <a:pt x="1" y="2323"/>
                      </a:moveTo>
                      <a:lnTo>
                        <a:pt x="2577" y="7259"/>
                      </a:lnTo>
                      <a:lnTo>
                        <a:pt x="7573" y="4114"/>
                      </a:lnTo>
                      <a:lnTo>
                        <a:pt x="5541" y="1"/>
                      </a:lnTo>
                      <a:lnTo>
                        <a:pt x="352" y="232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59"/>
                <p:cNvSpPr/>
                <p:nvPr/>
              </p:nvSpPr>
              <p:spPr>
                <a:xfrm>
                  <a:off x="4024210" y="3246847"/>
                  <a:ext cx="15706" cy="53380"/>
                </a:xfrm>
                <a:custGeom>
                  <a:avLst/>
                  <a:gdLst/>
                  <a:ahLst/>
                  <a:cxnLst/>
                  <a:rect l="l" t="t" r="r" b="b"/>
                  <a:pathLst>
                    <a:path w="1997" h="6787" fill="none" extrusionOk="0">
                      <a:moveTo>
                        <a:pt x="0" y="6787"/>
                      </a:moveTo>
                      <a:lnTo>
                        <a:pt x="199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59"/>
                <p:cNvSpPr/>
                <p:nvPr/>
              </p:nvSpPr>
              <p:spPr>
                <a:xfrm>
                  <a:off x="4002896" y="3261311"/>
                  <a:ext cx="56809" cy="14086"/>
                </a:xfrm>
                <a:custGeom>
                  <a:avLst/>
                  <a:gdLst/>
                  <a:ahLst/>
                  <a:cxnLst/>
                  <a:rect l="l" t="t" r="r" b="b"/>
                  <a:pathLst>
                    <a:path w="7223" h="1791" fill="none" extrusionOk="0">
                      <a:moveTo>
                        <a:pt x="7222" y="179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6" name="Google Shape;3336;p59"/>
              <p:cNvGrpSpPr/>
              <p:nvPr/>
            </p:nvGrpSpPr>
            <p:grpSpPr>
              <a:xfrm>
                <a:off x="3977681" y="3245872"/>
                <a:ext cx="37783" cy="32380"/>
                <a:chOff x="3977681" y="3245872"/>
                <a:chExt cx="37783" cy="32380"/>
              </a:xfrm>
            </p:grpSpPr>
            <p:sp>
              <p:nvSpPr>
                <p:cNvPr id="3337" name="Google Shape;3337;p59"/>
                <p:cNvSpPr/>
                <p:nvPr/>
              </p:nvSpPr>
              <p:spPr>
                <a:xfrm>
                  <a:off x="3977681" y="3245872"/>
                  <a:ext cx="37783" cy="32380"/>
                </a:xfrm>
                <a:custGeom>
                  <a:avLst/>
                  <a:gdLst/>
                  <a:ahLst/>
                  <a:cxnLst/>
                  <a:rect l="l" t="t" r="r" b="b"/>
                  <a:pathLst>
                    <a:path w="4804" h="4117" extrusionOk="0">
                      <a:moveTo>
                        <a:pt x="2726" y="1"/>
                      </a:moveTo>
                      <a:cubicBezTo>
                        <a:pt x="2219" y="1"/>
                        <a:pt x="1703" y="189"/>
                        <a:pt x="1283" y="608"/>
                      </a:cubicBezTo>
                      <a:cubicBezTo>
                        <a:pt x="1" y="1903"/>
                        <a:pt x="908" y="4117"/>
                        <a:pt x="2747" y="4117"/>
                      </a:cubicBezTo>
                      <a:cubicBezTo>
                        <a:pt x="3872" y="4104"/>
                        <a:pt x="4791" y="3185"/>
                        <a:pt x="4803" y="2060"/>
                      </a:cubicBezTo>
                      <a:cubicBezTo>
                        <a:pt x="4795" y="818"/>
                        <a:pt x="3782" y="1"/>
                        <a:pt x="27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59"/>
                <p:cNvSpPr/>
                <p:nvPr/>
              </p:nvSpPr>
              <p:spPr>
                <a:xfrm>
                  <a:off x="3992718" y="3255507"/>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9" name="Google Shape;3339;p59"/>
              <p:cNvGrpSpPr/>
              <p:nvPr/>
            </p:nvGrpSpPr>
            <p:grpSpPr>
              <a:xfrm>
                <a:off x="4040860" y="3262672"/>
                <a:ext cx="31405" cy="27001"/>
                <a:chOff x="4040860" y="3262672"/>
                <a:chExt cx="31405" cy="27001"/>
              </a:xfrm>
            </p:grpSpPr>
            <p:sp>
              <p:nvSpPr>
                <p:cNvPr id="3340" name="Google Shape;3340;p59"/>
                <p:cNvSpPr/>
                <p:nvPr/>
              </p:nvSpPr>
              <p:spPr>
                <a:xfrm>
                  <a:off x="4040860" y="3262672"/>
                  <a:ext cx="31405" cy="27001"/>
                </a:xfrm>
                <a:custGeom>
                  <a:avLst/>
                  <a:gdLst/>
                  <a:ahLst/>
                  <a:cxnLst/>
                  <a:rect l="l" t="t" r="r" b="b"/>
                  <a:pathLst>
                    <a:path w="3993" h="3433" extrusionOk="0">
                      <a:moveTo>
                        <a:pt x="2272" y="1"/>
                      </a:moveTo>
                      <a:cubicBezTo>
                        <a:pt x="1853" y="1"/>
                        <a:pt x="1425" y="157"/>
                        <a:pt x="1077" y="505"/>
                      </a:cubicBezTo>
                      <a:cubicBezTo>
                        <a:pt x="0" y="1581"/>
                        <a:pt x="762" y="3420"/>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59"/>
                <p:cNvSpPr/>
                <p:nvPr/>
              </p:nvSpPr>
              <p:spPr>
                <a:xfrm>
                  <a:off x="4054938" y="3272346"/>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2" name="Google Shape;3342;p59"/>
              <p:cNvGrpSpPr/>
              <p:nvPr/>
            </p:nvGrpSpPr>
            <p:grpSpPr>
              <a:xfrm>
                <a:off x="4021072" y="3230323"/>
                <a:ext cx="31397" cy="26906"/>
                <a:chOff x="4021072" y="3230323"/>
                <a:chExt cx="31397" cy="26906"/>
              </a:xfrm>
            </p:grpSpPr>
            <p:sp>
              <p:nvSpPr>
                <p:cNvPr id="3343" name="Google Shape;3343;p59"/>
                <p:cNvSpPr/>
                <p:nvPr/>
              </p:nvSpPr>
              <p:spPr>
                <a:xfrm>
                  <a:off x="4021072" y="3230323"/>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59"/>
                <p:cNvSpPr/>
                <p:nvPr/>
              </p:nvSpPr>
              <p:spPr>
                <a:xfrm>
                  <a:off x="403524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5" name="Google Shape;3345;p59"/>
              <p:cNvGrpSpPr/>
              <p:nvPr/>
            </p:nvGrpSpPr>
            <p:grpSpPr>
              <a:xfrm>
                <a:off x="4001472" y="3287462"/>
                <a:ext cx="31499" cy="26945"/>
                <a:chOff x="4001472" y="3287462"/>
                <a:chExt cx="31499" cy="26945"/>
              </a:xfrm>
            </p:grpSpPr>
            <p:sp>
              <p:nvSpPr>
                <p:cNvPr id="3346" name="Google Shape;3346;p59"/>
                <p:cNvSpPr/>
                <p:nvPr/>
              </p:nvSpPr>
              <p:spPr>
                <a:xfrm>
                  <a:off x="4001472" y="3287462"/>
                  <a:ext cx="31499" cy="26945"/>
                </a:xfrm>
                <a:custGeom>
                  <a:avLst/>
                  <a:gdLst/>
                  <a:ahLst/>
                  <a:cxnLst/>
                  <a:rect l="l" t="t" r="r" b="b"/>
                  <a:pathLst>
                    <a:path w="4005" h="3426" extrusionOk="0">
                      <a:moveTo>
                        <a:pt x="2276" y="1"/>
                      </a:moveTo>
                      <a:cubicBezTo>
                        <a:pt x="1854" y="1"/>
                        <a:pt x="1425" y="158"/>
                        <a:pt x="1077" y="510"/>
                      </a:cubicBezTo>
                      <a:cubicBezTo>
                        <a:pt x="0" y="1587"/>
                        <a:pt x="762" y="3425"/>
                        <a:pt x="2286" y="3425"/>
                      </a:cubicBezTo>
                      <a:cubicBezTo>
                        <a:pt x="3230" y="3425"/>
                        <a:pt x="3992" y="2663"/>
                        <a:pt x="4004" y="1720"/>
                      </a:cubicBezTo>
                      <a:cubicBezTo>
                        <a:pt x="4004" y="688"/>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59"/>
                <p:cNvSpPr/>
                <p:nvPr/>
              </p:nvSpPr>
              <p:spPr>
                <a:xfrm>
                  <a:off x="4014410" y="3297175"/>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06"/>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48" name="Google Shape;3348;p59"/>
            <p:cNvGrpSpPr/>
            <p:nvPr/>
          </p:nvGrpSpPr>
          <p:grpSpPr>
            <a:xfrm>
              <a:off x="4084715" y="3258865"/>
              <a:ext cx="184961" cy="137268"/>
              <a:chOff x="4084715" y="3258865"/>
              <a:chExt cx="184961" cy="137268"/>
            </a:xfrm>
          </p:grpSpPr>
          <p:grpSp>
            <p:nvGrpSpPr>
              <p:cNvPr id="3349" name="Google Shape;3349;p59"/>
              <p:cNvGrpSpPr/>
              <p:nvPr/>
            </p:nvGrpSpPr>
            <p:grpSpPr>
              <a:xfrm>
                <a:off x="4107453" y="3271583"/>
                <a:ext cx="153470" cy="110275"/>
                <a:chOff x="4107453" y="3271583"/>
                <a:chExt cx="153470" cy="110275"/>
              </a:xfrm>
            </p:grpSpPr>
            <p:sp>
              <p:nvSpPr>
                <p:cNvPr id="3350" name="Google Shape;3350;p59"/>
                <p:cNvSpPr/>
                <p:nvPr/>
              </p:nvSpPr>
              <p:spPr>
                <a:xfrm>
                  <a:off x="4107453" y="3271583"/>
                  <a:ext cx="153470" cy="110275"/>
                </a:xfrm>
                <a:custGeom>
                  <a:avLst/>
                  <a:gdLst/>
                  <a:ahLst/>
                  <a:cxnLst/>
                  <a:rect l="l" t="t" r="r" b="b"/>
                  <a:pathLst>
                    <a:path w="19513" h="14021" fill="none" extrusionOk="0">
                      <a:moveTo>
                        <a:pt x="19513" y="14021"/>
                      </a:moveTo>
                      <a:lnTo>
                        <a:pt x="14844" y="968"/>
                      </a:lnTo>
                      <a:lnTo>
                        <a:pt x="5674" y="1"/>
                      </a:lnTo>
                      <a:lnTo>
                        <a:pt x="1" y="968"/>
                      </a:lnTo>
                      <a:lnTo>
                        <a:pt x="8977" y="2674"/>
                      </a:lnTo>
                      <a:lnTo>
                        <a:pt x="14360" y="10102"/>
                      </a:lnTo>
                      <a:lnTo>
                        <a:pt x="19029" y="14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59"/>
                <p:cNvSpPr/>
                <p:nvPr/>
              </p:nvSpPr>
              <p:spPr>
                <a:xfrm>
                  <a:off x="4155886" y="3271968"/>
                  <a:ext cx="22171" cy="20559"/>
                </a:xfrm>
                <a:custGeom>
                  <a:avLst/>
                  <a:gdLst/>
                  <a:ahLst/>
                  <a:cxnLst/>
                  <a:rect l="l" t="t" r="r" b="b"/>
                  <a:pathLst>
                    <a:path w="2819" h="2614" fill="none" extrusionOk="0">
                      <a:moveTo>
                        <a:pt x="2819" y="2613"/>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59"/>
                <p:cNvSpPr/>
                <p:nvPr/>
              </p:nvSpPr>
              <p:spPr>
                <a:xfrm>
                  <a:off x="4178049" y="3279196"/>
                  <a:ext cx="42345" cy="13331"/>
                </a:xfrm>
                <a:custGeom>
                  <a:avLst/>
                  <a:gdLst/>
                  <a:ahLst/>
                  <a:cxnLst/>
                  <a:rect l="l" t="t" r="r" b="b"/>
                  <a:pathLst>
                    <a:path w="5384" h="1695" fill="none" extrusionOk="0">
                      <a:moveTo>
                        <a:pt x="1" y="1694"/>
                      </a:moveTo>
                      <a:lnTo>
                        <a:pt x="53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59"/>
                <p:cNvSpPr/>
                <p:nvPr/>
              </p:nvSpPr>
              <p:spPr>
                <a:xfrm>
                  <a:off x="4220387" y="3279196"/>
                  <a:ext cx="8" cy="71745"/>
                </a:xfrm>
                <a:custGeom>
                  <a:avLst/>
                  <a:gdLst/>
                  <a:ahLst/>
                  <a:cxnLst/>
                  <a:rect l="l" t="t" r="r" b="b"/>
                  <a:pathLst>
                    <a:path w="1" h="9122" fill="none" extrusionOk="0">
                      <a:moveTo>
                        <a:pt x="1" y="0"/>
                      </a:moveTo>
                      <a:lnTo>
                        <a:pt x="1" y="91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4" name="Google Shape;3354;p59"/>
              <p:cNvGrpSpPr/>
              <p:nvPr/>
            </p:nvGrpSpPr>
            <p:grpSpPr>
              <a:xfrm>
                <a:off x="4136947" y="3258865"/>
                <a:ext cx="31499" cy="27001"/>
                <a:chOff x="4136947" y="3258865"/>
                <a:chExt cx="31499" cy="27001"/>
              </a:xfrm>
            </p:grpSpPr>
            <p:sp>
              <p:nvSpPr>
                <p:cNvPr id="3355" name="Google Shape;3355;p59"/>
                <p:cNvSpPr/>
                <p:nvPr/>
              </p:nvSpPr>
              <p:spPr>
                <a:xfrm>
                  <a:off x="4136947" y="3258865"/>
                  <a:ext cx="31499" cy="27001"/>
                </a:xfrm>
                <a:custGeom>
                  <a:avLst/>
                  <a:gdLst/>
                  <a:ahLst/>
                  <a:cxnLst/>
                  <a:rect l="l" t="t" r="r" b="b"/>
                  <a:pathLst>
                    <a:path w="4005" h="3433" extrusionOk="0">
                      <a:moveTo>
                        <a:pt x="2285" y="1"/>
                      </a:moveTo>
                      <a:cubicBezTo>
                        <a:pt x="1866" y="1"/>
                        <a:pt x="1438" y="157"/>
                        <a:pt x="1090" y="505"/>
                      </a:cubicBezTo>
                      <a:cubicBezTo>
                        <a:pt x="1" y="1581"/>
                        <a:pt x="775" y="3432"/>
                        <a:pt x="2299" y="3432"/>
                      </a:cubicBezTo>
                      <a:cubicBezTo>
                        <a:pt x="3243" y="3420"/>
                        <a:pt x="4005" y="2658"/>
                        <a:pt x="4005" y="1715"/>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59"/>
                <p:cNvSpPr/>
                <p:nvPr/>
              </p:nvSpPr>
              <p:spPr>
                <a:xfrm>
                  <a:off x="4151222" y="3268539"/>
                  <a:ext cx="7621" cy="7621"/>
                </a:xfrm>
                <a:custGeom>
                  <a:avLst/>
                  <a:gdLst/>
                  <a:ahLst/>
                  <a:cxnLst/>
                  <a:rect l="l" t="t" r="r" b="b"/>
                  <a:pathLst>
                    <a:path w="969" h="969" extrusionOk="0">
                      <a:moveTo>
                        <a:pt x="484" y="1"/>
                      </a:moveTo>
                      <a:cubicBezTo>
                        <a:pt x="206" y="1"/>
                        <a:pt x="0" y="218"/>
                        <a:pt x="0" y="485"/>
                      </a:cubicBezTo>
                      <a:cubicBezTo>
                        <a:pt x="0" y="751"/>
                        <a:pt x="206"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7" name="Google Shape;3357;p59"/>
              <p:cNvGrpSpPr/>
              <p:nvPr/>
            </p:nvGrpSpPr>
            <p:grpSpPr>
              <a:xfrm>
                <a:off x="4084715" y="3266478"/>
                <a:ext cx="31468" cy="26898"/>
                <a:chOff x="4084715" y="3266478"/>
                <a:chExt cx="31468" cy="26898"/>
              </a:xfrm>
            </p:grpSpPr>
            <p:sp>
              <p:nvSpPr>
                <p:cNvPr id="3358" name="Google Shape;3358;p59"/>
                <p:cNvSpPr/>
                <p:nvPr/>
              </p:nvSpPr>
              <p:spPr>
                <a:xfrm>
                  <a:off x="4084715" y="3266478"/>
                  <a:ext cx="31468" cy="26898"/>
                </a:xfrm>
                <a:custGeom>
                  <a:avLst/>
                  <a:gdLst/>
                  <a:ahLst/>
                  <a:cxnLst/>
                  <a:rect l="l" t="t" r="r" b="b"/>
                  <a:pathLst>
                    <a:path w="4001" h="3420" extrusionOk="0">
                      <a:moveTo>
                        <a:pt x="2279" y="1"/>
                      </a:moveTo>
                      <a:cubicBezTo>
                        <a:pt x="1859" y="1"/>
                        <a:pt x="1429" y="157"/>
                        <a:pt x="1077" y="505"/>
                      </a:cubicBezTo>
                      <a:cubicBezTo>
                        <a:pt x="1" y="1581"/>
                        <a:pt x="763" y="3420"/>
                        <a:pt x="2287" y="3420"/>
                      </a:cubicBezTo>
                      <a:cubicBezTo>
                        <a:pt x="3231" y="3420"/>
                        <a:pt x="3993" y="2658"/>
                        <a:pt x="3993" y="1726"/>
                      </a:cubicBezTo>
                      <a:cubicBezTo>
                        <a:pt x="4001" y="686"/>
                        <a:pt x="3161" y="1"/>
                        <a:pt x="22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59"/>
                <p:cNvSpPr/>
                <p:nvPr/>
              </p:nvSpPr>
              <p:spPr>
                <a:xfrm>
                  <a:off x="4098896" y="3276152"/>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0" name="Google Shape;3360;p59"/>
              <p:cNvGrpSpPr/>
              <p:nvPr/>
            </p:nvGrpSpPr>
            <p:grpSpPr>
              <a:xfrm>
                <a:off x="4159213" y="3279849"/>
                <a:ext cx="31405" cy="26945"/>
                <a:chOff x="4159213" y="3279849"/>
                <a:chExt cx="31405" cy="26945"/>
              </a:xfrm>
            </p:grpSpPr>
            <p:sp>
              <p:nvSpPr>
                <p:cNvPr id="3361" name="Google Shape;3361;p59"/>
                <p:cNvSpPr/>
                <p:nvPr/>
              </p:nvSpPr>
              <p:spPr>
                <a:xfrm>
                  <a:off x="4159213" y="3279849"/>
                  <a:ext cx="31405" cy="26945"/>
                </a:xfrm>
                <a:custGeom>
                  <a:avLst/>
                  <a:gdLst/>
                  <a:ahLst/>
                  <a:cxnLst/>
                  <a:rect l="l" t="t" r="r" b="b"/>
                  <a:pathLst>
                    <a:path w="3993" h="3426" extrusionOk="0">
                      <a:moveTo>
                        <a:pt x="2273" y="1"/>
                      </a:moveTo>
                      <a:cubicBezTo>
                        <a:pt x="1853" y="1"/>
                        <a:pt x="1425" y="158"/>
                        <a:pt x="1077" y="510"/>
                      </a:cubicBezTo>
                      <a:cubicBezTo>
                        <a:pt x="1" y="1587"/>
                        <a:pt x="763" y="3426"/>
                        <a:pt x="2287" y="3426"/>
                      </a:cubicBezTo>
                      <a:cubicBezTo>
                        <a:pt x="3230" y="3426"/>
                        <a:pt x="3992" y="2663"/>
                        <a:pt x="3992" y="1720"/>
                      </a:cubicBezTo>
                      <a:cubicBezTo>
                        <a:pt x="3992"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59"/>
                <p:cNvSpPr/>
                <p:nvPr/>
              </p:nvSpPr>
              <p:spPr>
                <a:xfrm>
                  <a:off x="4173385" y="3289570"/>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3" name="Google Shape;3363;p59"/>
              <p:cNvGrpSpPr/>
              <p:nvPr/>
            </p:nvGrpSpPr>
            <p:grpSpPr>
              <a:xfrm>
                <a:off x="4201550" y="3266502"/>
                <a:ext cx="31405" cy="26883"/>
                <a:chOff x="4201550" y="3266502"/>
                <a:chExt cx="31405" cy="26883"/>
              </a:xfrm>
            </p:grpSpPr>
            <p:sp>
              <p:nvSpPr>
                <p:cNvPr id="3364" name="Google Shape;3364;p59"/>
                <p:cNvSpPr/>
                <p:nvPr/>
              </p:nvSpPr>
              <p:spPr>
                <a:xfrm>
                  <a:off x="4201550" y="3266502"/>
                  <a:ext cx="31405" cy="26883"/>
                </a:xfrm>
                <a:custGeom>
                  <a:avLst/>
                  <a:gdLst/>
                  <a:ahLst/>
                  <a:cxnLst/>
                  <a:rect l="l" t="t" r="r" b="b"/>
                  <a:pathLst>
                    <a:path w="3993" h="3418" extrusionOk="0">
                      <a:moveTo>
                        <a:pt x="2266" y="1"/>
                      </a:moveTo>
                      <a:cubicBezTo>
                        <a:pt x="1849" y="1"/>
                        <a:pt x="1423" y="155"/>
                        <a:pt x="1077" y="502"/>
                      </a:cubicBezTo>
                      <a:cubicBezTo>
                        <a:pt x="1" y="1566"/>
                        <a:pt x="751" y="3417"/>
                        <a:pt x="2275" y="3417"/>
                      </a:cubicBezTo>
                      <a:cubicBezTo>
                        <a:pt x="2282" y="3417"/>
                        <a:pt x="2290" y="3417"/>
                        <a:pt x="2297" y="3417"/>
                      </a:cubicBezTo>
                      <a:cubicBezTo>
                        <a:pt x="3230" y="3417"/>
                        <a:pt x="3993" y="2660"/>
                        <a:pt x="3993" y="1723"/>
                      </a:cubicBezTo>
                      <a:cubicBezTo>
                        <a:pt x="3993" y="689"/>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59"/>
                <p:cNvSpPr/>
                <p:nvPr/>
              </p:nvSpPr>
              <p:spPr>
                <a:xfrm>
                  <a:off x="4214331" y="3276247"/>
                  <a:ext cx="8919" cy="7582"/>
                </a:xfrm>
                <a:custGeom>
                  <a:avLst/>
                  <a:gdLst/>
                  <a:ahLst/>
                  <a:cxnLst/>
                  <a:rect l="l" t="t" r="r" b="b"/>
                  <a:pathLst>
                    <a:path w="1134" h="964" extrusionOk="0">
                      <a:moveTo>
                        <a:pt x="635" y="0"/>
                      </a:moveTo>
                      <a:cubicBezTo>
                        <a:pt x="209" y="0"/>
                        <a:pt x="0" y="512"/>
                        <a:pt x="311" y="823"/>
                      </a:cubicBezTo>
                      <a:cubicBezTo>
                        <a:pt x="408" y="920"/>
                        <a:pt x="528" y="964"/>
                        <a:pt x="646" y="964"/>
                      </a:cubicBezTo>
                      <a:cubicBezTo>
                        <a:pt x="895" y="964"/>
                        <a:pt x="1134" y="771"/>
                        <a:pt x="1134" y="484"/>
                      </a:cubicBezTo>
                      <a:cubicBezTo>
                        <a:pt x="1134" y="206"/>
                        <a:pt x="916" y="0"/>
                        <a:pt x="650" y="0"/>
                      </a:cubicBezTo>
                      <a:cubicBezTo>
                        <a:pt x="645" y="0"/>
                        <a:pt x="640" y="0"/>
                        <a:pt x="6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6" name="Google Shape;3366;p59"/>
              <p:cNvGrpSpPr/>
              <p:nvPr/>
            </p:nvGrpSpPr>
            <p:grpSpPr>
              <a:xfrm>
                <a:off x="4201550" y="3338278"/>
                <a:ext cx="31405" cy="26930"/>
                <a:chOff x="4201550" y="3338278"/>
                <a:chExt cx="31405" cy="26930"/>
              </a:xfrm>
            </p:grpSpPr>
            <p:sp>
              <p:nvSpPr>
                <p:cNvPr id="3367" name="Google Shape;3367;p59"/>
                <p:cNvSpPr/>
                <p:nvPr/>
              </p:nvSpPr>
              <p:spPr>
                <a:xfrm>
                  <a:off x="4201550" y="3338278"/>
                  <a:ext cx="31405" cy="26930"/>
                </a:xfrm>
                <a:custGeom>
                  <a:avLst/>
                  <a:gdLst/>
                  <a:ahLst/>
                  <a:cxnLst/>
                  <a:rect l="l" t="t" r="r" b="b"/>
                  <a:pathLst>
                    <a:path w="3993" h="3424" extrusionOk="0">
                      <a:moveTo>
                        <a:pt x="2266" y="1"/>
                      </a:moveTo>
                      <a:cubicBezTo>
                        <a:pt x="1848" y="1"/>
                        <a:pt x="1423" y="154"/>
                        <a:pt x="1077" y="497"/>
                      </a:cubicBezTo>
                      <a:cubicBezTo>
                        <a:pt x="1" y="1573"/>
                        <a:pt x="751" y="3412"/>
                        <a:pt x="2275" y="3424"/>
                      </a:cubicBezTo>
                      <a:cubicBezTo>
                        <a:pt x="3218" y="3424"/>
                        <a:pt x="3993" y="2662"/>
                        <a:pt x="3993" y="1718"/>
                      </a:cubicBezTo>
                      <a:cubicBezTo>
                        <a:pt x="3993" y="684"/>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59"/>
                <p:cNvSpPr/>
                <p:nvPr/>
              </p:nvSpPr>
              <p:spPr>
                <a:xfrm>
                  <a:off x="4214331" y="3347976"/>
                  <a:ext cx="8919" cy="7590"/>
                </a:xfrm>
                <a:custGeom>
                  <a:avLst/>
                  <a:gdLst/>
                  <a:ahLst/>
                  <a:cxnLst/>
                  <a:rect l="l" t="t" r="r" b="b"/>
                  <a:pathLst>
                    <a:path w="1134" h="965" extrusionOk="0">
                      <a:moveTo>
                        <a:pt x="671" y="1"/>
                      </a:moveTo>
                      <a:cubicBezTo>
                        <a:pt x="664" y="1"/>
                        <a:pt x="657" y="1"/>
                        <a:pt x="650" y="1"/>
                      </a:cubicBezTo>
                      <a:cubicBezTo>
                        <a:pt x="645" y="1"/>
                        <a:pt x="640" y="1"/>
                        <a:pt x="635" y="1"/>
                      </a:cubicBezTo>
                      <a:cubicBezTo>
                        <a:pt x="209" y="1"/>
                        <a:pt x="0" y="513"/>
                        <a:pt x="311" y="824"/>
                      </a:cubicBezTo>
                      <a:cubicBezTo>
                        <a:pt x="408" y="921"/>
                        <a:pt x="528" y="965"/>
                        <a:pt x="646" y="965"/>
                      </a:cubicBezTo>
                      <a:cubicBezTo>
                        <a:pt x="895" y="965"/>
                        <a:pt x="1134" y="772"/>
                        <a:pt x="1134" y="485"/>
                      </a:cubicBezTo>
                      <a:cubicBezTo>
                        <a:pt x="1134" y="214"/>
                        <a:pt x="927" y="1"/>
                        <a:pt x="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69" name="Google Shape;3369;p59"/>
              <p:cNvGrpSpPr/>
              <p:nvPr/>
            </p:nvGrpSpPr>
            <p:grpSpPr>
              <a:xfrm>
                <a:off x="4238272" y="3369132"/>
                <a:ext cx="31405" cy="27001"/>
                <a:chOff x="4238272" y="3369132"/>
                <a:chExt cx="31405" cy="27001"/>
              </a:xfrm>
            </p:grpSpPr>
            <p:sp>
              <p:nvSpPr>
                <p:cNvPr id="3370" name="Google Shape;3370;p59"/>
                <p:cNvSpPr/>
                <p:nvPr/>
              </p:nvSpPr>
              <p:spPr>
                <a:xfrm>
                  <a:off x="4238272" y="3369132"/>
                  <a:ext cx="31405" cy="27001"/>
                </a:xfrm>
                <a:custGeom>
                  <a:avLst/>
                  <a:gdLst/>
                  <a:ahLst/>
                  <a:cxnLst/>
                  <a:rect l="l" t="t" r="r" b="b"/>
                  <a:pathLst>
                    <a:path w="3993" h="3433" extrusionOk="0">
                      <a:moveTo>
                        <a:pt x="2273" y="1"/>
                      </a:moveTo>
                      <a:cubicBezTo>
                        <a:pt x="1854" y="1"/>
                        <a:pt x="1426" y="157"/>
                        <a:pt x="1078"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59"/>
                <p:cNvSpPr/>
                <p:nvPr/>
              </p:nvSpPr>
              <p:spPr>
                <a:xfrm>
                  <a:off x="4251217" y="3378806"/>
                  <a:ext cx="8856" cy="7605"/>
                </a:xfrm>
                <a:custGeom>
                  <a:avLst/>
                  <a:gdLst/>
                  <a:ahLst/>
                  <a:cxnLst/>
                  <a:rect l="l" t="t" r="r" b="b"/>
                  <a:pathLst>
                    <a:path w="1126" h="967" extrusionOk="0">
                      <a:moveTo>
                        <a:pt x="641" y="1"/>
                      </a:moveTo>
                      <a:cubicBezTo>
                        <a:pt x="206" y="1"/>
                        <a:pt x="0" y="521"/>
                        <a:pt x="303" y="823"/>
                      </a:cubicBezTo>
                      <a:cubicBezTo>
                        <a:pt x="401" y="922"/>
                        <a:pt x="524" y="967"/>
                        <a:pt x="643" y="967"/>
                      </a:cubicBezTo>
                      <a:cubicBezTo>
                        <a:pt x="889" y="967"/>
                        <a:pt x="1125" y="778"/>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72" name="Google Shape;3372;p59"/>
            <p:cNvGrpSpPr/>
            <p:nvPr/>
          </p:nvGrpSpPr>
          <p:grpSpPr>
            <a:xfrm>
              <a:off x="4068639" y="3200169"/>
              <a:ext cx="77643" cy="37272"/>
              <a:chOff x="4068639" y="3200169"/>
              <a:chExt cx="77643" cy="37272"/>
            </a:xfrm>
          </p:grpSpPr>
          <p:sp>
            <p:nvSpPr>
              <p:cNvPr id="3373" name="Google Shape;3373;p59"/>
              <p:cNvSpPr/>
              <p:nvPr/>
            </p:nvSpPr>
            <p:spPr>
              <a:xfrm>
                <a:off x="4087570" y="3212886"/>
                <a:ext cx="49958" cy="10374"/>
              </a:xfrm>
              <a:custGeom>
                <a:avLst/>
                <a:gdLst/>
                <a:ahLst/>
                <a:cxnLst/>
                <a:rect l="l" t="t" r="r" b="b"/>
                <a:pathLst>
                  <a:path w="6352" h="1319" fill="none" extrusionOk="0">
                    <a:moveTo>
                      <a:pt x="1" y="1319"/>
                    </a:moveTo>
                    <a:lnTo>
                      <a:pt x="635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74" name="Google Shape;3374;p59"/>
              <p:cNvGrpSpPr/>
              <p:nvPr/>
            </p:nvGrpSpPr>
            <p:grpSpPr>
              <a:xfrm>
                <a:off x="4114878" y="3200169"/>
                <a:ext cx="31405" cy="26993"/>
                <a:chOff x="4114878" y="3200169"/>
                <a:chExt cx="31405" cy="26993"/>
              </a:xfrm>
            </p:grpSpPr>
            <p:sp>
              <p:nvSpPr>
                <p:cNvPr id="3375" name="Google Shape;3375;p59"/>
                <p:cNvSpPr/>
                <p:nvPr/>
              </p:nvSpPr>
              <p:spPr>
                <a:xfrm>
                  <a:off x="4114878" y="3200169"/>
                  <a:ext cx="31405" cy="26993"/>
                </a:xfrm>
                <a:custGeom>
                  <a:avLst/>
                  <a:gdLst/>
                  <a:ahLst/>
                  <a:cxnLst/>
                  <a:rect l="l" t="t" r="r" b="b"/>
                  <a:pathLst>
                    <a:path w="3993" h="3432" extrusionOk="0">
                      <a:moveTo>
                        <a:pt x="2273" y="0"/>
                      </a:moveTo>
                      <a:cubicBezTo>
                        <a:pt x="1853" y="0"/>
                        <a:pt x="1425" y="156"/>
                        <a:pt x="1077" y="504"/>
                      </a:cubicBezTo>
                      <a:cubicBezTo>
                        <a:pt x="0" y="1581"/>
                        <a:pt x="763" y="3432"/>
                        <a:pt x="2287" y="3432"/>
                      </a:cubicBezTo>
                      <a:cubicBezTo>
                        <a:pt x="3230" y="3432"/>
                        <a:pt x="3992" y="2657"/>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59"/>
                <p:cNvSpPr/>
                <p:nvPr/>
              </p:nvSpPr>
              <p:spPr>
                <a:xfrm>
                  <a:off x="4127721" y="3209835"/>
                  <a:ext cx="8950" cy="7684"/>
                </a:xfrm>
                <a:custGeom>
                  <a:avLst/>
                  <a:gdLst/>
                  <a:ahLst/>
                  <a:cxnLst/>
                  <a:rect l="l" t="t" r="r" b="b"/>
                  <a:pathLst>
                    <a:path w="1138" h="977" extrusionOk="0">
                      <a:moveTo>
                        <a:pt x="654" y="1"/>
                      </a:moveTo>
                      <a:cubicBezTo>
                        <a:pt x="218" y="1"/>
                        <a:pt x="1" y="521"/>
                        <a:pt x="303" y="836"/>
                      </a:cubicBezTo>
                      <a:cubicBezTo>
                        <a:pt x="400" y="933"/>
                        <a:pt x="519" y="976"/>
                        <a:pt x="637" y="976"/>
                      </a:cubicBezTo>
                      <a:cubicBezTo>
                        <a:pt x="887" y="976"/>
                        <a:pt x="1129" y="781"/>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77" name="Google Shape;3377;p59"/>
              <p:cNvGrpSpPr/>
              <p:nvPr/>
            </p:nvGrpSpPr>
            <p:grpSpPr>
              <a:xfrm>
                <a:off x="4068639" y="3210535"/>
                <a:ext cx="31499" cy="26906"/>
                <a:chOff x="4068639" y="3210535"/>
                <a:chExt cx="31499" cy="26906"/>
              </a:xfrm>
            </p:grpSpPr>
            <p:sp>
              <p:nvSpPr>
                <p:cNvPr id="3378" name="Google Shape;3378;p59"/>
                <p:cNvSpPr/>
                <p:nvPr/>
              </p:nvSpPr>
              <p:spPr>
                <a:xfrm>
                  <a:off x="4068639" y="3210535"/>
                  <a:ext cx="31499" cy="26906"/>
                </a:xfrm>
                <a:custGeom>
                  <a:avLst/>
                  <a:gdLst/>
                  <a:ahLst/>
                  <a:cxnLst/>
                  <a:rect l="l" t="t" r="r" b="b"/>
                  <a:pathLst>
                    <a:path w="4005" h="3421" extrusionOk="0">
                      <a:moveTo>
                        <a:pt x="2285" y="1"/>
                      </a:moveTo>
                      <a:cubicBezTo>
                        <a:pt x="1865" y="1"/>
                        <a:pt x="1437" y="157"/>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59"/>
                <p:cNvSpPr/>
                <p:nvPr/>
              </p:nvSpPr>
              <p:spPr>
                <a:xfrm>
                  <a:off x="4081577" y="3220209"/>
                  <a:ext cx="8856" cy="7582"/>
                </a:xfrm>
                <a:custGeom>
                  <a:avLst/>
                  <a:gdLst/>
                  <a:ahLst/>
                  <a:cxnLst/>
                  <a:rect l="l" t="t" r="r" b="b"/>
                  <a:pathLst>
                    <a:path w="1126" h="964" extrusionOk="0">
                      <a:moveTo>
                        <a:pt x="642" y="1"/>
                      </a:moveTo>
                      <a:cubicBezTo>
                        <a:pt x="218" y="1"/>
                        <a:pt x="1" y="521"/>
                        <a:pt x="303" y="823"/>
                      </a:cubicBezTo>
                      <a:cubicBezTo>
                        <a:pt x="400" y="920"/>
                        <a:pt x="520" y="964"/>
                        <a:pt x="638" y="964"/>
                      </a:cubicBezTo>
                      <a:cubicBezTo>
                        <a:pt x="887" y="964"/>
                        <a:pt x="1126" y="771"/>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80" name="Google Shape;3380;p59"/>
            <p:cNvGrpSpPr/>
            <p:nvPr/>
          </p:nvGrpSpPr>
          <p:grpSpPr>
            <a:xfrm>
              <a:off x="3869702" y="3066935"/>
              <a:ext cx="382664" cy="190294"/>
              <a:chOff x="3869702" y="3066935"/>
              <a:chExt cx="382664" cy="190294"/>
            </a:xfrm>
          </p:grpSpPr>
          <p:grpSp>
            <p:nvGrpSpPr>
              <p:cNvPr id="3381" name="Google Shape;3381;p59"/>
              <p:cNvGrpSpPr/>
              <p:nvPr/>
            </p:nvGrpSpPr>
            <p:grpSpPr>
              <a:xfrm>
                <a:off x="3888633" y="3082351"/>
                <a:ext cx="351172" cy="160698"/>
                <a:chOff x="3888633" y="3082351"/>
                <a:chExt cx="351172" cy="160698"/>
              </a:xfrm>
            </p:grpSpPr>
            <p:sp>
              <p:nvSpPr>
                <p:cNvPr id="3382" name="Google Shape;3382;p59"/>
                <p:cNvSpPr/>
                <p:nvPr/>
              </p:nvSpPr>
              <p:spPr>
                <a:xfrm>
                  <a:off x="3892440" y="3082351"/>
                  <a:ext cx="347366" cy="160698"/>
                </a:xfrm>
                <a:custGeom>
                  <a:avLst/>
                  <a:gdLst/>
                  <a:ahLst/>
                  <a:cxnLst/>
                  <a:rect l="l" t="t" r="r" b="b"/>
                  <a:pathLst>
                    <a:path w="44166" h="20432" fill="none" extrusionOk="0">
                      <a:moveTo>
                        <a:pt x="7041" y="11529"/>
                      </a:moveTo>
                      <a:lnTo>
                        <a:pt x="22440" y="4162"/>
                      </a:lnTo>
                      <a:lnTo>
                        <a:pt x="34815" y="0"/>
                      </a:lnTo>
                      <a:lnTo>
                        <a:pt x="44166" y="484"/>
                      </a:lnTo>
                      <a:lnTo>
                        <a:pt x="38964" y="8565"/>
                      </a:lnTo>
                      <a:lnTo>
                        <a:pt x="33012" y="10065"/>
                      </a:lnTo>
                      <a:lnTo>
                        <a:pt x="22440" y="4839"/>
                      </a:lnTo>
                      <a:lnTo>
                        <a:pt x="18750" y="15424"/>
                      </a:lnTo>
                      <a:cubicBezTo>
                        <a:pt x="18750" y="15424"/>
                        <a:pt x="6206" y="11154"/>
                        <a:pt x="6557" y="11516"/>
                      </a:cubicBezTo>
                      <a:lnTo>
                        <a:pt x="0" y="204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59"/>
                <p:cNvSpPr/>
                <p:nvPr/>
              </p:nvSpPr>
              <p:spPr>
                <a:xfrm>
                  <a:off x="3888633" y="3172924"/>
                  <a:ext cx="72979" cy="70124"/>
                </a:xfrm>
                <a:custGeom>
                  <a:avLst/>
                  <a:gdLst/>
                  <a:ahLst/>
                  <a:cxnLst/>
                  <a:rect l="l" t="t" r="r" b="b"/>
                  <a:pathLst>
                    <a:path w="9279" h="8916" fill="none" extrusionOk="0">
                      <a:moveTo>
                        <a:pt x="0" y="8916"/>
                      </a:moveTo>
                      <a:lnTo>
                        <a:pt x="9279" y="6883"/>
                      </a:lnTo>
                      <a:lnTo>
                        <a:pt x="704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59"/>
                <p:cNvSpPr/>
                <p:nvPr/>
              </p:nvSpPr>
              <p:spPr>
                <a:xfrm>
                  <a:off x="3960370" y="3203653"/>
                  <a:ext cx="79547" cy="19607"/>
                </a:xfrm>
                <a:custGeom>
                  <a:avLst/>
                  <a:gdLst/>
                  <a:ahLst/>
                  <a:cxnLst/>
                  <a:rect l="l" t="t" r="r" b="b"/>
                  <a:pathLst>
                    <a:path w="10114" h="2493" fill="none" extrusionOk="0">
                      <a:moveTo>
                        <a:pt x="0" y="2493"/>
                      </a:moveTo>
                      <a:lnTo>
                        <a:pt x="1011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59"/>
                <p:cNvSpPr/>
                <p:nvPr/>
              </p:nvSpPr>
              <p:spPr>
                <a:xfrm>
                  <a:off x="4043613" y="3161504"/>
                  <a:ext cx="108474" cy="42156"/>
                </a:xfrm>
                <a:custGeom>
                  <a:avLst/>
                  <a:gdLst/>
                  <a:ahLst/>
                  <a:cxnLst/>
                  <a:rect l="l" t="t" r="r" b="b"/>
                  <a:pathLst>
                    <a:path w="13792" h="5360" fill="none" extrusionOk="0">
                      <a:moveTo>
                        <a:pt x="1" y="5360"/>
                      </a:moveTo>
                      <a:lnTo>
                        <a:pt x="1379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59"/>
                <p:cNvSpPr/>
                <p:nvPr/>
              </p:nvSpPr>
              <p:spPr>
                <a:xfrm>
                  <a:off x="4152079" y="3082351"/>
                  <a:ext cx="17224" cy="82968"/>
                </a:xfrm>
                <a:custGeom>
                  <a:avLst/>
                  <a:gdLst/>
                  <a:ahLst/>
                  <a:cxnLst/>
                  <a:rect l="l" t="t" r="r" b="b"/>
                  <a:pathLst>
                    <a:path w="2190" h="10549" fill="none" extrusionOk="0">
                      <a:moveTo>
                        <a:pt x="0" y="10549"/>
                      </a:moveTo>
                      <a:lnTo>
                        <a:pt x="219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59"/>
                <p:cNvSpPr/>
                <p:nvPr/>
              </p:nvSpPr>
              <p:spPr>
                <a:xfrm>
                  <a:off x="4169296" y="3082351"/>
                  <a:ext cx="25797" cy="63557"/>
                </a:xfrm>
                <a:custGeom>
                  <a:avLst/>
                  <a:gdLst/>
                  <a:ahLst/>
                  <a:cxnLst/>
                  <a:rect l="l" t="t" r="r" b="b"/>
                  <a:pathLst>
                    <a:path w="3280" h="8081" fill="none" extrusionOk="0">
                      <a:moveTo>
                        <a:pt x="1" y="0"/>
                      </a:moveTo>
                      <a:lnTo>
                        <a:pt x="3279" y="808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59"/>
              <p:cNvGrpSpPr/>
              <p:nvPr/>
            </p:nvGrpSpPr>
            <p:grpSpPr>
              <a:xfrm>
                <a:off x="4143703" y="3066935"/>
                <a:ext cx="37783" cy="32357"/>
                <a:chOff x="4143703" y="3066935"/>
                <a:chExt cx="37783" cy="32357"/>
              </a:xfrm>
            </p:grpSpPr>
            <p:sp>
              <p:nvSpPr>
                <p:cNvPr id="3389" name="Google Shape;3389;p59"/>
                <p:cNvSpPr/>
                <p:nvPr/>
              </p:nvSpPr>
              <p:spPr>
                <a:xfrm>
                  <a:off x="4143703" y="3066935"/>
                  <a:ext cx="37783" cy="32357"/>
                </a:xfrm>
                <a:custGeom>
                  <a:avLst/>
                  <a:gdLst/>
                  <a:ahLst/>
                  <a:cxnLst/>
                  <a:rect l="l" t="t" r="r" b="b"/>
                  <a:pathLst>
                    <a:path w="4804" h="4114" extrusionOk="0">
                      <a:moveTo>
                        <a:pt x="2731" y="0"/>
                      </a:moveTo>
                      <a:cubicBezTo>
                        <a:pt x="2227" y="0"/>
                        <a:pt x="1713" y="188"/>
                        <a:pt x="1295" y="605"/>
                      </a:cubicBezTo>
                      <a:cubicBezTo>
                        <a:pt x="1" y="1900"/>
                        <a:pt x="920" y="4114"/>
                        <a:pt x="2747" y="4114"/>
                      </a:cubicBezTo>
                      <a:cubicBezTo>
                        <a:pt x="3884" y="4114"/>
                        <a:pt x="4803" y="3194"/>
                        <a:pt x="4803" y="2069"/>
                      </a:cubicBezTo>
                      <a:cubicBezTo>
                        <a:pt x="4803" y="824"/>
                        <a:pt x="3788"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59"/>
                <p:cNvSpPr/>
                <p:nvPr/>
              </p:nvSpPr>
              <p:spPr>
                <a:xfrm>
                  <a:off x="4158741" y="3076641"/>
                  <a:ext cx="13040" cy="13040"/>
                </a:xfrm>
                <a:custGeom>
                  <a:avLst/>
                  <a:gdLst/>
                  <a:ahLst/>
                  <a:cxnLst/>
                  <a:rect l="l" t="t" r="r" b="b"/>
                  <a:pathLst>
                    <a:path w="1658" h="1658" extrusionOk="0">
                      <a:moveTo>
                        <a:pt x="835" y="1"/>
                      </a:moveTo>
                      <a:cubicBezTo>
                        <a:pt x="375" y="1"/>
                        <a:pt x="0" y="376"/>
                        <a:pt x="0" y="823"/>
                      </a:cubicBezTo>
                      <a:cubicBezTo>
                        <a:pt x="0" y="1283"/>
                        <a:pt x="375" y="1658"/>
                        <a:pt x="835" y="1658"/>
                      </a:cubicBezTo>
                      <a:cubicBezTo>
                        <a:pt x="1294" y="1658"/>
                        <a:pt x="1657" y="1283"/>
                        <a:pt x="1657" y="823"/>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1" name="Google Shape;3391;p59"/>
              <p:cNvGrpSpPr/>
              <p:nvPr/>
            </p:nvGrpSpPr>
            <p:grpSpPr>
              <a:xfrm>
                <a:off x="4044565" y="3103563"/>
                <a:ext cx="37783" cy="32451"/>
                <a:chOff x="4044565" y="3103563"/>
                <a:chExt cx="37783" cy="32451"/>
              </a:xfrm>
            </p:grpSpPr>
            <p:sp>
              <p:nvSpPr>
                <p:cNvPr id="3392" name="Google Shape;3392;p59"/>
                <p:cNvSpPr/>
                <p:nvPr/>
              </p:nvSpPr>
              <p:spPr>
                <a:xfrm>
                  <a:off x="4044565" y="3103563"/>
                  <a:ext cx="37783" cy="32451"/>
                </a:xfrm>
                <a:custGeom>
                  <a:avLst/>
                  <a:gdLst/>
                  <a:ahLst/>
                  <a:cxnLst/>
                  <a:rect l="l" t="t" r="r" b="b"/>
                  <a:pathLst>
                    <a:path w="4804" h="4126" extrusionOk="0">
                      <a:moveTo>
                        <a:pt x="2731" y="1"/>
                      </a:moveTo>
                      <a:cubicBezTo>
                        <a:pt x="2227" y="1"/>
                        <a:pt x="1713" y="188"/>
                        <a:pt x="1295" y="606"/>
                      </a:cubicBezTo>
                      <a:cubicBezTo>
                        <a:pt x="1" y="1900"/>
                        <a:pt x="908" y="4114"/>
                        <a:pt x="2747" y="4126"/>
                      </a:cubicBezTo>
                      <a:cubicBezTo>
                        <a:pt x="3884" y="4114"/>
                        <a:pt x="4803" y="3194"/>
                        <a:pt x="4803" y="2069"/>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59"/>
                <p:cNvSpPr/>
                <p:nvPr/>
              </p:nvSpPr>
              <p:spPr>
                <a:xfrm>
                  <a:off x="4059602" y="3113268"/>
                  <a:ext cx="13040" cy="13048"/>
                </a:xfrm>
                <a:custGeom>
                  <a:avLst/>
                  <a:gdLst/>
                  <a:ahLst/>
                  <a:cxnLst/>
                  <a:rect l="l" t="t" r="r" b="b"/>
                  <a:pathLst>
                    <a:path w="1658" h="1659" extrusionOk="0">
                      <a:moveTo>
                        <a:pt x="835" y="1"/>
                      </a:moveTo>
                      <a:cubicBezTo>
                        <a:pt x="375" y="1"/>
                        <a:pt x="0" y="376"/>
                        <a:pt x="0" y="835"/>
                      </a:cubicBezTo>
                      <a:cubicBezTo>
                        <a:pt x="0" y="1283"/>
                        <a:pt x="375" y="1658"/>
                        <a:pt x="835" y="1658"/>
                      </a:cubicBezTo>
                      <a:cubicBezTo>
                        <a:pt x="1295" y="1658"/>
                        <a:pt x="1657" y="1283"/>
                        <a:pt x="1657" y="835"/>
                      </a:cubicBezTo>
                      <a:cubicBezTo>
                        <a:pt x="1657"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4" name="Google Shape;3394;p59"/>
              <p:cNvGrpSpPr/>
              <p:nvPr/>
            </p:nvGrpSpPr>
            <p:grpSpPr>
              <a:xfrm>
                <a:off x="4017454" y="3188237"/>
                <a:ext cx="37776" cy="32357"/>
                <a:chOff x="4017454" y="3188237"/>
                <a:chExt cx="37776" cy="32357"/>
              </a:xfrm>
            </p:grpSpPr>
            <p:sp>
              <p:nvSpPr>
                <p:cNvPr id="3395" name="Google Shape;3395;p59"/>
                <p:cNvSpPr/>
                <p:nvPr/>
              </p:nvSpPr>
              <p:spPr>
                <a:xfrm>
                  <a:off x="4017454" y="3188237"/>
                  <a:ext cx="37776" cy="32357"/>
                </a:xfrm>
                <a:custGeom>
                  <a:avLst/>
                  <a:gdLst/>
                  <a:ahLst/>
                  <a:cxnLst/>
                  <a:rect l="l" t="t" r="r" b="b"/>
                  <a:pathLst>
                    <a:path w="4803" h="4114" extrusionOk="0">
                      <a:moveTo>
                        <a:pt x="2732" y="0"/>
                      </a:moveTo>
                      <a:cubicBezTo>
                        <a:pt x="2227" y="0"/>
                        <a:pt x="1713" y="188"/>
                        <a:pt x="1295" y="606"/>
                      </a:cubicBezTo>
                      <a:cubicBezTo>
                        <a:pt x="0" y="1900"/>
                        <a:pt x="908"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59"/>
                <p:cNvSpPr/>
                <p:nvPr/>
              </p:nvSpPr>
              <p:spPr>
                <a:xfrm>
                  <a:off x="4032484" y="3197943"/>
                  <a:ext cx="13040" cy="13048"/>
                </a:xfrm>
                <a:custGeom>
                  <a:avLst/>
                  <a:gdLst/>
                  <a:ahLst/>
                  <a:cxnLst/>
                  <a:rect l="l" t="t" r="r" b="b"/>
                  <a:pathLst>
                    <a:path w="1658" h="1659" extrusionOk="0">
                      <a:moveTo>
                        <a:pt x="835" y="1"/>
                      </a:moveTo>
                      <a:cubicBezTo>
                        <a:pt x="376" y="1"/>
                        <a:pt x="1" y="376"/>
                        <a:pt x="1" y="823"/>
                      </a:cubicBezTo>
                      <a:cubicBezTo>
                        <a:pt x="1" y="1283"/>
                        <a:pt x="376" y="1658"/>
                        <a:pt x="835" y="1658"/>
                      </a:cubicBezTo>
                      <a:cubicBezTo>
                        <a:pt x="1295" y="1658"/>
                        <a:pt x="1658" y="1283"/>
                        <a:pt x="1658" y="823"/>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97" name="Google Shape;3397;p59"/>
              <p:cNvGrpSpPr/>
              <p:nvPr/>
            </p:nvGrpSpPr>
            <p:grpSpPr>
              <a:xfrm>
                <a:off x="3921548" y="3157509"/>
                <a:ext cx="37783" cy="32357"/>
                <a:chOff x="3921548" y="3157509"/>
                <a:chExt cx="37783" cy="32357"/>
              </a:xfrm>
            </p:grpSpPr>
            <p:sp>
              <p:nvSpPr>
                <p:cNvPr id="3398" name="Google Shape;3398;p59"/>
                <p:cNvSpPr/>
                <p:nvPr/>
              </p:nvSpPr>
              <p:spPr>
                <a:xfrm>
                  <a:off x="3921548" y="3157509"/>
                  <a:ext cx="37783" cy="32357"/>
                </a:xfrm>
                <a:custGeom>
                  <a:avLst/>
                  <a:gdLst/>
                  <a:ahLst/>
                  <a:cxnLst/>
                  <a:rect l="l" t="t" r="r" b="b"/>
                  <a:pathLst>
                    <a:path w="4804" h="4114" extrusionOk="0">
                      <a:moveTo>
                        <a:pt x="2732" y="0"/>
                      </a:moveTo>
                      <a:cubicBezTo>
                        <a:pt x="2228" y="0"/>
                        <a:pt x="1713" y="187"/>
                        <a:pt x="1295" y="606"/>
                      </a:cubicBezTo>
                      <a:cubicBezTo>
                        <a:pt x="1" y="1900"/>
                        <a:pt x="908" y="4114"/>
                        <a:pt x="2747" y="4114"/>
                      </a:cubicBezTo>
                      <a:cubicBezTo>
                        <a:pt x="3872"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59"/>
                <p:cNvSpPr/>
                <p:nvPr/>
              </p:nvSpPr>
              <p:spPr>
                <a:xfrm>
                  <a:off x="3936586" y="3167214"/>
                  <a:ext cx="13040" cy="13040"/>
                </a:xfrm>
                <a:custGeom>
                  <a:avLst/>
                  <a:gdLst/>
                  <a:ahLst/>
                  <a:cxnLst/>
                  <a:rect l="l" t="t" r="r" b="b"/>
                  <a:pathLst>
                    <a:path w="1658" h="1658" extrusionOk="0">
                      <a:moveTo>
                        <a:pt x="835" y="1"/>
                      </a:moveTo>
                      <a:cubicBezTo>
                        <a:pt x="375" y="1"/>
                        <a:pt x="0" y="364"/>
                        <a:pt x="0" y="823"/>
                      </a:cubicBezTo>
                      <a:cubicBezTo>
                        <a:pt x="0" y="1283"/>
                        <a:pt x="375" y="1658"/>
                        <a:pt x="835" y="1658"/>
                      </a:cubicBezTo>
                      <a:cubicBezTo>
                        <a:pt x="1282" y="1658"/>
                        <a:pt x="1657" y="1283"/>
                        <a:pt x="1657" y="823"/>
                      </a:cubicBezTo>
                      <a:cubicBezTo>
                        <a:pt x="1657" y="364"/>
                        <a:pt x="1282"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0" name="Google Shape;3400;p59"/>
              <p:cNvGrpSpPr/>
              <p:nvPr/>
            </p:nvGrpSpPr>
            <p:grpSpPr>
              <a:xfrm>
                <a:off x="3939056" y="3211620"/>
                <a:ext cx="37783" cy="32380"/>
                <a:chOff x="3939056" y="3211620"/>
                <a:chExt cx="37783" cy="32380"/>
              </a:xfrm>
            </p:grpSpPr>
            <p:sp>
              <p:nvSpPr>
                <p:cNvPr id="3401" name="Google Shape;3401;p59"/>
                <p:cNvSpPr/>
                <p:nvPr/>
              </p:nvSpPr>
              <p:spPr>
                <a:xfrm>
                  <a:off x="3939056" y="3211620"/>
                  <a:ext cx="37783" cy="32380"/>
                </a:xfrm>
                <a:custGeom>
                  <a:avLst/>
                  <a:gdLst/>
                  <a:ahLst/>
                  <a:cxnLst/>
                  <a:rect l="l" t="t" r="r" b="b"/>
                  <a:pathLst>
                    <a:path w="4804" h="4117" extrusionOk="0">
                      <a:moveTo>
                        <a:pt x="2737" y="1"/>
                      </a:moveTo>
                      <a:cubicBezTo>
                        <a:pt x="2231" y="1"/>
                        <a:pt x="1715" y="189"/>
                        <a:pt x="1295" y="609"/>
                      </a:cubicBezTo>
                      <a:cubicBezTo>
                        <a:pt x="1" y="1903"/>
                        <a:pt x="920" y="4117"/>
                        <a:pt x="2759"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59"/>
                <p:cNvSpPr/>
                <p:nvPr/>
              </p:nvSpPr>
              <p:spPr>
                <a:xfrm>
                  <a:off x="3954188" y="3221255"/>
                  <a:ext cx="13040" cy="13040"/>
                </a:xfrm>
                <a:custGeom>
                  <a:avLst/>
                  <a:gdLst/>
                  <a:ahLst/>
                  <a:cxnLst/>
                  <a:rect l="l" t="t" r="r" b="b"/>
                  <a:pathLst>
                    <a:path w="1658" h="1658" extrusionOk="0">
                      <a:moveTo>
                        <a:pt x="823" y="1"/>
                      </a:moveTo>
                      <a:cubicBezTo>
                        <a:pt x="375" y="1"/>
                        <a:pt x="0" y="376"/>
                        <a:pt x="0" y="835"/>
                      </a:cubicBezTo>
                      <a:cubicBezTo>
                        <a:pt x="0" y="1295"/>
                        <a:pt x="375"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3" name="Google Shape;3403;p59"/>
              <p:cNvGrpSpPr/>
              <p:nvPr/>
            </p:nvGrpSpPr>
            <p:grpSpPr>
              <a:xfrm>
                <a:off x="4176240" y="3136965"/>
                <a:ext cx="31405" cy="26930"/>
                <a:chOff x="4176240" y="3136965"/>
                <a:chExt cx="31405" cy="26930"/>
              </a:xfrm>
            </p:grpSpPr>
            <p:sp>
              <p:nvSpPr>
                <p:cNvPr id="3404" name="Google Shape;3404;p59"/>
                <p:cNvSpPr/>
                <p:nvPr/>
              </p:nvSpPr>
              <p:spPr>
                <a:xfrm>
                  <a:off x="4176240" y="3136965"/>
                  <a:ext cx="31405" cy="26930"/>
                </a:xfrm>
                <a:custGeom>
                  <a:avLst/>
                  <a:gdLst/>
                  <a:ahLst/>
                  <a:cxnLst/>
                  <a:rect l="l" t="t" r="r" b="b"/>
                  <a:pathLst>
                    <a:path w="3993" h="3424" extrusionOk="0">
                      <a:moveTo>
                        <a:pt x="2268" y="1"/>
                      </a:moveTo>
                      <a:cubicBezTo>
                        <a:pt x="1846" y="1"/>
                        <a:pt x="1415" y="158"/>
                        <a:pt x="1065" y="508"/>
                      </a:cubicBezTo>
                      <a:cubicBezTo>
                        <a:pt x="1" y="1585"/>
                        <a:pt x="763" y="3423"/>
                        <a:pt x="2275" y="3423"/>
                      </a:cubicBezTo>
                      <a:cubicBezTo>
                        <a:pt x="3231" y="3423"/>
                        <a:pt x="3993" y="2649"/>
                        <a:pt x="3993" y="1705"/>
                      </a:cubicBezTo>
                      <a:cubicBezTo>
                        <a:pt x="3985" y="677"/>
                        <a:pt x="3145" y="1"/>
                        <a:pt x="22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59"/>
                <p:cNvSpPr/>
                <p:nvPr/>
              </p:nvSpPr>
              <p:spPr>
                <a:xfrm>
                  <a:off x="4190327" y="3146663"/>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6" name="Google Shape;3406;p59"/>
              <p:cNvGrpSpPr/>
              <p:nvPr/>
            </p:nvGrpSpPr>
            <p:grpSpPr>
              <a:xfrm>
                <a:off x="4133148" y="3152593"/>
                <a:ext cx="31499" cy="27001"/>
                <a:chOff x="4133148" y="3152593"/>
                <a:chExt cx="31499" cy="27001"/>
              </a:xfrm>
            </p:grpSpPr>
            <p:sp>
              <p:nvSpPr>
                <p:cNvPr id="3407" name="Google Shape;3407;p59"/>
                <p:cNvSpPr/>
                <p:nvPr/>
              </p:nvSpPr>
              <p:spPr>
                <a:xfrm>
                  <a:off x="4133148" y="3152593"/>
                  <a:ext cx="31499" cy="27001"/>
                </a:xfrm>
                <a:custGeom>
                  <a:avLst/>
                  <a:gdLst/>
                  <a:ahLst/>
                  <a:cxnLst/>
                  <a:rect l="l" t="t" r="r" b="b"/>
                  <a:pathLst>
                    <a:path w="4005" h="3433" extrusionOk="0">
                      <a:moveTo>
                        <a:pt x="2284" y="1"/>
                      </a:moveTo>
                      <a:cubicBezTo>
                        <a:pt x="1865" y="1"/>
                        <a:pt x="1437" y="157"/>
                        <a:pt x="1089" y="505"/>
                      </a:cubicBezTo>
                      <a:cubicBezTo>
                        <a:pt x="0" y="1581"/>
                        <a:pt x="774" y="3432"/>
                        <a:pt x="2298" y="3432"/>
                      </a:cubicBezTo>
                      <a:cubicBezTo>
                        <a:pt x="3242" y="3432"/>
                        <a:pt x="4004" y="2658"/>
                        <a:pt x="4004" y="1714"/>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59"/>
                <p:cNvSpPr/>
                <p:nvPr/>
              </p:nvSpPr>
              <p:spPr>
                <a:xfrm>
                  <a:off x="4147321" y="316226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63" y="968"/>
                        <a:pt x="968" y="751"/>
                        <a:pt x="968" y="484"/>
                      </a:cubicBezTo>
                      <a:cubicBezTo>
                        <a:pt x="968" y="218"/>
                        <a:pt x="763"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9" name="Google Shape;3409;p59"/>
              <p:cNvGrpSpPr/>
              <p:nvPr/>
            </p:nvGrpSpPr>
            <p:grpSpPr>
              <a:xfrm>
                <a:off x="4220866" y="3073534"/>
                <a:ext cx="31499" cy="26898"/>
                <a:chOff x="4220866" y="3073534"/>
                <a:chExt cx="31499" cy="26898"/>
              </a:xfrm>
            </p:grpSpPr>
            <p:sp>
              <p:nvSpPr>
                <p:cNvPr id="3410" name="Google Shape;3410;p59"/>
                <p:cNvSpPr/>
                <p:nvPr/>
              </p:nvSpPr>
              <p:spPr>
                <a:xfrm>
                  <a:off x="4220866" y="307353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59"/>
                <p:cNvSpPr/>
                <p:nvPr/>
              </p:nvSpPr>
              <p:spPr>
                <a:xfrm>
                  <a:off x="4235039" y="3083114"/>
                  <a:ext cx="7621" cy="7613"/>
                </a:xfrm>
                <a:custGeom>
                  <a:avLst/>
                  <a:gdLst/>
                  <a:ahLst/>
                  <a:cxnLst/>
                  <a:rect l="l" t="t" r="r" b="b"/>
                  <a:pathLst>
                    <a:path w="969" h="968" extrusionOk="0">
                      <a:moveTo>
                        <a:pt x="485" y="0"/>
                      </a:moveTo>
                      <a:cubicBezTo>
                        <a:pt x="218" y="0"/>
                        <a:pt x="1" y="218"/>
                        <a:pt x="1" y="484"/>
                      </a:cubicBezTo>
                      <a:cubicBezTo>
                        <a:pt x="1" y="750"/>
                        <a:pt x="218" y="968"/>
                        <a:pt x="485" y="968"/>
                      </a:cubicBezTo>
                      <a:cubicBezTo>
                        <a:pt x="751" y="968"/>
                        <a:pt x="968" y="750"/>
                        <a:pt x="968" y="484"/>
                      </a:cubicBezTo>
                      <a:cubicBezTo>
                        <a:pt x="968"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2" name="Google Shape;3412;p59"/>
              <p:cNvGrpSpPr/>
              <p:nvPr/>
            </p:nvGrpSpPr>
            <p:grpSpPr>
              <a:xfrm>
                <a:off x="3869702" y="3230323"/>
                <a:ext cx="31499" cy="26906"/>
                <a:chOff x="3869702" y="3230323"/>
                <a:chExt cx="31499" cy="26906"/>
              </a:xfrm>
            </p:grpSpPr>
            <p:sp>
              <p:nvSpPr>
                <p:cNvPr id="3413" name="Google Shape;3413;p59"/>
                <p:cNvSpPr/>
                <p:nvPr/>
              </p:nvSpPr>
              <p:spPr>
                <a:xfrm>
                  <a:off x="3869702" y="3230323"/>
                  <a:ext cx="31499" cy="26906"/>
                </a:xfrm>
                <a:custGeom>
                  <a:avLst/>
                  <a:gdLst/>
                  <a:ahLst/>
                  <a:cxnLst/>
                  <a:rect l="l" t="t" r="r" b="b"/>
                  <a:pathLst>
                    <a:path w="4005" h="3421" extrusionOk="0">
                      <a:moveTo>
                        <a:pt x="2275" y="1"/>
                      </a:moveTo>
                      <a:cubicBezTo>
                        <a:pt x="1854" y="1"/>
                        <a:pt x="1425" y="157"/>
                        <a:pt x="1077" y="505"/>
                      </a:cubicBezTo>
                      <a:cubicBezTo>
                        <a:pt x="0" y="1581"/>
                        <a:pt x="762" y="3420"/>
                        <a:pt x="2286" y="3420"/>
                      </a:cubicBezTo>
                      <a:cubicBezTo>
                        <a:pt x="3230" y="3420"/>
                        <a:pt x="3992"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59"/>
                <p:cNvSpPr/>
                <p:nvPr/>
              </p:nvSpPr>
              <p:spPr>
                <a:xfrm>
                  <a:off x="3883875" y="3239997"/>
                  <a:ext cx="7621" cy="7621"/>
                </a:xfrm>
                <a:custGeom>
                  <a:avLst/>
                  <a:gdLst/>
                  <a:ahLst/>
                  <a:cxnLst/>
                  <a:rect l="l" t="t" r="r" b="b"/>
                  <a:pathLst>
                    <a:path w="969"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15" name="Google Shape;3415;p59"/>
            <p:cNvGrpSpPr/>
            <p:nvPr/>
          </p:nvGrpSpPr>
          <p:grpSpPr>
            <a:xfrm>
              <a:off x="4271383" y="3065882"/>
              <a:ext cx="304556" cy="341663"/>
              <a:chOff x="4271383" y="3065882"/>
              <a:chExt cx="304556" cy="341663"/>
            </a:xfrm>
          </p:grpSpPr>
          <p:grpSp>
            <p:nvGrpSpPr>
              <p:cNvPr id="3416" name="Google Shape;3416;p59"/>
              <p:cNvGrpSpPr/>
              <p:nvPr/>
            </p:nvGrpSpPr>
            <p:grpSpPr>
              <a:xfrm>
                <a:off x="4293838" y="3078639"/>
                <a:ext cx="269353" cy="311973"/>
                <a:chOff x="4293838" y="3078639"/>
                <a:chExt cx="269353" cy="311973"/>
              </a:xfrm>
            </p:grpSpPr>
            <p:sp>
              <p:nvSpPr>
                <p:cNvPr id="3417" name="Google Shape;3417;p59"/>
                <p:cNvSpPr/>
                <p:nvPr/>
              </p:nvSpPr>
              <p:spPr>
                <a:xfrm>
                  <a:off x="4293838" y="3078639"/>
                  <a:ext cx="269353" cy="311973"/>
                </a:xfrm>
                <a:custGeom>
                  <a:avLst/>
                  <a:gdLst/>
                  <a:ahLst/>
                  <a:cxnLst/>
                  <a:rect l="l" t="t" r="r" b="b"/>
                  <a:pathLst>
                    <a:path w="34247" h="39666" fill="none" extrusionOk="0">
                      <a:moveTo>
                        <a:pt x="13" y="16730"/>
                      </a:moveTo>
                      <a:lnTo>
                        <a:pt x="7162" y="27690"/>
                      </a:lnTo>
                      <a:lnTo>
                        <a:pt x="8480" y="39666"/>
                      </a:lnTo>
                      <a:lnTo>
                        <a:pt x="18182" y="34138"/>
                      </a:lnTo>
                      <a:lnTo>
                        <a:pt x="26371" y="29807"/>
                      </a:lnTo>
                      <a:cubicBezTo>
                        <a:pt x="26371" y="29807"/>
                        <a:pt x="33605" y="34694"/>
                        <a:pt x="33932" y="35456"/>
                      </a:cubicBezTo>
                      <a:cubicBezTo>
                        <a:pt x="34246" y="36218"/>
                        <a:pt x="32263" y="18388"/>
                        <a:pt x="32263" y="18388"/>
                      </a:cubicBezTo>
                      <a:lnTo>
                        <a:pt x="28428" y="2928"/>
                      </a:lnTo>
                      <a:lnTo>
                        <a:pt x="12932" y="1"/>
                      </a:lnTo>
                      <a:lnTo>
                        <a:pt x="1670" y="2650"/>
                      </a:lnTo>
                      <a:lnTo>
                        <a:pt x="0" y="17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59"/>
                <p:cNvSpPr/>
                <p:nvPr/>
              </p:nvSpPr>
              <p:spPr>
                <a:xfrm>
                  <a:off x="4306965" y="3099473"/>
                  <a:ext cx="62519" cy="69652"/>
                </a:xfrm>
                <a:custGeom>
                  <a:avLst/>
                  <a:gdLst/>
                  <a:ahLst/>
                  <a:cxnLst/>
                  <a:rect l="l" t="t" r="r" b="b"/>
                  <a:pathLst>
                    <a:path w="7949" h="8856" fill="none" extrusionOk="0">
                      <a:moveTo>
                        <a:pt x="1" y="1"/>
                      </a:moveTo>
                      <a:lnTo>
                        <a:pt x="7948" y="885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59"/>
                <p:cNvSpPr/>
                <p:nvPr/>
              </p:nvSpPr>
              <p:spPr>
                <a:xfrm>
                  <a:off x="4369476" y="3169118"/>
                  <a:ext cx="26072" cy="98666"/>
                </a:xfrm>
                <a:custGeom>
                  <a:avLst/>
                  <a:gdLst/>
                  <a:ahLst/>
                  <a:cxnLst/>
                  <a:rect l="l" t="t" r="r" b="b"/>
                  <a:pathLst>
                    <a:path w="3315" h="12545" fill="none" extrusionOk="0">
                      <a:moveTo>
                        <a:pt x="0" y="1"/>
                      </a:moveTo>
                      <a:lnTo>
                        <a:pt x="3315" y="1254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59"/>
                <p:cNvSpPr/>
                <p:nvPr/>
              </p:nvSpPr>
              <p:spPr>
                <a:xfrm>
                  <a:off x="4399347" y="3078639"/>
                  <a:ext cx="60041" cy="110558"/>
                </a:xfrm>
                <a:custGeom>
                  <a:avLst/>
                  <a:gdLst/>
                  <a:ahLst/>
                  <a:cxnLst/>
                  <a:rect l="l" t="t" r="r" b="b"/>
                  <a:pathLst>
                    <a:path w="7634" h="14057" fill="none" extrusionOk="0">
                      <a:moveTo>
                        <a:pt x="7634" y="14057"/>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59"/>
                <p:cNvSpPr/>
                <p:nvPr/>
              </p:nvSpPr>
              <p:spPr>
                <a:xfrm>
                  <a:off x="4373282" y="3169118"/>
                  <a:ext cx="82299" cy="20079"/>
                </a:xfrm>
                <a:custGeom>
                  <a:avLst/>
                  <a:gdLst/>
                  <a:ahLst/>
                  <a:cxnLst/>
                  <a:rect l="l" t="t" r="r" b="b"/>
                  <a:pathLst>
                    <a:path w="10464" h="2553" fill="none" extrusionOk="0">
                      <a:moveTo>
                        <a:pt x="0" y="1"/>
                      </a:moveTo>
                      <a:lnTo>
                        <a:pt x="10464" y="2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59"/>
                <p:cNvSpPr/>
                <p:nvPr/>
              </p:nvSpPr>
              <p:spPr>
                <a:xfrm>
                  <a:off x="4369476" y="3078639"/>
                  <a:ext cx="29879" cy="90487"/>
                </a:xfrm>
                <a:custGeom>
                  <a:avLst/>
                  <a:gdLst/>
                  <a:ahLst/>
                  <a:cxnLst/>
                  <a:rect l="l" t="t" r="r" b="b"/>
                  <a:pathLst>
                    <a:path w="3799" h="11505" fill="none" extrusionOk="0">
                      <a:moveTo>
                        <a:pt x="0" y="11505"/>
                      </a:moveTo>
                      <a:lnTo>
                        <a:pt x="379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59"/>
                <p:cNvSpPr/>
                <p:nvPr/>
              </p:nvSpPr>
              <p:spPr>
                <a:xfrm>
                  <a:off x="4293932" y="3169118"/>
                  <a:ext cx="75551" cy="41110"/>
                </a:xfrm>
                <a:custGeom>
                  <a:avLst/>
                  <a:gdLst/>
                  <a:ahLst/>
                  <a:cxnLst/>
                  <a:rect l="l" t="t" r="r" b="b"/>
                  <a:pathLst>
                    <a:path w="9606" h="5227" fill="none" extrusionOk="0">
                      <a:moveTo>
                        <a:pt x="1" y="5226"/>
                      </a:moveTo>
                      <a:lnTo>
                        <a:pt x="960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59"/>
                <p:cNvSpPr/>
                <p:nvPr/>
              </p:nvSpPr>
              <p:spPr>
                <a:xfrm>
                  <a:off x="4350159" y="3267776"/>
                  <a:ext cx="45389" cy="27032"/>
                </a:xfrm>
                <a:custGeom>
                  <a:avLst/>
                  <a:gdLst/>
                  <a:ahLst/>
                  <a:cxnLst/>
                  <a:rect l="l" t="t" r="r" b="b"/>
                  <a:pathLst>
                    <a:path w="5771" h="3437" fill="none" extrusionOk="0">
                      <a:moveTo>
                        <a:pt x="1" y="3436"/>
                      </a:moveTo>
                      <a:lnTo>
                        <a:pt x="57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59"/>
                <p:cNvSpPr/>
                <p:nvPr/>
              </p:nvSpPr>
              <p:spPr>
                <a:xfrm>
                  <a:off x="4395540" y="3267776"/>
                  <a:ext cx="38830" cy="76031"/>
                </a:xfrm>
                <a:custGeom>
                  <a:avLst/>
                  <a:gdLst/>
                  <a:ahLst/>
                  <a:cxnLst/>
                  <a:rect l="l" t="t" r="r" b="b"/>
                  <a:pathLst>
                    <a:path w="4937" h="9667" fill="none" extrusionOk="0">
                      <a:moveTo>
                        <a:pt x="1" y="1"/>
                      </a:moveTo>
                      <a:lnTo>
                        <a:pt x="4936" y="9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59"/>
                <p:cNvSpPr/>
                <p:nvPr/>
              </p:nvSpPr>
              <p:spPr>
                <a:xfrm>
                  <a:off x="4360439" y="3267776"/>
                  <a:ext cx="35109" cy="121978"/>
                </a:xfrm>
                <a:custGeom>
                  <a:avLst/>
                  <a:gdLst/>
                  <a:ahLst/>
                  <a:cxnLst/>
                  <a:rect l="l" t="t" r="r" b="b"/>
                  <a:pathLst>
                    <a:path w="4464" h="15509" fill="none" extrusionOk="0">
                      <a:moveTo>
                        <a:pt x="0" y="15509"/>
                      </a:moveTo>
                      <a:lnTo>
                        <a:pt x="446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59"/>
                <p:cNvSpPr/>
                <p:nvPr/>
              </p:nvSpPr>
              <p:spPr>
                <a:xfrm>
                  <a:off x="4293932" y="3210220"/>
                  <a:ext cx="101616" cy="57564"/>
                </a:xfrm>
                <a:custGeom>
                  <a:avLst/>
                  <a:gdLst/>
                  <a:ahLst/>
                  <a:cxnLst/>
                  <a:rect l="l" t="t" r="r" b="b"/>
                  <a:pathLst>
                    <a:path w="12920" h="7319" fill="none" extrusionOk="0">
                      <a:moveTo>
                        <a:pt x="1" y="0"/>
                      </a:moveTo>
                      <a:lnTo>
                        <a:pt x="12920" y="73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59"/>
                <p:cNvSpPr/>
                <p:nvPr/>
              </p:nvSpPr>
              <p:spPr>
                <a:xfrm>
                  <a:off x="4395540" y="3186436"/>
                  <a:ext cx="66420" cy="79735"/>
                </a:xfrm>
                <a:custGeom>
                  <a:avLst/>
                  <a:gdLst/>
                  <a:ahLst/>
                  <a:cxnLst/>
                  <a:rect l="l" t="t" r="r" b="b"/>
                  <a:pathLst>
                    <a:path w="8445" h="10138" fill="none" extrusionOk="0">
                      <a:moveTo>
                        <a:pt x="8444" y="0"/>
                      </a:moveTo>
                      <a:lnTo>
                        <a:pt x="1" y="1013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59"/>
                <p:cNvSpPr/>
                <p:nvPr/>
              </p:nvSpPr>
              <p:spPr>
                <a:xfrm>
                  <a:off x="4459380" y="3189669"/>
                  <a:ext cx="41873" cy="123402"/>
                </a:xfrm>
                <a:custGeom>
                  <a:avLst/>
                  <a:gdLst/>
                  <a:ahLst/>
                  <a:cxnLst/>
                  <a:rect l="l" t="t" r="r" b="b"/>
                  <a:pathLst>
                    <a:path w="5324" h="15690" fill="none" extrusionOk="0">
                      <a:moveTo>
                        <a:pt x="1" y="0"/>
                      </a:moveTo>
                      <a:lnTo>
                        <a:pt x="5323" y="15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59"/>
                <p:cNvSpPr/>
                <p:nvPr/>
              </p:nvSpPr>
              <p:spPr>
                <a:xfrm>
                  <a:off x="4395540" y="3267776"/>
                  <a:ext cx="105713" cy="45295"/>
                </a:xfrm>
                <a:custGeom>
                  <a:avLst/>
                  <a:gdLst/>
                  <a:ahLst/>
                  <a:cxnLst/>
                  <a:rect l="l" t="t" r="r" b="b"/>
                  <a:pathLst>
                    <a:path w="13441" h="5759" fill="none" extrusionOk="0">
                      <a:moveTo>
                        <a:pt x="1" y="1"/>
                      </a:moveTo>
                      <a:lnTo>
                        <a:pt x="13440" y="575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59"/>
                <p:cNvSpPr/>
                <p:nvPr/>
              </p:nvSpPr>
              <p:spPr>
                <a:xfrm>
                  <a:off x="4501246" y="3223252"/>
                  <a:ext cx="46435" cy="89818"/>
                </a:xfrm>
                <a:custGeom>
                  <a:avLst/>
                  <a:gdLst/>
                  <a:ahLst/>
                  <a:cxnLst/>
                  <a:rect l="l" t="t" r="r" b="b"/>
                  <a:pathLst>
                    <a:path w="5904" h="11420" fill="none" extrusionOk="0">
                      <a:moveTo>
                        <a:pt x="0" y="11420"/>
                      </a:moveTo>
                      <a:lnTo>
                        <a:pt x="590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59"/>
                <p:cNvSpPr/>
                <p:nvPr/>
              </p:nvSpPr>
              <p:spPr>
                <a:xfrm>
                  <a:off x="4459671" y="3104231"/>
                  <a:ext cx="58421" cy="84966"/>
                </a:xfrm>
                <a:custGeom>
                  <a:avLst/>
                  <a:gdLst/>
                  <a:ahLst/>
                  <a:cxnLst/>
                  <a:rect l="l" t="t" r="r" b="b"/>
                  <a:pathLst>
                    <a:path w="7428" h="10803" fill="none" extrusionOk="0">
                      <a:moveTo>
                        <a:pt x="0" y="10803"/>
                      </a:moveTo>
                      <a:lnTo>
                        <a:pt x="7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59"/>
                <p:cNvSpPr/>
                <p:nvPr/>
              </p:nvSpPr>
              <p:spPr>
                <a:xfrm>
                  <a:off x="4459671" y="3189189"/>
                  <a:ext cx="86586" cy="36737"/>
                </a:xfrm>
                <a:custGeom>
                  <a:avLst/>
                  <a:gdLst/>
                  <a:ahLst/>
                  <a:cxnLst/>
                  <a:rect l="l" t="t" r="r" b="b"/>
                  <a:pathLst>
                    <a:path w="11009" h="4671" fill="none" extrusionOk="0">
                      <a:moveTo>
                        <a:pt x="0" y="1"/>
                      </a:moveTo>
                      <a:lnTo>
                        <a:pt x="11008" y="4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4" name="Google Shape;3434;p59"/>
              <p:cNvGrpSpPr/>
              <p:nvPr/>
            </p:nvGrpSpPr>
            <p:grpSpPr>
              <a:xfrm>
                <a:off x="4538164" y="3342061"/>
                <a:ext cx="37776" cy="32380"/>
                <a:chOff x="4538164" y="3342061"/>
                <a:chExt cx="37776" cy="32380"/>
              </a:xfrm>
            </p:grpSpPr>
            <p:sp>
              <p:nvSpPr>
                <p:cNvPr id="3435" name="Google Shape;3435;p59"/>
                <p:cNvSpPr/>
                <p:nvPr/>
              </p:nvSpPr>
              <p:spPr>
                <a:xfrm>
                  <a:off x="4538164" y="3342061"/>
                  <a:ext cx="37776" cy="32380"/>
                </a:xfrm>
                <a:custGeom>
                  <a:avLst/>
                  <a:gdLst/>
                  <a:ahLst/>
                  <a:cxnLst/>
                  <a:rect l="l" t="t" r="r" b="b"/>
                  <a:pathLst>
                    <a:path w="4803" h="4117" extrusionOk="0">
                      <a:moveTo>
                        <a:pt x="2737" y="0"/>
                      </a:moveTo>
                      <a:cubicBezTo>
                        <a:pt x="2231" y="0"/>
                        <a:pt x="1714" y="189"/>
                        <a:pt x="1294" y="608"/>
                      </a:cubicBezTo>
                      <a:cubicBezTo>
                        <a:pt x="0" y="1903"/>
                        <a:pt x="919" y="4116"/>
                        <a:pt x="2746" y="4116"/>
                      </a:cubicBezTo>
                      <a:cubicBezTo>
                        <a:pt x="3883" y="4116"/>
                        <a:pt x="4802" y="3197"/>
                        <a:pt x="4802" y="2060"/>
                      </a:cubicBezTo>
                      <a:cubicBezTo>
                        <a:pt x="4802"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59"/>
                <p:cNvSpPr/>
                <p:nvPr/>
              </p:nvSpPr>
              <p:spPr>
                <a:xfrm>
                  <a:off x="4553194" y="3351790"/>
                  <a:ext cx="13040" cy="13040"/>
                </a:xfrm>
                <a:custGeom>
                  <a:avLst/>
                  <a:gdLst/>
                  <a:ahLst/>
                  <a:cxnLst/>
                  <a:rect l="l" t="t" r="r" b="b"/>
                  <a:pathLst>
                    <a:path w="1658" h="1658" extrusionOk="0">
                      <a:moveTo>
                        <a:pt x="835" y="0"/>
                      </a:moveTo>
                      <a:cubicBezTo>
                        <a:pt x="375" y="0"/>
                        <a:pt x="0" y="363"/>
                        <a:pt x="0" y="823"/>
                      </a:cubicBezTo>
                      <a:cubicBezTo>
                        <a:pt x="0" y="1283"/>
                        <a:pt x="375"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7" name="Google Shape;3437;p59"/>
              <p:cNvGrpSpPr/>
              <p:nvPr/>
            </p:nvGrpSpPr>
            <p:grpSpPr>
              <a:xfrm>
                <a:off x="4271383" y="3194742"/>
                <a:ext cx="37783" cy="32420"/>
                <a:chOff x="4271383" y="3194742"/>
                <a:chExt cx="37783" cy="32420"/>
              </a:xfrm>
            </p:grpSpPr>
            <p:sp>
              <p:nvSpPr>
                <p:cNvPr id="3438" name="Google Shape;3438;p59"/>
                <p:cNvSpPr/>
                <p:nvPr/>
              </p:nvSpPr>
              <p:spPr>
                <a:xfrm>
                  <a:off x="4271383" y="3194742"/>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59"/>
                <p:cNvSpPr/>
                <p:nvPr/>
              </p:nvSpPr>
              <p:spPr>
                <a:xfrm>
                  <a:off x="4286516" y="3204416"/>
                  <a:ext cx="13040" cy="13040"/>
                </a:xfrm>
                <a:custGeom>
                  <a:avLst/>
                  <a:gdLst/>
                  <a:ahLst/>
                  <a:cxnLst/>
                  <a:rect l="l" t="t" r="r" b="b"/>
                  <a:pathLst>
                    <a:path w="1658" h="1658" extrusionOk="0">
                      <a:moveTo>
                        <a:pt x="823" y="0"/>
                      </a:moveTo>
                      <a:cubicBezTo>
                        <a:pt x="363" y="0"/>
                        <a:pt x="0" y="375"/>
                        <a:pt x="0" y="835"/>
                      </a:cubicBezTo>
                      <a:cubicBezTo>
                        <a:pt x="0" y="1295"/>
                        <a:pt x="363" y="1658"/>
                        <a:pt x="823" y="1658"/>
                      </a:cubicBezTo>
                      <a:cubicBezTo>
                        <a:pt x="1282" y="1658"/>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0" name="Google Shape;3440;p59"/>
              <p:cNvGrpSpPr/>
              <p:nvPr/>
            </p:nvGrpSpPr>
            <p:grpSpPr>
              <a:xfrm>
                <a:off x="4284416" y="3084058"/>
                <a:ext cx="37783" cy="32357"/>
                <a:chOff x="4284416" y="3084058"/>
                <a:chExt cx="37783" cy="32357"/>
              </a:xfrm>
            </p:grpSpPr>
            <p:sp>
              <p:nvSpPr>
                <p:cNvPr id="3441" name="Google Shape;3441;p59"/>
                <p:cNvSpPr/>
                <p:nvPr/>
              </p:nvSpPr>
              <p:spPr>
                <a:xfrm>
                  <a:off x="4284416" y="3084058"/>
                  <a:ext cx="37783" cy="32357"/>
                </a:xfrm>
                <a:custGeom>
                  <a:avLst/>
                  <a:gdLst/>
                  <a:ahLst/>
                  <a:cxnLst/>
                  <a:rect l="l" t="t" r="r" b="b"/>
                  <a:pathLst>
                    <a:path w="4804" h="4114"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59"/>
                <p:cNvSpPr/>
                <p:nvPr/>
              </p:nvSpPr>
              <p:spPr>
                <a:xfrm>
                  <a:off x="4299548" y="3093763"/>
                  <a:ext cx="13040" cy="13048"/>
                </a:xfrm>
                <a:custGeom>
                  <a:avLst/>
                  <a:gdLst/>
                  <a:ahLst/>
                  <a:cxnLst/>
                  <a:rect l="l" t="t" r="r" b="b"/>
                  <a:pathLst>
                    <a:path w="1658" h="1659" extrusionOk="0">
                      <a:moveTo>
                        <a:pt x="823" y="1"/>
                      </a:moveTo>
                      <a:cubicBezTo>
                        <a:pt x="363" y="1"/>
                        <a:pt x="0" y="364"/>
                        <a:pt x="0" y="824"/>
                      </a:cubicBezTo>
                      <a:cubicBezTo>
                        <a:pt x="0" y="1283"/>
                        <a:pt x="363"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3" name="Google Shape;3443;p59"/>
              <p:cNvGrpSpPr/>
              <p:nvPr/>
            </p:nvGrpSpPr>
            <p:grpSpPr>
              <a:xfrm>
                <a:off x="4478697" y="3297561"/>
                <a:ext cx="37776" cy="32451"/>
                <a:chOff x="4478697" y="3297561"/>
                <a:chExt cx="37776" cy="32451"/>
              </a:xfrm>
            </p:grpSpPr>
            <p:sp>
              <p:nvSpPr>
                <p:cNvPr id="3444" name="Google Shape;3444;p59"/>
                <p:cNvSpPr/>
                <p:nvPr/>
              </p:nvSpPr>
              <p:spPr>
                <a:xfrm>
                  <a:off x="4478697" y="3297561"/>
                  <a:ext cx="37776" cy="32451"/>
                </a:xfrm>
                <a:custGeom>
                  <a:avLst/>
                  <a:gdLst/>
                  <a:ahLst/>
                  <a:cxnLst/>
                  <a:rect l="l" t="t" r="r" b="b"/>
                  <a:pathLst>
                    <a:path w="4803" h="4126" extrusionOk="0">
                      <a:moveTo>
                        <a:pt x="2730" y="0"/>
                      </a:moveTo>
                      <a:cubicBezTo>
                        <a:pt x="2226" y="0"/>
                        <a:pt x="1713" y="187"/>
                        <a:pt x="1295" y="605"/>
                      </a:cubicBezTo>
                      <a:cubicBezTo>
                        <a:pt x="1" y="1899"/>
                        <a:pt x="920" y="4125"/>
                        <a:pt x="2746" y="4125"/>
                      </a:cubicBezTo>
                      <a:cubicBezTo>
                        <a:pt x="3884"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59"/>
                <p:cNvSpPr/>
                <p:nvPr/>
              </p:nvSpPr>
              <p:spPr>
                <a:xfrm>
                  <a:off x="4493727" y="3307361"/>
                  <a:ext cx="13048" cy="13040"/>
                </a:xfrm>
                <a:custGeom>
                  <a:avLst/>
                  <a:gdLst/>
                  <a:ahLst/>
                  <a:cxnLst/>
                  <a:rect l="l" t="t" r="r" b="b"/>
                  <a:pathLst>
                    <a:path w="1659" h="1658" extrusionOk="0">
                      <a:moveTo>
                        <a:pt x="835" y="0"/>
                      </a:moveTo>
                      <a:cubicBezTo>
                        <a:pt x="376" y="0"/>
                        <a:pt x="1" y="363"/>
                        <a:pt x="1" y="823"/>
                      </a:cubicBezTo>
                      <a:cubicBezTo>
                        <a:pt x="1" y="1282"/>
                        <a:pt x="376" y="1657"/>
                        <a:pt x="835" y="1657"/>
                      </a:cubicBezTo>
                      <a:cubicBezTo>
                        <a:pt x="1295" y="1657"/>
                        <a:pt x="1658" y="1282"/>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6" name="Google Shape;3446;p59"/>
              <p:cNvGrpSpPr/>
              <p:nvPr/>
            </p:nvGrpSpPr>
            <p:grpSpPr>
              <a:xfrm>
                <a:off x="4411813" y="3331711"/>
                <a:ext cx="37776" cy="32451"/>
                <a:chOff x="4411813" y="3331711"/>
                <a:chExt cx="37776" cy="32451"/>
              </a:xfrm>
            </p:grpSpPr>
            <p:sp>
              <p:nvSpPr>
                <p:cNvPr id="3447" name="Google Shape;3447;p59"/>
                <p:cNvSpPr/>
                <p:nvPr/>
              </p:nvSpPr>
              <p:spPr>
                <a:xfrm>
                  <a:off x="4411813" y="3331711"/>
                  <a:ext cx="37776" cy="32451"/>
                </a:xfrm>
                <a:custGeom>
                  <a:avLst/>
                  <a:gdLst/>
                  <a:ahLst/>
                  <a:cxnLst/>
                  <a:rect l="l" t="t" r="r" b="b"/>
                  <a:pathLst>
                    <a:path w="4803" h="4126" extrusionOk="0">
                      <a:moveTo>
                        <a:pt x="2730" y="1"/>
                      </a:moveTo>
                      <a:cubicBezTo>
                        <a:pt x="2226" y="1"/>
                        <a:pt x="1713" y="188"/>
                        <a:pt x="1295" y="606"/>
                      </a:cubicBezTo>
                      <a:cubicBezTo>
                        <a:pt x="0" y="1900"/>
                        <a:pt x="920" y="4126"/>
                        <a:pt x="2759" y="4126"/>
                      </a:cubicBezTo>
                      <a:cubicBezTo>
                        <a:pt x="3884" y="4114"/>
                        <a:pt x="4803" y="3194"/>
                        <a:pt x="4803" y="2069"/>
                      </a:cubicBezTo>
                      <a:cubicBezTo>
                        <a:pt x="4803" y="824"/>
                        <a:pt x="3788"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59"/>
                <p:cNvSpPr/>
                <p:nvPr/>
              </p:nvSpPr>
              <p:spPr>
                <a:xfrm>
                  <a:off x="4426937" y="3341416"/>
                  <a:ext cx="13048" cy="13048"/>
                </a:xfrm>
                <a:custGeom>
                  <a:avLst/>
                  <a:gdLst/>
                  <a:ahLst/>
                  <a:cxnLst/>
                  <a:rect l="l" t="t" r="r" b="b"/>
                  <a:pathLst>
                    <a:path w="1659" h="1659" extrusionOk="0">
                      <a:moveTo>
                        <a:pt x="823" y="1"/>
                      </a:moveTo>
                      <a:cubicBezTo>
                        <a:pt x="376" y="1"/>
                        <a:pt x="1" y="376"/>
                        <a:pt x="1" y="823"/>
                      </a:cubicBezTo>
                      <a:cubicBezTo>
                        <a:pt x="1" y="1283"/>
                        <a:pt x="376"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59"/>
              <p:cNvGrpSpPr/>
              <p:nvPr/>
            </p:nvGrpSpPr>
            <p:grpSpPr>
              <a:xfrm>
                <a:off x="4337984" y="3375188"/>
                <a:ext cx="37776" cy="32357"/>
                <a:chOff x="4337984" y="3375188"/>
                <a:chExt cx="37776" cy="32357"/>
              </a:xfrm>
            </p:grpSpPr>
            <p:sp>
              <p:nvSpPr>
                <p:cNvPr id="3450" name="Google Shape;3450;p59"/>
                <p:cNvSpPr/>
                <p:nvPr/>
              </p:nvSpPr>
              <p:spPr>
                <a:xfrm>
                  <a:off x="4337984" y="3375188"/>
                  <a:ext cx="37776" cy="32357"/>
                </a:xfrm>
                <a:custGeom>
                  <a:avLst/>
                  <a:gdLst/>
                  <a:ahLst/>
                  <a:cxnLst/>
                  <a:rect l="l" t="t" r="r" b="b"/>
                  <a:pathLst>
                    <a:path w="4803" h="4114" extrusionOk="0">
                      <a:moveTo>
                        <a:pt x="2732" y="1"/>
                      </a:moveTo>
                      <a:cubicBezTo>
                        <a:pt x="2227" y="1"/>
                        <a:pt x="1713" y="188"/>
                        <a:pt x="1295" y="606"/>
                      </a:cubicBezTo>
                      <a:cubicBezTo>
                        <a:pt x="0" y="1900"/>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59"/>
                <p:cNvSpPr/>
                <p:nvPr/>
              </p:nvSpPr>
              <p:spPr>
                <a:xfrm>
                  <a:off x="4353108" y="3384894"/>
                  <a:ext cx="13048" cy="13048"/>
                </a:xfrm>
                <a:custGeom>
                  <a:avLst/>
                  <a:gdLst/>
                  <a:ahLst/>
                  <a:cxnLst/>
                  <a:rect l="l" t="t" r="r" b="b"/>
                  <a:pathLst>
                    <a:path w="1659" h="1659" extrusionOk="0">
                      <a:moveTo>
                        <a:pt x="823" y="1"/>
                      </a:moveTo>
                      <a:cubicBezTo>
                        <a:pt x="364" y="1"/>
                        <a:pt x="1" y="364"/>
                        <a:pt x="1" y="824"/>
                      </a:cubicBezTo>
                      <a:cubicBezTo>
                        <a:pt x="1" y="1283"/>
                        <a:pt x="364" y="1658"/>
                        <a:pt x="823" y="1658"/>
                      </a:cubicBezTo>
                      <a:cubicBezTo>
                        <a:pt x="1283" y="1658"/>
                        <a:pt x="1658" y="1283"/>
                        <a:pt x="1658" y="824"/>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2" name="Google Shape;3452;p59"/>
              <p:cNvGrpSpPr/>
              <p:nvPr/>
            </p:nvGrpSpPr>
            <p:grpSpPr>
              <a:xfrm>
                <a:off x="4494867" y="3090530"/>
                <a:ext cx="37878" cy="32451"/>
                <a:chOff x="4494867" y="3090530"/>
                <a:chExt cx="37878" cy="32451"/>
              </a:xfrm>
            </p:grpSpPr>
            <p:sp>
              <p:nvSpPr>
                <p:cNvPr id="3453" name="Google Shape;3453;p59"/>
                <p:cNvSpPr/>
                <p:nvPr/>
              </p:nvSpPr>
              <p:spPr>
                <a:xfrm>
                  <a:off x="4494867" y="3090530"/>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96" y="4114"/>
                        <a:pt x="4803" y="3194"/>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59"/>
                <p:cNvSpPr/>
                <p:nvPr/>
              </p:nvSpPr>
              <p:spPr>
                <a:xfrm>
                  <a:off x="4510000" y="3100236"/>
                  <a:ext cx="13040" cy="13040"/>
                </a:xfrm>
                <a:custGeom>
                  <a:avLst/>
                  <a:gdLst/>
                  <a:ahLst/>
                  <a:cxnLst/>
                  <a:rect l="l" t="t" r="r" b="b"/>
                  <a:pathLst>
                    <a:path w="1658" h="1658" extrusionOk="0">
                      <a:moveTo>
                        <a:pt x="835" y="1"/>
                      </a:moveTo>
                      <a:cubicBezTo>
                        <a:pt x="375" y="1"/>
                        <a:pt x="0" y="376"/>
                        <a:pt x="0" y="835"/>
                      </a:cubicBezTo>
                      <a:cubicBezTo>
                        <a:pt x="0" y="1283"/>
                        <a:pt x="375"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5" name="Google Shape;3455;p59"/>
              <p:cNvGrpSpPr/>
              <p:nvPr/>
            </p:nvGrpSpPr>
            <p:grpSpPr>
              <a:xfrm>
                <a:off x="4525124" y="3207774"/>
                <a:ext cx="37783" cy="32420"/>
                <a:chOff x="4525124" y="3207774"/>
                <a:chExt cx="37783" cy="32420"/>
              </a:xfrm>
            </p:grpSpPr>
            <p:sp>
              <p:nvSpPr>
                <p:cNvPr id="3456" name="Google Shape;3456;p59"/>
                <p:cNvSpPr/>
                <p:nvPr/>
              </p:nvSpPr>
              <p:spPr>
                <a:xfrm>
                  <a:off x="4525124" y="3207774"/>
                  <a:ext cx="37783" cy="32420"/>
                </a:xfrm>
                <a:custGeom>
                  <a:avLst/>
                  <a:gdLst/>
                  <a:ahLst/>
                  <a:cxnLst/>
                  <a:rect l="l" t="t" r="r" b="b"/>
                  <a:pathLst>
                    <a:path w="4804" h="4122" extrusionOk="0">
                      <a:moveTo>
                        <a:pt x="2738" y="0"/>
                      </a:moveTo>
                      <a:cubicBezTo>
                        <a:pt x="2231" y="0"/>
                        <a:pt x="1715" y="190"/>
                        <a:pt x="1295" y="614"/>
                      </a:cubicBezTo>
                      <a:cubicBezTo>
                        <a:pt x="1" y="1908"/>
                        <a:pt x="920" y="4122"/>
                        <a:pt x="2747" y="4122"/>
                      </a:cubicBezTo>
                      <a:cubicBezTo>
                        <a:pt x="3884" y="4122"/>
                        <a:pt x="4803" y="3202"/>
                        <a:pt x="4803" y="2065"/>
                      </a:cubicBezTo>
                      <a:cubicBezTo>
                        <a:pt x="4803" y="823"/>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59"/>
                <p:cNvSpPr/>
                <p:nvPr/>
              </p:nvSpPr>
              <p:spPr>
                <a:xfrm>
                  <a:off x="4540256" y="3217448"/>
                  <a:ext cx="13040" cy="13040"/>
                </a:xfrm>
                <a:custGeom>
                  <a:avLst/>
                  <a:gdLst/>
                  <a:ahLst/>
                  <a:cxnLst/>
                  <a:rect l="l" t="t" r="r" b="b"/>
                  <a:pathLst>
                    <a:path w="1658" h="1658" extrusionOk="0">
                      <a:moveTo>
                        <a:pt x="823" y="1"/>
                      </a:moveTo>
                      <a:cubicBezTo>
                        <a:pt x="363" y="1"/>
                        <a:pt x="0" y="376"/>
                        <a:pt x="0" y="835"/>
                      </a:cubicBezTo>
                      <a:cubicBezTo>
                        <a:pt x="0" y="1295"/>
                        <a:pt x="363" y="1658"/>
                        <a:pt x="823" y="1658"/>
                      </a:cubicBezTo>
                      <a:cubicBezTo>
                        <a:pt x="1282" y="1658"/>
                        <a:pt x="1657" y="1295"/>
                        <a:pt x="1657" y="835"/>
                      </a:cubicBezTo>
                      <a:cubicBezTo>
                        <a:pt x="1657" y="376"/>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59"/>
              <p:cNvGrpSpPr/>
              <p:nvPr/>
            </p:nvGrpSpPr>
            <p:grpSpPr>
              <a:xfrm>
                <a:off x="4440544" y="3176479"/>
                <a:ext cx="31499" cy="26898"/>
                <a:chOff x="4440544" y="3176479"/>
                <a:chExt cx="31499" cy="26898"/>
              </a:xfrm>
            </p:grpSpPr>
            <p:sp>
              <p:nvSpPr>
                <p:cNvPr id="3459" name="Google Shape;3459;p59"/>
                <p:cNvSpPr/>
                <p:nvPr/>
              </p:nvSpPr>
              <p:spPr>
                <a:xfrm>
                  <a:off x="4440544" y="3176479"/>
                  <a:ext cx="31499" cy="26898"/>
                </a:xfrm>
                <a:custGeom>
                  <a:avLst/>
                  <a:gdLst/>
                  <a:ahLst/>
                  <a:cxnLst/>
                  <a:rect l="l" t="t" r="r" b="b"/>
                  <a:pathLst>
                    <a:path w="4005" h="3420" extrusionOk="0">
                      <a:moveTo>
                        <a:pt x="2281" y="0"/>
                      </a:moveTo>
                      <a:cubicBezTo>
                        <a:pt x="1860" y="0"/>
                        <a:pt x="1429" y="156"/>
                        <a:pt x="1077" y="504"/>
                      </a:cubicBezTo>
                      <a:cubicBezTo>
                        <a:pt x="1" y="1581"/>
                        <a:pt x="763" y="3419"/>
                        <a:pt x="2287" y="3419"/>
                      </a:cubicBezTo>
                      <a:cubicBezTo>
                        <a:pt x="3231" y="3419"/>
                        <a:pt x="3993" y="2657"/>
                        <a:pt x="4005" y="1714"/>
                      </a:cubicBezTo>
                      <a:cubicBezTo>
                        <a:pt x="4005" y="682"/>
                        <a:pt x="3163" y="0"/>
                        <a:pt x="228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59"/>
                <p:cNvSpPr/>
                <p:nvPr/>
              </p:nvSpPr>
              <p:spPr>
                <a:xfrm>
                  <a:off x="4454724" y="3186145"/>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1" name="Google Shape;3461;p59"/>
              <p:cNvGrpSpPr/>
              <p:nvPr/>
            </p:nvGrpSpPr>
            <p:grpSpPr>
              <a:xfrm>
                <a:off x="4350545" y="3156400"/>
                <a:ext cx="31405" cy="27001"/>
                <a:chOff x="4350545" y="3156400"/>
                <a:chExt cx="31405" cy="27001"/>
              </a:xfrm>
            </p:grpSpPr>
            <p:sp>
              <p:nvSpPr>
                <p:cNvPr id="3462" name="Google Shape;3462;p59"/>
                <p:cNvSpPr/>
                <p:nvPr/>
              </p:nvSpPr>
              <p:spPr>
                <a:xfrm>
                  <a:off x="4350545" y="3156400"/>
                  <a:ext cx="31405" cy="27001"/>
                </a:xfrm>
                <a:custGeom>
                  <a:avLst/>
                  <a:gdLst/>
                  <a:ahLst/>
                  <a:cxnLst/>
                  <a:rect l="l" t="t" r="r" b="b"/>
                  <a:pathLst>
                    <a:path w="3993" h="3433" extrusionOk="0">
                      <a:moveTo>
                        <a:pt x="2272" y="1"/>
                      </a:moveTo>
                      <a:cubicBezTo>
                        <a:pt x="1853" y="1"/>
                        <a:pt x="1425" y="156"/>
                        <a:pt x="1077" y="505"/>
                      </a:cubicBezTo>
                      <a:cubicBezTo>
                        <a:pt x="0" y="1581"/>
                        <a:pt x="762" y="3432"/>
                        <a:pt x="2286" y="3432"/>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59"/>
                <p:cNvSpPr/>
                <p:nvPr/>
              </p:nvSpPr>
              <p:spPr>
                <a:xfrm>
                  <a:off x="4364717" y="3166074"/>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4" name="Google Shape;3464;p59"/>
              <p:cNvGrpSpPr/>
              <p:nvPr/>
            </p:nvGrpSpPr>
            <p:grpSpPr>
              <a:xfrm>
                <a:off x="4376703" y="3255058"/>
                <a:ext cx="31405" cy="27001"/>
                <a:chOff x="4376703" y="3255058"/>
                <a:chExt cx="31405" cy="27001"/>
              </a:xfrm>
            </p:grpSpPr>
            <p:sp>
              <p:nvSpPr>
                <p:cNvPr id="3465" name="Google Shape;3465;p59"/>
                <p:cNvSpPr/>
                <p:nvPr/>
              </p:nvSpPr>
              <p:spPr>
                <a:xfrm>
                  <a:off x="4376703" y="3255058"/>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32"/>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59"/>
                <p:cNvSpPr/>
                <p:nvPr/>
              </p:nvSpPr>
              <p:spPr>
                <a:xfrm>
                  <a:off x="4390884" y="3264732"/>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67" name="Google Shape;3467;p59"/>
              <p:cNvGrpSpPr/>
              <p:nvPr/>
            </p:nvGrpSpPr>
            <p:grpSpPr>
              <a:xfrm>
                <a:off x="4331322" y="3283656"/>
                <a:ext cx="31405" cy="26945"/>
                <a:chOff x="4331322" y="3283656"/>
                <a:chExt cx="31405" cy="26945"/>
              </a:xfrm>
            </p:grpSpPr>
            <p:sp>
              <p:nvSpPr>
                <p:cNvPr id="3468" name="Google Shape;3468;p59"/>
                <p:cNvSpPr/>
                <p:nvPr/>
              </p:nvSpPr>
              <p:spPr>
                <a:xfrm>
                  <a:off x="4331322" y="3283656"/>
                  <a:ext cx="31405" cy="26945"/>
                </a:xfrm>
                <a:custGeom>
                  <a:avLst/>
                  <a:gdLst/>
                  <a:ahLst/>
                  <a:cxnLst/>
                  <a:rect l="l" t="t" r="r" b="b"/>
                  <a:pathLst>
                    <a:path w="3993" h="3426" extrusionOk="0">
                      <a:moveTo>
                        <a:pt x="2273" y="1"/>
                      </a:moveTo>
                      <a:cubicBezTo>
                        <a:pt x="1853" y="1"/>
                        <a:pt x="1425" y="158"/>
                        <a:pt x="1077" y="510"/>
                      </a:cubicBezTo>
                      <a:cubicBezTo>
                        <a:pt x="1" y="1587"/>
                        <a:pt x="763" y="3425"/>
                        <a:pt x="2287" y="3425"/>
                      </a:cubicBezTo>
                      <a:cubicBezTo>
                        <a:pt x="3230" y="3425"/>
                        <a:pt x="3993" y="2663"/>
                        <a:pt x="3993" y="1720"/>
                      </a:cubicBezTo>
                      <a:cubicBezTo>
                        <a:pt x="3993" y="689"/>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59"/>
                <p:cNvSpPr/>
                <p:nvPr/>
              </p:nvSpPr>
              <p:spPr>
                <a:xfrm>
                  <a:off x="4345503" y="3293274"/>
                  <a:ext cx="7613" cy="7621"/>
                </a:xfrm>
                <a:custGeom>
                  <a:avLst/>
                  <a:gdLst/>
                  <a:ahLst/>
                  <a:cxnLst/>
                  <a:rect l="l" t="t" r="r" b="b"/>
                  <a:pathLst>
                    <a:path w="968" h="969" extrusionOk="0">
                      <a:moveTo>
                        <a:pt x="484" y="1"/>
                      </a:moveTo>
                      <a:cubicBezTo>
                        <a:pt x="218" y="1"/>
                        <a:pt x="0" y="219"/>
                        <a:pt x="0" y="485"/>
                      </a:cubicBezTo>
                      <a:cubicBezTo>
                        <a:pt x="0" y="763"/>
                        <a:pt x="218" y="969"/>
                        <a:pt x="484" y="969"/>
                      </a:cubicBezTo>
                      <a:cubicBezTo>
                        <a:pt x="750" y="969"/>
                        <a:pt x="968" y="763"/>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0" name="Google Shape;3470;p59"/>
              <p:cNvGrpSpPr/>
              <p:nvPr/>
            </p:nvGrpSpPr>
            <p:grpSpPr>
              <a:xfrm>
                <a:off x="4380510" y="3065882"/>
                <a:ext cx="31405" cy="26938"/>
                <a:chOff x="4380510" y="3065882"/>
                <a:chExt cx="31405" cy="26938"/>
              </a:xfrm>
            </p:grpSpPr>
            <p:sp>
              <p:nvSpPr>
                <p:cNvPr id="3471" name="Google Shape;3471;p59"/>
                <p:cNvSpPr/>
                <p:nvPr/>
              </p:nvSpPr>
              <p:spPr>
                <a:xfrm>
                  <a:off x="4380510" y="3065882"/>
                  <a:ext cx="31405" cy="26938"/>
                </a:xfrm>
                <a:custGeom>
                  <a:avLst/>
                  <a:gdLst/>
                  <a:ahLst/>
                  <a:cxnLst/>
                  <a:rect l="l" t="t" r="r" b="b"/>
                  <a:pathLst>
                    <a:path w="3993" h="3425" extrusionOk="0">
                      <a:moveTo>
                        <a:pt x="2273" y="0"/>
                      </a:moveTo>
                      <a:cubicBezTo>
                        <a:pt x="1853" y="0"/>
                        <a:pt x="1426" y="157"/>
                        <a:pt x="1077" y="510"/>
                      </a:cubicBezTo>
                      <a:cubicBezTo>
                        <a:pt x="1" y="1586"/>
                        <a:pt x="763" y="3425"/>
                        <a:pt x="2287" y="3425"/>
                      </a:cubicBezTo>
                      <a:cubicBezTo>
                        <a:pt x="3230" y="3425"/>
                        <a:pt x="3993" y="2663"/>
                        <a:pt x="3993" y="1719"/>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59"/>
                <p:cNvSpPr/>
                <p:nvPr/>
              </p:nvSpPr>
              <p:spPr>
                <a:xfrm>
                  <a:off x="4393354" y="3075500"/>
                  <a:ext cx="8950" cy="7676"/>
                </a:xfrm>
                <a:custGeom>
                  <a:avLst/>
                  <a:gdLst/>
                  <a:ahLst/>
                  <a:cxnLst/>
                  <a:rect l="l" t="t" r="r" b="b"/>
                  <a:pathLst>
                    <a:path w="1138" h="976" extrusionOk="0">
                      <a:moveTo>
                        <a:pt x="654" y="0"/>
                      </a:moveTo>
                      <a:cubicBezTo>
                        <a:pt x="218" y="0"/>
                        <a:pt x="1" y="521"/>
                        <a:pt x="303" y="835"/>
                      </a:cubicBezTo>
                      <a:cubicBezTo>
                        <a:pt x="401" y="932"/>
                        <a:pt x="522" y="976"/>
                        <a:pt x="641" y="976"/>
                      </a:cubicBezTo>
                      <a:cubicBezTo>
                        <a:pt x="893" y="976"/>
                        <a:pt x="1138" y="783"/>
                        <a:pt x="1138" y="496"/>
                      </a:cubicBezTo>
                      <a:cubicBezTo>
                        <a:pt x="1138" y="218"/>
                        <a:pt x="920" y="12"/>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73" name="Google Shape;3473;p59"/>
            <p:cNvGrpSpPr/>
            <p:nvPr/>
          </p:nvGrpSpPr>
          <p:grpSpPr>
            <a:xfrm>
              <a:off x="4558998" y="3188237"/>
              <a:ext cx="1280131" cy="1052746"/>
              <a:chOff x="4558998" y="3188237"/>
              <a:chExt cx="1280131" cy="1052746"/>
            </a:xfrm>
          </p:grpSpPr>
          <p:sp>
            <p:nvSpPr>
              <p:cNvPr id="3474" name="Google Shape;3474;p59"/>
              <p:cNvSpPr/>
              <p:nvPr/>
            </p:nvSpPr>
            <p:spPr>
              <a:xfrm>
                <a:off x="4916156" y="3750813"/>
                <a:ext cx="8" cy="8"/>
              </a:xfrm>
              <a:custGeom>
                <a:avLst/>
                <a:gdLst/>
                <a:ahLst/>
                <a:cxnLst/>
                <a:rect l="l" t="t" r="r" b="b"/>
                <a:pathLst>
                  <a:path w="1" h="1" fill="none" extrusionOk="0">
                    <a:moveTo>
                      <a:pt x="0" y="0"/>
                    </a:move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5" name="Google Shape;3475;p59"/>
              <p:cNvGrpSpPr/>
              <p:nvPr/>
            </p:nvGrpSpPr>
            <p:grpSpPr>
              <a:xfrm>
                <a:off x="4579164" y="3203653"/>
                <a:ext cx="1244833" cy="1020397"/>
                <a:chOff x="4579164" y="3203653"/>
                <a:chExt cx="1244833" cy="1020397"/>
              </a:xfrm>
            </p:grpSpPr>
            <p:sp>
              <p:nvSpPr>
                <p:cNvPr id="3476" name="Google Shape;3476;p59"/>
                <p:cNvSpPr/>
                <p:nvPr/>
              </p:nvSpPr>
              <p:spPr>
                <a:xfrm>
                  <a:off x="5490144" y="3482892"/>
                  <a:ext cx="58995" cy="4955"/>
                </a:xfrm>
                <a:custGeom>
                  <a:avLst/>
                  <a:gdLst/>
                  <a:ahLst/>
                  <a:cxnLst/>
                  <a:rect l="l" t="t" r="r" b="b"/>
                  <a:pathLst>
                    <a:path w="7501" h="630" fill="none" extrusionOk="0">
                      <a:moveTo>
                        <a:pt x="0" y="630"/>
                      </a:moveTo>
                      <a:lnTo>
                        <a:pt x="750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59"/>
                <p:cNvSpPr/>
                <p:nvPr/>
              </p:nvSpPr>
              <p:spPr>
                <a:xfrm>
                  <a:off x="5490616" y="3482892"/>
                  <a:ext cx="66137" cy="77360"/>
                </a:xfrm>
                <a:custGeom>
                  <a:avLst/>
                  <a:gdLst/>
                  <a:ahLst/>
                  <a:cxnLst/>
                  <a:rect l="l" t="t" r="r" b="b"/>
                  <a:pathLst>
                    <a:path w="8409" h="9836" fill="none" extrusionOk="0">
                      <a:moveTo>
                        <a:pt x="1" y="1"/>
                      </a:moveTo>
                      <a:lnTo>
                        <a:pt x="8408" y="98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78" name="Google Shape;3478;p59"/>
                <p:cNvGrpSpPr/>
                <p:nvPr/>
              </p:nvGrpSpPr>
              <p:grpSpPr>
                <a:xfrm>
                  <a:off x="4579164" y="3203653"/>
                  <a:ext cx="1244833" cy="1020397"/>
                  <a:chOff x="4579164" y="3203653"/>
                  <a:chExt cx="1244833" cy="1020397"/>
                </a:xfrm>
              </p:grpSpPr>
              <p:sp>
                <p:nvSpPr>
                  <p:cNvPr id="3479" name="Google Shape;3479;p59"/>
                  <p:cNvSpPr/>
                  <p:nvPr/>
                </p:nvSpPr>
                <p:spPr>
                  <a:xfrm>
                    <a:off x="4787909" y="3833395"/>
                    <a:ext cx="69267" cy="22266"/>
                  </a:xfrm>
                  <a:custGeom>
                    <a:avLst/>
                    <a:gdLst/>
                    <a:ahLst/>
                    <a:cxnLst/>
                    <a:rect l="l" t="t" r="r" b="b"/>
                    <a:pathLst>
                      <a:path w="8807" h="2831" fill="none" extrusionOk="0">
                        <a:moveTo>
                          <a:pt x="8806" y="0"/>
                        </a:moveTo>
                        <a:lnTo>
                          <a:pt x="0" y="283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59"/>
                  <p:cNvSpPr/>
                  <p:nvPr/>
                </p:nvSpPr>
                <p:spPr>
                  <a:xfrm>
                    <a:off x="4857263" y="3819695"/>
                    <a:ext cx="69936" cy="14181"/>
                  </a:xfrm>
                  <a:custGeom>
                    <a:avLst/>
                    <a:gdLst/>
                    <a:ahLst/>
                    <a:cxnLst/>
                    <a:rect l="l" t="t" r="r" b="b"/>
                    <a:pathLst>
                      <a:path w="8892" h="1803" fill="none" extrusionOk="0">
                        <a:moveTo>
                          <a:pt x="1" y="1803"/>
                        </a:moveTo>
                        <a:lnTo>
                          <a:pt x="889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81" name="Google Shape;3481;p59"/>
                  <p:cNvGrpSpPr/>
                  <p:nvPr/>
                </p:nvGrpSpPr>
                <p:grpSpPr>
                  <a:xfrm>
                    <a:off x="4579164" y="3203653"/>
                    <a:ext cx="1244833" cy="1020397"/>
                    <a:chOff x="4579164" y="3203653"/>
                    <a:chExt cx="1244833" cy="1020397"/>
                  </a:xfrm>
                </p:grpSpPr>
                <p:sp>
                  <p:nvSpPr>
                    <p:cNvPr id="3482" name="Google Shape;3482;p59"/>
                    <p:cNvSpPr/>
                    <p:nvPr/>
                  </p:nvSpPr>
                  <p:spPr>
                    <a:xfrm>
                      <a:off x="4930329" y="3363965"/>
                      <a:ext cx="23894" cy="102764"/>
                    </a:xfrm>
                    <a:custGeom>
                      <a:avLst/>
                      <a:gdLst/>
                      <a:ahLst/>
                      <a:cxnLst/>
                      <a:rect l="l" t="t" r="r" b="b"/>
                      <a:pathLst>
                        <a:path w="3038" h="13066" fill="none" extrusionOk="0">
                          <a:moveTo>
                            <a:pt x="3037" y="13065"/>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59"/>
                    <p:cNvSpPr/>
                    <p:nvPr/>
                  </p:nvSpPr>
                  <p:spPr>
                    <a:xfrm>
                      <a:off x="4849846" y="3385948"/>
                      <a:ext cx="104085" cy="79256"/>
                    </a:xfrm>
                    <a:custGeom>
                      <a:avLst/>
                      <a:gdLst/>
                      <a:ahLst/>
                      <a:cxnLst/>
                      <a:rect l="l" t="t" r="r" b="b"/>
                      <a:pathLst>
                        <a:path w="13234" h="10077" fill="none" extrusionOk="0">
                          <a:moveTo>
                            <a:pt x="0" y="0"/>
                          </a:moveTo>
                          <a:lnTo>
                            <a:pt x="13234"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59"/>
                    <p:cNvSpPr/>
                    <p:nvPr/>
                  </p:nvSpPr>
                  <p:spPr>
                    <a:xfrm>
                      <a:off x="4849650" y="3306598"/>
                      <a:ext cx="45869" cy="79358"/>
                    </a:xfrm>
                    <a:custGeom>
                      <a:avLst/>
                      <a:gdLst/>
                      <a:ahLst/>
                      <a:cxnLst/>
                      <a:rect l="l" t="t" r="r" b="b"/>
                      <a:pathLst>
                        <a:path w="5832" h="10090" fill="none" extrusionOk="0">
                          <a:moveTo>
                            <a:pt x="5831" y="0"/>
                          </a:moveTo>
                          <a:lnTo>
                            <a:pt x="1"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59"/>
                    <p:cNvSpPr/>
                    <p:nvPr/>
                  </p:nvSpPr>
                  <p:spPr>
                    <a:xfrm>
                      <a:off x="4849650" y="3361299"/>
                      <a:ext cx="84305" cy="24657"/>
                    </a:xfrm>
                    <a:custGeom>
                      <a:avLst/>
                      <a:gdLst/>
                      <a:ahLst/>
                      <a:cxnLst/>
                      <a:rect l="l" t="t" r="r" b="b"/>
                      <a:pathLst>
                        <a:path w="10719" h="3135" fill="none" extrusionOk="0">
                          <a:moveTo>
                            <a:pt x="1" y="3134"/>
                          </a:moveTo>
                          <a:lnTo>
                            <a:pt x="107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59"/>
                    <p:cNvSpPr/>
                    <p:nvPr/>
                  </p:nvSpPr>
                  <p:spPr>
                    <a:xfrm>
                      <a:off x="4789616" y="3306598"/>
                      <a:ext cx="19702" cy="54709"/>
                    </a:xfrm>
                    <a:custGeom>
                      <a:avLst/>
                      <a:gdLst/>
                      <a:ahLst/>
                      <a:cxnLst/>
                      <a:rect l="l" t="t" r="r" b="b"/>
                      <a:pathLst>
                        <a:path w="2505" h="6956" fill="none" extrusionOk="0">
                          <a:moveTo>
                            <a:pt x="2505" y="6956"/>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59"/>
                    <p:cNvSpPr/>
                    <p:nvPr/>
                  </p:nvSpPr>
                  <p:spPr>
                    <a:xfrm>
                      <a:off x="4738242" y="3357500"/>
                      <a:ext cx="74883" cy="10280"/>
                    </a:xfrm>
                    <a:custGeom>
                      <a:avLst/>
                      <a:gdLst/>
                      <a:ahLst/>
                      <a:cxnLst/>
                      <a:rect l="l" t="t" r="r" b="b"/>
                      <a:pathLst>
                        <a:path w="9521" h="1307" fill="none" extrusionOk="0">
                          <a:moveTo>
                            <a:pt x="1" y="1307"/>
                          </a:moveTo>
                          <a:lnTo>
                            <a:pt x="952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59"/>
                    <p:cNvSpPr/>
                    <p:nvPr/>
                  </p:nvSpPr>
                  <p:spPr>
                    <a:xfrm>
                      <a:off x="4710274" y="3357500"/>
                      <a:ext cx="99044" cy="63557"/>
                    </a:xfrm>
                    <a:custGeom>
                      <a:avLst/>
                      <a:gdLst/>
                      <a:ahLst/>
                      <a:cxnLst/>
                      <a:rect l="l" t="t" r="r" b="b"/>
                      <a:pathLst>
                        <a:path w="12593" h="8081" fill="none" extrusionOk="0">
                          <a:moveTo>
                            <a:pt x="0" y="8081"/>
                          </a:moveTo>
                          <a:lnTo>
                            <a:pt x="1259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59"/>
                    <p:cNvSpPr/>
                    <p:nvPr/>
                  </p:nvSpPr>
                  <p:spPr>
                    <a:xfrm>
                      <a:off x="4809310" y="3306598"/>
                      <a:ext cx="87443" cy="50910"/>
                    </a:xfrm>
                    <a:custGeom>
                      <a:avLst/>
                      <a:gdLst/>
                      <a:ahLst/>
                      <a:cxnLst/>
                      <a:rect l="l" t="t" r="r" b="b"/>
                      <a:pathLst>
                        <a:path w="11118" h="6473" fill="none" extrusionOk="0">
                          <a:moveTo>
                            <a:pt x="1" y="6472"/>
                          </a:moveTo>
                          <a:lnTo>
                            <a:pt x="1111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90" name="Google Shape;3490;p59"/>
                    <p:cNvGrpSpPr/>
                    <p:nvPr/>
                  </p:nvGrpSpPr>
                  <p:grpSpPr>
                    <a:xfrm>
                      <a:off x="4579164" y="3203653"/>
                      <a:ext cx="1244833" cy="1020397"/>
                      <a:chOff x="4579164" y="3203653"/>
                      <a:chExt cx="1244833" cy="1020397"/>
                    </a:xfrm>
                  </p:grpSpPr>
                  <p:sp>
                    <p:nvSpPr>
                      <p:cNvPr id="3491" name="Google Shape;3491;p59"/>
                      <p:cNvSpPr/>
                      <p:nvPr/>
                    </p:nvSpPr>
                    <p:spPr>
                      <a:xfrm>
                        <a:off x="4617986" y="3614284"/>
                        <a:ext cx="53002" cy="21031"/>
                      </a:xfrm>
                      <a:custGeom>
                        <a:avLst/>
                        <a:gdLst/>
                        <a:ahLst/>
                        <a:cxnLst/>
                        <a:rect l="l" t="t" r="r" b="b"/>
                        <a:pathLst>
                          <a:path w="6739" h="2674" fill="none" extrusionOk="0">
                            <a:moveTo>
                              <a:pt x="0" y="0"/>
                            </a:moveTo>
                            <a:lnTo>
                              <a:pt x="6738" y="267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59"/>
                      <p:cNvSpPr/>
                      <p:nvPr/>
                    </p:nvSpPr>
                    <p:spPr>
                      <a:xfrm>
                        <a:off x="4624545" y="3589069"/>
                        <a:ext cx="43682" cy="63180"/>
                      </a:xfrm>
                      <a:custGeom>
                        <a:avLst/>
                        <a:gdLst/>
                        <a:ahLst/>
                        <a:cxnLst/>
                        <a:rect l="l" t="t" r="r" b="b"/>
                        <a:pathLst>
                          <a:path w="5554" h="8033" fill="none" extrusionOk="0">
                            <a:moveTo>
                              <a:pt x="1" y="8033"/>
                            </a:moveTo>
                            <a:lnTo>
                              <a:pt x="555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59"/>
                      <p:cNvSpPr/>
                      <p:nvPr/>
                    </p:nvSpPr>
                    <p:spPr>
                      <a:xfrm>
                        <a:off x="4668220" y="3517907"/>
                        <a:ext cx="112178" cy="71170"/>
                      </a:xfrm>
                      <a:custGeom>
                        <a:avLst/>
                        <a:gdLst/>
                        <a:ahLst/>
                        <a:cxnLst/>
                        <a:rect l="l" t="t" r="r" b="b"/>
                        <a:pathLst>
                          <a:path w="14263" h="9049" fill="none" extrusionOk="0">
                            <a:moveTo>
                              <a:pt x="0" y="9049"/>
                            </a:moveTo>
                            <a:lnTo>
                              <a:pt x="1426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59"/>
                      <p:cNvSpPr/>
                      <p:nvPr/>
                    </p:nvSpPr>
                    <p:spPr>
                      <a:xfrm>
                        <a:off x="4706562" y="3516766"/>
                        <a:ext cx="77455" cy="79924"/>
                      </a:xfrm>
                      <a:custGeom>
                        <a:avLst/>
                        <a:gdLst/>
                        <a:ahLst/>
                        <a:cxnLst/>
                        <a:rect l="l" t="t" r="r" b="b"/>
                        <a:pathLst>
                          <a:path w="9848" h="10162" fill="none" extrusionOk="0">
                            <a:moveTo>
                              <a:pt x="0" y="10161"/>
                            </a:moveTo>
                            <a:lnTo>
                              <a:pt x="98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59"/>
                      <p:cNvSpPr/>
                      <p:nvPr/>
                    </p:nvSpPr>
                    <p:spPr>
                      <a:xfrm>
                        <a:off x="4763646" y="3516766"/>
                        <a:ext cx="20370" cy="52806"/>
                      </a:xfrm>
                      <a:custGeom>
                        <a:avLst/>
                        <a:gdLst/>
                        <a:ahLst/>
                        <a:cxnLst/>
                        <a:rect l="l" t="t" r="r" b="b"/>
                        <a:pathLst>
                          <a:path w="2590" h="6714" fill="none" extrusionOk="0">
                            <a:moveTo>
                              <a:pt x="0" y="6714"/>
                            </a:moveTo>
                            <a:lnTo>
                              <a:pt x="25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59"/>
                      <p:cNvSpPr/>
                      <p:nvPr/>
                    </p:nvSpPr>
                    <p:spPr>
                      <a:xfrm>
                        <a:off x="4783151" y="3520565"/>
                        <a:ext cx="45861" cy="97432"/>
                      </a:xfrm>
                      <a:custGeom>
                        <a:avLst/>
                        <a:gdLst/>
                        <a:ahLst/>
                        <a:cxnLst/>
                        <a:rect l="l" t="t" r="r" b="b"/>
                        <a:pathLst>
                          <a:path w="5831" h="12388" fill="none" extrusionOk="0">
                            <a:moveTo>
                              <a:pt x="5831" y="1238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59"/>
                      <p:cNvSpPr/>
                      <p:nvPr/>
                    </p:nvSpPr>
                    <p:spPr>
                      <a:xfrm>
                        <a:off x="4738242" y="3483175"/>
                        <a:ext cx="44917" cy="37398"/>
                      </a:xfrm>
                      <a:custGeom>
                        <a:avLst/>
                        <a:gdLst/>
                        <a:ahLst/>
                        <a:cxnLst/>
                        <a:rect l="l" t="t" r="r" b="b"/>
                        <a:pathLst>
                          <a:path w="5711" h="4755" fill="none" extrusionOk="0">
                            <a:moveTo>
                              <a:pt x="1" y="1"/>
                            </a:moveTo>
                            <a:lnTo>
                              <a:pt x="5710" y="475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59"/>
                      <p:cNvSpPr/>
                      <p:nvPr/>
                    </p:nvSpPr>
                    <p:spPr>
                      <a:xfrm>
                        <a:off x="4704941" y="3501823"/>
                        <a:ext cx="78217" cy="18750"/>
                      </a:xfrm>
                      <a:custGeom>
                        <a:avLst/>
                        <a:gdLst/>
                        <a:ahLst/>
                        <a:cxnLst/>
                        <a:rect l="l" t="t" r="r" b="b"/>
                        <a:pathLst>
                          <a:path w="9945" h="2384" fill="none" extrusionOk="0">
                            <a:moveTo>
                              <a:pt x="1" y="1"/>
                            </a:moveTo>
                            <a:lnTo>
                              <a:pt x="9944" y="238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59"/>
                      <p:cNvSpPr/>
                      <p:nvPr/>
                    </p:nvSpPr>
                    <p:spPr>
                      <a:xfrm>
                        <a:off x="4668220" y="3520565"/>
                        <a:ext cx="115796" cy="19324"/>
                      </a:xfrm>
                      <a:custGeom>
                        <a:avLst/>
                        <a:gdLst/>
                        <a:ahLst/>
                        <a:cxnLst/>
                        <a:rect l="l" t="t" r="r" b="b"/>
                        <a:pathLst>
                          <a:path w="14723" h="2457" fill="none" extrusionOk="0">
                            <a:moveTo>
                              <a:pt x="0" y="2457"/>
                            </a:moveTo>
                            <a:lnTo>
                              <a:pt x="1472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59"/>
                      <p:cNvSpPr/>
                      <p:nvPr/>
                    </p:nvSpPr>
                    <p:spPr>
                      <a:xfrm>
                        <a:off x="4813117" y="3462915"/>
                        <a:ext cx="40347" cy="51193"/>
                      </a:xfrm>
                      <a:custGeom>
                        <a:avLst/>
                        <a:gdLst/>
                        <a:ahLst/>
                        <a:cxnLst/>
                        <a:rect l="l" t="t" r="r" b="b"/>
                        <a:pathLst>
                          <a:path w="5130" h="6509" fill="none" extrusionOk="0">
                            <a:moveTo>
                              <a:pt x="5130" y="6508"/>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59"/>
                      <p:cNvSpPr/>
                      <p:nvPr/>
                    </p:nvSpPr>
                    <p:spPr>
                      <a:xfrm>
                        <a:off x="4787807" y="3462915"/>
                        <a:ext cx="25317" cy="55000"/>
                      </a:xfrm>
                      <a:custGeom>
                        <a:avLst/>
                        <a:gdLst/>
                        <a:ahLst/>
                        <a:cxnLst/>
                        <a:rect l="l" t="t" r="r" b="b"/>
                        <a:pathLst>
                          <a:path w="3219" h="6993" fill="none" extrusionOk="0">
                            <a:moveTo>
                              <a:pt x="1" y="6992"/>
                            </a:moveTo>
                            <a:lnTo>
                              <a:pt x="321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59"/>
                      <p:cNvSpPr/>
                      <p:nvPr/>
                    </p:nvSpPr>
                    <p:spPr>
                      <a:xfrm>
                        <a:off x="4781342" y="3514100"/>
                        <a:ext cx="72311" cy="6953"/>
                      </a:xfrm>
                      <a:custGeom>
                        <a:avLst/>
                        <a:gdLst/>
                        <a:ahLst/>
                        <a:cxnLst/>
                        <a:rect l="l" t="t" r="r" b="b"/>
                        <a:pathLst>
                          <a:path w="9194" h="884" fill="none" extrusionOk="0">
                            <a:moveTo>
                              <a:pt x="0" y="883"/>
                            </a:moveTo>
                            <a:lnTo>
                              <a:pt x="91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59"/>
                      <p:cNvSpPr/>
                      <p:nvPr/>
                    </p:nvSpPr>
                    <p:spPr>
                      <a:xfrm>
                        <a:off x="4853645" y="3514100"/>
                        <a:ext cx="26175" cy="59184"/>
                      </a:xfrm>
                      <a:custGeom>
                        <a:avLst/>
                        <a:gdLst/>
                        <a:ahLst/>
                        <a:cxnLst/>
                        <a:rect l="l" t="t" r="r" b="b"/>
                        <a:pathLst>
                          <a:path w="3328" h="7525" fill="none" extrusionOk="0">
                            <a:moveTo>
                              <a:pt x="1" y="0"/>
                            </a:moveTo>
                            <a:lnTo>
                              <a:pt x="3328" y="75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59"/>
                      <p:cNvSpPr/>
                      <p:nvPr/>
                    </p:nvSpPr>
                    <p:spPr>
                      <a:xfrm>
                        <a:off x="4827392" y="3514100"/>
                        <a:ext cx="26261" cy="100381"/>
                      </a:xfrm>
                      <a:custGeom>
                        <a:avLst/>
                        <a:gdLst/>
                        <a:ahLst/>
                        <a:cxnLst/>
                        <a:rect l="l" t="t" r="r" b="b"/>
                        <a:pathLst>
                          <a:path w="3339" h="12763" fill="none" extrusionOk="0">
                            <a:moveTo>
                              <a:pt x="3339" y="0"/>
                            </a:moveTo>
                            <a:lnTo>
                              <a:pt x="0" y="127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05" name="Google Shape;3505;p59"/>
                      <p:cNvGrpSpPr/>
                      <p:nvPr/>
                    </p:nvGrpSpPr>
                    <p:grpSpPr>
                      <a:xfrm>
                        <a:off x="4579164" y="3203653"/>
                        <a:ext cx="1244833" cy="1020397"/>
                        <a:chOff x="4579164" y="3203653"/>
                        <a:chExt cx="1244833" cy="1020397"/>
                      </a:xfrm>
                    </p:grpSpPr>
                    <p:sp>
                      <p:nvSpPr>
                        <p:cNvPr id="3506" name="Google Shape;3506;p59"/>
                        <p:cNvSpPr/>
                        <p:nvPr/>
                      </p:nvSpPr>
                      <p:spPr>
                        <a:xfrm>
                          <a:off x="4879812" y="3466721"/>
                          <a:ext cx="74411" cy="106563"/>
                        </a:xfrm>
                        <a:custGeom>
                          <a:avLst/>
                          <a:gdLst/>
                          <a:ahLst/>
                          <a:cxnLst/>
                          <a:rect l="l" t="t" r="r" b="b"/>
                          <a:pathLst>
                            <a:path w="9461" h="13549" fill="none" extrusionOk="0">
                              <a:moveTo>
                                <a:pt x="1" y="13549"/>
                              </a:moveTo>
                              <a:lnTo>
                                <a:pt x="946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59"/>
                        <p:cNvSpPr/>
                        <p:nvPr/>
                      </p:nvSpPr>
                      <p:spPr>
                        <a:xfrm>
                          <a:off x="4954215" y="3408017"/>
                          <a:ext cx="105989" cy="58712"/>
                        </a:xfrm>
                        <a:custGeom>
                          <a:avLst/>
                          <a:gdLst/>
                          <a:ahLst/>
                          <a:cxnLst/>
                          <a:rect l="l" t="t" r="r" b="b"/>
                          <a:pathLst>
                            <a:path w="13476" h="7465" fill="none" extrusionOk="0">
                              <a:moveTo>
                                <a:pt x="0" y="7464"/>
                              </a:moveTo>
                              <a:lnTo>
                                <a:pt x="1347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59"/>
                        <p:cNvSpPr/>
                        <p:nvPr/>
                      </p:nvSpPr>
                      <p:spPr>
                        <a:xfrm>
                          <a:off x="4953924" y="3465195"/>
                          <a:ext cx="119792" cy="54811"/>
                        </a:xfrm>
                        <a:custGeom>
                          <a:avLst/>
                          <a:gdLst/>
                          <a:ahLst/>
                          <a:cxnLst/>
                          <a:rect l="l" t="t" r="r" b="b"/>
                          <a:pathLst>
                            <a:path w="15231" h="6969" fill="none" extrusionOk="0">
                              <a:moveTo>
                                <a:pt x="1" y="1"/>
                              </a:moveTo>
                              <a:lnTo>
                                <a:pt x="15231" y="696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59"/>
                        <p:cNvSpPr/>
                        <p:nvPr/>
                      </p:nvSpPr>
                      <p:spPr>
                        <a:xfrm>
                          <a:off x="5073708" y="3521045"/>
                          <a:ext cx="26938" cy="71839"/>
                        </a:xfrm>
                        <a:custGeom>
                          <a:avLst/>
                          <a:gdLst/>
                          <a:ahLst/>
                          <a:cxnLst/>
                          <a:rect l="l" t="t" r="r" b="b"/>
                          <a:pathLst>
                            <a:path w="3425" h="9134" fill="none" extrusionOk="0">
                              <a:moveTo>
                                <a:pt x="1" y="0"/>
                              </a:moveTo>
                              <a:lnTo>
                                <a:pt x="3424" y="913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59"/>
                        <p:cNvSpPr/>
                        <p:nvPr/>
                      </p:nvSpPr>
                      <p:spPr>
                        <a:xfrm>
                          <a:off x="5100637" y="3586309"/>
                          <a:ext cx="26741" cy="81167"/>
                        </a:xfrm>
                        <a:custGeom>
                          <a:avLst/>
                          <a:gdLst/>
                          <a:ahLst/>
                          <a:cxnLst/>
                          <a:rect l="l" t="t" r="r" b="b"/>
                          <a:pathLst>
                            <a:path w="3400" h="10320" fill="none" extrusionOk="0">
                              <a:moveTo>
                                <a:pt x="3399" y="1031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59"/>
                        <p:cNvSpPr/>
                        <p:nvPr/>
                      </p:nvSpPr>
                      <p:spPr>
                        <a:xfrm>
                          <a:off x="5088549" y="3252840"/>
                          <a:ext cx="693968" cy="520624"/>
                        </a:xfrm>
                        <a:custGeom>
                          <a:avLst/>
                          <a:gdLst/>
                          <a:ahLst/>
                          <a:cxnLst/>
                          <a:rect l="l" t="t" r="r" b="b"/>
                          <a:pathLst>
                            <a:path w="88235" h="66195" fill="none" extrusionOk="0">
                              <a:moveTo>
                                <a:pt x="1" y="63509"/>
                              </a:moveTo>
                              <a:lnTo>
                                <a:pt x="1537" y="42400"/>
                              </a:lnTo>
                              <a:lnTo>
                                <a:pt x="10077" y="22210"/>
                              </a:lnTo>
                              <a:cubicBezTo>
                                <a:pt x="10077" y="22210"/>
                                <a:pt x="14202" y="33218"/>
                                <a:pt x="14202" y="32384"/>
                              </a:cubicBezTo>
                              <a:cubicBezTo>
                                <a:pt x="14202" y="31561"/>
                                <a:pt x="26009" y="8976"/>
                                <a:pt x="26009" y="8976"/>
                              </a:cubicBezTo>
                              <a:lnTo>
                                <a:pt x="33618" y="31077"/>
                              </a:lnTo>
                              <a:lnTo>
                                <a:pt x="15025" y="46779"/>
                              </a:lnTo>
                              <a:lnTo>
                                <a:pt x="36037" y="48944"/>
                              </a:lnTo>
                              <a:lnTo>
                                <a:pt x="27557" y="58863"/>
                              </a:lnTo>
                              <a:lnTo>
                                <a:pt x="40803" y="66194"/>
                              </a:lnTo>
                              <a:lnTo>
                                <a:pt x="43586" y="48448"/>
                              </a:lnTo>
                              <a:lnTo>
                                <a:pt x="51122" y="29734"/>
                              </a:lnTo>
                              <a:lnTo>
                                <a:pt x="49670" y="16694"/>
                              </a:lnTo>
                              <a:lnTo>
                                <a:pt x="65263" y="21376"/>
                              </a:lnTo>
                              <a:lnTo>
                                <a:pt x="68819" y="9448"/>
                              </a:lnTo>
                              <a:lnTo>
                                <a:pt x="66098" y="1"/>
                              </a:lnTo>
                              <a:lnTo>
                                <a:pt x="88235" y="200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59"/>
                        <p:cNvSpPr/>
                        <p:nvPr/>
                      </p:nvSpPr>
                      <p:spPr>
                        <a:xfrm>
                          <a:off x="5060203" y="3203653"/>
                          <a:ext cx="544588" cy="316354"/>
                        </a:xfrm>
                        <a:custGeom>
                          <a:avLst/>
                          <a:gdLst/>
                          <a:ahLst/>
                          <a:cxnLst/>
                          <a:rect l="l" t="t" r="r" b="b"/>
                          <a:pathLst>
                            <a:path w="69242" h="40223" fill="none" extrusionOk="0">
                              <a:moveTo>
                                <a:pt x="69242" y="6255"/>
                              </a:moveTo>
                              <a:lnTo>
                                <a:pt x="53274" y="22948"/>
                              </a:lnTo>
                              <a:lnTo>
                                <a:pt x="45532" y="5432"/>
                              </a:lnTo>
                              <a:lnTo>
                                <a:pt x="29613" y="14747"/>
                              </a:lnTo>
                              <a:lnTo>
                                <a:pt x="28790" y="1"/>
                              </a:lnTo>
                              <a:lnTo>
                                <a:pt x="13500" y="28912"/>
                              </a:lnTo>
                              <a:lnTo>
                                <a:pt x="4306" y="13089"/>
                              </a:lnTo>
                              <a:lnTo>
                                <a:pt x="0" y="25984"/>
                              </a:lnTo>
                              <a:lnTo>
                                <a:pt x="1718" y="4022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59"/>
                        <p:cNvSpPr/>
                        <p:nvPr/>
                      </p:nvSpPr>
                      <p:spPr>
                        <a:xfrm>
                          <a:off x="5127371" y="3507533"/>
                          <a:ext cx="124739" cy="267835"/>
                        </a:xfrm>
                        <a:custGeom>
                          <a:avLst/>
                          <a:gdLst/>
                          <a:ahLst/>
                          <a:cxnLst/>
                          <a:rect l="l" t="t" r="r" b="b"/>
                          <a:pathLst>
                            <a:path w="15860" h="34054" fill="none" extrusionOk="0">
                              <a:moveTo>
                                <a:pt x="9266" y="1"/>
                              </a:moveTo>
                              <a:lnTo>
                                <a:pt x="10101" y="14396"/>
                              </a:lnTo>
                              <a:lnTo>
                                <a:pt x="15859" y="34053"/>
                              </a:lnTo>
                              <a:lnTo>
                                <a:pt x="0" y="19851"/>
                              </a:lnTo>
                              <a:lnTo>
                                <a:pt x="1234" y="336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59"/>
                        <p:cNvSpPr/>
                        <p:nvPr/>
                      </p:nvSpPr>
                      <p:spPr>
                        <a:xfrm>
                          <a:off x="5100637" y="3507533"/>
                          <a:ext cx="99618" cy="78784"/>
                        </a:xfrm>
                        <a:custGeom>
                          <a:avLst/>
                          <a:gdLst/>
                          <a:ahLst/>
                          <a:cxnLst/>
                          <a:rect l="l" t="t" r="r" b="b"/>
                          <a:pathLst>
                            <a:path w="12666" h="10017" fill="none" extrusionOk="0">
                              <a:moveTo>
                                <a:pt x="0" y="10017"/>
                              </a:moveTo>
                              <a:lnTo>
                                <a:pt x="12665"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59"/>
                        <p:cNvSpPr/>
                        <p:nvPr/>
                      </p:nvSpPr>
                      <p:spPr>
                        <a:xfrm>
                          <a:off x="5200248" y="3501068"/>
                          <a:ext cx="156514" cy="6473"/>
                        </a:xfrm>
                        <a:custGeom>
                          <a:avLst/>
                          <a:gdLst/>
                          <a:ahLst/>
                          <a:cxnLst/>
                          <a:rect l="l" t="t" r="r" b="b"/>
                          <a:pathLst>
                            <a:path w="19900" h="823" fill="none" extrusionOk="0">
                              <a:moveTo>
                                <a:pt x="0" y="823"/>
                              </a:moveTo>
                              <a:lnTo>
                                <a:pt x="19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59"/>
                        <p:cNvSpPr/>
                        <p:nvPr/>
                      </p:nvSpPr>
                      <p:spPr>
                        <a:xfrm>
                          <a:off x="5127371" y="3507533"/>
                          <a:ext cx="72885" cy="155853"/>
                        </a:xfrm>
                        <a:custGeom>
                          <a:avLst/>
                          <a:gdLst/>
                          <a:ahLst/>
                          <a:cxnLst/>
                          <a:rect l="l" t="t" r="r" b="b"/>
                          <a:pathLst>
                            <a:path w="9267" h="19816" fill="none" extrusionOk="0">
                              <a:moveTo>
                                <a:pt x="9266" y="1"/>
                              </a:moveTo>
                              <a:lnTo>
                                <a:pt x="0" y="1981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59"/>
                        <p:cNvSpPr/>
                        <p:nvPr/>
                      </p:nvSpPr>
                      <p:spPr>
                        <a:xfrm>
                          <a:off x="5352947" y="3384139"/>
                          <a:ext cx="126265" cy="117692"/>
                        </a:xfrm>
                        <a:custGeom>
                          <a:avLst/>
                          <a:gdLst/>
                          <a:ahLst/>
                          <a:cxnLst/>
                          <a:rect l="l" t="t" r="r" b="b"/>
                          <a:pathLst>
                            <a:path w="16054" h="14964" fill="none" extrusionOk="0">
                              <a:moveTo>
                                <a:pt x="1" y="14964"/>
                              </a:moveTo>
                              <a:lnTo>
                                <a:pt x="1605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59"/>
                        <p:cNvSpPr/>
                        <p:nvPr/>
                      </p:nvSpPr>
                      <p:spPr>
                        <a:xfrm>
                          <a:off x="5356753" y="3246375"/>
                          <a:ext cx="61567" cy="254700"/>
                        </a:xfrm>
                        <a:custGeom>
                          <a:avLst/>
                          <a:gdLst/>
                          <a:ahLst/>
                          <a:cxnLst/>
                          <a:rect l="l" t="t" r="r" b="b"/>
                          <a:pathLst>
                            <a:path w="7828" h="32384" fill="none" extrusionOk="0">
                              <a:moveTo>
                                <a:pt x="1" y="32383"/>
                              </a:moveTo>
                              <a:lnTo>
                                <a:pt x="78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59"/>
                        <p:cNvSpPr/>
                        <p:nvPr/>
                      </p:nvSpPr>
                      <p:spPr>
                        <a:xfrm>
                          <a:off x="5352947" y="3486698"/>
                          <a:ext cx="141483" cy="10571"/>
                        </a:xfrm>
                        <a:custGeom>
                          <a:avLst/>
                          <a:gdLst/>
                          <a:ahLst/>
                          <a:cxnLst/>
                          <a:rect l="l" t="t" r="r" b="b"/>
                          <a:pathLst>
                            <a:path w="17989" h="1344" fill="none" extrusionOk="0">
                              <a:moveTo>
                                <a:pt x="1" y="1343"/>
                              </a:moveTo>
                              <a:lnTo>
                                <a:pt x="1798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59"/>
                        <p:cNvSpPr/>
                        <p:nvPr/>
                      </p:nvSpPr>
                      <p:spPr>
                        <a:xfrm>
                          <a:off x="5353898" y="3501068"/>
                          <a:ext cx="18089" cy="136725"/>
                        </a:xfrm>
                        <a:custGeom>
                          <a:avLst/>
                          <a:gdLst/>
                          <a:ahLst/>
                          <a:cxnLst/>
                          <a:rect l="l" t="t" r="r" b="b"/>
                          <a:pathLst>
                            <a:path w="2300" h="17384" fill="none" extrusionOk="0">
                              <a:moveTo>
                                <a:pt x="1" y="0"/>
                              </a:moveTo>
                              <a:lnTo>
                                <a:pt x="2299" y="1738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59"/>
                        <p:cNvSpPr/>
                        <p:nvPr/>
                      </p:nvSpPr>
                      <p:spPr>
                        <a:xfrm>
                          <a:off x="5206721" y="3620749"/>
                          <a:ext cx="102379" cy="98863"/>
                        </a:xfrm>
                        <a:custGeom>
                          <a:avLst/>
                          <a:gdLst/>
                          <a:ahLst/>
                          <a:cxnLst/>
                          <a:rect l="l" t="t" r="r" b="b"/>
                          <a:pathLst>
                            <a:path w="13017" h="12570" fill="none" extrusionOk="0">
                              <a:moveTo>
                                <a:pt x="0" y="1"/>
                              </a:moveTo>
                              <a:lnTo>
                                <a:pt x="13016" y="125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59"/>
                        <p:cNvSpPr/>
                        <p:nvPr/>
                      </p:nvSpPr>
                      <p:spPr>
                        <a:xfrm>
                          <a:off x="5293102" y="3715798"/>
                          <a:ext cx="15997" cy="101238"/>
                        </a:xfrm>
                        <a:custGeom>
                          <a:avLst/>
                          <a:gdLst/>
                          <a:ahLst/>
                          <a:cxnLst/>
                          <a:rect l="l" t="t" r="r" b="b"/>
                          <a:pathLst>
                            <a:path w="2034" h="12872" fill="none" extrusionOk="0">
                              <a:moveTo>
                                <a:pt x="2033" y="0"/>
                              </a:moveTo>
                              <a:lnTo>
                                <a:pt x="1" y="1287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59"/>
                        <p:cNvSpPr/>
                        <p:nvPr/>
                      </p:nvSpPr>
                      <p:spPr>
                        <a:xfrm>
                          <a:off x="5127371" y="3659854"/>
                          <a:ext cx="92862" cy="134539"/>
                        </a:xfrm>
                        <a:custGeom>
                          <a:avLst/>
                          <a:gdLst/>
                          <a:ahLst/>
                          <a:cxnLst/>
                          <a:rect l="l" t="t" r="r" b="b"/>
                          <a:pathLst>
                            <a:path w="11807" h="17106" fill="none" extrusionOk="0">
                              <a:moveTo>
                                <a:pt x="11807" y="17105"/>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59"/>
                        <p:cNvSpPr/>
                        <p:nvPr/>
                      </p:nvSpPr>
                      <p:spPr>
                        <a:xfrm>
                          <a:off x="5479203" y="3327149"/>
                          <a:ext cx="150615" cy="56998"/>
                        </a:xfrm>
                        <a:custGeom>
                          <a:avLst/>
                          <a:gdLst/>
                          <a:ahLst/>
                          <a:cxnLst/>
                          <a:rect l="l" t="t" r="r" b="b"/>
                          <a:pathLst>
                            <a:path w="19150" h="7247" fill="none" extrusionOk="0">
                              <a:moveTo>
                                <a:pt x="19149" y="0"/>
                              </a:moveTo>
                              <a:lnTo>
                                <a:pt x="0" y="72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59"/>
                        <p:cNvSpPr/>
                        <p:nvPr/>
                      </p:nvSpPr>
                      <p:spPr>
                        <a:xfrm>
                          <a:off x="5371980" y="3633790"/>
                          <a:ext cx="59373" cy="4003"/>
                        </a:xfrm>
                        <a:custGeom>
                          <a:avLst/>
                          <a:gdLst/>
                          <a:ahLst/>
                          <a:cxnLst/>
                          <a:rect l="l" t="t" r="r" b="b"/>
                          <a:pathLst>
                            <a:path w="7549" h="509" fill="none" extrusionOk="0">
                              <a:moveTo>
                                <a:pt x="0" y="508"/>
                              </a:moveTo>
                              <a:lnTo>
                                <a:pt x="754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59"/>
                        <p:cNvSpPr/>
                        <p:nvPr/>
                      </p:nvSpPr>
                      <p:spPr>
                        <a:xfrm>
                          <a:off x="5352947" y="3497261"/>
                          <a:ext cx="78406" cy="136536"/>
                        </a:xfrm>
                        <a:custGeom>
                          <a:avLst/>
                          <a:gdLst/>
                          <a:ahLst/>
                          <a:cxnLst/>
                          <a:rect l="l" t="t" r="r" b="b"/>
                          <a:pathLst>
                            <a:path w="9969" h="17360" fill="none" extrusionOk="0">
                              <a:moveTo>
                                <a:pt x="9969" y="17359"/>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59"/>
                        <p:cNvSpPr/>
                        <p:nvPr/>
                      </p:nvSpPr>
                      <p:spPr>
                        <a:xfrm>
                          <a:off x="4917296" y="3466721"/>
                          <a:ext cx="40733" cy="122356"/>
                        </a:xfrm>
                        <a:custGeom>
                          <a:avLst/>
                          <a:gdLst/>
                          <a:ahLst/>
                          <a:cxnLst/>
                          <a:rect l="l" t="t" r="r" b="b"/>
                          <a:pathLst>
                            <a:path w="5179" h="15557" fill="none" extrusionOk="0">
                              <a:moveTo>
                                <a:pt x="1" y="15557"/>
                              </a:moveTo>
                              <a:lnTo>
                                <a:pt x="517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59"/>
                        <p:cNvSpPr/>
                        <p:nvPr/>
                      </p:nvSpPr>
                      <p:spPr>
                        <a:xfrm>
                          <a:off x="5060203" y="3408017"/>
                          <a:ext cx="111416" cy="19513"/>
                        </a:xfrm>
                        <a:custGeom>
                          <a:avLst/>
                          <a:gdLst/>
                          <a:ahLst/>
                          <a:cxnLst/>
                          <a:rect l="l" t="t" r="r" b="b"/>
                          <a:pathLst>
                            <a:path w="14166" h="2481" fill="none" extrusionOk="0">
                              <a:moveTo>
                                <a:pt x="0" y="0"/>
                              </a:moveTo>
                              <a:lnTo>
                                <a:pt x="14165" y="248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59"/>
                        <p:cNvSpPr/>
                        <p:nvPr/>
                      </p:nvSpPr>
                      <p:spPr>
                        <a:xfrm>
                          <a:off x="5127371" y="3620749"/>
                          <a:ext cx="79358" cy="42636"/>
                        </a:xfrm>
                        <a:custGeom>
                          <a:avLst/>
                          <a:gdLst/>
                          <a:ahLst/>
                          <a:cxnLst/>
                          <a:rect l="l" t="t" r="r" b="b"/>
                          <a:pathLst>
                            <a:path w="10090" h="5421" fill="none" extrusionOk="0">
                              <a:moveTo>
                                <a:pt x="0" y="5420"/>
                              </a:moveTo>
                              <a:lnTo>
                                <a:pt x="1008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0" name="Google Shape;3530;p59"/>
                        <p:cNvGrpSpPr/>
                        <p:nvPr/>
                      </p:nvGrpSpPr>
                      <p:grpSpPr>
                        <a:xfrm>
                          <a:off x="4579164" y="3203653"/>
                          <a:ext cx="1244833" cy="1020397"/>
                          <a:chOff x="4579164" y="3203653"/>
                          <a:chExt cx="1244833" cy="1020397"/>
                        </a:xfrm>
                      </p:grpSpPr>
                      <p:sp>
                        <p:nvSpPr>
                          <p:cNvPr id="3531" name="Google Shape;3531;p59"/>
                          <p:cNvSpPr/>
                          <p:nvPr/>
                        </p:nvSpPr>
                        <p:spPr>
                          <a:xfrm>
                            <a:off x="4949551" y="3708185"/>
                            <a:ext cx="37972" cy="3815"/>
                          </a:xfrm>
                          <a:custGeom>
                            <a:avLst/>
                            <a:gdLst/>
                            <a:ahLst/>
                            <a:cxnLst/>
                            <a:rect l="l" t="t" r="r" b="b"/>
                            <a:pathLst>
                              <a:path w="4828" h="485" fill="none" extrusionOk="0">
                                <a:moveTo>
                                  <a:pt x="0" y="1"/>
                                </a:moveTo>
                                <a:lnTo>
                                  <a:pt x="4827" y="48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32" name="Google Shape;3532;p59"/>
                          <p:cNvGrpSpPr/>
                          <p:nvPr/>
                        </p:nvGrpSpPr>
                        <p:grpSpPr>
                          <a:xfrm>
                            <a:off x="4579164" y="3203653"/>
                            <a:ext cx="1244833" cy="1020397"/>
                            <a:chOff x="4579164" y="3203653"/>
                            <a:chExt cx="1244833" cy="1020397"/>
                          </a:xfrm>
                        </p:grpSpPr>
                        <p:sp>
                          <p:nvSpPr>
                            <p:cNvPr id="3533" name="Google Shape;3533;p59"/>
                            <p:cNvSpPr/>
                            <p:nvPr/>
                          </p:nvSpPr>
                          <p:spPr>
                            <a:xfrm>
                              <a:off x="4953357" y="3586309"/>
                              <a:ext cx="147288" cy="121884"/>
                            </a:xfrm>
                            <a:custGeom>
                              <a:avLst/>
                              <a:gdLst/>
                              <a:ahLst/>
                              <a:cxnLst/>
                              <a:rect l="l" t="t" r="r" b="b"/>
                              <a:pathLst>
                                <a:path w="18727" h="15497" fill="none" extrusionOk="0">
                                  <a:moveTo>
                                    <a:pt x="18726" y="1"/>
                                  </a:moveTo>
                                  <a:lnTo>
                                    <a:pt x="0" y="1549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59"/>
                            <p:cNvSpPr/>
                            <p:nvPr/>
                          </p:nvSpPr>
                          <p:spPr>
                            <a:xfrm>
                              <a:off x="4987515" y="3592876"/>
                              <a:ext cx="113130" cy="119123"/>
                            </a:xfrm>
                            <a:custGeom>
                              <a:avLst/>
                              <a:gdLst/>
                              <a:ahLst/>
                              <a:cxnLst/>
                              <a:rect l="l" t="t" r="r" b="b"/>
                              <a:pathLst>
                                <a:path w="14384" h="15146" fill="none" extrusionOk="0">
                                  <a:moveTo>
                                    <a:pt x="0" y="15146"/>
                                  </a:moveTo>
                                  <a:lnTo>
                                    <a:pt x="14383"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59"/>
                            <p:cNvSpPr/>
                            <p:nvPr/>
                          </p:nvSpPr>
                          <p:spPr>
                            <a:xfrm>
                              <a:off x="4913395" y="3708185"/>
                              <a:ext cx="39970" cy="45389"/>
                            </a:xfrm>
                            <a:custGeom>
                              <a:avLst/>
                              <a:gdLst/>
                              <a:ahLst/>
                              <a:cxnLst/>
                              <a:rect l="l" t="t" r="r" b="b"/>
                              <a:pathLst>
                                <a:path w="5082" h="5771" fill="none" extrusionOk="0">
                                  <a:moveTo>
                                    <a:pt x="1" y="5771"/>
                                  </a:moveTo>
                                  <a:lnTo>
                                    <a:pt x="508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59"/>
                            <p:cNvSpPr/>
                            <p:nvPr/>
                          </p:nvSpPr>
                          <p:spPr>
                            <a:xfrm>
                              <a:off x="4888943" y="3704378"/>
                              <a:ext cx="60616" cy="26080"/>
                            </a:xfrm>
                            <a:custGeom>
                              <a:avLst/>
                              <a:gdLst/>
                              <a:ahLst/>
                              <a:cxnLst/>
                              <a:rect l="l" t="t" r="r" b="b"/>
                              <a:pathLst>
                                <a:path w="7707" h="3316" fill="none" extrusionOk="0">
                                  <a:moveTo>
                                    <a:pt x="1" y="3315"/>
                                  </a:moveTo>
                                  <a:lnTo>
                                    <a:pt x="77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59"/>
                            <p:cNvSpPr/>
                            <p:nvPr/>
                          </p:nvSpPr>
                          <p:spPr>
                            <a:xfrm>
                              <a:off x="4917296" y="3589069"/>
                              <a:ext cx="32262" cy="119123"/>
                            </a:xfrm>
                            <a:custGeom>
                              <a:avLst/>
                              <a:gdLst/>
                              <a:ahLst/>
                              <a:cxnLst/>
                              <a:rect l="l" t="t" r="r" b="b"/>
                              <a:pathLst>
                                <a:path w="4102" h="15146" fill="none" extrusionOk="0">
                                  <a:moveTo>
                                    <a:pt x="1" y="1"/>
                                  </a:moveTo>
                                  <a:lnTo>
                                    <a:pt x="4101" y="15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59"/>
                            <p:cNvSpPr/>
                            <p:nvPr/>
                          </p:nvSpPr>
                          <p:spPr>
                            <a:xfrm>
                              <a:off x="4949551" y="3708185"/>
                              <a:ext cx="22840" cy="72885"/>
                            </a:xfrm>
                            <a:custGeom>
                              <a:avLst/>
                              <a:gdLst/>
                              <a:ahLst/>
                              <a:cxnLst/>
                              <a:rect l="l" t="t" r="r" b="b"/>
                              <a:pathLst>
                                <a:path w="2904" h="9267" fill="none" extrusionOk="0">
                                  <a:moveTo>
                                    <a:pt x="0" y="1"/>
                                  </a:moveTo>
                                  <a:lnTo>
                                    <a:pt x="2904" y="926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59"/>
                            <p:cNvSpPr/>
                            <p:nvPr/>
                          </p:nvSpPr>
                          <p:spPr>
                            <a:xfrm>
                              <a:off x="4912066" y="3752237"/>
                              <a:ext cx="60325" cy="28833"/>
                            </a:xfrm>
                            <a:custGeom>
                              <a:avLst/>
                              <a:gdLst/>
                              <a:ahLst/>
                              <a:cxnLst/>
                              <a:rect l="l" t="t" r="r" b="b"/>
                              <a:pathLst>
                                <a:path w="7670" h="3666" fill="none" extrusionOk="0">
                                  <a:moveTo>
                                    <a:pt x="0" y="1"/>
                                  </a:moveTo>
                                  <a:lnTo>
                                    <a:pt x="7670" y="36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40" name="Google Shape;3540;p59"/>
                            <p:cNvGrpSpPr/>
                            <p:nvPr/>
                          </p:nvGrpSpPr>
                          <p:grpSpPr>
                            <a:xfrm>
                              <a:off x="4579164" y="3203653"/>
                              <a:ext cx="1244833" cy="1020397"/>
                              <a:chOff x="4579164" y="3203653"/>
                              <a:chExt cx="1244833" cy="1020397"/>
                            </a:xfrm>
                          </p:grpSpPr>
                          <p:sp>
                            <p:nvSpPr>
                              <p:cNvPr id="3541" name="Google Shape;3541;p59"/>
                              <p:cNvSpPr/>
                              <p:nvPr/>
                            </p:nvSpPr>
                            <p:spPr>
                              <a:xfrm>
                                <a:off x="4590301" y="3738347"/>
                                <a:ext cx="92956" cy="91722"/>
                              </a:xfrm>
                              <a:custGeom>
                                <a:avLst/>
                                <a:gdLst/>
                                <a:ahLst/>
                                <a:cxnLst/>
                                <a:rect l="l" t="t" r="r" b="b"/>
                                <a:pathLst>
                                  <a:path w="11819" h="11662" fill="none" extrusionOk="0">
                                    <a:moveTo>
                                      <a:pt x="0" y="0"/>
                                    </a:moveTo>
                                    <a:lnTo>
                                      <a:pt x="11819" y="1166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59"/>
                              <p:cNvSpPr/>
                              <p:nvPr/>
                            </p:nvSpPr>
                            <p:spPr>
                              <a:xfrm>
                                <a:off x="4683250" y="3652241"/>
                                <a:ext cx="33591" cy="177828"/>
                              </a:xfrm>
                              <a:custGeom>
                                <a:avLst/>
                                <a:gdLst/>
                                <a:ahLst/>
                                <a:cxnLst/>
                                <a:rect l="l" t="t" r="r" b="b"/>
                                <a:pathLst>
                                  <a:path w="4271" h="22610" fill="none" extrusionOk="0">
                                    <a:moveTo>
                                      <a:pt x="1" y="22610"/>
                                    </a:moveTo>
                                    <a:lnTo>
                                      <a:pt x="427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59"/>
                              <p:cNvSpPr/>
                              <p:nvPr/>
                            </p:nvSpPr>
                            <p:spPr>
                              <a:xfrm>
                                <a:off x="4716833" y="3652241"/>
                                <a:ext cx="70982" cy="207707"/>
                              </a:xfrm>
                              <a:custGeom>
                                <a:avLst/>
                                <a:gdLst/>
                                <a:ahLst/>
                                <a:cxnLst/>
                                <a:rect l="l" t="t" r="r" b="b"/>
                                <a:pathLst>
                                  <a:path w="9025" h="26409" fill="none" extrusionOk="0">
                                    <a:moveTo>
                                      <a:pt x="1" y="1"/>
                                    </a:moveTo>
                                    <a:lnTo>
                                      <a:pt x="9025" y="2640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59"/>
                              <p:cNvSpPr/>
                              <p:nvPr/>
                            </p:nvSpPr>
                            <p:spPr>
                              <a:xfrm>
                                <a:off x="4813117" y="3694578"/>
                                <a:ext cx="44154" cy="139297"/>
                              </a:xfrm>
                              <a:custGeom>
                                <a:avLst/>
                                <a:gdLst/>
                                <a:ahLst/>
                                <a:cxnLst/>
                                <a:rect l="l" t="t" r="r" b="b"/>
                                <a:pathLst>
                                  <a:path w="5614" h="17711" fill="none" extrusionOk="0">
                                    <a:moveTo>
                                      <a:pt x="5614" y="1771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59"/>
                              <p:cNvSpPr/>
                              <p:nvPr/>
                            </p:nvSpPr>
                            <p:spPr>
                              <a:xfrm>
                                <a:off x="4787807" y="3694578"/>
                                <a:ext cx="25317" cy="165369"/>
                              </a:xfrm>
                              <a:custGeom>
                                <a:avLst/>
                                <a:gdLst/>
                                <a:ahLst/>
                                <a:cxnLst/>
                                <a:rect l="l" t="t" r="r" b="b"/>
                                <a:pathLst>
                                  <a:path w="3219" h="21026" fill="none" extrusionOk="0">
                                    <a:moveTo>
                                      <a:pt x="3219" y="1"/>
                                    </a:moveTo>
                                    <a:lnTo>
                                      <a:pt x="1" y="2102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59"/>
                              <p:cNvSpPr/>
                              <p:nvPr/>
                            </p:nvSpPr>
                            <p:spPr>
                              <a:xfrm>
                                <a:off x="4683250" y="3830061"/>
                                <a:ext cx="106374" cy="25223"/>
                              </a:xfrm>
                              <a:custGeom>
                                <a:avLst/>
                                <a:gdLst/>
                                <a:ahLst/>
                                <a:cxnLst/>
                                <a:rect l="l" t="t" r="r" b="b"/>
                                <a:pathLst>
                                  <a:path w="13525" h="3207" fill="none" extrusionOk="0">
                                    <a:moveTo>
                                      <a:pt x="1" y="1"/>
                                    </a:moveTo>
                                    <a:lnTo>
                                      <a:pt x="13525" y="320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59"/>
                              <p:cNvSpPr/>
                              <p:nvPr/>
                            </p:nvSpPr>
                            <p:spPr>
                              <a:xfrm>
                                <a:off x="4670980" y="3830061"/>
                                <a:ext cx="12277" cy="79263"/>
                              </a:xfrm>
                              <a:custGeom>
                                <a:avLst/>
                                <a:gdLst/>
                                <a:ahLst/>
                                <a:cxnLst/>
                                <a:rect l="l" t="t" r="r" b="b"/>
                                <a:pathLst>
                                  <a:path w="1561" h="10078" fill="none" extrusionOk="0">
                                    <a:moveTo>
                                      <a:pt x="1561" y="1"/>
                                    </a:moveTo>
                                    <a:lnTo>
                                      <a:pt x="0" y="1007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59"/>
                              <p:cNvSpPr/>
                              <p:nvPr/>
                            </p:nvSpPr>
                            <p:spPr>
                              <a:xfrm>
                                <a:off x="4583828" y="3830061"/>
                                <a:ext cx="99429" cy="34543"/>
                              </a:xfrm>
                              <a:custGeom>
                                <a:avLst/>
                                <a:gdLst/>
                                <a:ahLst/>
                                <a:cxnLst/>
                                <a:rect l="l" t="t" r="r" b="b"/>
                                <a:pathLst>
                                  <a:path w="12642" h="4392" fill="none" extrusionOk="0">
                                    <a:moveTo>
                                      <a:pt x="0" y="4392"/>
                                    </a:moveTo>
                                    <a:lnTo>
                                      <a:pt x="12642"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59"/>
                              <p:cNvSpPr/>
                              <p:nvPr/>
                            </p:nvSpPr>
                            <p:spPr>
                              <a:xfrm>
                                <a:off x="4683250" y="3830061"/>
                                <a:ext cx="50336" cy="117983"/>
                              </a:xfrm>
                              <a:custGeom>
                                <a:avLst/>
                                <a:gdLst/>
                                <a:ahLst/>
                                <a:cxnLst/>
                                <a:rect l="l" t="t" r="r" b="b"/>
                                <a:pathLst>
                                  <a:path w="6400" h="15001" fill="none" extrusionOk="0">
                                    <a:moveTo>
                                      <a:pt x="1" y="1"/>
                                    </a:moveTo>
                                    <a:lnTo>
                                      <a:pt x="6400" y="1500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59"/>
                              <p:cNvSpPr/>
                              <p:nvPr/>
                            </p:nvSpPr>
                            <p:spPr>
                              <a:xfrm>
                                <a:off x="4733578" y="3855276"/>
                                <a:ext cx="56046" cy="92768"/>
                              </a:xfrm>
                              <a:custGeom>
                                <a:avLst/>
                                <a:gdLst/>
                                <a:ahLst/>
                                <a:cxnLst/>
                                <a:rect l="l" t="t" r="r" b="b"/>
                                <a:pathLst>
                                  <a:path w="7126" h="11795" fill="none" extrusionOk="0">
                                    <a:moveTo>
                                      <a:pt x="1" y="11795"/>
                                    </a:moveTo>
                                    <a:lnTo>
                                      <a:pt x="712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59"/>
                              <p:cNvSpPr/>
                              <p:nvPr/>
                            </p:nvSpPr>
                            <p:spPr>
                              <a:xfrm>
                                <a:off x="4888943" y="3730450"/>
                                <a:ext cx="34928" cy="89252"/>
                              </a:xfrm>
                              <a:custGeom>
                                <a:avLst/>
                                <a:gdLst/>
                                <a:ahLst/>
                                <a:cxnLst/>
                                <a:rect l="l" t="t" r="r" b="b"/>
                                <a:pathLst>
                                  <a:path w="4441" h="11348" fill="none" extrusionOk="0">
                                    <a:moveTo>
                                      <a:pt x="4440" y="11347"/>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59"/>
                              <p:cNvSpPr/>
                              <p:nvPr/>
                            </p:nvSpPr>
                            <p:spPr>
                              <a:xfrm>
                                <a:off x="4590301" y="3667468"/>
                                <a:ext cx="49762" cy="70887"/>
                              </a:xfrm>
                              <a:custGeom>
                                <a:avLst/>
                                <a:gdLst/>
                                <a:ahLst/>
                                <a:cxnLst/>
                                <a:rect l="l" t="t" r="r" b="b"/>
                                <a:pathLst>
                                  <a:path w="6327" h="9013" fill="none" extrusionOk="0">
                                    <a:moveTo>
                                      <a:pt x="0" y="9012"/>
                                    </a:moveTo>
                                    <a:lnTo>
                                      <a:pt x="632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59"/>
                              <p:cNvSpPr/>
                              <p:nvPr/>
                            </p:nvSpPr>
                            <p:spPr>
                              <a:xfrm>
                                <a:off x="4640338" y="3648536"/>
                                <a:ext cx="80593" cy="20268"/>
                              </a:xfrm>
                              <a:custGeom>
                                <a:avLst/>
                                <a:gdLst/>
                                <a:ahLst/>
                                <a:cxnLst/>
                                <a:rect l="l" t="t" r="r" b="b"/>
                                <a:pathLst>
                                  <a:path w="10247" h="2577" fill="none" extrusionOk="0">
                                    <a:moveTo>
                                      <a:pt x="1" y="2577"/>
                                    </a:moveTo>
                                    <a:lnTo>
                                      <a:pt x="1024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54" name="Google Shape;3554;p59"/>
                              <p:cNvGrpSpPr/>
                              <p:nvPr/>
                            </p:nvGrpSpPr>
                            <p:grpSpPr>
                              <a:xfrm>
                                <a:off x="4579164" y="3203653"/>
                                <a:ext cx="1244833" cy="1020397"/>
                                <a:chOff x="4579164" y="3203653"/>
                                <a:chExt cx="1244833" cy="1020397"/>
                              </a:xfrm>
                            </p:grpSpPr>
                            <p:sp>
                              <p:nvSpPr>
                                <p:cNvPr id="3555" name="Google Shape;3555;p59"/>
                                <p:cNvSpPr/>
                                <p:nvPr/>
                              </p:nvSpPr>
                              <p:spPr>
                                <a:xfrm>
                                  <a:off x="4753083" y="3966015"/>
                                  <a:ext cx="92964" cy="53765"/>
                                </a:xfrm>
                                <a:custGeom>
                                  <a:avLst/>
                                  <a:gdLst/>
                                  <a:ahLst/>
                                  <a:cxnLst/>
                                  <a:rect l="l" t="t" r="r" b="b"/>
                                  <a:pathLst>
                                    <a:path w="11820" h="6836" fill="none" extrusionOk="0">
                                      <a:moveTo>
                                        <a:pt x="1" y="6836"/>
                                      </a:moveTo>
                                      <a:lnTo>
                                        <a:pt x="1181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59"/>
                                <p:cNvSpPr/>
                                <p:nvPr/>
                              </p:nvSpPr>
                              <p:spPr>
                                <a:xfrm>
                                  <a:off x="4846040" y="3952794"/>
                                  <a:ext cx="103519" cy="13135"/>
                                </a:xfrm>
                                <a:custGeom>
                                  <a:avLst/>
                                  <a:gdLst/>
                                  <a:ahLst/>
                                  <a:cxnLst/>
                                  <a:rect l="l" t="t" r="r" b="b"/>
                                  <a:pathLst>
                                    <a:path w="13162" h="1670" fill="none" extrusionOk="0">
                                      <a:moveTo>
                                        <a:pt x="13161" y="0"/>
                                      </a:moveTo>
                                      <a:lnTo>
                                        <a:pt x="0" y="167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59"/>
                                <p:cNvSpPr/>
                                <p:nvPr/>
                              </p:nvSpPr>
                              <p:spPr>
                                <a:xfrm>
                                  <a:off x="4846040" y="3962216"/>
                                  <a:ext cx="64800" cy="128066"/>
                                </a:xfrm>
                                <a:custGeom>
                                  <a:avLst/>
                                  <a:gdLst/>
                                  <a:ahLst/>
                                  <a:cxnLst/>
                                  <a:rect l="l" t="t" r="r" b="b"/>
                                  <a:pathLst>
                                    <a:path w="8239" h="16283" fill="none" extrusionOk="0">
                                      <a:moveTo>
                                        <a:pt x="0" y="0"/>
                                      </a:moveTo>
                                      <a:lnTo>
                                        <a:pt x="8238" y="1628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59"/>
                                <p:cNvSpPr/>
                                <p:nvPr/>
                              </p:nvSpPr>
                              <p:spPr>
                                <a:xfrm>
                                  <a:off x="4842233" y="3962216"/>
                                  <a:ext cx="3815" cy="164787"/>
                                </a:xfrm>
                                <a:custGeom>
                                  <a:avLst/>
                                  <a:gdLst/>
                                  <a:ahLst/>
                                  <a:cxnLst/>
                                  <a:rect l="l" t="t" r="r" b="b"/>
                                  <a:pathLst>
                                    <a:path w="485" h="20952" fill="none" extrusionOk="0">
                                      <a:moveTo>
                                        <a:pt x="0" y="20952"/>
                                      </a:moveTo>
                                      <a:lnTo>
                                        <a:pt x="48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59"/>
                                <p:cNvSpPr/>
                                <p:nvPr/>
                              </p:nvSpPr>
                              <p:spPr>
                                <a:xfrm>
                                  <a:off x="4842233" y="4123189"/>
                                  <a:ext cx="37587" cy="53002"/>
                                </a:xfrm>
                                <a:custGeom>
                                  <a:avLst/>
                                  <a:gdLst/>
                                  <a:ahLst/>
                                  <a:cxnLst/>
                                  <a:rect l="l" t="t" r="r" b="b"/>
                                  <a:pathLst>
                                    <a:path w="4779" h="6739" fill="none" extrusionOk="0">
                                      <a:moveTo>
                                        <a:pt x="4779" y="6739"/>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59"/>
                                <p:cNvSpPr/>
                                <p:nvPr/>
                              </p:nvSpPr>
                              <p:spPr>
                                <a:xfrm>
                                  <a:off x="4770779" y="4118525"/>
                                  <a:ext cx="71461" cy="4672"/>
                                </a:xfrm>
                                <a:custGeom>
                                  <a:avLst/>
                                  <a:gdLst/>
                                  <a:ahLst/>
                                  <a:cxnLst/>
                                  <a:rect l="l" t="t" r="r" b="b"/>
                                  <a:pathLst>
                                    <a:path w="9086" h="594" fill="none" extrusionOk="0">
                                      <a:moveTo>
                                        <a:pt x="9085" y="594"/>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59"/>
                                <p:cNvSpPr/>
                                <p:nvPr/>
                              </p:nvSpPr>
                              <p:spPr>
                                <a:xfrm>
                                  <a:off x="4842233" y="4090274"/>
                                  <a:ext cx="68606" cy="32923"/>
                                </a:xfrm>
                                <a:custGeom>
                                  <a:avLst/>
                                  <a:gdLst/>
                                  <a:ahLst/>
                                  <a:cxnLst/>
                                  <a:rect l="l" t="t" r="r" b="b"/>
                                  <a:pathLst>
                                    <a:path w="8723" h="4186" fill="none" extrusionOk="0">
                                      <a:moveTo>
                                        <a:pt x="0" y="4186"/>
                                      </a:moveTo>
                                      <a:lnTo>
                                        <a:pt x="872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2" name="Google Shape;3562;p59"/>
                                <p:cNvGrpSpPr/>
                                <p:nvPr/>
                              </p:nvGrpSpPr>
                              <p:grpSpPr>
                                <a:xfrm>
                                  <a:off x="4579164" y="3203653"/>
                                  <a:ext cx="1244833" cy="1020397"/>
                                  <a:chOff x="4579164" y="3203653"/>
                                  <a:chExt cx="1244833" cy="1020397"/>
                                </a:xfrm>
                              </p:grpSpPr>
                              <p:sp>
                                <p:nvSpPr>
                                  <p:cNvPr id="3563" name="Google Shape;3563;p59"/>
                                  <p:cNvSpPr/>
                                  <p:nvPr/>
                                </p:nvSpPr>
                                <p:spPr>
                                  <a:xfrm>
                                    <a:off x="4788476" y="3855276"/>
                                    <a:ext cx="57572" cy="110747"/>
                                  </a:xfrm>
                                  <a:custGeom>
                                    <a:avLst/>
                                    <a:gdLst/>
                                    <a:ahLst/>
                                    <a:cxnLst/>
                                    <a:rect l="l" t="t" r="r" b="b"/>
                                    <a:pathLst>
                                      <a:path w="7320" h="14081" fill="none" extrusionOk="0">
                                        <a:moveTo>
                                          <a:pt x="7319" y="14081"/>
                                        </a:moveTo>
                                        <a:lnTo>
                                          <a:pt x="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59"/>
                                  <p:cNvSpPr/>
                                  <p:nvPr/>
                                </p:nvSpPr>
                                <p:spPr>
                                  <a:xfrm>
                                    <a:off x="4846040" y="3833867"/>
                                    <a:ext cx="11231" cy="132156"/>
                                  </a:xfrm>
                                  <a:custGeom>
                                    <a:avLst/>
                                    <a:gdLst/>
                                    <a:ahLst/>
                                    <a:cxnLst/>
                                    <a:rect l="l" t="t" r="r" b="b"/>
                                    <a:pathLst>
                                      <a:path w="1428" h="16803" fill="none" extrusionOk="0">
                                        <a:moveTo>
                                          <a:pt x="0" y="16803"/>
                                        </a:moveTo>
                                        <a:lnTo>
                                          <a:pt x="1428"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59"/>
                                  <p:cNvSpPr/>
                                  <p:nvPr/>
                                </p:nvSpPr>
                                <p:spPr>
                                  <a:xfrm>
                                    <a:off x="4761554" y="3854796"/>
                                    <a:ext cx="26261" cy="164984"/>
                                  </a:xfrm>
                                  <a:custGeom>
                                    <a:avLst/>
                                    <a:gdLst/>
                                    <a:ahLst/>
                                    <a:cxnLst/>
                                    <a:rect l="l" t="t" r="r" b="b"/>
                                    <a:pathLst>
                                      <a:path w="3339" h="20977" fill="none" extrusionOk="0">
                                        <a:moveTo>
                                          <a:pt x="0" y="20977"/>
                                        </a:moveTo>
                                        <a:lnTo>
                                          <a:pt x="33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59"/>
                                  <p:cNvSpPr/>
                                  <p:nvPr/>
                                </p:nvSpPr>
                                <p:spPr>
                                  <a:xfrm>
                                    <a:off x="4846991" y="3818263"/>
                                    <a:ext cx="74025" cy="146242"/>
                                  </a:xfrm>
                                  <a:custGeom>
                                    <a:avLst/>
                                    <a:gdLst/>
                                    <a:ahLst/>
                                    <a:cxnLst/>
                                    <a:rect l="l" t="t" r="r" b="b"/>
                                    <a:pathLst>
                                      <a:path w="9412" h="18594" fill="none" extrusionOk="0">
                                        <a:moveTo>
                                          <a:pt x="0" y="18593"/>
                                        </a:moveTo>
                                        <a:lnTo>
                                          <a:pt x="941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59"/>
                                  <p:cNvSpPr/>
                                  <p:nvPr/>
                                </p:nvSpPr>
                                <p:spPr>
                                  <a:xfrm>
                                    <a:off x="4927191" y="3823305"/>
                                    <a:ext cx="22368" cy="129497"/>
                                  </a:xfrm>
                                  <a:custGeom>
                                    <a:avLst/>
                                    <a:gdLst/>
                                    <a:ahLst/>
                                    <a:cxnLst/>
                                    <a:rect l="l" t="t" r="r" b="b"/>
                                    <a:pathLst>
                                      <a:path w="2844" h="16465" fill="none" extrusionOk="0">
                                        <a:moveTo>
                                          <a:pt x="1" y="1"/>
                                        </a:moveTo>
                                        <a:lnTo>
                                          <a:pt x="2843" y="1646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68" name="Google Shape;3568;p59"/>
                                  <p:cNvGrpSpPr/>
                                  <p:nvPr/>
                                </p:nvGrpSpPr>
                                <p:grpSpPr>
                                  <a:xfrm>
                                    <a:off x="4579164" y="3203653"/>
                                    <a:ext cx="1244833" cy="1020397"/>
                                    <a:chOff x="4579164" y="3203653"/>
                                    <a:chExt cx="1244833" cy="1020397"/>
                                  </a:xfrm>
                                </p:grpSpPr>
                                <p:sp>
                                  <p:nvSpPr>
                                    <p:cNvPr id="3569" name="Google Shape;3569;p59"/>
                                    <p:cNvSpPr/>
                                    <p:nvPr/>
                                  </p:nvSpPr>
                                  <p:spPr>
                                    <a:xfrm>
                                      <a:off x="4579164" y="3652241"/>
                                      <a:ext cx="422626" cy="571809"/>
                                    </a:xfrm>
                                    <a:custGeom>
                                      <a:avLst/>
                                      <a:gdLst/>
                                      <a:ahLst/>
                                      <a:cxnLst/>
                                      <a:rect l="l" t="t" r="r" b="b"/>
                                      <a:pathLst>
                                        <a:path w="53735" h="72703" fill="none" extrusionOk="0">
                                          <a:moveTo>
                                            <a:pt x="27593" y="71880"/>
                                          </a:moveTo>
                                          <a:lnTo>
                                            <a:pt x="23771" y="58694"/>
                                          </a:lnTo>
                                          <a:lnTo>
                                            <a:pt x="22936" y="46731"/>
                                          </a:lnTo>
                                          <a:lnTo>
                                            <a:pt x="19972" y="37380"/>
                                          </a:lnTo>
                                          <a:lnTo>
                                            <a:pt x="11674" y="32686"/>
                                          </a:lnTo>
                                          <a:lnTo>
                                            <a:pt x="1" y="27001"/>
                                          </a:lnTo>
                                          <a:lnTo>
                                            <a:pt x="1392" y="10610"/>
                                          </a:lnTo>
                                          <a:lnTo>
                                            <a:pt x="17517" y="1"/>
                                          </a:lnTo>
                                          <a:lnTo>
                                            <a:pt x="29747" y="5384"/>
                                          </a:lnTo>
                                          <a:lnTo>
                                            <a:pt x="43827" y="21291"/>
                                          </a:lnTo>
                                          <a:lnTo>
                                            <a:pt x="49343" y="27122"/>
                                          </a:lnTo>
                                          <a:lnTo>
                                            <a:pt x="53735" y="25815"/>
                                          </a:lnTo>
                                          <a:lnTo>
                                            <a:pt x="50347" y="35940"/>
                                          </a:lnTo>
                                          <a:lnTo>
                                            <a:pt x="47093" y="38214"/>
                                          </a:lnTo>
                                          <a:lnTo>
                                            <a:pt x="44069" y="44275"/>
                                          </a:lnTo>
                                          <a:lnTo>
                                            <a:pt x="45073" y="51944"/>
                                          </a:lnTo>
                                          <a:lnTo>
                                            <a:pt x="42170" y="55694"/>
                                          </a:lnTo>
                                          <a:lnTo>
                                            <a:pt x="38227" y="66025"/>
                                          </a:lnTo>
                                          <a:lnTo>
                                            <a:pt x="27593" y="72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59"/>
                                    <p:cNvSpPr/>
                                    <p:nvPr/>
                                  </p:nvSpPr>
                                  <p:spPr>
                                    <a:xfrm>
                                      <a:off x="4617986" y="3203653"/>
                                      <a:ext cx="1206011" cy="684357"/>
                                    </a:xfrm>
                                    <a:custGeom>
                                      <a:avLst/>
                                      <a:gdLst/>
                                      <a:ahLst/>
                                      <a:cxnLst/>
                                      <a:rect l="l" t="t" r="r" b="b"/>
                                      <a:pathLst>
                                        <a:path w="153339" h="87013" fill="none" extrusionOk="0">
                                          <a:moveTo>
                                            <a:pt x="24811" y="62214"/>
                                          </a:moveTo>
                                          <a:lnTo>
                                            <a:pt x="34452" y="66980"/>
                                          </a:lnTo>
                                          <a:lnTo>
                                            <a:pt x="37549" y="69920"/>
                                          </a:lnTo>
                                          <a:lnTo>
                                            <a:pt x="41274" y="77698"/>
                                          </a:lnTo>
                                          <a:lnTo>
                                            <a:pt x="46270" y="79222"/>
                                          </a:lnTo>
                                          <a:lnTo>
                                            <a:pt x="55899" y="72775"/>
                                          </a:lnTo>
                                          <a:lnTo>
                                            <a:pt x="52645" y="69085"/>
                                          </a:lnTo>
                                          <a:lnTo>
                                            <a:pt x="48291" y="70234"/>
                                          </a:lnTo>
                                          <a:lnTo>
                                            <a:pt x="46585" y="64634"/>
                                          </a:lnTo>
                                          <a:lnTo>
                                            <a:pt x="48774" y="66097"/>
                                          </a:lnTo>
                                          <a:lnTo>
                                            <a:pt x="59698" y="70234"/>
                                          </a:lnTo>
                                          <a:lnTo>
                                            <a:pt x="65988" y="72279"/>
                                          </a:lnTo>
                                          <a:lnTo>
                                            <a:pt x="66315" y="75944"/>
                                          </a:lnTo>
                                          <a:lnTo>
                                            <a:pt x="70960" y="87013"/>
                                          </a:lnTo>
                                          <a:lnTo>
                                            <a:pt x="76573" y="75944"/>
                                          </a:lnTo>
                                          <a:lnTo>
                                            <a:pt x="80831" y="72932"/>
                                          </a:lnTo>
                                          <a:lnTo>
                                            <a:pt x="86069" y="78146"/>
                                          </a:lnTo>
                                          <a:lnTo>
                                            <a:pt x="88355" y="83928"/>
                                          </a:lnTo>
                                          <a:lnTo>
                                            <a:pt x="94633" y="84037"/>
                                          </a:lnTo>
                                          <a:lnTo>
                                            <a:pt x="94270" y="74299"/>
                                          </a:lnTo>
                                          <a:lnTo>
                                            <a:pt x="100936" y="72690"/>
                                          </a:lnTo>
                                          <a:lnTo>
                                            <a:pt x="106682" y="64307"/>
                                          </a:lnTo>
                                          <a:lnTo>
                                            <a:pt x="106319" y="56553"/>
                                          </a:lnTo>
                                          <a:lnTo>
                                            <a:pt x="103416" y="54690"/>
                                          </a:lnTo>
                                          <a:lnTo>
                                            <a:pt x="106827" y="53105"/>
                                          </a:lnTo>
                                          <a:lnTo>
                                            <a:pt x="120194" y="45339"/>
                                          </a:lnTo>
                                          <a:lnTo>
                                            <a:pt x="122528" y="36859"/>
                                          </a:lnTo>
                                          <a:lnTo>
                                            <a:pt x="118851" y="35493"/>
                                          </a:lnTo>
                                          <a:lnTo>
                                            <a:pt x="125093" y="28464"/>
                                          </a:lnTo>
                                          <a:lnTo>
                                            <a:pt x="148536" y="25972"/>
                                          </a:lnTo>
                                          <a:lnTo>
                                            <a:pt x="153339" y="12255"/>
                                          </a:lnTo>
                                          <a:lnTo>
                                            <a:pt x="125468" y="6255"/>
                                          </a:lnTo>
                                          <a:lnTo>
                                            <a:pt x="101758" y="5432"/>
                                          </a:lnTo>
                                          <a:lnTo>
                                            <a:pt x="85016" y="1"/>
                                          </a:lnTo>
                                          <a:lnTo>
                                            <a:pt x="60532" y="12255"/>
                                          </a:lnTo>
                                          <a:lnTo>
                                            <a:pt x="39714" y="20214"/>
                                          </a:lnTo>
                                          <a:lnTo>
                                            <a:pt x="35444" y="13089"/>
                                          </a:lnTo>
                                          <a:lnTo>
                                            <a:pt x="22186" y="13464"/>
                                          </a:lnTo>
                                          <a:lnTo>
                                            <a:pt x="15291" y="21351"/>
                                          </a:lnTo>
                                          <a:lnTo>
                                            <a:pt x="11831" y="27484"/>
                                          </a:lnTo>
                                          <a:lnTo>
                                            <a:pt x="21581" y="26614"/>
                                          </a:lnTo>
                                          <a:lnTo>
                                            <a:pt x="24532" y="19561"/>
                                          </a:lnTo>
                                          <a:lnTo>
                                            <a:pt x="29480" y="22694"/>
                                          </a:lnTo>
                                          <a:lnTo>
                                            <a:pt x="24811" y="32964"/>
                                          </a:lnTo>
                                          <a:lnTo>
                                            <a:pt x="20262" y="35541"/>
                                          </a:lnTo>
                                          <a:lnTo>
                                            <a:pt x="15569" y="31368"/>
                                          </a:lnTo>
                                          <a:lnTo>
                                            <a:pt x="15061" y="35650"/>
                                          </a:lnTo>
                                          <a:lnTo>
                                            <a:pt x="11057" y="37924"/>
                                          </a:lnTo>
                                          <a:lnTo>
                                            <a:pt x="6024" y="43089"/>
                                          </a:lnTo>
                                          <a:lnTo>
                                            <a:pt x="6387" y="49210"/>
                                          </a:lnTo>
                                          <a:lnTo>
                                            <a:pt x="992" y="49210"/>
                                          </a:lnTo>
                                          <a:lnTo>
                                            <a:pt x="0" y="52198"/>
                                          </a:lnTo>
                                          <a:lnTo>
                                            <a:pt x="835" y="57037"/>
                                          </a:lnTo>
                                          <a:lnTo>
                                            <a:pt x="6726" y="55198"/>
                                          </a:lnTo>
                                          <a:lnTo>
                                            <a:pt x="10924" y="50069"/>
                                          </a:lnTo>
                                          <a:lnTo>
                                            <a:pt x="16367" y="50686"/>
                                          </a:lnTo>
                                          <a:lnTo>
                                            <a:pt x="18049" y="46670"/>
                                          </a:lnTo>
                                          <a:lnTo>
                                            <a:pt x="23093" y="54363"/>
                                          </a:lnTo>
                                          <a:lnTo>
                                            <a:pt x="26528" y="56105"/>
                                          </a:lnTo>
                                          <a:lnTo>
                                            <a:pt x="26734" y="52210"/>
                                          </a:lnTo>
                                          <a:lnTo>
                                            <a:pt x="33835" y="47069"/>
                                          </a:lnTo>
                                          <a:lnTo>
                                            <a:pt x="38069" y="49488"/>
                                          </a:lnTo>
                                          <a:lnTo>
                                            <a:pt x="36278" y="53045"/>
                                          </a:lnTo>
                                          <a:lnTo>
                                            <a:pt x="28343" y="55392"/>
                                          </a:lnTo>
                                          <a:cubicBezTo>
                                            <a:pt x="28343" y="55392"/>
                                            <a:pt x="31041" y="58888"/>
                                            <a:pt x="31319" y="58984"/>
                                          </a:cubicBezTo>
                                          <a:cubicBezTo>
                                            <a:pt x="31597" y="59069"/>
                                            <a:pt x="36278" y="58150"/>
                                            <a:pt x="36278" y="58150"/>
                                          </a:cubicBezTo>
                                          <a:lnTo>
                                            <a:pt x="35456" y="61948"/>
                                          </a:lnTo>
                                          <a:lnTo>
                                            <a:pt x="30920" y="63255"/>
                                          </a:lnTo>
                                          <a:lnTo>
                                            <a:pt x="24823" y="6214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59"/>
                                    <p:cNvSpPr/>
                                    <p:nvPr/>
                                  </p:nvSpPr>
                                  <p:spPr>
                                    <a:xfrm>
                                      <a:off x="4906356" y="3466721"/>
                                      <a:ext cx="194289" cy="358880"/>
                                    </a:xfrm>
                                    <a:custGeom>
                                      <a:avLst/>
                                      <a:gdLst/>
                                      <a:ahLst/>
                                      <a:cxnLst/>
                                      <a:rect l="l" t="t" r="r" b="b"/>
                                      <a:pathLst>
                                        <a:path w="24703" h="45630" fill="none" extrusionOk="0">
                                          <a:moveTo>
                                            <a:pt x="8396" y="39968"/>
                                          </a:moveTo>
                                          <a:lnTo>
                                            <a:pt x="9835" y="45629"/>
                                          </a:lnTo>
                                          <a:lnTo>
                                            <a:pt x="11626" y="36786"/>
                                          </a:lnTo>
                                          <a:lnTo>
                                            <a:pt x="5492" y="30218"/>
                                          </a:lnTo>
                                          <a:lnTo>
                                            <a:pt x="1" y="25016"/>
                                          </a:lnTo>
                                          <a:lnTo>
                                            <a:pt x="1392" y="16040"/>
                                          </a:lnTo>
                                          <a:lnTo>
                                            <a:pt x="24702" y="15206"/>
                                          </a:lnTo>
                                          <a:lnTo>
                                            <a:pt x="6472"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59"/>
                                    <p:cNvSpPr/>
                                    <p:nvPr/>
                                  </p:nvSpPr>
                                  <p:spPr>
                                    <a:xfrm>
                                      <a:off x="4972383" y="3756043"/>
                                      <a:ext cx="25412" cy="25026"/>
                                    </a:xfrm>
                                    <a:custGeom>
                                      <a:avLst/>
                                      <a:gdLst/>
                                      <a:ahLst/>
                                      <a:cxnLst/>
                                      <a:rect l="l" t="t" r="r" b="b"/>
                                      <a:pathLst>
                                        <a:path w="3231" h="3182" fill="none" extrusionOk="0">
                                          <a:moveTo>
                                            <a:pt x="1" y="3182"/>
                                          </a:moveTo>
                                          <a:lnTo>
                                            <a:pt x="3231"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3573" name="Google Shape;3573;p59"/>
                            <p:cNvSpPr/>
                            <p:nvPr/>
                          </p:nvSpPr>
                          <p:spPr>
                            <a:xfrm>
                              <a:off x="4890375" y="3688019"/>
                              <a:ext cx="5144" cy="43769"/>
                            </a:xfrm>
                            <a:custGeom>
                              <a:avLst/>
                              <a:gdLst/>
                              <a:ahLst/>
                              <a:cxnLst/>
                              <a:rect l="l" t="t" r="r" b="b"/>
                              <a:pathLst>
                                <a:path w="654" h="5565" fill="none" extrusionOk="0">
                                  <a:moveTo>
                                    <a:pt x="653" y="0"/>
                                  </a:moveTo>
                                  <a:lnTo>
                                    <a:pt x="0" y="5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59"/>
                            <p:cNvSpPr/>
                            <p:nvPr/>
                          </p:nvSpPr>
                          <p:spPr>
                            <a:xfrm>
                              <a:off x="4899317" y="3688019"/>
                              <a:ext cx="54048" cy="20174"/>
                            </a:xfrm>
                            <a:custGeom>
                              <a:avLst/>
                              <a:gdLst/>
                              <a:ahLst/>
                              <a:cxnLst/>
                              <a:rect l="l" t="t" r="r" b="b"/>
                              <a:pathLst>
                                <a:path w="6872" h="2565" fill="none" extrusionOk="0">
                                  <a:moveTo>
                                    <a:pt x="0" y="0"/>
                                  </a:moveTo>
                                  <a:lnTo>
                                    <a:pt x="6871" y="256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59"/>
                            <p:cNvSpPr/>
                            <p:nvPr/>
                          </p:nvSpPr>
                          <p:spPr>
                            <a:xfrm>
                              <a:off x="4862690" y="3700571"/>
                              <a:ext cx="27693" cy="31216"/>
                            </a:xfrm>
                            <a:custGeom>
                              <a:avLst/>
                              <a:gdLst/>
                              <a:ahLst/>
                              <a:cxnLst/>
                              <a:rect l="l" t="t" r="r" b="b"/>
                              <a:pathLst>
                                <a:path w="3521" h="3969" fill="none" extrusionOk="0">
                                  <a:moveTo>
                                    <a:pt x="0" y="1"/>
                                  </a:moveTo>
                                  <a:lnTo>
                                    <a:pt x="3520" y="396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576" name="Google Shape;3576;p59"/>
                        <p:cNvSpPr/>
                        <p:nvPr/>
                      </p:nvSpPr>
                      <p:spPr>
                        <a:xfrm>
                          <a:off x="4953924" y="3297081"/>
                          <a:ext cx="146053" cy="168122"/>
                        </a:xfrm>
                        <a:custGeom>
                          <a:avLst/>
                          <a:gdLst/>
                          <a:ahLst/>
                          <a:cxnLst/>
                          <a:rect l="l" t="t" r="r" b="b"/>
                          <a:pathLst>
                            <a:path w="18570" h="21376" fill="none" extrusionOk="0">
                              <a:moveTo>
                                <a:pt x="1" y="21376"/>
                              </a:moveTo>
                              <a:lnTo>
                                <a:pt x="18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3577" name="Google Shape;3577;p59"/>
              <p:cNvGrpSpPr/>
              <p:nvPr/>
            </p:nvGrpSpPr>
            <p:grpSpPr>
              <a:xfrm>
                <a:off x="4595437" y="3598775"/>
                <a:ext cx="37776" cy="32451"/>
                <a:chOff x="4595437" y="3598775"/>
                <a:chExt cx="37776" cy="32451"/>
              </a:xfrm>
            </p:grpSpPr>
            <p:sp>
              <p:nvSpPr>
                <p:cNvPr id="3578" name="Google Shape;3578;p59"/>
                <p:cNvSpPr/>
                <p:nvPr/>
              </p:nvSpPr>
              <p:spPr>
                <a:xfrm>
                  <a:off x="4595437" y="3598775"/>
                  <a:ext cx="37776" cy="32451"/>
                </a:xfrm>
                <a:custGeom>
                  <a:avLst/>
                  <a:gdLst/>
                  <a:ahLst/>
                  <a:cxnLst/>
                  <a:rect l="l" t="t" r="r" b="b"/>
                  <a:pathLst>
                    <a:path w="4803" h="4126" extrusionOk="0">
                      <a:moveTo>
                        <a:pt x="2730" y="0"/>
                      </a:moveTo>
                      <a:cubicBezTo>
                        <a:pt x="2226" y="0"/>
                        <a:pt x="1712" y="187"/>
                        <a:pt x="1295" y="605"/>
                      </a:cubicBezTo>
                      <a:cubicBezTo>
                        <a:pt x="0" y="1900"/>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59"/>
                <p:cNvSpPr/>
                <p:nvPr/>
              </p:nvSpPr>
              <p:spPr>
                <a:xfrm>
                  <a:off x="4610561" y="3608480"/>
                  <a:ext cx="13040" cy="13040"/>
                </a:xfrm>
                <a:custGeom>
                  <a:avLst/>
                  <a:gdLst/>
                  <a:ahLst/>
                  <a:cxnLst/>
                  <a:rect l="l" t="t" r="r" b="b"/>
                  <a:pathLst>
                    <a:path w="1658" h="1658" extrusionOk="0">
                      <a:moveTo>
                        <a:pt x="835" y="0"/>
                      </a:moveTo>
                      <a:cubicBezTo>
                        <a:pt x="376" y="0"/>
                        <a:pt x="1" y="375"/>
                        <a:pt x="1" y="835"/>
                      </a:cubicBezTo>
                      <a:cubicBezTo>
                        <a:pt x="1" y="1283"/>
                        <a:pt x="376" y="1658"/>
                        <a:pt x="835" y="1658"/>
                      </a:cubicBezTo>
                      <a:cubicBezTo>
                        <a:pt x="1283" y="1658"/>
                        <a:pt x="1658" y="1283"/>
                        <a:pt x="1658" y="835"/>
                      </a:cubicBezTo>
                      <a:cubicBezTo>
                        <a:pt x="1658" y="375"/>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0" name="Google Shape;3580;p59"/>
              <p:cNvGrpSpPr/>
              <p:nvPr/>
            </p:nvGrpSpPr>
            <p:grpSpPr>
              <a:xfrm>
                <a:off x="4641864" y="3524443"/>
                <a:ext cx="37776" cy="32380"/>
                <a:chOff x="4641864" y="3524443"/>
                <a:chExt cx="37776" cy="32380"/>
              </a:xfrm>
            </p:grpSpPr>
            <p:sp>
              <p:nvSpPr>
                <p:cNvPr id="3581" name="Google Shape;3581;p59"/>
                <p:cNvSpPr/>
                <p:nvPr/>
              </p:nvSpPr>
              <p:spPr>
                <a:xfrm>
                  <a:off x="4641864" y="3524443"/>
                  <a:ext cx="37776" cy="32380"/>
                </a:xfrm>
                <a:custGeom>
                  <a:avLst/>
                  <a:gdLst/>
                  <a:ahLst/>
                  <a:cxnLst/>
                  <a:rect l="l" t="t" r="r" b="b"/>
                  <a:pathLst>
                    <a:path w="4803" h="4117" extrusionOk="0">
                      <a:moveTo>
                        <a:pt x="2737" y="1"/>
                      </a:moveTo>
                      <a:cubicBezTo>
                        <a:pt x="2231" y="1"/>
                        <a:pt x="1715" y="189"/>
                        <a:pt x="1295" y="609"/>
                      </a:cubicBezTo>
                      <a:cubicBezTo>
                        <a:pt x="0" y="1903"/>
                        <a:pt x="908" y="4117"/>
                        <a:pt x="2746" y="4117"/>
                      </a:cubicBezTo>
                      <a:cubicBezTo>
                        <a:pt x="3884" y="4117"/>
                        <a:pt x="4803" y="3197"/>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59"/>
                <p:cNvSpPr/>
                <p:nvPr/>
              </p:nvSpPr>
              <p:spPr>
                <a:xfrm>
                  <a:off x="4656988" y="3534077"/>
                  <a:ext cx="13048" cy="13040"/>
                </a:xfrm>
                <a:custGeom>
                  <a:avLst/>
                  <a:gdLst/>
                  <a:ahLst/>
                  <a:cxnLst/>
                  <a:rect l="l" t="t" r="r" b="b"/>
                  <a:pathLst>
                    <a:path w="1659" h="1658" extrusionOk="0">
                      <a:moveTo>
                        <a:pt x="823" y="1"/>
                      </a:moveTo>
                      <a:cubicBezTo>
                        <a:pt x="376" y="1"/>
                        <a:pt x="1" y="376"/>
                        <a:pt x="1" y="835"/>
                      </a:cubicBezTo>
                      <a:cubicBezTo>
                        <a:pt x="1" y="1295"/>
                        <a:pt x="376"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3" name="Google Shape;3583;p59"/>
              <p:cNvGrpSpPr/>
              <p:nvPr/>
            </p:nvGrpSpPr>
            <p:grpSpPr>
              <a:xfrm>
                <a:off x="4648431" y="3893901"/>
                <a:ext cx="37776" cy="32357"/>
                <a:chOff x="4648431" y="3893901"/>
                <a:chExt cx="37776" cy="32357"/>
              </a:xfrm>
            </p:grpSpPr>
            <p:sp>
              <p:nvSpPr>
                <p:cNvPr id="3584" name="Google Shape;3584;p59"/>
                <p:cNvSpPr/>
                <p:nvPr/>
              </p:nvSpPr>
              <p:spPr>
                <a:xfrm>
                  <a:off x="4648431" y="3893901"/>
                  <a:ext cx="37776" cy="32357"/>
                </a:xfrm>
                <a:custGeom>
                  <a:avLst/>
                  <a:gdLst/>
                  <a:ahLst/>
                  <a:cxnLst/>
                  <a:rect l="l" t="t" r="r" b="b"/>
                  <a:pathLst>
                    <a:path w="4803" h="4114" extrusionOk="0">
                      <a:moveTo>
                        <a:pt x="2732" y="0"/>
                      </a:moveTo>
                      <a:cubicBezTo>
                        <a:pt x="2227" y="0"/>
                        <a:pt x="1713" y="187"/>
                        <a:pt x="1295" y="605"/>
                      </a:cubicBezTo>
                      <a:cubicBezTo>
                        <a:pt x="0" y="1900"/>
                        <a:pt x="920" y="4113"/>
                        <a:pt x="2746" y="4113"/>
                      </a:cubicBezTo>
                      <a:cubicBezTo>
                        <a:pt x="3883" y="4113"/>
                        <a:pt x="4803" y="3194"/>
                        <a:pt x="4803" y="2057"/>
                      </a:cubicBezTo>
                      <a:cubicBezTo>
                        <a:pt x="4803"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59"/>
                <p:cNvSpPr/>
                <p:nvPr/>
              </p:nvSpPr>
              <p:spPr>
                <a:xfrm>
                  <a:off x="4663556" y="3903606"/>
                  <a:ext cx="13040" cy="13040"/>
                </a:xfrm>
                <a:custGeom>
                  <a:avLst/>
                  <a:gdLst/>
                  <a:ahLst/>
                  <a:cxnLst/>
                  <a:rect l="l" t="t" r="r" b="b"/>
                  <a:pathLst>
                    <a:path w="1658" h="1658" extrusionOk="0">
                      <a:moveTo>
                        <a:pt x="823" y="0"/>
                      </a:moveTo>
                      <a:cubicBezTo>
                        <a:pt x="363" y="0"/>
                        <a:pt x="1" y="375"/>
                        <a:pt x="1" y="823"/>
                      </a:cubicBezTo>
                      <a:cubicBezTo>
                        <a:pt x="1" y="1283"/>
                        <a:pt x="363"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6" name="Google Shape;3586;p59"/>
              <p:cNvGrpSpPr/>
              <p:nvPr/>
            </p:nvGrpSpPr>
            <p:grpSpPr>
              <a:xfrm>
                <a:off x="4567752" y="3722908"/>
                <a:ext cx="37870" cy="32380"/>
                <a:chOff x="4567752" y="3722908"/>
                <a:chExt cx="37870" cy="32380"/>
              </a:xfrm>
            </p:grpSpPr>
            <p:sp>
              <p:nvSpPr>
                <p:cNvPr id="3587" name="Google Shape;3587;p59"/>
                <p:cNvSpPr/>
                <p:nvPr/>
              </p:nvSpPr>
              <p:spPr>
                <a:xfrm>
                  <a:off x="4567752" y="3722908"/>
                  <a:ext cx="37870" cy="32380"/>
                </a:xfrm>
                <a:custGeom>
                  <a:avLst/>
                  <a:gdLst/>
                  <a:ahLst/>
                  <a:cxnLst/>
                  <a:rect l="l" t="t" r="r" b="b"/>
                  <a:pathLst>
                    <a:path w="4815" h="4117" extrusionOk="0">
                      <a:moveTo>
                        <a:pt x="2749" y="1"/>
                      </a:moveTo>
                      <a:cubicBezTo>
                        <a:pt x="2243" y="1"/>
                        <a:pt x="1726" y="189"/>
                        <a:pt x="1307" y="609"/>
                      </a:cubicBezTo>
                      <a:cubicBezTo>
                        <a:pt x="0" y="1903"/>
                        <a:pt x="919" y="4117"/>
                        <a:pt x="2758" y="4117"/>
                      </a:cubicBezTo>
                      <a:cubicBezTo>
                        <a:pt x="3895" y="4117"/>
                        <a:pt x="4815" y="3197"/>
                        <a:pt x="4815" y="2060"/>
                      </a:cubicBezTo>
                      <a:cubicBezTo>
                        <a:pt x="4815" y="818"/>
                        <a:pt x="3804" y="1"/>
                        <a:pt x="27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59"/>
                <p:cNvSpPr/>
                <p:nvPr/>
              </p:nvSpPr>
              <p:spPr>
                <a:xfrm>
                  <a:off x="4580690" y="3732543"/>
                  <a:ext cx="15227" cy="13064"/>
                </a:xfrm>
                <a:custGeom>
                  <a:avLst/>
                  <a:gdLst/>
                  <a:ahLst/>
                  <a:cxnLst/>
                  <a:rect l="l" t="t" r="r" b="b"/>
                  <a:pathLst>
                    <a:path w="1936" h="1661" extrusionOk="0">
                      <a:moveTo>
                        <a:pt x="1113" y="0"/>
                      </a:moveTo>
                      <a:cubicBezTo>
                        <a:pt x="375" y="0"/>
                        <a:pt x="0" y="896"/>
                        <a:pt x="520" y="1416"/>
                      </a:cubicBezTo>
                      <a:cubicBezTo>
                        <a:pt x="689" y="1585"/>
                        <a:pt x="898" y="1661"/>
                        <a:pt x="1103" y="1661"/>
                      </a:cubicBezTo>
                      <a:cubicBezTo>
                        <a:pt x="1528" y="1661"/>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9" name="Google Shape;3589;p59"/>
              <p:cNvGrpSpPr/>
              <p:nvPr/>
            </p:nvGrpSpPr>
            <p:grpSpPr>
              <a:xfrm>
                <a:off x="4617506" y="3652052"/>
                <a:ext cx="37783" cy="32357"/>
                <a:chOff x="4617506" y="3652052"/>
                <a:chExt cx="37783" cy="32357"/>
              </a:xfrm>
            </p:grpSpPr>
            <p:sp>
              <p:nvSpPr>
                <p:cNvPr id="3590" name="Google Shape;3590;p59"/>
                <p:cNvSpPr/>
                <p:nvPr/>
              </p:nvSpPr>
              <p:spPr>
                <a:xfrm>
                  <a:off x="4617506" y="3652052"/>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59"/>
                <p:cNvSpPr/>
                <p:nvPr/>
              </p:nvSpPr>
              <p:spPr>
                <a:xfrm>
                  <a:off x="4632638" y="3661758"/>
                  <a:ext cx="13040" cy="13040"/>
                </a:xfrm>
                <a:custGeom>
                  <a:avLst/>
                  <a:gdLst/>
                  <a:ahLst/>
                  <a:cxnLst/>
                  <a:rect l="l" t="t" r="r" b="b"/>
                  <a:pathLst>
                    <a:path w="1658" h="1658" extrusionOk="0">
                      <a:moveTo>
                        <a:pt x="823" y="1"/>
                      </a:moveTo>
                      <a:cubicBezTo>
                        <a:pt x="363" y="1"/>
                        <a:pt x="0" y="363"/>
                        <a:pt x="0" y="823"/>
                      </a:cubicBezTo>
                      <a:cubicBezTo>
                        <a:pt x="0" y="1283"/>
                        <a:pt x="363" y="1658"/>
                        <a:pt x="823" y="1658"/>
                      </a:cubicBezTo>
                      <a:cubicBezTo>
                        <a:pt x="1282" y="1658"/>
                        <a:pt x="1657" y="1283"/>
                        <a:pt x="1657" y="823"/>
                      </a:cubicBezTo>
                      <a:cubicBezTo>
                        <a:pt x="1657" y="363"/>
                        <a:pt x="1282"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2" name="Google Shape;3592;p59"/>
              <p:cNvGrpSpPr/>
              <p:nvPr/>
            </p:nvGrpSpPr>
            <p:grpSpPr>
              <a:xfrm>
                <a:off x="4739005" y="3554149"/>
                <a:ext cx="37870" cy="32357"/>
                <a:chOff x="4739005" y="3554149"/>
                <a:chExt cx="37870" cy="32357"/>
              </a:xfrm>
            </p:grpSpPr>
            <p:sp>
              <p:nvSpPr>
                <p:cNvPr id="3593" name="Google Shape;3593;p59"/>
                <p:cNvSpPr/>
                <p:nvPr/>
              </p:nvSpPr>
              <p:spPr>
                <a:xfrm>
                  <a:off x="4739005" y="3554149"/>
                  <a:ext cx="37870" cy="32357"/>
                </a:xfrm>
                <a:custGeom>
                  <a:avLst/>
                  <a:gdLst/>
                  <a:ahLst/>
                  <a:cxnLst/>
                  <a:rect l="l" t="t" r="r" b="b"/>
                  <a:pathLst>
                    <a:path w="4815" h="4114" extrusionOk="0">
                      <a:moveTo>
                        <a:pt x="2744" y="1"/>
                      </a:moveTo>
                      <a:cubicBezTo>
                        <a:pt x="2239" y="1"/>
                        <a:pt x="1725" y="188"/>
                        <a:pt x="1307" y="606"/>
                      </a:cubicBezTo>
                      <a:cubicBezTo>
                        <a:pt x="0" y="1900"/>
                        <a:pt x="920" y="4114"/>
                        <a:pt x="2758" y="4114"/>
                      </a:cubicBezTo>
                      <a:cubicBezTo>
                        <a:pt x="3895" y="4114"/>
                        <a:pt x="4815" y="3195"/>
                        <a:pt x="4815" y="2058"/>
                      </a:cubicBezTo>
                      <a:cubicBezTo>
                        <a:pt x="4815" y="821"/>
                        <a:pt x="3801" y="1"/>
                        <a:pt x="274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59"/>
                <p:cNvSpPr/>
                <p:nvPr/>
              </p:nvSpPr>
              <p:spPr>
                <a:xfrm>
                  <a:off x="4751943" y="3563854"/>
                  <a:ext cx="15227" cy="13048"/>
                </a:xfrm>
                <a:custGeom>
                  <a:avLst/>
                  <a:gdLst/>
                  <a:ahLst/>
                  <a:cxnLst/>
                  <a:rect l="l" t="t" r="r" b="b"/>
                  <a:pathLst>
                    <a:path w="1936" h="1659" extrusionOk="0">
                      <a:moveTo>
                        <a:pt x="1113" y="1"/>
                      </a:moveTo>
                      <a:cubicBezTo>
                        <a:pt x="375" y="1"/>
                        <a:pt x="0" y="896"/>
                        <a:pt x="521" y="1416"/>
                      </a:cubicBezTo>
                      <a:cubicBezTo>
                        <a:pt x="692" y="1583"/>
                        <a:pt x="899" y="1658"/>
                        <a:pt x="1101" y="1658"/>
                      </a:cubicBezTo>
                      <a:cubicBezTo>
                        <a:pt x="1529" y="1658"/>
                        <a:pt x="1936" y="1324"/>
                        <a:pt x="1936" y="824"/>
                      </a:cubicBezTo>
                      <a:cubicBezTo>
                        <a:pt x="1936" y="364"/>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5" name="Google Shape;3595;p59"/>
              <p:cNvGrpSpPr/>
              <p:nvPr/>
            </p:nvGrpSpPr>
            <p:grpSpPr>
              <a:xfrm>
                <a:off x="4806557" y="3630258"/>
                <a:ext cx="37776" cy="32364"/>
                <a:chOff x="4806557" y="3630258"/>
                <a:chExt cx="37776" cy="32364"/>
              </a:xfrm>
            </p:grpSpPr>
            <p:sp>
              <p:nvSpPr>
                <p:cNvPr id="3596" name="Google Shape;3596;p59"/>
                <p:cNvSpPr/>
                <p:nvPr/>
              </p:nvSpPr>
              <p:spPr>
                <a:xfrm>
                  <a:off x="4806557" y="3630258"/>
                  <a:ext cx="37776" cy="32364"/>
                </a:xfrm>
                <a:custGeom>
                  <a:avLst/>
                  <a:gdLst/>
                  <a:ahLst/>
                  <a:cxnLst/>
                  <a:rect l="l" t="t" r="r" b="b"/>
                  <a:pathLst>
                    <a:path w="4803" h="4115" extrusionOk="0">
                      <a:moveTo>
                        <a:pt x="2732" y="1"/>
                      </a:moveTo>
                      <a:cubicBezTo>
                        <a:pt x="2227" y="1"/>
                        <a:pt x="1713" y="188"/>
                        <a:pt x="1294" y="606"/>
                      </a:cubicBezTo>
                      <a:cubicBezTo>
                        <a:pt x="0" y="1901"/>
                        <a:pt x="907" y="4114"/>
                        <a:pt x="2746" y="4114"/>
                      </a:cubicBezTo>
                      <a:cubicBezTo>
                        <a:pt x="3883" y="4114"/>
                        <a:pt x="4802" y="3195"/>
                        <a:pt x="4802" y="2058"/>
                      </a:cubicBezTo>
                      <a:cubicBezTo>
                        <a:pt x="4802" y="822"/>
                        <a:pt x="3788"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59"/>
                <p:cNvSpPr/>
                <p:nvPr/>
              </p:nvSpPr>
              <p:spPr>
                <a:xfrm>
                  <a:off x="4819495" y="3639972"/>
                  <a:ext cx="15227" cy="13040"/>
                </a:xfrm>
                <a:custGeom>
                  <a:avLst/>
                  <a:gdLst/>
                  <a:ahLst/>
                  <a:cxnLst/>
                  <a:rect l="l" t="t" r="r" b="b"/>
                  <a:pathLst>
                    <a:path w="1936" h="1658" extrusionOk="0">
                      <a:moveTo>
                        <a:pt x="1113" y="0"/>
                      </a:moveTo>
                      <a:cubicBezTo>
                        <a:pt x="363" y="0"/>
                        <a:pt x="0" y="896"/>
                        <a:pt x="520" y="1416"/>
                      </a:cubicBezTo>
                      <a:cubicBezTo>
                        <a:pt x="687" y="1583"/>
                        <a:pt x="893" y="1657"/>
                        <a:pt x="1096" y="1657"/>
                      </a:cubicBezTo>
                      <a:cubicBezTo>
                        <a:pt x="1523" y="1657"/>
                        <a:pt x="1936" y="1324"/>
                        <a:pt x="1936" y="823"/>
                      </a:cubicBezTo>
                      <a:cubicBezTo>
                        <a:pt x="1936" y="363"/>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8" name="Google Shape;3598;p59"/>
              <p:cNvGrpSpPr/>
              <p:nvPr/>
            </p:nvGrpSpPr>
            <p:grpSpPr>
              <a:xfrm>
                <a:off x="4737007" y="4004357"/>
                <a:ext cx="37870" cy="32357"/>
                <a:chOff x="4737007" y="4004357"/>
                <a:chExt cx="37870" cy="32357"/>
              </a:xfrm>
            </p:grpSpPr>
            <p:sp>
              <p:nvSpPr>
                <p:cNvPr id="3599" name="Google Shape;3599;p59"/>
                <p:cNvSpPr/>
                <p:nvPr/>
              </p:nvSpPr>
              <p:spPr>
                <a:xfrm>
                  <a:off x="4737007" y="4004357"/>
                  <a:ext cx="37870" cy="32357"/>
                </a:xfrm>
                <a:custGeom>
                  <a:avLst/>
                  <a:gdLst/>
                  <a:ahLst/>
                  <a:cxnLst/>
                  <a:rect l="l" t="t" r="r" b="b"/>
                  <a:pathLst>
                    <a:path w="4815" h="4114" extrusionOk="0">
                      <a:moveTo>
                        <a:pt x="2740" y="0"/>
                      </a:moveTo>
                      <a:cubicBezTo>
                        <a:pt x="2234" y="0"/>
                        <a:pt x="1717" y="187"/>
                        <a:pt x="1295" y="606"/>
                      </a:cubicBezTo>
                      <a:cubicBezTo>
                        <a:pt x="0" y="1900"/>
                        <a:pt x="920" y="4114"/>
                        <a:pt x="2758" y="4114"/>
                      </a:cubicBezTo>
                      <a:cubicBezTo>
                        <a:pt x="3895" y="4114"/>
                        <a:pt x="4803" y="3194"/>
                        <a:pt x="4815" y="2057"/>
                      </a:cubicBezTo>
                      <a:cubicBezTo>
                        <a:pt x="4815" y="821"/>
                        <a:pt x="3801"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59"/>
                <p:cNvSpPr/>
                <p:nvPr/>
              </p:nvSpPr>
              <p:spPr>
                <a:xfrm>
                  <a:off x="4752131" y="4014062"/>
                  <a:ext cx="13040" cy="13048"/>
                </a:xfrm>
                <a:custGeom>
                  <a:avLst/>
                  <a:gdLst/>
                  <a:ahLst/>
                  <a:cxnLst/>
                  <a:rect l="l" t="t" r="r" b="b"/>
                  <a:pathLst>
                    <a:path w="1658" h="1659" extrusionOk="0">
                      <a:moveTo>
                        <a:pt x="835" y="1"/>
                      </a:moveTo>
                      <a:cubicBezTo>
                        <a:pt x="376" y="1"/>
                        <a:pt x="1" y="364"/>
                        <a:pt x="1" y="823"/>
                      </a:cubicBezTo>
                      <a:cubicBezTo>
                        <a:pt x="1" y="1283"/>
                        <a:pt x="376" y="1658"/>
                        <a:pt x="835" y="1658"/>
                      </a:cubicBezTo>
                      <a:cubicBezTo>
                        <a:pt x="1295" y="1658"/>
                        <a:pt x="1658" y="1283"/>
                        <a:pt x="1658" y="823"/>
                      </a:cubicBezTo>
                      <a:cubicBezTo>
                        <a:pt x="1658" y="364"/>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59"/>
              <p:cNvGrpSpPr/>
              <p:nvPr/>
            </p:nvGrpSpPr>
            <p:grpSpPr>
              <a:xfrm>
                <a:off x="4773634" y="4208627"/>
                <a:ext cx="37776" cy="32357"/>
                <a:chOff x="4773634" y="4208627"/>
                <a:chExt cx="37776" cy="32357"/>
              </a:xfrm>
            </p:grpSpPr>
            <p:sp>
              <p:nvSpPr>
                <p:cNvPr id="3602" name="Google Shape;3602;p59"/>
                <p:cNvSpPr/>
                <p:nvPr/>
              </p:nvSpPr>
              <p:spPr>
                <a:xfrm>
                  <a:off x="4773634" y="4208627"/>
                  <a:ext cx="37776" cy="32357"/>
                </a:xfrm>
                <a:custGeom>
                  <a:avLst/>
                  <a:gdLst/>
                  <a:ahLst/>
                  <a:cxnLst/>
                  <a:rect l="l" t="t" r="r" b="b"/>
                  <a:pathLst>
                    <a:path w="4803" h="4114" extrusionOk="0">
                      <a:moveTo>
                        <a:pt x="2732" y="0"/>
                      </a:moveTo>
                      <a:cubicBezTo>
                        <a:pt x="2227" y="0"/>
                        <a:pt x="1713" y="187"/>
                        <a:pt x="1295" y="605"/>
                      </a:cubicBezTo>
                      <a:cubicBezTo>
                        <a:pt x="1" y="1900"/>
                        <a:pt x="920" y="4114"/>
                        <a:pt x="2746"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59"/>
                <p:cNvSpPr/>
                <p:nvPr/>
              </p:nvSpPr>
              <p:spPr>
                <a:xfrm>
                  <a:off x="4788664" y="4218332"/>
                  <a:ext cx="13048" cy="13040"/>
                </a:xfrm>
                <a:custGeom>
                  <a:avLst/>
                  <a:gdLst/>
                  <a:ahLst/>
                  <a:cxnLst/>
                  <a:rect l="l" t="t" r="r" b="b"/>
                  <a:pathLst>
                    <a:path w="1659"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4" name="Google Shape;3604;p59"/>
              <p:cNvGrpSpPr/>
              <p:nvPr/>
            </p:nvGrpSpPr>
            <p:grpSpPr>
              <a:xfrm>
                <a:off x="4888282" y="4074764"/>
                <a:ext cx="37776" cy="32451"/>
                <a:chOff x="4888282" y="4074764"/>
                <a:chExt cx="37776" cy="32451"/>
              </a:xfrm>
            </p:grpSpPr>
            <p:sp>
              <p:nvSpPr>
                <p:cNvPr id="3605" name="Google Shape;3605;p59"/>
                <p:cNvSpPr/>
                <p:nvPr/>
              </p:nvSpPr>
              <p:spPr>
                <a:xfrm>
                  <a:off x="4888282" y="4074764"/>
                  <a:ext cx="37776" cy="32451"/>
                </a:xfrm>
                <a:custGeom>
                  <a:avLst/>
                  <a:gdLst/>
                  <a:ahLst/>
                  <a:cxnLst/>
                  <a:rect l="l" t="t" r="r" b="b"/>
                  <a:pathLst>
                    <a:path w="4803" h="4126" extrusionOk="0">
                      <a:moveTo>
                        <a:pt x="2730" y="0"/>
                      </a:moveTo>
                      <a:cubicBezTo>
                        <a:pt x="2226" y="0"/>
                        <a:pt x="1712" y="187"/>
                        <a:pt x="1294" y="605"/>
                      </a:cubicBezTo>
                      <a:cubicBezTo>
                        <a:pt x="0" y="1912"/>
                        <a:pt x="919" y="4125"/>
                        <a:pt x="2746" y="4125"/>
                      </a:cubicBezTo>
                      <a:cubicBezTo>
                        <a:pt x="3883" y="4125"/>
                        <a:pt x="4803" y="3206"/>
                        <a:pt x="4803" y="2069"/>
                      </a:cubicBezTo>
                      <a:cubicBezTo>
                        <a:pt x="4803"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59"/>
                <p:cNvSpPr/>
                <p:nvPr/>
              </p:nvSpPr>
              <p:spPr>
                <a:xfrm>
                  <a:off x="4901220" y="4084470"/>
                  <a:ext cx="15227" cy="13064"/>
                </a:xfrm>
                <a:custGeom>
                  <a:avLst/>
                  <a:gdLst/>
                  <a:ahLst/>
                  <a:cxnLst/>
                  <a:rect l="l" t="t" r="r" b="b"/>
                  <a:pathLst>
                    <a:path w="1936" h="1661" extrusionOk="0">
                      <a:moveTo>
                        <a:pt x="1101" y="0"/>
                      </a:moveTo>
                      <a:cubicBezTo>
                        <a:pt x="363" y="0"/>
                        <a:pt x="0" y="896"/>
                        <a:pt x="520" y="1416"/>
                      </a:cubicBezTo>
                      <a:cubicBezTo>
                        <a:pt x="689" y="1585"/>
                        <a:pt x="898" y="1660"/>
                        <a:pt x="1103" y="1660"/>
                      </a:cubicBezTo>
                      <a:cubicBezTo>
                        <a:pt x="1528" y="1660"/>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7" name="Google Shape;3607;p59"/>
              <p:cNvGrpSpPr/>
              <p:nvPr/>
            </p:nvGrpSpPr>
            <p:grpSpPr>
              <a:xfrm>
                <a:off x="4901315" y="3804271"/>
                <a:ext cx="37776" cy="32364"/>
                <a:chOff x="4901315" y="3804271"/>
                <a:chExt cx="37776" cy="32364"/>
              </a:xfrm>
            </p:grpSpPr>
            <p:sp>
              <p:nvSpPr>
                <p:cNvPr id="3608" name="Google Shape;3608;p59"/>
                <p:cNvSpPr/>
                <p:nvPr/>
              </p:nvSpPr>
              <p:spPr>
                <a:xfrm>
                  <a:off x="4901315" y="3804271"/>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59"/>
                <p:cNvSpPr/>
                <p:nvPr/>
              </p:nvSpPr>
              <p:spPr>
                <a:xfrm>
                  <a:off x="4914253" y="3813985"/>
                  <a:ext cx="15235" cy="13040"/>
                </a:xfrm>
                <a:custGeom>
                  <a:avLst/>
                  <a:gdLst/>
                  <a:ahLst/>
                  <a:cxnLst/>
                  <a:rect l="l" t="t" r="r" b="b"/>
                  <a:pathLst>
                    <a:path w="1937" h="1658" extrusionOk="0">
                      <a:moveTo>
                        <a:pt x="1101" y="0"/>
                      </a:moveTo>
                      <a:cubicBezTo>
                        <a:pt x="363"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0" name="Google Shape;3610;p59"/>
              <p:cNvGrpSpPr/>
              <p:nvPr/>
            </p:nvGrpSpPr>
            <p:grpSpPr>
              <a:xfrm>
                <a:off x="4866394" y="3715035"/>
                <a:ext cx="37846" cy="32357"/>
                <a:chOff x="4866394" y="3715035"/>
                <a:chExt cx="37846" cy="32357"/>
              </a:xfrm>
            </p:grpSpPr>
            <p:sp>
              <p:nvSpPr>
                <p:cNvPr id="3611" name="Google Shape;3611;p59"/>
                <p:cNvSpPr/>
                <p:nvPr/>
              </p:nvSpPr>
              <p:spPr>
                <a:xfrm>
                  <a:off x="4866394" y="3715035"/>
                  <a:ext cx="37846" cy="32357"/>
                </a:xfrm>
                <a:custGeom>
                  <a:avLst/>
                  <a:gdLst/>
                  <a:ahLst/>
                  <a:cxnLst/>
                  <a:rect l="l" t="t" r="r" b="b"/>
                  <a:pathLst>
                    <a:path w="4812" h="4114" extrusionOk="0">
                      <a:moveTo>
                        <a:pt x="2735" y="0"/>
                      </a:moveTo>
                      <a:cubicBezTo>
                        <a:pt x="2229" y="0"/>
                        <a:pt x="1714" y="187"/>
                        <a:pt x="1295" y="606"/>
                      </a:cubicBezTo>
                      <a:cubicBezTo>
                        <a:pt x="1" y="1900"/>
                        <a:pt x="920" y="4114"/>
                        <a:pt x="2747" y="4114"/>
                      </a:cubicBezTo>
                      <a:cubicBezTo>
                        <a:pt x="3884" y="4114"/>
                        <a:pt x="4803" y="3194"/>
                        <a:pt x="4803" y="2057"/>
                      </a:cubicBezTo>
                      <a:cubicBezTo>
                        <a:pt x="4811" y="821"/>
                        <a:pt x="3794" y="0"/>
                        <a:pt x="2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59"/>
                <p:cNvSpPr/>
                <p:nvPr/>
              </p:nvSpPr>
              <p:spPr>
                <a:xfrm>
                  <a:off x="4879340" y="3724646"/>
                  <a:ext cx="15227" cy="13103"/>
                </a:xfrm>
                <a:custGeom>
                  <a:avLst/>
                  <a:gdLst/>
                  <a:ahLst/>
                  <a:cxnLst/>
                  <a:rect l="l" t="t" r="r" b="b"/>
                  <a:pathLst>
                    <a:path w="1936" h="1666" extrusionOk="0">
                      <a:moveTo>
                        <a:pt x="1101" y="0"/>
                      </a:moveTo>
                      <a:cubicBezTo>
                        <a:pt x="363" y="0"/>
                        <a:pt x="0" y="896"/>
                        <a:pt x="520" y="1416"/>
                      </a:cubicBezTo>
                      <a:cubicBezTo>
                        <a:pt x="689" y="1589"/>
                        <a:pt x="898" y="1666"/>
                        <a:pt x="1103" y="1666"/>
                      </a:cubicBezTo>
                      <a:cubicBezTo>
                        <a:pt x="1528" y="1666"/>
                        <a:pt x="1936" y="1333"/>
                        <a:pt x="1936" y="835"/>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3" name="Google Shape;3613;p59"/>
              <p:cNvGrpSpPr/>
              <p:nvPr/>
            </p:nvGrpSpPr>
            <p:grpSpPr>
              <a:xfrm>
                <a:off x="4979233" y="3839798"/>
                <a:ext cx="37878" cy="32420"/>
                <a:chOff x="4979233" y="3839798"/>
                <a:chExt cx="37878" cy="32420"/>
              </a:xfrm>
            </p:grpSpPr>
            <p:sp>
              <p:nvSpPr>
                <p:cNvPr id="3614" name="Google Shape;3614;p59"/>
                <p:cNvSpPr/>
                <p:nvPr/>
              </p:nvSpPr>
              <p:spPr>
                <a:xfrm>
                  <a:off x="4979233" y="3839798"/>
                  <a:ext cx="37878" cy="32420"/>
                </a:xfrm>
                <a:custGeom>
                  <a:avLst/>
                  <a:gdLst/>
                  <a:ahLst/>
                  <a:cxnLst/>
                  <a:rect l="l" t="t" r="r" b="b"/>
                  <a:pathLst>
                    <a:path w="4816" h="4122" extrusionOk="0">
                      <a:moveTo>
                        <a:pt x="2738" y="0"/>
                      </a:moveTo>
                      <a:cubicBezTo>
                        <a:pt x="2231" y="0"/>
                        <a:pt x="1715" y="190"/>
                        <a:pt x="1295" y="613"/>
                      </a:cubicBezTo>
                      <a:cubicBezTo>
                        <a:pt x="1" y="1908"/>
                        <a:pt x="920" y="4122"/>
                        <a:pt x="2759" y="4122"/>
                      </a:cubicBezTo>
                      <a:cubicBezTo>
                        <a:pt x="3884" y="4122"/>
                        <a:pt x="4803" y="3202"/>
                        <a:pt x="4815" y="2065"/>
                      </a:cubicBezTo>
                      <a:cubicBezTo>
                        <a:pt x="4807" y="823"/>
                        <a:pt x="3794"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59"/>
                <p:cNvSpPr/>
                <p:nvPr/>
              </p:nvSpPr>
              <p:spPr>
                <a:xfrm>
                  <a:off x="4994366" y="384947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6" name="Google Shape;3616;p59"/>
              <p:cNvGrpSpPr/>
              <p:nvPr/>
            </p:nvGrpSpPr>
            <p:grpSpPr>
              <a:xfrm>
                <a:off x="4790662" y="3679147"/>
                <a:ext cx="37783" cy="32380"/>
                <a:chOff x="4790662" y="3679147"/>
                <a:chExt cx="37783" cy="32380"/>
              </a:xfrm>
            </p:grpSpPr>
            <p:sp>
              <p:nvSpPr>
                <p:cNvPr id="3617" name="Google Shape;3617;p59"/>
                <p:cNvSpPr/>
                <p:nvPr/>
              </p:nvSpPr>
              <p:spPr>
                <a:xfrm>
                  <a:off x="4790662" y="3679147"/>
                  <a:ext cx="37783" cy="32380"/>
                </a:xfrm>
                <a:custGeom>
                  <a:avLst/>
                  <a:gdLst/>
                  <a:ahLst/>
                  <a:cxnLst/>
                  <a:rect l="l" t="t" r="r" b="b"/>
                  <a:pathLst>
                    <a:path w="4804" h="4117" extrusionOk="0">
                      <a:moveTo>
                        <a:pt x="2738" y="0"/>
                      </a:moveTo>
                      <a:cubicBezTo>
                        <a:pt x="2231" y="0"/>
                        <a:pt x="1715" y="188"/>
                        <a:pt x="1295" y="608"/>
                      </a:cubicBezTo>
                      <a:cubicBezTo>
                        <a:pt x="1" y="1902"/>
                        <a:pt x="908" y="4116"/>
                        <a:pt x="2747" y="4116"/>
                      </a:cubicBezTo>
                      <a:cubicBezTo>
                        <a:pt x="3884" y="4116"/>
                        <a:pt x="4803" y="3197"/>
                        <a:pt x="4803" y="2060"/>
                      </a:cubicBezTo>
                      <a:cubicBezTo>
                        <a:pt x="4803" y="817"/>
                        <a:pt x="3793"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59"/>
                <p:cNvSpPr/>
                <p:nvPr/>
              </p:nvSpPr>
              <p:spPr>
                <a:xfrm>
                  <a:off x="4803506" y="3688774"/>
                  <a:ext cx="15235" cy="13072"/>
                </a:xfrm>
                <a:custGeom>
                  <a:avLst/>
                  <a:gdLst/>
                  <a:ahLst/>
                  <a:cxnLst/>
                  <a:rect l="l" t="t" r="r" b="b"/>
                  <a:pathLst>
                    <a:path w="1937" h="1662" extrusionOk="0">
                      <a:moveTo>
                        <a:pt x="1114" y="1"/>
                      </a:moveTo>
                      <a:cubicBezTo>
                        <a:pt x="376" y="1"/>
                        <a:pt x="1" y="896"/>
                        <a:pt x="521" y="1416"/>
                      </a:cubicBezTo>
                      <a:cubicBezTo>
                        <a:pt x="694" y="1585"/>
                        <a:pt x="904" y="1661"/>
                        <a:pt x="1109" y="1661"/>
                      </a:cubicBezTo>
                      <a:cubicBezTo>
                        <a:pt x="1534" y="1661"/>
                        <a:pt x="1936" y="1334"/>
                        <a:pt x="1936" y="836"/>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9" name="Google Shape;3619;p59"/>
              <p:cNvGrpSpPr/>
              <p:nvPr/>
            </p:nvGrpSpPr>
            <p:grpSpPr>
              <a:xfrm>
                <a:off x="4857263" y="3557861"/>
                <a:ext cx="37776" cy="32357"/>
                <a:chOff x="4857263" y="3557861"/>
                <a:chExt cx="37776" cy="32357"/>
              </a:xfrm>
            </p:grpSpPr>
            <p:sp>
              <p:nvSpPr>
                <p:cNvPr id="3620" name="Google Shape;3620;p59"/>
                <p:cNvSpPr/>
                <p:nvPr/>
              </p:nvSpPr>
              <p:spPr>
                <a:xfrm>
                  <a:off x="4857263" y="3557861"/>
                  <a:ext cx="37776" cy="32357"/>
                </a:xfrm>
                <a:custGeom>
                  <a:avLst/>
                  <a:gdLst/>
                  <a:ahLst/>
                  <a:cxnLst/>
                  <a:rect l="l" t="t" r="r" b="b"/>
                  <a:pathLst>
                    <a:path w="4803" h="4114" extrusionOk="0">
                      <a:moveTo>
                        <a:pt x="2732" y="0"/>
                      </a:moveTo>
                      <a:cubicBezTo>
                        <a:pt x="2228" y="0"/>
                        <a:pt x="1713" y="187"/>
                        <a:pt x="1295" y="606"/>
                      </a:cubicBezTo>
                      <a:cubicBezTo>
                        <a:pt x="1" y="1900"/>
                        <a:pt x="908"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59"/>
                <p:cNvSpPr/>
                <p:nvPr/>
              </p:nvSpPr>
              <p:spPr>
                <a:xfrm>
                  <a:off x="4870106" y="3567566"/>
                  <a:ext cx="15329" cy="13040"/>
                </a:xfrm>
                <a:custGeom>
                  <a:avLst/>
                  <a:gdLst/>
                  <a:ahLst/>
                  <a:cxnLst/>
                  <a:rect l="l" t="t" r="r" b="b"/>
                  <a:pathLst>
                    <a:path w="1949" h="1658" extrusionOk="0">
                      <a:moveTo>
                        <a:pt x="1114" y="1"/>
                      </a:moveTo>
                      <a:cubicBezTo>
                        <a:pt x="376" y="1"/>
                        <a:pt x="1" y="896"/>
                        <a:pt x="533" y="1416"/>
                      </a:cubicBezTo>
                      <a:cubicBezTo>
                        <a:pt x="700" y="1583"/>
                        <a:pt x="905" y="1658"/>
                        <a:pt x="1105" y="1658"/>
                      </a:cubicBezTo>
                      <a:cubicBezTo>
                        <a:pt x="1529" y="1658"/>
                        <a:pt x="1936" y="1324"/>
                        <a:pt x="1936" y="823"/>
                      </a:cubicBezTo>
                      <a:cubicBezTo>
                        <a:pt x="1948" y="364"/>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2" name="Google Shape;3622;p59"/>
              <p:cNvGrpSpPr/>
              <p:nvPr/>
            </p:nvGrpSpPr>
            <p:grpSpPr>
              <a:xfrm>
                <a:off x="4883902" y="3648033"/>
                <a:ext cx="37783" cy="32380"/>
                <a:chOff x="4883902" y="3648033"/>
                <a:chExt cx="37783" cy="32380"/>
              </a:xfrm>
            </p:grpSpPr>
            <p:sp>
              <p:nvSpPr>
                <p:cNvPr id="3623" name="Google Shape;3623;p59"/>
                <p:cNvSpPr/>
                <p:nvPr/>
              </p:nvSpPr>
              <p:spPr>
                <a:xfrm>
                  <a:off x="4883902" y="3648033"/>
                  <a:ext cx="37783" cy="32380"/>
                </a:xfrm>
                <a:custGeom>
                  <a:avLst/>
                  <a:gdLst/>
                  <a:ahLst/>
                  <a:cxnLst/>
                  <a:rect l="l" t="t" r="r" b="b"/>
                  <a:pathLst>
                    <a:path w="4804" h="4117" extrusionOk="0">
                      <a:moveTo>
                        <a:pt x="2731" y="0"/>
                      </a:moveTo>
                      <a:cubicBezTo>
                        <a:pt x="2226" y="0"/>
                        <a:pt x="1711" y="188"/>
                        <a:pt x="1295" y="608"/>
                      </a:cubicBezTo>
                      <a:cubicBezTo>
                        <a:pt x="1" y="1903"/>
                        <a:pt x="920" y="4104"/>
                        <a:pt x="2747" y="4116"/>
                      </a:cubicBezTo>
                      <a:cubicBezTo>
                        <a:pt x="3884" y="4104"/>
                        <a:pt x="4803" y="3185"/>
                        <a:pt x="4803" y="2048"/>
                      </a:cubicBezTo>
                      <a:cubicBezTo>
                        <a:pt x="4795" y="814"/>
                        <a:pt x="3783" y="0"/>
                        <a:pt x="27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59"/>
                <p:cNvSpPr/>
                <p:nvPr/>
              </p:nvSpPr>
              <p:spPr>
                <a:xfrm>
                  <a:off x="4896745" y="3657668"/>
                  <a:ext cx="15329" cy="13009"/>
                </a:xfrm>
                <a:custGeom>
                  <a:avLst/>
                  <a:gdLst/>
                  <a:ahLst/>
                  <a:cxnLst/>
                  <a:rect l="l" t="t" r="r" b="b"/>
                  <a:pathLst>
                    <a:path w="1949" h="1654" extrusionOk="0">
                      <a:moveTo>
                        <a:pt x="1114" y="0"/>
                      </a:moveTo>
                      <a:cubicBezTo>
                        <a:pt x="376" y="0"/>
                        <a:pt x="1" y="883"/>
                        <a:pt x="533" y="1404"/>
                      </a:cubicBezTo>
                      <a:cubicBezTo>
                        <a:pt x="702" y="1577"/>
                        <a:pt x="911" y="1654"/>
                        <a:pt x="1115" y="1654"/>
                      </a:cubicBezTo>
                      <a:cubicBezTo>
                        <a:pt x="1541" y="1654"/>
                        <a:pt x="1948" y="1321"/>
                        <a:pt x="1948" y="823"/>
                      </a:cubicBezTo>
                      <a:cubicBezTo>
                        <a:pt x="1948" y="363"/>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5" name="Google Shape;3625;p59"/>
              <p:cNvGrpSpPr/>
              <p:nvPr/>
            </p:nvGrpSpPr>
            <p:grpSpPr>
              <a:xfrm>
                <a:off x="4907780" y="3347220"/>
                <a:ext cx="37878" cy="32357"/>
                <a:chOff x="4907780" y="3347220"/>
                <a:chExt cx="37878" cy="32357"/>
              </a:xfrm>
            </p:grpSpPr>
            <p:sp>
              <p:nvSpPr>
                <p:cNvPr id="3626" name="Google Shape;3626;p59"/>
                <p:cNvSpPr/>
                <p:nvPr/>
              </p:nvSpPr>
              <p:spPr>
                <a:xfrm>
                  <a:off x="4907780" y="3347220"/>
                  <a:ext cx="37878" cy="32357"/>
                </a:xfrm>
                <a:custGeom>
                  <a:avLst/>
                  <a:gdLst/>
                  <a:ahLst/>
                  <a:cxnLst/>
                  <a:rect l="l" t="t" r="r" b="b"/>
                  <a:pathLst>
                    <a:path w="4816" h="4114" extrusionOk="0">
                      <a:moveTo>
                        <a:pt x="2733" y="0"/>
                      </a:moveTo>
                      <a:cubicBezTo>
                        <a:pt x="2228" y="0"/>
                        <a:pt x="1714" y="187"/>
                        <a:pt x="1295" y="606"/>
                      </a:cubicBezTo>
                      <a:cubicBezTo>
                        <a:pt x="1" y="1900"/>
                        <a:pt x="920" y="4114"/>
                        <a:pt x="2759" y="4114"/>
                      </a:cubicBezTo>
                      <a:cubicBezTo>
                        <a:pt x="3884" y="4114"/>
                        <a:pt x="4803" y="3194"/>
                        <a:pt x="4815" y="2057"/>
                      </a:cubicBezTo>
                      <a:cubicBezTo>
                        <a:pt x="4807" y="821"/>
                        <a:pt x="3791" y="0"/>
                        <a:pt x="27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59"/>
                <p:cNvSpPr/>
                <p:nvPr/>
              </p:nvSpPr>
              <p:spPr>
                <a:xfrm>
                  <a:off x="4922912" y="3356926"/>
                  <a:ext cx="13040" cy="13040"/>
                </a:xfrm>
                <a:custGeom>
                  <a:avLst/>
                  <a:gdLst/>
                  <a:ahLst/>
                  <a:cxnLst/>
                  <a:rect l="l" t="t" r="r" b="b"/>
                  <a:pathLst>
                    <a:path w="1658" h="1658" extrusionOk="0">
                      <a:moveTo>
                        <a:pt x="835" y="1"/>
                      </a:moveTo>
                      <a:cubicBezTo>
                        <a:pt x="375" y="1"/>
                        <a:pt x="0" y="363"/>
                        <a:pt x="0" y="823"/>
                      </a:cubicBezTo>
                      <a:cubicBezTo>
                        <a:pt x="0" y="1283"/>
                        <a:pt x="375" y="1658"/>
                        <a:pt x="835" y="1658"/>
                      </a:cubicBezTo>
                      <a:cubicBezTo>
                        <a:pt x="1283" y="1658"/>
                        <a:pt x="1658" y="1283"/>
                        <a:pt x="1658" y="823"/>
                      </a:cubicBezTo>
                      <a:cubicBezTo>
                        <a:pt x="1658" y="363"/>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8" name="Google Shape;3628;p59"/>
              <p:cNvGrpSpPr/>
              <p:nvPr/>
            </p:nvGrpSpPr>
            <p:grpSpPr>
              <a:xfrm>
                <a:off x="5065048" y="3738150"/>
                <a:ext cx="37783" cy="32364"/>
                <a:chOff x="5065048" y="3738150"/>
                <a:chExt cx="37783" cy="32364"/>
              </a:xfrm>
            </p:grpSpPr>
            <p:sp>
              <p:nvSpPr>
                <p:cNvPr id="3629" name="Google Shape;3629;p59"/>
                <p:cNvSpPr/>
                <p:nvPr/>
              </p:nvSpPr>
              <p:spPr>
                <a:xfrm>
                  <a:off x="5065048" y="3738150"/>
                  <a:ext cx="37783" cy="32364"/>
                </a:xfrm>
                <a:custGeom>
                  <a:avLst/>
                  <a:gdLst/>
                  <a:ahLst/>
                  <a:cxnLst/>
                  <a:rect l="l" t="t" r="r" b="b"/>
                  <a:pathLst>
                    <a:path w="4804" h="4115" extrusionOk="0">
                      <a:moveTo>
                        <a:pt x="2732" y="1"/>
                      </a:moveTo>
                      <a:cubicBezTo>
                        <a:pt x="2228" y="1"/>
                        <a:pt x="1714"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59"/>
                <p:cNvSpPr/>
                <p:nvPr/>
              </p:nvSpPr>
              <p:spPr>
                <a:xfrm>
                  <a:off x="5077994" y="3747761"/>
                  <a:ext cx="15227" cy="13072"/>
                </a:xfrm>
                <a:custGeom>
                  <a:avLst/>
                  <a:gdLst/>
                  <a:ahLst/>
                  <a:cxnLst/>
                  <a:rect l="l" t="t" r="r" b="b"/>
                  <a:pathLst>
                    <a:path w="1936" h="1662" extrusionOk="0">
                      <a:moveTo>
                        <a:pt x="1101" y="1"/>
                      </a:moveTo>
                      <a:cubicBezTo>
                        <a:pt x="363" y="1"/>
                        <a:pt x="0" y="896"/>
                        <a:pt x="520" y="1416"/>
                      </a:cubicBezTo>
                      <a:cubicBezTo>
                        <a:pt x="689" y="1585"/>
                        <a:pt x="898" y="1661"/>
                        <a:pt x="1102" y="1661"/>
                      </a:cubicBezTo>
                      <a:cubicBezTo>
                        <a:pt x="1528" y="1661"/>
                        <a:pt x="1936" y="1334"/>
                        <a:pt x="1936" y="836"/>
                      </a:cubicBezTo>
                      <a:cubicBezTo>
                        <a:pt x="1936" y="376"/>
                        <a:pt x="1561" y="1"/>
                        <a:pt x="110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1" name="Google Shape;3631;p59"/>
              <p:cNvGrpSpPr/>
              <p:nvPr/>
            </p:nvGrpSpPr>
            <p:grpSpPr>
              <a:xfrm>
                <a:off x="5071616" y="3284615"/>
                <a:ext cx="37783" cy="32357"/>
                <a:chOff x="5071616" y="3284615"/>
                <a:chExt cx="37783" cy="32357"/>
              </a:xfrm>
            </p:grpSpPr>
            <p:sp>
              <p:nvSpPr>
                <p:cNvPr id="3632" name="Google Shape;3632;p59"/>
                <p:cNvSpPr/>
                <p:nvPr/>
              </p:nvSpPr>
              <p:spPr>
                <a:xfrm>
                  <a:off x="5071616" y="3284615"/>
                  <a:ext cx="37783" cy="32357"/>
                </a:xfrm>
                <a:custGeom>
                  <a:avLst/>
                  <a:gdLst/>
                  <a:ahLst/>
                  <a:cxnLst/>
                  <a:rect l="l" t="t" r="r" b="b"/>
                  <a:pathLst>
                    <a:path w="4804" h="4114" extrusionOk="0">
                      <a:moveTo>
                        <a:pt x="2732" y="0"/>
                      </a:moveTo>
                      <a:cubicBezTo>
                        <a:pt x="2228" y="0"/>
                        <a:pt x="1713" y="188"/>
                        <a:pt x="1295" y="606"/>
                      </a:cubicBezTo>
                      <a:cubicBezTo>
                        <a:pt x="1" y="1900"/>
                        <a:pt x="908" y="4114"/>
                        <a:pt x="2747" y="4114"/>
                      </a:cubicBezTo>
                      <a:cubicBezTo>
                        <a:pt x="3872" y="4114"/>
                        <a:pt x="4791"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59"/>
                <p:cNvSpPr/>
                <p:nvPr/>
              </p:nvSpPr>
              <p:spPr>
                <a:xfrm>
                  <a:off x="5086646" y="3294320"/>
                  <a:ext cx="13048" cy="13048"/>
                </a:xfrm>
                <a:custGeom>
                  <a:avLst/>
                  <a:gdLst/>
                  <a:ahLst/>
                  <a:cxnLst/>
                  <a:rect l="l" t="t" r="r" b="b"/>
                  <a:pathLst>
                    <a:path w="1659" h="1659" extrusionOk="0">
                      <a:moveTo>
                        <a:pt x="836" y="1"/>
                      </a:moveTo>
                      <a:cubicBezTo>
                        <a:pt x="376" y="1"/>
                        <a:pt x="1" y="364"/>
                        <a:pt x="1" y="823"/>
                      </a:cubicBezTo>
                      <a:cubicBezTo>
                        <a:pt x="1" y="1283"/>
                        <a:pt x="376" y="1658"/>
                        <a:pt x="836" y="1658"/>
                      </a:cubicBezTo>
                      <a:cubicBezTo>
                        <a:pt x="1283" y="1658"/>
                        <a:pt x="1658" y="1283"/>
                        <a:pt x="1658" y="823"/>
                      </a:cubicBezTo>
                      <a:cubicBezTo>
                        <a:pt x="1658" y="364"/>
                        <a:pt x="1283" y="1"/>
                        <a:pt x="83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4" name="Google Shape;3634;p59"/>
              <p:cNvGrpSpPr/>
              <p:nvPr/>
            </p:nvGrpSpPr>
            <p:grpSpPr>
              <a:xfrm>
                <a:off x="5389291" y="3759921"/>
                <a:ext cx="37783" cy="32380"/>
                <a:chOff x="5389291" y="3759921"/>
                <a:chExt cx="37783" cy="32380"/>
              </a:xfrm>
            </p:grpSpPr>
            <p:sp>
              <p:nvSpPr>
                <p:cNvPr id="3635" name="Google Shape;3635;p59"/>
                <p:cNvSpPr/>
                <p:nvPr/>
              </p:nvSpPr>
              <p:spPr>
                <a:xfrm>
                  <a:off x="5389291" y="3759921"/>
                  <a:ext cx="37783" cy="32380"/>
                </a:xfrm>
                <a:custGeom>
                  <a:avLst/>
                  <a:gdLst/>
                  <a:ahLst/>
                  <a:cxnLst/>
                  <a:rect l="l" t="t" r="r" b="b"/>
                  <a:pathLst>
                    <a:path w="4804" h="4117" extrusionOk="0">
                      <a:moveTo>
                        <a:pt x="2738" y="0"/>
                      </a:moveTo>
                      <a:cubicBezTo>
                        <a:pt x="2231" y="0"/>
                        <a:pt x="1715" y="188"/>
                        <a:pt x="1295" y="608"/>
                      </a:cubicBezTo>
                      <a:cubicBezTo>
                        <a:pt x="1" y="1903"/>
                        <a:pt x="920" y="4116"/>
                        <a:pt x="2747" y="4116"/>
                      </a:cubicBezTo>
                      <a:cubicBezTo>
                        <a:pt x="3884" y="4116"/>
                        <a:pt x="4803" y="3197"/>
                        <a:pt x="4803" y="2060"/>
                      </a:cubicBezTo>
                      <a:cubicBezTo>
                        <a:pt x="4803" y="817"/>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59"/>
                <p:cNvSpPr/>
                <p:nvPr/>
              </p:nvSpPr>
              <p:spPr>
                <a:xfrm>
                  <a:off x="5402229" y="3769555"/>
                  <a:ext cx="15235" cy="13064"/>
                </a:xfrm>
                <a:custGeom>
                  <a:avLst/>
                  <a:gdLst/>
                  <a:ahLst/>
                  <a:cxnLst/>
                  <a:rect l="l" t="t" r="r" b="b"/>
                  <a:pathLst>
                    <a:path w="1937" h="1661" extrusionOk="0">
                      <a:moveTo>
                        <a:pt x="1114" y="0"/>
                      </a:moveTo>
                      <a:cubicBezTo>
                        <a:pt x="364" y="0"/>
                        <a:pt x="1" y="895"/>
                        <a:pt x="521" y="1415"/>
                      </a:cubicBezTo>
                      <a:cubicBezTo>
                        <a:pt x="690" y="1584"/>
                        <a:pt x="899" y="1660"/>
                        <a:pt x="1103" y="1660"/>
                      </a:cubicBezTo>
                      <a:cubicBezTo>
                        <a:pt x="1528" y="1660"/>
                        <a:pt x="1936" y="1333"/>
                        <a:pt x="1936" y="835"/>
                      </a:cubicBezTo>
                      <a:cubicBezTo>
                        <a:pt x="1936" y="375"/>
                        <a:pt x="1561"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37" name="Google Shape;3637;p59"/>
              <p:cNvGrpSpPr/>
              <p:nvPr/>
            </p:nvGrpSpPr>
            <p:grpSpPr>
              <a:xfrm>
                <a:off x="5431534" y="3632932"/>
                <a:ext cx="37878" cy="32451"/>
                <a:chOff x="5431534" y="3632932"/>
                <a:chExt cx="37878" cy="32451"/>
              </a:xfrm>
            </p:grpSpPr>
            <p:sp>
              <p:nvSpPr>
                <p:cNvPr id="3638" name="Google Shape;3638;p59"/>
                <p:cNvSpPr/>
                <p:nvPr/>
              </p:nvSpPr>
              <p:spPr>
                <a:xfrm>
                  <a:off x="5431534" y="3632932"/>
                  <a:ext cx="37878" cy="32451"/>
                </a:xfrm>
                <a:custGeom>
                  <a:avLst/>
                  <a:gdLst/>
                  <a:ahLst/>
                  <a:cxnLst/>
                  <a:rect l="l" t="t" r="r" b="b"/>
                  <a:pathLst>
                    <a:path w="4816" h="4126" extrusionOk="0">
                      <a:moveTo>
                        <a:pt x="2734" y="0"/>
                      </a:moveTo>
                      <a:cubicBezTo>
                        <a:pt x="2228" y="0"/>
                        <a:pt x="1713" y="187"/>
                        <a:pt x="1295" y="605"/>
                      </a:cubicBezTo>
                      <a:cubicBezTo>
                        <a:pt x="1" y="1899"/>
                        <a:pt x="920" y="4125"/>
                        <a:pt x="2759" y="4125"/>
                      </a:cubicBezTo>
                      <a:cubicBezTo>
                        <a:pt x="3896" y="4113"/>
                        <a:pt x="4815" y="3194"/>
                        <a:pt x="4815" y="2069"/>
                      </a:cubicBezTo>
                      <a:cubicBezTo>
                        <a:pt x="4815" y="824"/>
                        <a:pt x="3795" y="0"/>
                        <a:pt x="27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59"/>
                <p:cNvSpPr/>
                <p:nvPr/>
              </p:nvSpPr>
              <p:spPr>
                <a:xfrm>
                  <a:off x="5444472" y="3642638"/>
                  <a:ext cx="15235" cy="13064"/>
                </a:xfrm>
                <a:custGeom>
                  <a:avLst/>
                  <a:gdLst/>
                  <a:ahLst/>
                  <a:cxnLst/>
                  <a:rect l="l" t="t" r="r" b="b"/>
                  <a:pathLst>
                    <a:path w="1937" h="1661" extrusionOk="0">
                      <a:moveTo>
                        <a:pt x="1114" y="0"/>
                      </a:moveTo>
                      <a:cubicBezTo>
                        <a:pt x="376" y="0"/>
                        <a:pt x="1" y="895"/>
                        <a:pt x="521" y="1415"/>
                      </a:cubicBezTo>
                      <a:cubicBezTo>
                        <a:pt x="690" y="1584"/>
                        <a:pt x="899" y="1660"/>
                        <a:pt x="1103" y="1660"/>
                      </a:cubicBezTo>
                      <a:cubicBezTo>
                        <a:pt x="1528" y="1660"/>
                        <a:pt x="1936" y="1333"/>
                        <a:pt x="1936" y="835"/>
                      </a:cubicBezTo>
                      <a:cubicBezTo>
                        <a:pt x="1936" y="375"/>
                        <a:pt x="1573" y="0"/>
                        <a:pt x="11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0" name="Google Shape;3640;p59"/>
              <p:cNvGrpSpPr/>
              <p:nvPr/>
            </p:nvGrpSpPr>
            <p:grpSpPr>
              <a:xfrm>
                <a:off x="5540755" y="3544829"/>
                <a:ext cx="37783" cy="32357"/>
                <a:chOff x="5540755" y="3544829"/>
                <a:chExt cx="37783" cy="32357"/>
              </a:xfrm>
            </p:grpSpPr>
            <p:sp>
              <p:nvSpPr>
                <p:cNvPr id="3641" name="Google Shape;3641;p59"/>
                <p:cNvSpPr/>
                <p:nvPr/>
              </p:nvSpPr>
              <p:spPr>
                <a:xfrm>
                  <a:off x="5540755" y="3544829"/>
                  <a:ext cx="37783" cy="32357"/>
                </a:xfrm>
                <a:custGeom>
                  <a:avLst/>
                  <a:gdLst/>
                  <a:ahLst/>
                  <a:cxnLst/>
                  <a:rect l="l" t="t" r="r" b="b"/>
                  <a:pathLst>
                    <a:path w="4804" h="4114" extrusionOk="0">
                      <a:moveTo>
                        <a:pt x="2732" y="0"/>
                      </a:moveTo>
                      <a:cubicBezTo>
                        <a:pt x="2228" y="0"/>
                        <a:pt x="1713" y="187"/>
                        <a:pt x="1295" y="605"/>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59"/>
                <p:cNvSpPr/>
                <p:nvPr/>
              </p:nvSpPr>
              <p:spPr>
                <a:xfrm>
                  <a:off x="5553693" y="3554534"/>
                  <a:ext cx="15235" cy="13040"/>
                </a:xfrm>
                <a:custGeom>
                  <a:avLst/>
                  <a:gdLst/>
                  <a:ahLst/>
                  <a:cxnLst/>
                  <a:rect l="l" t="t" r="r" b="b"/>
                  <a:pathLst>
                    <a:path w="1937" h="1658" extrusionOk="0">
                      <a:moveTo>
                        <a:pt x="1102" y="0"/>
                      </a:moveTo>
                      <a:cubicBezTo>
                        <a:pt x="364" y="0"/>
                        <a:pt x="1" y="896"/>
                        <a:pt x="521" y="1416"/>
                      </a:cubicBezTo>
                      <a:cubicBezTo>
                        <a:pt x="688" y="1583"/>
                        <a:pt x="894" y="1658"/>
                        <a:pt x="1096" y="1658"/>
                      </a:cubicBezTo>
                      <a:cubicBezTo>
                        <a:pt x="1524" y="1658"/>
                        <a:pt x="1936" y="1324"/>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3" name="Google Shape;3643;p59"/>
              <p:cNvGrpSpPr/>
              <p:nvPr/>
            </p:nvGrpSpPr>
            <p:grpSpPr>
              <a:xfrm>
                <a:off x="5579293" y="3412107"/>
                <a:ext cx="37776" cy="32357"/>
                <a:chOff x="5579293" y="3412107"/>
                <a:chExt cx="37776" cy="32357"/>
              </a:xfrm>
            </p:grpSpPr>
            <p:sp>
              <p:nvSpPr>
                <p:cNvPr id="3644" name="Google Shape;3644;p59"/>
                <p:cNvSpPr/>
                <p:nvPr/>
              </p:nvSpPr>
              <p:spPr>
                <a:xfrm>
                  <a:off x="5579293" y="3412107"/>
                  <a:ext cx="37776" cy="32357"/>
                </a:xfrm>
                <a:custGeom>
                  <a:avLst/>
                  <a:gdLst/>
                  <a:ahLst/>
                  <a:cxnLst/>
                  <a:rect l="l" t="t" r="r" b="b"/>
                  <a:pathLst>
                    <a:path w="4803" h="4114" extrusionOk="0">
                      <a:moveTo>
                        <a:pt x="2732" y="0"/>
                      </a:moveTo>
                      <a:cubicBezTo>
                        <a:pt x="2227" y="0"/>
                        <a:pt x="1713" y="187"/>
                        <a:pt x="1294" y="605"/>
                      </a:cubicBezTo>
                      <a:cubicBezTo>
                        <a:pt x="0" y="1900"/>
                        <a:pt x="919" y="4114"/>
                        <a:pt x="2746" y="4114"/>
                      </a:cubicBezTo>
                      <a:cubicBezTo>
                        <a:pt x="3883" y="4114"/>
                        <a:pt x="4802" y="3194"/>
                        <a:pt x="4802" y="2057"/>
                      </a:cubicBezTo>
                      <a:cubicBezTo>
                        <a:pt x="4802" y="821"/>
                        <a:pt x="3788"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59"/>
                <p:cNvSpPr/>
                <p:nvPr/>
              </p:nvSpPr>
              <p:spPr>
                <a:xfrm>
                  <a:off x="5594418" y="3421812"/>
                  <a:ext cx="13040" cy="13040"/>
                </a:xfrm>
                <a:custGeom>
                  <a:avLst/>
                  <a:gdLst/>
                  <a:ahLst/>
                  <a:cxnLst/>
                  <a:rect l="l" t="t" r="r" b="b"/>
                  <a:pathLst>
                    <a:path w="1658" h="1658" extrusionOk="0">
                      <a:moveTo>
                        <a:pt x="823" y="1"/>
                      </a:moveTo>
                      <a:cubicBezTo>
                        <a:pt x="375" y="1"/>
                        <a:pt x="0" y="363"/>
                        <a:pt x="0" y="823"/>
                      </a:cubicBezTo>
                      <a:cubicBezTo>
                        <a:pt x="0" y="1283"/>
                        <a:pt x="375"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6" name="Google Shape;3646;p59"/>
              <p:cNvGrpSpPr/>
              <p:nvPr/>
            </p:nvGrpSpPr>
            <p:grpSpPr>
              <a:xfrm>
                <a:off x="5801346" y="3284615"/>
                <a:ext cx="37783" cy="32357"/>
                <a:chOff x="5801346" y="3284615"/>
                <a:chExt cx="37783" cy="32357"/>
              </a:xfrm>
            </p:grpSpPr>
            <p:sp>
              <p:nvSpPr>
                <p:cNvPr id="3647" name="Google Shape;3647;p59"/>
                <p:cNvSpPr/>
                <p:nvPr/>
              </p:nvSpPr>
              <p:spPr>
                <a:xfrm>
                  <a:off x="5801346" y="3284615"/>
                  <a:ext cx="37783" cy="32357"/>
                </a:xfrm>
                <a:custGeom>
                  <a:avLst/>
                  <a:gdLst/>
                  <a:ahLst/>
                  <a:cxnLst/>
                  <a:rect l="l" t="t" r="r" b="b"/>
                  <a:pathLst>
                    <a:path w="4804" h="4114" extrusionOk="0">
                      <a:moveTo>
                        <a:pt x="2732" y="0"/>
                      </a:moveTo>
                      <a:cubicBezTo>
                        <a:pt x="2228" y="0"/>
                        <a:pt x="1714" y="188"/>
                        <a:pt x="1295" y="606"/>
                      </a:cubicBezTo>
                      <a:cubicBezTo>
                        <a:pt x="1" y="1900"/>
                        <a:pt x="920" y="4114"/>
                        <a:pt x="2759" y="4114"/>
                      </a:cubicBezTo>
                      <a:cubicBezTo>
                        <a:pt x="3884"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59"/>
                <p:cNvSpPr/>
                <p:nvPr/>
              </p:nvSpPr>
              <p:spPr>
                <a:xfrm>
                  <a:off x="5816478" y="3294320"/>
                  <a:ext cx="13040" cy="13048"/>
                </a:xfrm>
                <a:custGeom>
                  <a:avLst/>
                  <a:gdLst/>
                  <a:ahLst/>
                  <a:cxnLst/>
                  <a:rect l="l" t="t" r="r" b="b"/>
                  <a:pathLst>
                    <a:path w="1658" h="1659" extrusionOk="0">
                      <a:moveTo>
                        <a:pt x="835" y="1"/>
                      </a:moveTo>
                      <a:cubicBezTo>
                        <a:pt x="375" y="1"/>
                        <a:pt x="0" y="364"/>
                        <a:pt x="0" y="823"/>
                      </a:cubicBezTo>
                      <a:cubicBezTo>
                        <a:pt x="0" y="1283"/>
                        <a:pt x="375" y="1658"/>
                        <a:pt x="835" y="1658"/>
                      </a:cubicBezTo>
                      <a:cubicBezTo>
                        <a:pt x="1283" y="1658"/>
                        <a:pt x="1658" y="1283"/>
                        <a:pt x="1658" y="823"/>
                      </a:cubicBezTo>
                      <a:cubicBezTo>
                        <a:pt x="1658" y="364"/>
                        <a:pt x="1283"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49" name="Google Shape;3649;p59"/>
              <p:cNvGrpSpPr/>
              <p:nvPr/>
            </p:nvGrpSpPr>
            <p:grpSpPr>
              <a:xfrm>
                <a:off x="5763578" y="3399067"/>
                <a:ext cx="37776" cy="32364"/>
                <a:chOff x="5763578" y="3399067"/>
                <a:chExt cx="37776" cy="32364"/>
              </a:xfrm>
            </p:grpSpPr>
            <p:sp>
              <p:nvSpPr>
                <p:cNvPr id="3650" name="Google Shape;3650;p59"/>
                <p:cNvSpPr/>
                <p:nvPr/>
              </p:nvSpPr>
              <p:spPr>
                <a:xfrm>
                  <a:off x="5763578" y="3399067"/>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4"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59"/>
                <p:cNvSpPr/>
                <p:nvPr/>
              </p:nvSpPr>
              <p:spPr>
                <a:xfrm>
                  <a:off x="5776516" y="3408780"/>
                  <a:ext cx="15235" cy="13040"/>
                </a:xfrm>
                <a:custGeom>
                  <a:avLst/>
                  <a:gdLst/>
                  <a:ahLst/>
                  <a:cxnLst/>
                  <a:rect l="l" t="t" r="r" b="b"/>
                  <a:pathLst>
                    <a:path w="1937" h="1658" extrusionOk="0">
                      <a:moveTo>
                        <a:pt x="1101" y="0"/>
                      </a:moveTo>
                      <a:cubicBezTo>
                        <a:pt x="364" y="0"/>
                        <a:pt x="1" y="895"/>
                        <a:pt x="521" y="1416"/>
                      </a:cubicBezTo>
                      <a:cubicBezTo>
                        <a:pt x="688" y="1583"/>
                        <a:pt x="894" y="1657"/>
                        <a:pt x="1096" y="1657"/>
                      </a:cubicBezTo>
                      <a:cubicBezTo>
                        <a:pt x="1524" y="1657"/>
                        <a:pt x="1936" y="1324"/>
                        <a:pt x="1936" y="823"/>
                      </a:cubicBezTo>
                      <a:cubicBezTo>
                        <a:pt x="1936" y="363"/>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2" name="Google Shape;3652;p59"/>
              <p:cNvGrpSpPr/>
              <p:nvPr/>
            </p:nvGrpSpPr>
            <p:grpSpPr>
              <a:xfrm>
                <a:off x="5395858" y="3230952"/>
                <a:ext cx="37776" cy="32364"/>
                <a:chOff x="5395858" y="3230952"/>
                <a:chExt cx="37776" cy="32364"/>
              </a:xfrm>
            </p:grpSpPr>
            <p:sp>
              <p:nvSpPr>
                <p:cNvPr id="3653" name="Google Shape;3653;p59"/>
                <p:cNvSpPr/>
                <p:nvPr/>
              </p:nvSpPr>
              <p:spPr>
                <a:xfrm>
                  <a:off x="5395858" y="3230952"/>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2"/>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59"/>
                <p:cNvSpPr/>
                <p:nvPr/>
              </p:nvSpPr>
              <p:spPr>
                <a:xfrm>
                  <a:off x="5408702" y="3240571"/>
                  <a:ext cx="15227" cy="13064"/>
                </a:xfrm>
                <a:custGeom>
                  <a:avLst/>
                  <a:gdLst/>
                  <a:ahLst/>
                  <a:cxnLst/>
                  <a:rect l="l" t="t" r="r" b="b"/>
                  <a:pathLst>
                    <a:path w="1936" h="1661" extrusionOk="0">
                      <a:moveTo>
                        <a:pt x="1113" y="0"/>
                      </a:moveTo>
                      <a:cubicBezTo>
                        <a:pt x="375" y="0"/>
                        <a:pt x="0" y="895"/>
                        <a:pt x="521" y="1416"/>
                      </a:cubicBezTo>
                      <a:cubicBezTo>
                        <a:pt x="690" y="1585"/>
                        <a:pt x="898" y="1660"/>
                        <a:pt x="1103" y="1660"/>
                      </a:cubicBezTo>
                      <a:cubicBezTo>
                        <a:pt x="1528" y="1660"/>
                        <a:pt x="1936" y="1333"/>
                        <a:pt x="1936" y="835"/>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5" name="Google Shape;3655;p59"/>
              <p:cNvGrpSpPr/>
              <p:nvPr/>
            </p:nvGrpSpPr>
            <p:grpSpPr>
              <a:xfrm>
                <a:off x="5264088" y="3188237"/>
                <a:ext cx="37776" cy="32357"/>
                <a:chOff x="5264088" y="3188237"/>
                <a:chExt cx="37776" cy="32357"/>
              </a:xfrm>
            </p:grpSpPr>
            <p:sp>
              <p:nvSpPr>
                <p:cNvPr id="3656" name="Google Shape;3656;p59"/>
                <p:cNvSpPr/>
                <p:nvPr/>
              </p:nvSpPr>
              <p:spPr>
                <a:xfrm>
                  <a:off x="5264088" y="3188237"/>
                  <a:ext cx="37776" cy="32357"/>
                </a:xfrm>
                <a:custGeom>
                  <a:avLst/>
                  <a:gdLst/>
                  <a:ahLst/>
                  <a:cxnLst/>
                  <a:rect l="l" t="t" r="r" b="b"/>
                  <a:pathLst>
                    <a:path w="4803" h="4114" extrusionOk="0">
                      <a:moveTo>
                        <a:pt x="2732" y="0"/>
                      </a:moveTo>
                      <a:cubicBezTo>
                        <a:pt x="2227" y="0"/>
                        <a:pt x="1713" y="188"/>
                        <a:pt x="1295" y="606"/>
                      </a:cubicBezTo>
                      <a:cubicBezTo>
                        <a:pt x="0" y="1900"/>
                        <a:pt x="920" y="4114"/>
                        <a:pt x="2746" y="4114"/>
                      </a:cubicBezTo>
                      <a:cubicBezTo>
                        <a:pt x="3883" y="4114"/>
                        <a:pt x="4803" y="3195"/>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59"/>
                <p:cNvSpPr/>
                <p:nvPr/>
              </p:nvSpPr>
              <p:spPr>
                <a:xfrm>
                  <a:off x="5279212" y="3197943"/>
                  <a:ext cx="13048" cy="13048"/>
                </a:xfrm>
                <a:custGeom>
                  <a:avLst/>
                  <a:gdLst/>
                  <a:ahLst/>
                  <a:cxnLst/>
                  <a:rect l="l" t="t" r="r" b="b"/>
                  <a:pathLst>
                    <a:path w="1659" h="1659" extrusionOk="0">
                      <a:moveTo>
                        <a:pt x="823" y="1"/>
                      </a:moveTo>
                      <a:cubicBezTo>
                        <a:pt x="364" y="1"/>
                        <a:pt x="1" y="376"/>
                        <a:pt x="1" y="823"/>
                      </a:cubicBezTo>
                      <a:cubicBezTo>
                        <a:pt x="1" y="1283"/>
                        <a:pt x="364"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8" name="Google Shape;3658;p59"/>
              <p:cNvGrpSpPr/>
              <p:nvPr/>
            </p:nvGrpSpPr>
            <p:grpSpPr>
              <a:xfrm>
                <a:off x="5585758" y="3237425"/>
                <a:ext cx="37878" cy="32357"/>
                <a:chOff x="5585758" y="3237425"/>
                <a:chExt cx="37878" cy="32357"/>
              </a:xfrm>
            </p:grpSpPr>
            <p:sp>
              <p:nvSpPr>
                <p:cNvPr id="3659" name="Google Shape;3659;p59"/>
                <p:cNvSpPr/>
                <p:nvPr/>
              </p:nvSpPr>
              <p:spPr>
                <a:xfrm>
                  <a:off x="5585758" y="3237425"/>
                  <a:ext cx="37878" cy="32357"/>
                </a:xfrm>
                <a:custGeom>
                  <a:avLst/>
                  <a:gdLst/>
                  <a:ahLst/>
                  <a:cxnLst/>
                  <a:rect l="l" t="t" r="r" b="b"/>
                  <a:pathLst>
                    <a:path w="4816" h="4114" extrusionOk="0">
                      <a:moveTo>
                        <a:pt x="2744" y="0"/>
                      </a:moveTo>
                      <a:cubicBezTo>
                        <a:pt x="2240" y="0"/>
                        <a:pt x="1725" y="188"/>
                        <a:pt x="1307" y="606"/>
                      </a:cubicBezTo>
                      <a:cubicBezTo>
                        <a:pt x="1" y="1900"/>
                        <a:pt x="920" y="4114"/>
                        <a:pt x="2759" y="4114"/>
                      </a:cubicBezTo>
                      <a:cubicBezTo>
                        <a:pt x="3896" y="4114"/>
                        <a:pt x="4815" y="3195"/>
                        <a:pt x="4815" y="2057"/>
                      </a:cubicBezTo>
                      <a:cubicBezTo>
                        <a:pt x="4815" y="821"/>
                        <a:pt x="3801" y="0"/>
                        <a:pt x="274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59"/>
                <p:cNvSpPr/>
                <p:nvPr/>
              </p:nvSpPr>
              <p:spPr>
                <a:xfrm>
                  <a:off x="5598696" y="3247130"/>
                  <a:ext cx="15235" cy="13048"/>
                </a:xfrm>
                <a:custGeom>
                  <a:avLst/>
                  <a:gdLst/>
                  <a:ahLst/>
                  <a:cxnLst/>
                  <a:rect l="l" t="t" r="r" b="b"/>
                  <a:pathLst>
                    <a:path w="1937" h="1659" extrusionOk="0">
                      <a:moveTo>
                        <a:pt x="1114" y="1"/>
                      </a:moveTo>
                      <a:cubicBezTo>
                        <a:pt x="376" y="1"/>
                        <a:pt x="1" y="896"/>
                        <a:pt x="521" y="1416"/>
                      </a:cubicBezTo>
                      <a:cubicBezTo>
                        <a:pt x="692" y="1583"/>
                        <a:pt x="899" y="1658"/>
                        <a:pt x="1102" y="1658"/>
                      </a:cubicBezTo>
                      <a:cubicBezTo>
                        <a:pt x="1529" y="1658"/>
                        <a:pt x="1936" y="1324"/>
                        <a:pt x="1936" y="823"/>
                      </a:cubicBezTo>
                      <a:cubicBezTo>
                        <a:pt x="1936" y="376"/>
                        <a:pt x="1573" y="1"/>
                        <a:pt x="11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1" name="Google Shape;3661;p59"/>
              <p:cNvGrpSpPr/>
              <p:nvPr/>
            </p:nvGrpSpPr>
            <p:grpSpPr>
              <a:xfrm>
                <a:off x="4874196" y="3291088"/>
                <a:ext cx="37878" cy="32451"/>
                <a:chOff x="4874196" y="3291088"/>
                <a:chExt cx="37878" cy="32451"/>
              </a:xfrm>
            </p:grpSpPr>
            <p:sp>
              <p:nvSpPr>
                <p:cNvPr id="3662" name="Google Shape;3662;p59"/>
                <p:cNvSpPr/>
                <p:nvPr/>
              </p:nvSpPr>
              <p:spPr>
                <a:xfrm>
                  <a:off x="4874196"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59"/>
                <p:cNvSpPr/>
                <p:nvPr/>
              </p:nvSpPr>
              <p:spPr>
                <a:xfrm>
                  <a:off x="4889328" y="3300793"/>
                  <a:ext cx="13040" cy="13040"/>
                </a:xfrm>
                <a:custGeom>
                  <a:avLst/>
                  <a:gdLst/>
                  <a:ahLst/>
                  <a:cxnLst/>
                  <a:rect l="l" t="t" r="r" b="b"/>
                  <a:pathLst>
                    <a:path w="1658" h="1658" extrusionOk="0">
                      <a:moveTo>
                        <a:pt x="835" y="0"/>
                      </a:moveTo>
                      <a:cubicBezTo>
                        <a:pt x="375" y="0"/>
                        <a:pt x="0" y="375"/>
                        <a:pt x="0" y="835"/>
                      </a:cubicBezTo>
                      <a:cubicBezTo>
                        <a:pt x="0" y="1283"/>
                        <a:pt x="375" y="1658"/>
                        <a:pt x="835" y="1658"/>
                      </a:cubicBezTo>
                      <a:cubicBezTo>
                        <a:pt x="1295" y="1658"/>
                        <a:pt x="1657" y="1283"/>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4" name="Google Shape;3664;p59"/>
              <p:cNvGrpSpPr/>
              <p:nvPr/>
            </p:nvGrpSpPr>
            <p:grpSpPr>
              <a:xfrm>
                <a:off x="5197770" y="3785466"/>
                <a:ext cx="37783" cy="32427"/>
                <a:chOff x="5197770" y="3785466"/>
                <a:chExt cx="37783" cy="32427"/>
              </a:xfrm>
            </p:grpSpPr>
            <p:sp>
              <p:nvSpPr>
                <p:cNvPr id="3665" name="Google Shape;3665;p59"/>
                <p:cNvSpPr/>
                <p:nvPr/>
              </p:nvSpPr>
              <p:spPr>
                <a:xfrm>
                  <a:off x="5197770" y="3785466"/>
                  <a:ext cx="37783" cy="32427"/>
                </a:xfrm>
                <a:custGeom>
                  <a:avLst/>
                  <a:gdLst/>
                  <a:ahLst/>
                  <a:cxnLst/>
                  <a:rect l="l" t="t" r="r" b="b"/>
                  <a:pathLst>
                    <a:path w="4804" h="4123" extrusionOk="0">
                      <a:moveTo>
                        <a:pt x="2738" y="1"/>
                      </a:moveTo>
                      <a:cubicBezTo>
                        <a:pt x="2232" y="1"/>
                        <a:pt x="1715" y="190"/>
                        <a:pt x="1295" y="614"/>
                      </a:cubicBezTo>
                      <a:cubicBezTo>
                        <a:pt x="1" y="1909"/>
                        <a:pt x="908"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59"/>
                <p:cNvSpPr/>
                <p:nvPr/>
              </p:nvSpPr>
              <p:spPr>
                <a:xfrm>
                  <a:off x="5212808" y="3795148"/>
                  <a:ext cx="13040" cy="13040"/>
                </a:xfrm>
                <a:custGeom>
                  <a:avLst/>
                  <a:gdLst/>
                  <a:ahLst/>
                  <a:cxnLst/>
                  <a:rect l="l" t="t" r="r" b="b"/>
                  <a:pathLst>
                    <a:path w="1658" h="1658" extrusionOk="0">
                      <a:moveTo>
                        <a:pt x="835" y="0"/>
                      </a:moveTo>
                      <a:cubicBezTo>
                        <a:pt x="375" y="0"/>
                        <a:pt x="0" y="375"/>
                        <a:pt x="0" y="835"/>
                      </a:cubicBezTo>
                      <a:cubicBezTo>
                        <a:pt x="0" y="1294"/>
                        <a:pt x="375" y="1657"/>
                        <a:pt x="835" y="1657"/>
                      </a:cubicBezTo>
                      <a:cubicBezTo>
                        <a:pt x="1295" y="1657"/>
                        <a:pt x="1657" y="1294"/>
                        <a:pt x="1657" y="835"/>
                      </a:cubicBezTo>
                      <a:cubicBezTo>
                        <a:pt x="1657"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7" name="Google Shape;3667;p59"/>
              <p:cNvGrpSpPr/>
              <p:nvPr/>
            </p:nvGrpSpPr>
            <p:grpSpPr>
              <a:xfrm>
                <a:off x="5177699" y="3492117"/>
                <a:ext cx="37776" cy="32357"/>
                <a:chOff x="5177699" y="3492117"/>
                <a:chExt cx="37776" cy="32357"/>
              </a:xfrm>
            </p:grpSpPr>
            <p:sp>
              <p:nvSpPr>
                <p:cNvPr id="3668" name="Google Shape;3668;p59"/>
                <p:cNvSpPr/>
                <p:nvPr/>
              </p:nvSpPr>
              <p:spPr>
                <a:xfrm>
                  <a:off x="5177699" y="3492117"/>
                  <a:ext cx="37776" cy="32357"/>
                </a:xfrm>
                <a:custGeom>
                  <a:avLst/>
                  <a:gdLst/>
                  <a:ahLst/>
                  <a:cxnLst/>
                  <a:rect l="l" t="t" r="r" b="b"/>
                  <a:pathLst>
                    <a:path w="4803" h="4114" extrusionOk="0">
                      <a:moveTo>
                        <a:pt x="2736" y="1"/>
                      </a:moveTo>
                      <a:cubicBezTo>
                        <a:pt x="2232" y="1"/>
                        <a:pt x="1717" y="188"/>
                        <a:pt x="1295" y="606"/>
                      </a:cubicBezTo>
                      <a:cubicBezTo>
                        <a:pt x="1" y="1900"/>
                        <a:pt x="920" y="4114"/>
                        <a:pt x="2746" y="4114"/>
                      </a:cubicBezTo>
                      <a:cubicBezTo>
                        <a:pt x="3884" y="4114"/>
                        <a:pt x="4803" y="3195"/>
                        <a:pt x="4803" y="2070"/>
                      </a:cubicBezTo>
                      <a:cubicBezTo>
                        <a:pt x="4803" y="824"/>
                        <a:pt x="3793" y="1"/>
                        <a:pt x="27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59"/>
                <p:cNvSpPr/>
                <p:nvPr/>
              </p:nvSpPr>
              <p:spPr>
                <a:xfrm>
                  <a:off x="5192823" y="3501823"/>
                  <a:ext cx="13048" cy="13048"/>
                </a:xfrm>
                <a:custGeom>
                  <a:avLst/>
                  <a:gdLst/>
                  <a:ahLst/>
                  <a:cxnLst/>
                  <a:rect l="l" t="t" r="r" b="b"/>
                  <a:pathLst>
                    <a:path w="1659" h="1659" extrusionOk="0">
                      <a:moveTo>
                        <a:pt x="823" y="1"/>
                      </a:moveTo>
                      <a:cubicBezTo>
                        <a:pt x="376" y="1"/>
                        <a:pt x="1" y="364"/>
                        <a:pt x="1" y="823"/>
                      </a:cubicBezTo>
                      <a:cubicBezTo>
                        <a:pt x="1" y="1283"/>
                        <a:pt x="376"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0" name="Google Shape;3670;p59"/>
              <p:cNvGrpSpPr/>
              <p:nvPr/>
            </p:nvGrpSpPr>
            <p:grpSpPr>
              <a:xfrm>
                <a:off x="5349431" y="3622346"/>
                <a:ext cx="37870" cy="32380"/>
                <a:chOff x="5349431" y="3622346"/>
                <a:chExt cx="37870" cy="32380"/>
              </a:xfrm>
            </p:grpSpPr>
            <p:sp>
              <p:nvSpPr>
                <p:cNvPr id="3671" name="Google Shape;3671;p59"/>
                <p:cNvSpPr/>
                <p:nvPr/>
              </p:nvSpPr>
              <p:spPr>
                <a:xfrm>
                  <a:off x="5349431" y="3622346"/>
                  <a:ext cx="37870" cy="32380"/>
                </a:xfrm>
                <a:custGeom>
                  <a:avLst/>
                  <a:gdLst/>
                  <a:ahLst/>
                  <a:cxnLst/>
                  <a:rect l="l" t="t" r="r" b="b"/>
                  <a:pathLst>
                    <a:path w="4815" h="4117" extrusionOk="0">
                      <a:moveTo>
                        <a:pt x="2740" y="0"/>
                      </a:moveTo>
                      <a:cubicBezTo>
                        <a:pt x="2232" y="0"/>
                        <a:pt x="1714" y="189"/>
                        <a:pt x="1295" y="608"/>
                      </a:cubicBezTo>
                      <a:cubicBezTo>
                        <a:pt x="0" y="1903"/>
                        <a:pt x="920" y="4116"/>
                        <a:pt x="2758" y="4116"/>
                      </a:cubicBezTo>
                      <a:cubicBezTo>
                        <a:pt x="3883" y="4116"/>
                        <a:pt x="4815" y="3197"/>
                        <a:pt x="4815" y="2060"/>
                      </a:cubicBezTo>
                      <a:cubicBezTo>
                        <a:pt x="4815" y="817"/>
                        <a:pt x="3798" y="0"/>
                        <a:pt x="274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59"/>
                <p:cNvSpPr/>
                <p:nvPr/>
              </p:nvSpPr>
              <p:spPr>
                <a:xfrm>
                  <a:off x="5362369" y="3632075"/>
                  <a:ext cx="15227" cy="13040"/>
                </a:xfrm>
                <a:custGeom>
                  <a:avLst/>
                  <a:gdLst/>
                  <a:ahLst/>
                  <a:cxnLst/>
                  <a:rect l="l" t="t" r="r" b="b"/>
                  <a:pathLst>
                    <a:path w="1936" h="1658" extrusionOk="0">
                      <a:moveTo>
                        <a:pt x="1134" y="0"/>
                      </a:moveTo>
                      <a:cubicBezTo>
                        <a:pt x="1127" y="0"/>
                        <a:pt x="1120" y="0"/>
                        <a:pt x="1113" y="0"/>
                      </a:cubicBezTo>
                      <a:cubicBezTo>
                        <a:pt x="363" y="0"/>
                        <a:pt x="0" y="883"/>
                        <a:pt x="521" y="1416"/>
                      </a:cubicBezTo>
                      <a:cubicBezTo>
                        <a:pt x="691" y="1583"/>
                        <a:pt x="899" y="1657"/>
                        <a:pt x="1101" y="1657"/>
                      </a:cubicBezTo>
                      <a:cubicBezTo>
                        <a:pt x="1529" y="1657"/>
                        <a:pt x="1936" y="1324"/>
                        <a:pt x="1936" y="823"/>
                      </a:cubicBezTo>
                      <a:cubicBezTo>
                        <a:pt x="1936" y="370"/>
                        <a:pt x="1573" y="0"/>
                        <a:pt x="113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3" name="Google Shape;3673;p59"/>
              <p:cNvGrpSpPr/>
              <p:nvPr/>
            </p:nvGrpSpPr>
            <p:grpSpPr>
              <a:xfrm>
                <a:off x="5068855" y="3563980"/>
                <a:ext cx="53954" cy="46223"/>
                <a:chOff x="5068855" y="3563980"/>
                <a:chExt cx="53954" cy="46223"/>
              </a:xfrm>
            </p:grpSpPr>
            <p:sp>
              <p:nvSpPr>
                <p:cNvPr id="3674" name="Google Shape;3674;p59"/>
                <p:cNvSpPr/>
                <p:nvPr/>
              </p:nvSpPr>
              <p:spPr>
                <a:xfrm>
                  <a:off x="5068855" y="3563980"/>
                  <a:ext cx="53954" cy="46223"/>
                </a:xfrm>
                <a:custGeom>
                  <a:avLst/>
                  <a:gdLst/>
                  <a:ahLst/>
                  <a:cxnLst/>
                  <a:rect l="l" t="t" r="r" b="b"/>
                  <a:pathLst>
                    <a:path w="6860" h="5877" extrusionOk="0">
                      <a:moveTo>
                        <a:pt x="3909" y="0"/>
                      </a:moveTo>
                      <a:cubicBezTo>
                        <a:pt x="3187" y="0"/>
                        <a:pt x="2451" y="269"/>
                        <a:pt x="1852" y="868"/>
                      </a:cubicBezTo>
                      <a:cubicBezTo>
                        <a:pt x="1" y="2719"/>
                        <a:pt x="1307" y="5876"/>
                        <a:pt x="3920" y="5876"/>
                      </a:cubicBezTo>
                      <a:cubicBezTo>
                        <a:pt x="5541" y="5876"/>
                        <a:pt x="6848" y="4558"/>
                        <a:pt x="6860" y="2937"/>
                      </a:cubicBezTo>
                      <a:cubicBezTo>
                        <a:pt x="6860" y="1170"/>
                        <a:pt x="5416" y="0"/>
                        <a:pt x="3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59"/>
                <p:cNvSpPr/>
                <p:nvPr/>
              </p:nvSpPr>
              <p:spPr>
                <a:xfrm>
                  <a:off x="5086268" y="3573654"/>
                  <a:ext cx="26835" cy="26843"/>
                </a:xfrm>
                <a:custGeom>
                  <a:avLst/>
                  <a:gdLst/>
                  <a:ahLst/>
                  <a:cxnLst/>
                  <a:rect l="l" t="t" r="r" b="b"/>
                  <a:pathLst>
                    <a:path w="3412" h="3413" extrusionOk="0">
                      <a:moveTo>
                        <a:pt x="1706" y="1"/>
                      </a:moveTo>
                      <a:cubicBezTo>
                        <a:pt x="763" y="1"/>
                        <a:pt x="1" y="763"/>
                        <a:pt x="1" y="1707"/>
                      </a:cubicBezTo>
                      <a:cubicBezTo>
                        <a:pt x="1" y="2650"/>
                        <a:pt x="763" y="3412"/>
                        <a:pt x="1706" y="3412"/>
                      </a:cubicBezTo>
                      <a:cubicBezTo>
                        <a:pt x="2650" y="3412"/>
                        <a:pt x="3412" y="2650"/>
                        <a:pt x="3412" y="1707"/>
                      </a:cubicBezTo>
                      <a:cubicBezTo>
                        <a:pt x="3412" y="763"/>
                        <a:pt x="2650" y="1"/>
                        <a:pt x="170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6" name="Google Shape;3676;p59"/>
              <p:cNvGrpSpPr/>
              <p:nvPr/>
            </p:nvGrpSpPr>
            <p:grpSpPr>
              <a:xfrm>
                <a:off x="5037654" y="3392507"/>
                <a:ext cx="37870" cy="32451"/>
                <a:chOff x="5037654" y="3392507"/>
                <a:chExt cx="37870" cy="32451"/>
              </a:xfrm>
            </p:grpSpPr>
            <p:sp>
              <p:nvSpPr>
                <p:cNvPr id="3677" name="Google Shape;3677;p59"/>
                <p:cNvSpPr/>
                <p:nvPr/>
              </p:nvSpPr>
              <p:spPr>
                <a:xfrm>
                  <a:off x="5037654" y="3392507"/>
                  <a:ext cx="37870" cy="32451"/>
                </a:xfrm>
                <a:custGeom>
                  <a:avLst/>
                  <a:gdLst/>
                  <a:ahLst/>
                  <a:cxnLst/>
                  <a:rect l="l" t="t" r="r" b="b"/>
                  <a:pathLst>
                    <a:path w="4815" h="4126" extrusionOk="0">
                      <a:moveTo>
                        <a:pt x="2742" y="1"/>
                      </a:moveTo>
                      <a:cubicBezTo>
                        <a:pt x="2238" y="1"/>
                        <a:pt x="1724" y="188"/>
                        <a:pt x="1307" y="606"/>
                      </a:cubicBezTo>
                      <a:cubicBezTo>
                        <a:pt x="0" y="1912"/>
                        <a:pt x="919" y="4126"/>
                        <a:pt x="2758" y="4126"/>
                      </a:cubicBezTo>
                      <a:cubicBezTo>
                        <a:pt x="3895" y="4114"/>
                        <a:pt x="4815" y="3194"/>
                        <a:pt x="4815" y="2069"/>
                      </a:cubicBezTo>
                      <a:cubicBezTo>
                        <a:pt x="4815" y="824"/>
                        <a:pt x="3799" y="1"/>
                        <a:pt x="27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59"/>
                <p:cNvSpPr/>
                <p:nvPr/>
              </p:nvSpPr>
              <p:spPr>
                <a:xfrm>
                  <a:off x="5050592" y="3402213"/>
                  <a:ext cx="15227" cy="13064"/>
                </a:xfrm>
                <a:custGeom>
                  <a:avLst/>
                  <a:gdLst/>
                  <a:ahLst/>
                  <a:cxnLst/>
                  <a:rect l="l" t="t" r="r" b="b"/>
                  <a:pathLst>
                    <a:path w="1936" h="1661" extrusionOk="0">
                      <a:moveTo>
                        <a:pt x="1113" y="1"/>
                      </a:moveTo>
                      <a:cubicBezTo>
                        <a:pt x="375" y="1"/>
                        <a:pt x="0" y="896"/>
                        <a:pt x="520" y="1416"/>
                      </a:cubicBezTo>
                      <a:cubicBezTo>
                        <a:pt x="689" y="1585"/>
                        <a:pt x="898" y="1661"/>
                        <a:pt x="1103" y="1661"/>
                      </a:cubicBezTo>
                      <a:cubicBezTo>
                        <a:pt x="1528" y="1661"/>
                        <a:pt x="1936" y="1333"/>
                        <a:pt x="1936" y="835"/>
                      </a:cubicBezTo>
                      <a:cubicBezTo>
                        <a:pt x="1936" y="376"/>
                        <a:pt x="1573" y="1"/>
                        <a:pt x="111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79" name="Google Shape;3679;p59"/>
              <p:cNvGrpSpPr/>
              <p:nvPr/>
            </p:nvGrpSpPr>
            <p:grpSpPr>
              <a:xfrm>
                <a:off x="5456560" y="3368629"/>
                <a:ext cx="37870" cy="32451"/>
                <a:chOff x="5456560" y="3368629"/>
                <a:chExt cx="37870" cy="32451"/>
              </a:xfrm>
            </p:grpSpPr>
            <p:sp>
              <p:nvSpPr>
                <p:cNvPr id="3680" name="Google Shape;3680;p59"/>
                <p:cNvSpPr/>
                <p:nvPr/>
              </p:nvSpPr>
              <p:spPr>
                <a:xfrm>
                  <a:off x="5456560" y="3368629"/>
                  <a:ext cx="37870" cy="32451"/>
                </a:xfrm>
                <a:custGeom>
                  <a:avLst/>
                  <a:gdLst/>
                  <a:ahLst/>
                  <a:cxnLst/>
                  <a:rect l="l" t="t" r="r" b="b"/>
                  <a:pathLst>
                    <a:path w="4815" h="4126" extrusionOk="0">
                      <a:moveTo>
                        <a:pt x="2742" y="0"/>
                      </a:moveTo>
                      <a:cubicBezTo>
                        <a:pt x="2238" y="0"/>
                        <a:pt x="1724" y="187"/>
                        <a:pt x="1307" y="605"/>
                      </a:cubicBezTo>
                      <a:cubicBezTo>
                        <a:pt x="0" y="1912"/>
                        <a:pt x="920" y="4125"/>
                        <a:pt x="2758" y="4125"/>
                      </a:cubicBezTo>
                      <a:cubicBezTo>
                        <a:pt x="3895" y="4113"/>
                        <a:pt x="4815" y="3194"/>
                        <a:pt x="4815" y="2069"/>
                      </a:cubicBezTo>
                      <a:cubicBezTo>
                        <a:pt x="4815" y="824"/>
                        <a:pt x="3800" y="0"/>
                        <a:pt x="27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59"/>
                <p:cNvSpPr/>
                <p:nvPr/>
              </p:nvSpPr>
              <p:spPr>
                <a:xfrm>
                  <a:off x="5469498" y="3378334"/>
                  <a:ext cx="15227" cy="13064"/>
                </a:xfrm>
                <a:custGeom>
                  <a:avLst/>
                  <a:gdLst/>
                  <a:ahLst/>
                  <a:cxnLst/>
                  <a:rect l="l" t="t" r="r" b="b"/>
                  <a:pathLst>
                    <a:path w="1936" h="1661" extrusionOk="0">
                      <a:moveTo>
                        <a:pt x="1113" y="0"/>
                      </a:moveTo>
                      <a:cubicBezTo>
                        <a:pt x="375" y="0"/>
                        <a:pt x="0" y="895"/>
                        <a:pt x="520" y="1416"/>
                      </a:cubicBezTo>
                      <a:cubicBezTo>
                        <a:pt x="693" y="1585"/>
                        <a:pt x="903" y="1660"/>
                        <a:pt x="1108" y="1660"/>
                      </a:cubicBezTo>
                      <a:cubicBezTo>
                        <a:pt x="1533" y="1660"/>
                        <a:pt x="1936" y="1333"/>
                        <a:pt x="1936" y="835"/>
                      </a:cubicBezTo>
                      <a:cubicBezTo>
                        <a:pt x="1936" y="375"/>
                        <a:pt x="1573"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2" name="Google Shape;3682;p59"/>
              <p:cNvGrpSpPr/>
              <p:nvPr/>
            </p:nvGrpSpPr>
            <p:grpSpPr>
              <a:xfrm>
                <a:off x="4755749" y="3501516"/>
                <a:ext cx="46246" cy="39608"/>
                <a:chOff x="4755749" y="3501516"/>
                <a:chExt cx="46246" cy="39608"/>
              </a:xfrm>
            </p:grpSpPr>
            <p:sp>
              <p:nvSpPr>
                <p:cNvPr id="3683" name="Google Shape;3683;p59"/>
                <p:cNvSpPr/>
                <p:nvPr/>
              </p:nvSpPr>
              <p:spPr>
                <a:xfrm>
                  <a:off x="4755749" y="3501516"/>
                  <a:ext cx="46246" cy="39608"/>
                </a:xfrm>
                <a:custGeom>
                  <a:avLst/>
                  <a:gdLst/>
                  <a:ahLst/>
                  <a:cxnLst/>
                  <a:rect l="l" t="t" r="r" b="b"/>
                  <a:pathLst>
                    <a:path w="5880" h="5036" extrusionOk="0">
                      <a:moveTo>
                        <a:pt x="3345" y="0"/>
                      </a:moveTo>
                      <a:cubicBezTo>
                        <a:pt x="2727" y="0"/>
                        <a:pt x="2097" y="229"/>
                        <a:pt x="1585" y="741"/>
                      </a:cubicBezTo>
                      <a:cubicBezTo>
                        <a:pt x="0" y="2326"/>
                        <a:pt x="1125" y="5036"/>
                        <a:pt x="3363" y="5036"/>
                      </a:cubicBezTo>
                      <a:cubicBezTo>
                        <a:pt x="4754" y="5036"/>
                        <a:pt x="5879" y="3911"/>
                        <a:pt x="5879" y="2520"/>
                      </a:cubicBezTo>
                      <a:cubicBezTo>
                        <a:pt x="5879" y="1005"/>
                        <a:pt x="4638" y="0"/>
                        <a:pt x="33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59"/>
                <p:cNvSpPr/>
                <p:nvPr/>
              </p:nvSpPr>
              <p:spPr>
                <a:xfrm>
                  <a:off x="4768687" y="3511245"/>
                  <a:ext cx="23697" cy="20221"/>
                </a:xfrm>
                <a:custGeom>
                  <a:avLst/>
                  <a:gdLst/>
                  <a:ahLst/>
                  <a:cxnLst/>
                  <a:rect l="l" t="t" r="r" b="b"/>
                  <a:pathLst>
                    <a:path w="3013" h="2571" extrusionOk="0">
                      <a:moveTo>
                        <a:pt x="1718" y="0"/>
                      </a:moveTo>
                      <a:cubicBezTo>
                        <a:pt x="569" y="0"/>
                        <a:pt x="0" y="1379"/>
                        <a:pt x="811" y="2190"/>
                      </a:cubicBezTo>
                      <a:cubicBezTo>
                        <a:pt x="1074" y="2453"/>
                        <a:pt x="1398" y="2571"/>
                        <a:pt x="1715" y="2571"/>
                      </a:cubicBezTo>
                      <a:cubicBezTo>
                        <a:pt x="2377" y="2571"/>
                        <a:pt x="3013" y="2059"/>
                        <a:pt x="3013" y="1283"/>
                      </a:cubicBezTo>
                      <a:cubicBezTo>
                        <a:pt x="3013" y="581"/>
                        <a:pt x="2432" y="0"/>
                        <a:pt x="171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5" name="Google Shape;3685;p59"/>
              <p:cNvGrpSpPr/>
              <p:nvPr/>
            </p:nvGrpSpPr>
            <p:grpSpPr>
              <a:xfrm>
                <a:off x="4681346" y="3485582"/>
                <a:ext cx="37783" cy="32427"/>
                <a:chOff x="4681346" y="3485582"/>
                <a:chExt cx="37783" cy="32427"/>
              </a:xfrm>
            </p:grpSpPr>
            <p:sp>
              <p:nvSpPr>
                <p:cNvPr id="3686" name="Google Shape;3686;p59"/>
                <p:cNvSpPr/>
                <p:nvPr/>
              </p:nvSpPr>
              <p:spPr>
                <a:xfrm>
                  <a:off x="4681346" y="3485582"/>
                  <a:ext cx="37783" cy="32427"/>
                </a:xfrm>
                <a:custGeom>
                  <a:avLst/>
                  <a:gdLst/>
                  <a:ahLst/>
                  <a:cxnLst/>
                  <a:rect l="l" t="t" r="r" b="b"/>
                  <a:pathLst>
                    <a:path w="4804" h="4123" extrusionOk="0">
                      <a:moveTo>
                        <a:pt x="2738" y="1"/>
                      </a:moveTo>
                      <a:cubicBezTo>
                        <a:pt x="2231" y="1"/>
                        <a:pt x="1715" y="191"/>
                        <a:pt x="1295" y="614"/>
                      </a:cubicBezTo>
                      <a:cubicBezTo>
                        <a:pt x="1" y="1909"/>
                        <a:pt x="920" y="4122"/>
                        <a:pt x="2747" y="4122"/>
                      </a:cubicBezTo>
                      <a:cubicBezTo>
                        <a:pt x="3884" y="4122"/>
                        <a:pt x="4803" y="3203"/>
                        <a:pt x="4803" y="2066"/>
                      </a:cubicBezTo>
                      <a:cubicBezTo>
                        <a:pt x="4803" y="824"/>
                        <a:pt x="3793" y="1"/>
                        <a:pt x="27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59"/>
                <p:cNvSpPr/>
                <p:nvPr/>
              </p:nvSpPr>
              <p:spPr>
                <a:xfrm>
                  <a:off x="4696479" y="3495263"/>
                  <a:ext cx="13040" cy="13040"/>
                </a:xfrm>
                <a:custGeom>
                  <a:avLst/>
                  <a:gdLst/>
                  <a:ahLst/>
                  <a:cxnLst/>
                  <a:rect l="l" t="t" r="r" b="b"/>
                  <a:pathLst>
                    <a:path w="1658" h="1658" extrusionOk="0">
                      <a:moveTo>
                        <a:pt x="823" y="0"/>
                      </a:moveTo>
                      <a:cubicBezTo>
                        <a:pt x="363" y="0"/>
                        <a:pt x="0" y="375"/>
                        <a:pt x="0" y="835"/>
                      </a:cubicBezTo>
                      <a:cubicBezTo>
                        <a:pt x="0" y="1295"/>
                        <a:pt x="363" y="1657"/>
                        <a:pt x="823" y="1657"/>
                      </a:cubicBezTo>
                      <a:cubicBezTo>
                        <a:pt x="1282" y="1657"/>
                        <a:pt x="1657" y="1295"/>
                        <a:pt x="1657" y="835"/>
                      </a:cubicBezTo>
                      <a:cubicBezTo>
                        <a:pt x="1657" y="375"/>
                        <a:pt x="1282"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88" name="Google Shape;3688;p59"/>
              <p:cNvGrpSpPr/>
              <p:nvPr/>
            </p:nvGrpSpPr>
            <p:grpSpPr>
              <a:xfrm>
                <a:off x="4767067" y="3291088"/>
                <a:ext cx="37878" cy="32451"/>
                <a:chOff x="4767067" y="3291088"/>
                <a:chExt cx="37878" cy="32451"/>
              </a:xfrm>
            </p:grpSpPr>
            <p:sp>
              <p:nvSpPr>
                <p:cNvPr id="3689" name="Google Shape;3689;p59"/>
                <p:cNvSpPr/>
                <p:nvPr/>
              </p:nvSpPr>
              <p:spPr>
                <a:xfrm>
                  <a:off x="4767067" y="3291088"/>
                  <a:ext cx="37878" cy="32451"/>
                </a:xfrm>
                <a:custGeom>
                  <a:avLst/>
                  <a:gdLst/>
                  <a:ahLst/>
                  <a:cxnLst/>
                  <a:rect l="l" t="t" r="r" b="b"/>
                  <a:pathLst>
                    <a:path w="4816" h="4126" extrusionOk="0">
                      <a:moveTo>
                        <a:pt x="2739" y="0"/>
                      </a:moveTo>
                      <a:cubicBezTo>
                        <a:pt x="2233" y="0"/>
                        <a:pt x="1717" y="188"/>
                        <a:pt x="1295" y="605"/>
                      </a:cubicBezTo>
                      <a:cubicBezTo>
                        <a:pt x="1" y="1900"/>
                        <a:pt x="920" y="4126"/>
                        <a:pt x="2759" y="4126"/>
                      </a:cubicBezTo>
                      <a:cubicBezTo>
                        <a:pt x="3884" y="4113"/>
                        <a:pt x="4803" y="3206"/>
                        <a:pt x="4815" y="2069"/>
                      </a:cubicBezTo>
                      <a:cubicBezTo>
                        <a:pt x="4815" y="824"/>
                        <a:pt x="3800" y="0"/>
                        <a:pt x="273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59"/>
                <p:cNvSpPr/>
                <p:nvPr/>
              </p:nvSpPr>
              <p:spPr>
                <a:xfrm>
                  <a:off x="4780036" y="3300888"/>
                  <a:ext cx="15203" cy="13009"/>
                </a:xfrm>
                <a:custGeom>
                  <a:avLst/>
                  <a:gdLst/>
                  <a:ahLst/>
                  <a:cxnLst/>
                  <a:rect l="l" t="t" r="r" b="b"/>
                  <a:pathLst>
                    <a:path w="1933" h="1654" extrusionOk="0">
                      <a:moveTo>
                        <a:pt x="1131" y="0"/>
                      </a:moveTo>
                      <a:cubicBezTo>
                        <a:pt x="1124" y="0"/>
                        <a:pt x="1117" y="0"/>
                        <a:pt x="1110" y="1"/>
                      </a:cubicBezTo>
                      <a:cubicBezTo>
                        <a:pt x="1105" y="0"/>
                        <a:pt x="1100" y="0"/>
                        <a:pt x="1095" y="0"/>
                      </a:cubicBezTo>
                      <a:cubicBezTo>
                        <a:pt x="367" y="0"/>
                        <a:pt x="0" y="887"/>
                        <a:pt x="517" y="1404"/>
                      </a:cubicBezTo>
                      <a:cubicBezTo>
                        <a:pt x="686" y="1577"/>
                        <a:pt x="895" y="1654"/>
                        <a:pt x="1100" y="1654"/>
                      </a:cubicBezTo>
                      <a:cubicBezTo>
                        <a:pt x="1525" y="1654"/>
                        <a:pt x="1932" y="1321"/>
                        <a:pt x="1932" y="823"/>
                      </a:cubicBezTo>
                      <a:cubicBezTo>
                        <a:pt x="1932" y="371"/>
                        <a:pt x="1569" y="0"/>
                        <a:pt x="11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1" name="Google Shape;3691;p59"/>
              <p:cNvGrpSpPr/>
              <p:nvPr/>
            </p:nvGrpSpPr>
            <p:grpSpPr>
              <a:xfrm>
                <a:off x="4687819" y="3405539"/>
                <a:ext cx="37776" cy="32451"/>
                <a:chOff x="4687819" y="3405539"/>
                <a:chExt cx="37776" cy="32451"/>
              </a:xfrm>
            </p:grpSpPr>
            <p:sp>
              <p:nvSpPr>
                <p:cNvPr id="3692" name="Google Shape;3692;p59"/>
                <p:cNvSpPr/>
                <p:nvPr/>
              </p:nvSpPr>
              <p:spPr>
                <a:xfrm>
                  <a:off x="4687819" y="3405539"/>
                  <a:ext cx="37776" cy="32451"/>
                </a:xfrm>
                <a:custGeom>
                  <a:avLst/>
                  <a:gdLst/>
                  <a:ahLst/>
                  <a:cxnLst/>
                  <a:rect l="l" t="t" r="r" b="b"/>
                  <a:pathLst>
                    <a:path w="4803" h="4126" extrusionOk="0">
                      <a:moveTo>
                        <a:pt x="2730" y="1"/>
                      </a:moveTo>
                      <a:cubicBezTo>
                        <a:pt x="2226" y="1"/>
                        <a:pt x="1712" y="188"/>
                        <a:pt x="1295" y="606"/>
                      </a:cubicBezTo>
                      <a:cubicBezTo>
                        <a:pt x="0" y="1912"/>
                        <a:pt x="920" y="4126"/>
                        <a:pt x="2758" y="4126"/>
                      </a:cubicBezTo>
                      <a:cubicBezTo>
                        <a:pt x="3883" y="4114"/>
                        <a:pt x="4803" y="3195"/>
                        <a:pt x="4803" y="2070"/>
                      </a:cubicBezTo>
                      <a:cubicBezTo>
                        <a:pt x="4803" y="824"/>
                        <a:pt x="3787" y="1"/>
                        <a:pt x="273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59"/>
                <p:cNvSpPr/>
                <p:nvPr/>
              </p:nvSpPr>
              <p:spPr>
                <a:xfrm>
                  <a:off x="4702944" y="3415245"/>
                  <a:ext cx="13040" cy="13048"/>
                </a:xfrm>
                <a:custGeom>
                  <a:avLst/>
                  <a:gdLst/>
                  <a:ahLst/>
                  <a:cxnLst/>
                  <a:rect l="l" t="t" r="r" b="b"/>
                  <a:pathLst>
                    <a:path w="1658" h="1659" extrusionOk="0">
                      <a:moveTo>
                        <a:pt x="823" y="1"/>
                      </a:moveTo>
                      <a:cubicBezTo>
                        <a:pt x="376" y="1"/>
                        <a:pt x="1" y="376"/>
                        <a:pt x="1" y="836"/>
                      </a:cubicBezTo>
                      <a:cubicBezTo>
                        <a:pt x="1" y="1295"/>
                        <a:pt x="376" y="1658"/>
                        <a:pt x="823" y="1658"/>
                      </a:cubicBezTo>
                      <a:cubicBezTo>
                        <a:pt x="1283" y="1658"/>
                        <a:pt x="1658" y="1295"/>
                        <a:pt x="1658" y="836"/>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4" name="Google Shape;3694;p59"/>
              <p:cNvGrpSpPr/>
              <p:nvPr/>
            </p:nvGrpSpPr>
            <p:grpSpPr>
              <a:xfrm>
                <a:off x="4923101" y="3444809"/>
                <a:ext cx="52813" cy="45318"/>
                <a:chOff x="4923101" y="3444809"/>
                <a:chExt cx="52813" cy="45318"/>
              </a:xfrm>
            </p:grpSpPr>
            <p:sp>
              <p:nvSpPr>
                <p:cNvPr id="3695" name="Google Shape;3695;p59"/>
                <p:cNvSpPr/>
                <p:nvPr/>
              </p:nvSpPr>
              <p:spPr>
                <a:xfrm>
                  <a:off x="4923101" y="3444809"/>
                  <a:ext cx="52813" cy="45318"/>
                </a:xfrm>
                <a:custGeom>
                  <a:avLst/>
                  <a:gdLst/>
                  <a:ahLst/>
                  <a:cxnLst/>
                  <a:rect l="l" t="t" r="r" b="b"/>
                  <a:pathLst>
                    <a:path w="6715" h="5762" extrusionOk="0">
                      <a:moveTo>
                        <a:pt x="3823" y="1"/>
                      </a:moveTo>
                      <a:cubicBezTo>
                        <a:pt x="3117" y="1"/>
                        <a:pt x="2398" y="263"/>
                        <a:pt x="1815" y="851"/>
                      </a:cubicBezTo>
                      <a:cubicBezTo>
                        <a:pt x="1" y="2665"/>
                        <a:pt x="1283" y="5762"/>
                        <a:pt x="3847" y="5762"/>
                      </a:cubicBezTo>
                      <a:cubicBezTo>
                        <a:pt x="5432" y="5762"/>
                        <a:pt x="6714" y="4468"/>
                        <a:pt x="6714" y="2883"/>
                      </a:cubicBezTo>
                      <a:cubicBezTo>
                        <a:pt x="6714" y="1148"/>
                        <a:pt x="5298" y="1"/>
                        <a:pt x="3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59"/>
                <p:cNvSpPr/>
                <p:nvPr/>
              </p:nvSpPr>
              <p:spPr>
                <a:xfrm>
                  <a:off x="4936039" y="3454538"/>
                  <a:ext cx="30265" cy="25915"/>
                </a:xfrm>
                <a:custGeom>
                  <a:avLst/>
                  <a:gdLst/>
                  <a:ahLst/>
                  <a:cxnLst/>
                  <a:rect l="l" t="t" r="r" b="b"/>
                  <a:pathLst>
                    <a:path w="3848" h="3295" extrusionOk="0">
                      <a:moveTo>
                        <a:pt x="2202" y="1"/>
                      </a:moveTo>
                      <a:cubicBezTo>
                        <a:pt x="727" y="1"/>
                        <a:pt x="1" y="1779"/>
                        <a:pt x="1029" y="2807"/>
                      </a:cubicBezTo>
                      <a:cubicBezTo>
                        <a:pt x="1365" y="3144"/>
                        <a:pt x="1779" y="3294"/>
                        <a:pt x="2185" y="3294"/>
                      </a:cubicBezTo>
                      <a:cubicBezTo>
                        <a:pt x="3034" y="3294"/>
                        <a:pt x="3847" y="2636"/>
                        <a:pt x="3847" y="1646"/>
                      </a:cubicBezTo>
                      <a:cubicBezTo>
                        <a:pt x="3847" y="739"/>
                        <a:pt x="3110" y="1"/>
                        <a:pt x="220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97" name="Google Shape;3697;p59"/>
              <p:cNvGrpSpPr/>
              <p:nvPr/>
            </p:nvGrpSpPr>
            <p:grpSpPr>
              <a:xfrm>
                <a:off x="4846040" y="3654750"/>
                <a:ext cx="31405" cy="26993"/>
                <a:chOff x="4846040" y="3654750"/>
                <a:chExt cx="31405" cy="26993"/>
              </a:xfrm>
            </p:grpSpPr>
            <p:sp>
              <p:nvSpPr>
                <p:cNvPr id="3698" name="Google Shape;3698;p59"/>
                <p:cNvSpPr/>
                <p:nvPr/>
              </p:nvSpPr>
              <p:spPr>
                <a:xfrm>
                  <a:off x="4846040" y="3654750"/>
                  <a:ext cx="31405" cy="26993"/>
                </a:xfrm>
                <a:custGeom>
                  <a:avLst/>
                  <a:gdLst/>
                  <a:ahLst/>
                  <a:cxnLst/>
                  <a:rect l="l" t="t" r="r" b="b"/>
                  <a:pathLst>
                    <a:path w="3993" h="3432" extrusionOk="0">
                      <a:moveTo>
                        <a:pt x="2272" y="0"/>
                      </a:moveTo>
                      <a:cubicBezTo>
                        <a:pt x="1853" y="0"/>
                        <a:pt x="1425" y="156"/>
                        <a:pt x="1077" y="504"/>
                      </a:cubicBezTo>
                      <a:cubicBezTo>
                        <a:pt x="0" y="1581"/>
                        <a:pt x="750" y="3432"/>
                        <a:pt x="2274" y="3432"/>
                      </a:cubicBezTo>
                      <a:cubicBezTo>
                        <a:pt x="3218" y="3432"/>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59"/>
                <p:cNvSpPr/>
                <p:nvPr/>
              </p:nvSpPr>
              <p:spPr>
                <a:xfrm>
                  <a:off x="4858883" y="3664424"/>
                  <a:ext cx="8856" cy="7676"/>
                </a:xfrm>
                <a:custGeom>
                  <a:avLst/>
                  <a:gdLst/>
                  <a:ahLst/>
                  <a:cxnLst/>
                  <a:rect l="l" t="t" r="r" b="b"/>
                  <a:pathLst>
                    <a:path w="1126" h="976" extrusionOk="0">
                      <a:moveTo>
                        <a:pt x="641" y="0"/>
                      </a:moveTo>
                      <a:cubicBezTo>
                        <a:pt x="218" y="0"/>
                        <a:pt x="0" y="520"/>
                        <a:pt x="303" y="835"/>
                      </a:cubicBezTo>
                      <a:cubicBezTo>
                        <a:pt x="400"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0" name="Google Shape;3700;p59"/>
              <p:cNvGrpSpPr/>
              <p:nvPr/>
            </p:nvGrpSpPr>
            <p:grpSpPr>
              <a:xfrm>
                <a:off x="4925673" y="3691700"/>
                <a:ext cx="40253" cy="34472"/>
                <a:chOff x="4925673" y="3691700"/>
                <a:chExt cx="40253" cy="34472"/>
              </a:xfrm>
            </p:grpSpPr>
            <p:sp>
              <p:nvSpPr>
                <p:cNvPr id="3701" name="Google Shape;3701;p59"/>
                <p:cNvSpPr/>
                <p:nvPr/>
              </p:nvSpPr>
              <p:spPr>
                <a:xfrm>
                  <a:off x="4925673" y="3691700"/>
                  <a:ext cx="40253" cy="34472"/>
                </a:xfrm>
                <a:custGeom>
                  <a:avLst/>
                  <a:gdLst/>
                  <a:ahLst/>
                  <a:cxnLst/>
                  <a:rect l="l" t="t" r="r" b="b"/>
                  <a:pathLst>
                    <a:path w="5118" h="4383" extrusionOk="0">
                      <a:moveTo>
                        <a:pt x="2908" y="0"/>
                      </a:moveTo>
                      <a:cubicBezTo>
                        <a:pt x="2371" y="0"/>
                        <a:pt x="1825" y="200"/>
                        <a:pt x="1379" y="645"/>
                      </a:cubicBezTo>
                      <a:cubicBezTo>
                        <a:pt x="0" y="2024"/>
                        <a:pt x="968" y="4383"/>
                        <a:pt x="2915" y="4383"/>
                      </a:cubicBezTo>
                      <a:cubicBezTo>
                        <a:pt x="4125" y="4383"/>
                        <a:pt x="5105" y="3403"/>
                        <a:pt x="5117" y="2193"/>
                      </a:cubicBezTo>
                      <a:cubicBezTo>
                        <a:pt x="5109" y="875"/>
                        <a:pt x="4031" y="0"/>
                        <a:pt x="29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59"/>
                <p:cNvSpPr/>
                <p:nvPr/>
              </p:nvSpPr>
              <p:spPr>
                <a:xfrm>
                  <a:off x="4938516" y="3701334"/>
                  <a:ext cx="17704" cy="15187"/>
                </a:xfrm>
                <a:custGeom>
                  <a:avLst/>
                  <a:gdLst/>
                  <a:ahLst/>
                  <a:cxnLst/>
                  <a:rect l="l" t="t" r="r" b="b"/>
                  <a:pathLst>
                    <a:path w="2251" h="1931" extrusionOk="0">
                      <a:moveTo>
                        <a:pt x="1295" y="1"/>
                      </a:moveTo>
                      <a:cubicBezTo>
                        <a:pt x="436" y="1"/>
                        <a:pt x="0" y="1041"/>
                        <a:pt x="605" y="1646"/>
                      </a:cubicBezTo>
                      <a:cubicBezTo>
                        <a:pt x="801" y="1842"/>
                        <a:pt x="1043" y="1930"/>
                        <a:pt x="1281" y="1930"/>
                      </a:cubicBezTo>
                      <a:cubicBezTo>
                        <a:pt x="1775" y="1930"/>
                        <a:pt x="2250" y="1549"/>
                        <a:pt x="2250" y="968"/>
                      </a:cubicBezTo>
                      <a:cubicBezTo>
                        <a:pt x="2250" y="436"/>
                        <a:pt x="1827" y="1"/>
                        <a:pt x="129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3" name="Google Shape;3703;p59"/>
              <p:cNvGrpSpPr/>
              <p:nvPr/>
            </p:nvGrpSpPr>
            <p:grpSpPr>
              <a:xfrm>
                <a:off x="4894653" y="3740848"/>
                <a:ext cx="31405" cy="26906"/>
                <a:chOff x="4894653" y="3740848"/>
                <a:chExt cx="31405" cy="26906"/>
              </a:xfrm>
            </p:grpSpPr>
            <p:sp>
              <p:nvSpPr>
                <p:cNvPr id="3704" name="Google Shape;3704;p59"/>
                <p:cNvSpPr/>
                <p:nvPr/>
              </p:nvSpPr>
              <p:spPr>
                <a:xfrm>
                  <a:off x="4894653" y="3740848"/>
                  <a:ext cx="31405" cy="26906"/>
                </a:xfrm>
                <a:custGeom>
                  <a:avLst/>
                  <a:gdLst/>
                  <a:ahLst/>
                  <a:cxnLst/>
                  <a:rect l="l" t="t" r="r" b="b"/>
                  <a:pathLst>
                    <a:path w="3993" h="3421" extrusionOk="0">
                      <a:moveTo>
                        <a:pt x="2273" y="1"/>
                      </a:moveTo>
                      <a:cubicBezTo>
                        <a:pt x="1853" y="1"/>
                        <a:pt x="1425" y="157"/>
                        <a:pt x="1077" y="505"/>
                      </a:cubicBezTo>
                      <a:cubicBezTo>
                        <a:pt x="1" y="1582"/>
                        <a:pt x="763" y="3420"/>
                        <a:pt x="2287" y="3420"/>
                      </a:cubicBezTo>
                      <a:cubicBezTo>
                        <a:pt x="3230"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59"/>
                <p:cNvSpPr/>
                <p:nvPr/>
              </p:nvSpPr>
              <p:spPr>
                <a:xfrm>
                  <a:off x="4907497" y="3750522"/>
                  <a:ext cx="8950" cy="7605"/>
                </a:xfrm>
                <a:custGeom>
                  <a:avLst/>
                  <a:gdLst/>
                  <a:ahLst/>
                  <a:cxnLst/>
                  <a:rect l="l" t="t" r="r" b="b"/>
                  <a:pathLst>
                    <a:path w="1138" h="967" extrusionOk="0">
                      <a:moveTo>
                        <a:pt x="654" y="1"/>
                      </a:moveTo>
                      <a:cubicBezTo>
                        <a:pt x="218" y="1"/>
                        <a:pt x="1" y="521"/>
                        <a:pt x="303" y="823"/>
                      </a:cubicBezTo>
                      <a:cubicBezTo>
                        <a:pt x="406" y="922"/>
                        <a:pt x="531" y="967"/>
                        <a:pt x="652"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6" name="Google Shape;3706;p59"/>
              <p:cNvGrpSpPr/>
              <p:nvPr/>
            </p:nvGrpSpPr>
            <p:grpSpPr>
              <a:xfrm>
                <a:off x="4962300" y="3696348"/>
                <a:ext cx="38255" cy="32773"/>
                <a:chOff x="4962300" y="3696348"/>
                <a:chExt cx="38255" cy="32773"/>
              </a:xfrm>
            </p:grpSpPr>
            <p:sp>
              <p:nvSpPr>
                <p:cNvPr id="3707" name="Google Shape;3707;p59"/>
                <p:cNvSpPr/>
                <p:nvPr/>
              </p:nvSpPr>
              <p:spPr>
                <a:xfrm>
                  <a:off x="4962300" y="3696348"/>
                  <a:ext cx="38255" cy="32773"/>
                </a:xfrm>
                <a:custGeom>
                  <a:avLst/>
                  <a:gdLst/>
                  <a:ahLst/>
                  <a:cxnLst/>
                  <a:rect l="l" t="t" r="r" b="b"/>
                  <a:pathLst>
                    <a:path w="4864" h="4167" extrusionOk="0">
                      <a:moveTo>
                        <a:pt x="2767" y="1"/>
                      </a:moveTo>
                      <a:cubicBezTo>
                        <a:pt x="2259" y="1"/>
                        <a:pt x="1740" y="189"/>
                        <a:pt x="1319" y="611"/>
                      </a:cubicBezTo>
                      <a:cubicBezTo>
                        <a:pt x="0" y="1929"/>
                        <a:pt x="932" y="4167"/>
                        <a:pt x="2783" y="4167"/>
                      </a:cubicBezTo>
                      <a:cubicBezTo>
                        <a:pt x="3932" y="4167"/>
                        <a:pt x="4863" y="3236"/>
                        <a:pt x="4863" y="2086"/>
                      </a:cubicBezTo>
                      <a:cubicBezTo>
                        <a:pt x="4863" y="833"/>
                        <a:pt x="3836" y="1"/>
                        <a:pt x="276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59"/>
                <p:cNvSpPr/>
                <p:nvPr/>
              </p:nvSpPr>
              <p:spPr>
                <a:xfrm>
                  <a:off x="4975238" y="3706093"/>
                  <a:ext cx="15612" cy="13386"/>
                </a:xfrm>
                <a:custGeom>
                  <a:avLst/>
                  <a:gdLst/>
                  <a:ahLst/>
                  <a:cxnLst/>
                  <a:rect l="l" t="t" r="r" b="b"/>
                  <a:pathLst>
                    <a:path w="1985" h="1702" extrusionOk="0">
                      <a:moveTo>
                        <a:pt x="1138" y="1"/>
                      </a:moveTo>
                      <a:cubicBezTo>
                        <a:pt x="388" y="1"/>
                        <a:pt x="1" y="908"/>
                        <a:pt x="533" y="1452"/>
                      </a:cubicBezTo>
                      <a:cubicBezTo>
                        <a:pt x="709" y="1624"/>
                        <a:pt x="923" y="1702"/>
                        <a:pt x="1132" y="1702"/>
                      </a:cubicBezTo>
                      <a:cubicBezTo>
                        <a:pt x="1569" y="1702"/>
                        <a:pt x="1984" y="1363"/>
                        <a:pt x="1984" y="847"/>
                      </a:cubicBezTo>
                      <a:cubicBezTo>
                        <a:pt x="1984" y="376"/>
                        <a:pt x="1609" y="1"/>
                        <a:pt x="113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09" name="Google Shape;3709;p59"/>
              <p:cNvGrpSpPr/>
              <p:nvPr/>
            </p:nvGrpSpPr>
            <p:grpSpPr>
              <a:xfrm>
                <a:off x="4980185" y="3743349"/>
                <a:ext cx="31499" cy="26969"/>
                <a:chOff x="4980185" y="3743349"/>
                <a:chExt cx="31499" cy="26969"/>
              </a:xfrm>
            </p:grpSpPr>
            <p:sp>
              <p:nvSpPr>
                <p:cNvPr id="3710" name="Google Shape;3710;p59"/>
                <p:cNvSpPr/>
                <p:nvPr/>
              </p:nvSpPr>
              <p:spPr>
                <a:xfrm>
                  <a:off x="4980185" y="3743349"/>
                  <a:ext cx="31499" cy="26969"/>
                </a:xfrm>
                <a:custGeom>
                  <a:avLst/>
                  <a:gdLst/>
                  <a:ahLst/>
                  <a:cxnLst/>
                  <a:rect l="l" t="t" r="r" b="b"/>
                  <a:pathLst>
                    <a:path w="4005" h="3429" extrusionOk="0">
                      <a:moveTo>
                        <a:pt x="2274" y="0"/>
                      </a:moveTo>
                      <a:cubicBezTo>
                        <a:pt x="1855" y="0"/>
                        <a:pt x="1427" y="155"/>
                        <a:pt x="1077" y="501"/>
                      </a:cubicBezTo>
                      <a:cubicBezTo>
                        <a:pt x="1" y="1578"/>
                        <a:pt x="763" y="3429"/>
                        <a:pt x="2287" y="3429"/>
                      </a:cubicBezTo>
                      <a:cubicBezTo>
                        <a:pt x="3230" y="3429"/>
                        <a:pt x="3993" y="2667"/>
                        <a:pt x="4005" y="1723"/>
                      </a:cubicBezTo>
                      <a:cubicBezTo>
                        <a:pt x="4005" y="689"/>
                        <a:pt x="3158" y="0"/>
                        <a:pt x="227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59"/>
                <p:cNvSpPr/>
                <p:nvPr/>
              </p:nvSpPr>
              <p:spPr>
                <a:xfrm>
                  <a:off x="4993123" y="3753094"/>
                  <a:ext cx="8856" cy="7605"/>
                </a:xfrm>
                <a:custGeom>
                  <a:avLst/>
                  <a:gdLst/>
                  <a:ahLst/>
                  <a:cxnLst/>
                  <a:rect l="l" t="t" r="r" b="b"/>
                  <a:pathLst>
                    <a:path w="1126" h="967" extrusionOk="0">
                      <a:moveTo>
                        <a:pt x="642" y="0"/>
                      </a:moveTo>
                      <a:cubicBezTo>
                        <a:pt x="206" y="0"/>
                        <a:pt x="1" y="521"/>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2" name="Google Shape;3712;p59"/>
              <p:cNvGrpSpPr/>
              <p:nvPr/>
            </p:nvGrpSpPr>
            <p:grpSpPr>
              <a:xfrm>
                <a:off x="5013768" y="3734312"/>
                <a:ext cx="31499" cy="26969"/>
                <a:chOff x="5013768" y="3734312"/>
                <a:chExt cx="31499" cy="26969"/>
              </a:xfrm>
            </p:grpSpPr>
            <p:sp>
              <p:nvSpPr>
                <p:cNvPr id="3713" name="Google Shape;3713;p59"/>
                <p:cNvSpPr/>
                <p:nvPr/>
              </p:nvSpPr>
              <p:spPr>
                <a:xfrm>
                  <a:off x="5013768" y="3734312"/>
                  <a:ext cx="31499" cy="26969"/>
                </a:xfrm>
                <a:custGeom>
                  <a:avLst/>
                  <a:gdLst/>
                  <a:ahLst/>
                  <a:cxnLst/>
                  <a:rect l="l" t="t" r="r" b="b"/>
                  <a:pathLst>
                    <a:path w="4005" h="3429" extrusionOk="0">
                      <a:moveTo>
                        <a:pt x="2281" y="1"/>
                      </a:moveTo>
                      <a:cubicBezTo>
                        <a:pt x="1858" y="1"/>
                        <a:pt x="1428" y="159"/>
                        <a:pt x="1077" y="513"/>
                      </a:cubicBezTo>
                      <a:cubicBezTo>
                        <a:pt x="1" y="1590"/>
                        <a:pt x="775" y="3429"/>
                        <a:pt x="2299" y="3429"/>
                      </a:cubicBezTo>
                      <a:cubicBezTo>
                        <a:pt x="3231" y="3417"/>
                        <a:pt x="3993" y="2655"/>
                        <a:pt x="4005" y="1711"/>
                      </a:cubicBezTo>
                      <a:cubicBezTo>
                        <a:pt x="3997" y="682"/>
                        <a:pt x="3157"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59"/>
                <p:cNvSpPr/>
                <p:nvPr/>
              </p:nvSpPr>
              <p:spPr>
                <a:xfrm>
                  <a:off x="5028043" y="3743963"/>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5" name="Google Shape;3715;p59"/>
              <p:cNvGrpSpPr/>
              <p:nvPr/>
            </p:nvGrpSpPr>
            <p:grpSpPr>
              <a:xfrm>
                <a:off x="5036703" y="3764545"/>
                <a:ext cx="31499" cy="26898"/>
                <a:chOff x="5036703" y="3764545"/>
                <a:chExt cx="31499" cy="26898"/>
              </a:xfrm>
            </p:grpSpPr>
            <p:sp>
              <p:nvSpPr>
                <p:cNvPr id="3716" name="Google Shape;3716;p59"/>
                <p:cNvSpPr/>
                <p:nvPr/>
              </p:nvSpPr>
              <p:spPr>
                <a:xfrm>
                  <a:off x="5036703" y="3764545"/>
                  <a:ext cx="31499" cy="26898"/>
                </a:xfrm>
                <a:custGeom>
                  <a:avLst/>
                  <a:gdLst/>
                  <a:ahLst/>
                  <a:cxnLst/>
                  <a:rect l="l" t="t" r="r" b="b"/>
                  <a:pathLst>
                    <a:path w="4005" h="3420" extrusionOk="0">
                      <a:moveTo>
                        <a:pt x="2284" y="0"/>
                      </a:moveTo>
                      <a:cubicBezTo>
                        <a:pt x="1865" y="0"/>
                        <a:pt x="1437" y="156"/>
                        <a:pt x="1089" y="504"/>
                      </a:cubicBezTo>
                      <a:cubicBezTo>
                        <a:pt x="0" y="1581"/>
                        <a:pt x="774" y="3419"/>
                        <a:pt x="2298" y="3419"/>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59"/>
                <p:cNvSpPr/>
                <p:nvPr/>
              </p:nvSpPr>
              <p:spPr>
                <a:xfrm>
                  <a:off x="5049641" y="3774211"/>
                  <a:ext cx="8856" cy="7605"/>
                </a:xfrm>
                <a:custGeom>
                  <a:avLst/>
                  <a:gdLst/>
                  <a:ahLst/>
                  <a:cxnLst/>
                  <a:rect l="l" t="t" r="r" b="b"/>
                  <a:pathLst>
                    <a:path w="1126" h="967" extrusionOk="0">
                      <a:moveTo>
                        <a:pt x="653" y="1"/>
                      </a:moveTo>
                      <a:cubicBezTo>
                        <a:pt x="218" y="1"/>
                        <a:pt x="0" y="521"/>
                        <a:pt x="303" y="823"/>
                      </a:cubicBezTo>
                      <a:cubicBezTo>
                        <a:pt x="402" y="922"/>
                        <a:pt x="524" y="967"/>
                        <a:pt x="643" y="967"/>
                      </a:cubicBezTo>
                      <a:cubicBezTo>
                        <a:pt x="890" y="967"/>
                        <a:pt x="1125" y="778"/>
                        <a:pt x="1125" y="485"/>
                      </a:cubicBezTo>
                      <a:cubicBezTo>
                        <a:pt x="1125" y="219"/>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8" name="Google Shape;3718;p59"/>
              <p:cNvGrpSpPr/>
              <p:nvPr/>
            </p:nvGrpSpPr>
            <p:grpSpPr>
              <a:xfrm>
                <a:off x="4953546" y="3768352"/>
                <a:ext cx="31405" cy="26898"/>
                <a:chOff x="4953546" y="3768352"/>
                <a:chExt cx="31405" cy="26898"/>
              </a:xfrm>
            </p:grpSpPr>
            <p:sp>
              <p:nvSpPr>
                <p:cNvPr id="3719" name="Google Shape;3719;p59"/>
                <p:cNvSpPr/>
                <p:nvPr/>
              </p:nvSpPr>
              <p:spPr>
                <a:xfrm>
                  <a:off x="4953546" y="3768352"/>
                  <a:ext cx="31405" cy="26898"/>
                </a:xfrm>
                <a:custGeom>
                  <a:avLst/>
                  <a:gdLst/>
                  <a:ahLst/>
                  <a:cxnLst/>
                  <a:rect l="l" t="t" r="r" b="b"/>
                  <a:pathLst>
                    <a:path w="3993" h="3420" extrusionOk="0">
                      <a:moveTo>
                        <a:pt x="2271" y="0"/>
                      </a:moveTo>
                      <a:cubicBezTo>
                        <a:pt x="1852" y="0"/>
                        <a:pt x="1425" y="156"/>
                        <a:pt x="1077" y="504"/>
                      </a:cubicBezTo>
                      <a:cubicBezTo>
                        <a:pt x="1" y="1581"/>
                        <a:pt x="751" y="3419"/>
                        <a:pt x="2287" y="3419"/>
                      </a:cubicBezTo>
                      <a:cubicBezTo>
                        <a:pt x="3218" y="3419"/>
                        <a:pt x="3992" y="2657"/>
                        <a:pt x="3992" y="1726"/>
                      </a:cubicBezTo>
                      <a:cubicBezTo>
                        <a:pt x="3992" y="686"/>
                        <a:pt x="3150" y="0"/>
                        <a:pt x="227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59"/>
                <p:cNvSpPr/>
                <p:nvPr/>
              </p:nvSpPr>
              <p:spPr>
                <a:xfrm>
                  <a:off x="4966390" y="3778018"/>
                  <a:ext cx="8950" cy="7684"/>
                </a:xfrm>
                <a:custGeom>
                  <a:avLst/>
                  <a:gdLst/>
                  <a:ahLst/>
                  <a:cxnLst/>
                  <a:rect l="l" t="t" r="r" b="b"/>
                  <a:pathLst>
                    <a:path w="1138" h="977" extrusionOk="0">
                      <a:moveTo>
                        <a:pt x="654" y="1"/>
                      </a:moveTo>
                      <a:cubicBezTo>
                        <a:pt x="218" y="1"/>
                        <a:pt x="1" y="533"/>
                        <a:pt x="303" y="835"/>
                      </a:cubicBezTo>
                      <a:cubicBezTo>
                        <a:pt x="404" y="933"/>
                        <a:pt x="527" y="976"/>
                        <a:pt x="647" y="976"/>
                      </a:cubicBezTo>
                      <a:cubicBezTo>
                        <a:pt x="899" y="976"/>
                        <a:pt x="1138" y="784"/>
                        <a:pt x="1138" y="497"/>
                      </a:cubicBezTo>
                      <a:cubicBezTo>
                        <a:pt x="1138" y="218"/>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1" name="Google Shape;3721;p59"/>
              <p:cNvGrpSpPr/>
              <p:nvPr/>
            </p:nvGrpSpPr>
            <p:grpSpPr>
              <a:xfrm>
                <a:off x="4964770" y="3814016"/>
                <a:ext cx="31499" cy="26993"/>
                <a:chOff x="4964770" y="3814016"/>
                <a:chExt cx="31499" cy="26993"/>
              </a:xfrm>
            </p:grpSpPr>
            <p:sp>
              <p:nvSpPr>
                <p:cNvPr id="3722" name="Google Shape;3722;p59"/>
                <p:cNvSpPr/>
                <p:nvPr/>
              </p:nvSpPr>
              <p:spPr>
                <a:xfrm>
                  <a:off x="4964770" y="3814016"/>
                  <a:ext cx="31499" cy="26993"/>
                </a:xfrm>
                <a:custGeom>
                  <a:avLst/>
                  <a:gdLst/>
                  <a:ahLst/>
                  <a:cxnLst/>
                  <a:rect l="l" t="t" r="r" b="b"/>
                  <a:pathLst>
                    <a:path w="4005" h="3432" extrusionOk="0">
                      <a:moveTo>
                        <a:pt x="2276" y="0"/>
                      </a:moveTo>
                      <a:cubicBezTo>
                        <a:pt x="1855" y="0"/>
                        <a:pt x="1426" y="156"/>
                        <a:pt x="1078" y="504"/>
                      </a:cubicBezTo>
                      <a:cubicBezTo>
                        <a:pt x="1" y="1581"/>
                        <a:pt x="763" y="3432"/>
                        <a:pt x="2287" y="3432"/>
                      </a:cubicBezTo>
                      <a:cubicBezTo>
                        <a:pt x="3231" y="3432"/>
                        <a:pt x="3993" y="2658"/>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59"/>
                <p:cNvSpPr/>
                <p:nvPr/>
              </p:nvSpPr>
              <p:spPr>
                <a:xfrm>
                  <a:off x="4977715" y="3823690"/>
                  <a:ext cx="8856" cy="7676"/>
                </a:xfrm>
                <a:custGeom>
                  <a:avLst/>
                  <a:gdLst/>
                  <a:ahLst/>
                  <a:cxnLst/>
                  <a:rect l="l" t="t" r="r" b="b"/>
                  <a:pathLst>
                    <a:path w="1126" h="976" extrusionOk="0">
                      <a:moveTo>
                        <a:pt x="641" y="0"/>
                      </a:moveTo>
                      <a:cubicBezTo>
                        <a:pt x="206" y="0"/>
                        <a:pt x="0" y="520"/>
                        <a:pt x="303" y="835"/>
                      </a:cubicBezTo>
                      <a:cubicBezTo>
                        <a:pt x="399" y="932"/>
                        <a:pt x="519" y="975"/>
                        <a:pt x="636" y="975"/>
                      </a:cubicBezTo>
                      <a:cubicBezTo>
                        <a:pt x="885" y="975"/>
                        <a:pt x="1125" y="780"/>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4" name="Google Shape;3724;p59"/>
              <p:cNvGrpSpPr/>
              <p:nvPr/>
            </p:nvGrpSpPr>
            <p:grpSpPr>
              <a:xfrm>
                <a:off x="4923290" y="3800504"/>
                <a:ext cx="31468" cy="26898"/>
                <a:chOff x="4923290" y="3800504"/>
                <a:chExt cx="31468" cy="26898"/>
              </a:xfrm>
            </p:grpSpPr>
            <p:sp>
              <p:nvSpPr>
                <p:cNvPr id="3725" name="Google Shape;3725;p59"/>
                <p:cNvSpPr/>
                <p:nvPr/>
              </p:nvSpPr>
              <p:spPr>
                <a:xfrm>
                  <a:off x="4923290" y="3800504"/>
                  <a:ext cx="31468" cy="26898"/>
                </a:xfrm>
                <a:custGeom>
                  <a:avLst/>
                  <a:gdLst/>
                  <a:ahLst/>
                  <a:cxnLst/>
                  <a:rect l="l" t="t" r="r" b="b"/>
                  <a:pathLst>
                    <a:path w="4001" h="3420" extrusionOk="0">
                      <a:moveTo>
                        <a:pt x="2276" y="1"/>
                      </a:moveTo>
                      <a:cubicBezTo>
                        <a:pt x="1855" y="1"/>
                        <a:pt x="1426" y="156"/>
                        <a:pt x="1077" y="505"/>
                      </a:cubicBezTo>
                      <a:cubicBezTo>
                        <a:pt x="1" y="1581"/>
                        <a:pt x="763" y="3420"/>
                        <a:pt x="2287" y="3420"/>
                      </a:cubicBezTo>
                      <a:cubicBezTo>
                        <a:pt x="3231" y="3420"/>
                        <a:pt x="3993" y="2658"/>
                        <a:pt x="3993" y="1714"/>
                      </a:cubicBezTo>
                      <a:cubicBezTo>
                        <a:pt x="4001" y="683"/>
                        <a:pt x="3156"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59"/>
                <p:cNvSpPr/>
                <p:nvPr/>
              </p:nvSpPr>
              <p:spPr>
                <a:xfrm>
                  <a:off x="4937470" y="3810178"/>
                  <a:ext cx="7613" cy="7621"/>
                </a:xfrm>
                <a:custGeom>
                  <a:avLst/>
                  <a:gdLst/>
                  <a:ahLst/>
                  <a:cxnLst/>
                  <a:rect l="l" t="t" r="r" b="b"/>
                  <a:pathLst>
                    <a:path w="968"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27" name="Google Shape;3727;p59"/>
              <p:cNvGrpSpPr/>
              <p:nvPr/>
            </p:nvGrpSpPr>
            <p:grpSpPr>
              <a:xfrm>
                <a:off x="5108534" y="3650943"/>
                <a:ext cx="31405" cy="26993"/>
                <a:chOff x="5108534" y="3650943"/>
                <a:chExt cx="31405" cy="26993"/>
              </a:xfrm>
            </p:grpSpPr>
            <p:sp>
              <p:nvSpPr>
                <p:cNvPr id="3728" name="Google Shape;3728;p59"/>
                <p:cNvSpPr/>
                <p:nvPr/>
              </p:nvSpPr>
              <p:spPr>
                <a:xfrm>
                  <a:off x="5108534" y="3650943"/>
                  <a:ext cx="31405" cy="26993"/>
                </a:xfrm>
                <a:custGeom>
                  <a:avLst/>
                  <a:gdLst/>
                  <a:ahLst/>
                  <a:cxnLst/>
                  <a:rect l="l" t="t" r="r" b="b"/>
                  <a:pathLst>
                    <a:path w="3993" h="3432" extrusionOk="0">
                      <a:moveTo>
                        <a:pt x="2272" y="1"/>
                      </a:moveTo>
                      <a:cubicBezTo>
                        <a:pt x="1853" y="1"/>
                        <a:pt x="1425" y="156"/>
                        <a:pt x="1077" y="505"/>
                      </a:cubicBezTo>
                      <a:cubicBezTo>
                        <a:pt x="0" y="1581"/>
                        <a:pt x="762" y="3432"/>
                        <a:pt x="2286" y="3432"/>
                      </a:cubicBezTo>
                      <a:cubicBezTo>
                        <a:pt x="3230" y="3432"/>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59"/>
                <p:cNvSpPr/>
                <p:nvPr/>
              </p:nvSpPr>
              <p:spPr>
                <a:xfrm>
                  <a:off x="5122707" y="3660617"/>
                  <a:ext cx="7621" cy="7621"/>
                </a:xfrm>
                <a:custGeom>
                  <a:avLst/>
                  <a:gdLst/>
                  <a:ahLst/>
                  <a:cxnLst/>
                  <a:rect l="l" t="t" r="r" b="b"/>
                  <a:pathLst>
                    <a:path w="969" h="969" extrusionOk="0">
                      <a:moveTo>
                        <a:pt x="484" y="0"/>
                      </a:moveTo>
                      <a:cubicBezTo>
                        <a:pt x="218" y="0"/>
                        <a:pt x="1" y="218"/>
                        <a:pt x="1" y="484"/>
                      </a:cubicBezTo>
                      <a:cubicBezTo>
                        <a:pt x="1" y="750"/>
                        <a:pt x="218" y="968"/>
                        <a:pt x="484" y="968"/>
                      </a:cubicBezTo>
                      <a:cubicBezTo>
                        <a:pt x="751" y="968"/>
                        <a:pt x="968" y="750"/>
                        <a:pt x="968" y="484"/>
                      </a:cubicBezTo>
                      <a:cubicBezTo>
                        <a:pt x="968" y="218"/>
                        <a:pt x="751"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0" name="Google Shape;3730;p59"/>
              <p:cNvGrpSpPr/>
              <p:nvPr/>
            </p:nvGrpSpPr>
            <p:grpSpPr>
              <a:xfrm>
                <a:off x="5119380" y="3760739"/>
                <a:ext cx="31499" cy="26993"/>
                <a:chOff x="5119380" y="3760739"/>
                <a:chExt cx="31499" cy="26993"/>
              </a:xfrm>
            </p:grpSpPr>
            <p:sp>
              <p:nvSpPr>
                <p:cNvPr id="3731" name="Google Shape;3731;p59"/>
                <p:cNvSpPr/>
                <p:nvPr/>
              </p:nvSpPr>
              <p:spPr>
                <a:xfrm>
                  <a:off x="5119380" y="3760739"/>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20"/>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59"/>
                <p:cNvSpPr/>
                <p:nvPr/>
              </p:nvSpPr>
              <p:spPr>
                <a:xfrm>
                  <a:off x="5132318" y="3770405"/>
                  <a:ext cx="8856" cy="7653"/>
                </a:xfrm>
                <a:custGeom>
                  <a:avLst/>
                  <a:gdLst/>
                  <a:ahLst/>
                  <a:cxnLst/>
                  <a:rect l="l" t="t" r="r" b="b"/>
                  <a:pathLst>
                    <a:path w="1126" h="973" extrusionOk="0">
                      <a:moveTo>
                        <a:pt x="641" y="1"/>
                      </a:moveTo>
                      <a:cubicBezTo>
                        <a:pt x="206" y="1"/>
                        <a:pt x="0" y="521"/>
                        <a:pt x="303" y="824"/>
                      </a:cubicBezTo>
                      <a:cubicBezTo>
                        <a:pt x="402" y="926"/>
                        <a:pt x="524" y="972"/>
                        <a:pt x="644" y="972"/>
                      </a:cubicBezTo>
                      <a:cubicBezTo>
                        <a:pt x="890" y="972"/>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3" name="Google Shape;3733;p59"/>
              <p:cNvGrpSpPr/>
              <p:nvPr/>
            </p:nvGrpSpPr>
            <p:grpSpPr>
              <a:xfrm>
                <a:off x="5119380" y="3788235"/>
                <a:ext cx="31499" cy="26993"/>
                <a:chOff x="5119380" y="3788235"/>
                <a:chExt cx="31499" cy="26993"/>
              </a:xfrm>
            </p:grpSpPr>
            <p:sp>
              <p:nvSpPr>
                <p:cNvPr id="3734" name="Google Shape;3734;p59"/>
                <p:cNvSpPr/>
                <p:nvPr/>
              </p:nvSpPr>
              <p:spPr>
                <a:xfrm>
                  <a:off x="5119380" y="3788235"/>
                  <a:ext cx="31499" cy="26993"/>
                </a:xfrm>
                <a:custGeom>
                  <a:avLst/>
                  <a:gdLst/>
                  <a:ahLst/>
                  <a:cxnLst/>
                  <a:rect l="l" t="t" r="r" b="b"/>
                  <a:pathLst>
                    <a:path w="4005" h="3432" extrusionOk="0">
                      <a:moveTo>
                        <a:pt x="2275" y="0"/>
                      </a:moveTo>
                      <a:cubicBezTo>
                        <a:pt x="1854" y="0"/>
                        <a:pt x="1425" y="156"/>
                        <a:pt x="1077" y="504"/>
                      </a:cubicBezTo>
                      <a:cubicBezTo>
                        <a:pt x="0" y="1581"/>
                        <a:pt x="762" y="3432"/>
                        <a:pt x="2286" y="3432"/>
                      </a:cubicBezTo>
                      <a:cubicBezTo>
                        <a:pt x="3230" y="3419"/>
                        <a:pt x="3992" y="2657"/>
                        <a:pt x="4004" y="1714"/>
                      </a:cubicBezTo>
                      <a:cubicBezTo>
                        <a:pt x="4004" y="683"/>
                        <a:pt x="3157" y="0"/>
                        <a:pt x="227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59"/>
                <p:cNvSpPr/>
                <p:nvPr/>
              </p:nvSpPr>
              <p:spPr>
                <a:xfrm>
                  <a:off x="5132318" y="3797901"/>
                  <a:ext cx="8856" cy="7605"/>
                </a:xfrm>
                <a:custGeom>
                  <a:avLst/>
                  <a:gdLst/>
                  <a:ahLst/>
                  <a:cxnLst/>
                  <a:rect l="l" t="t" r="r" b="b"/>
                  <a:pathLst>
                    <a:path w="1126" h="967" extrusionOk="0">
                      <a:moveTo>
                        <a:pt x="641" y="1"/>
                      </a:moveTo>
                      <a:cubicBezTo>
                        <a:pt x="206" y="1"/>
                        <a:pt x="0" y="521"/>
                        <a:pt x="303" y="824"/>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6" name="Google Shape;3736;p59"/>
              <p:cNvGrpSpPr/>
              <p:nvPr/>
            </p:nvGrpSpPr>
            <p:grpSpPr>
              <a:xfrm>
                <a:off x="5158005" y="3875284"/>
                <a:ext cx="31405" cy="27001"/>
                <a:chOff x="5158005" y="3875284"/>
                <a:chExt cx="31405" cy="27001"/>
              </a:xfrm>
            </p:grpSpPr>
            <p:sp>
              <p:nvSpPr>
                <p:cNvPr id="3737" name="Google Shape;3737;p59"/>
                <p:cNvSpPr/>
                <p:nvPr/>
              </p:nvSpPr>
              <p:spPr>
                <a:xfrm>
                  <a:off x="5158005" y="3875284"/>
                  <a:ext cx="31405" cy="27001"/>
                </a:xfrm>
                <a:custGeom>
                  <a:avLst/>
                  <a:gdLst/>
                  <a:ahLst/>
                  <a:cxnLst/>
                  <a:rect l="l" t="t" r="r" b="b"/>
                  <a:pathLst>
                    <a:path w="3993" h="3433" extrusionOk="0">
                      <a:moveTo>
                        <a:pt x="2273" y="1"/>
                      </a:moveTo>
                      <a:cubicBezTo>
                        <a:pt x="1853" y="1"/>
                        <a:pt x="1425" y="157"/>
                        <a:pt x="1077" y="505"/>
                      </a:cubicBezTo>
                      <a:cubicBezTo>
                        <a:pt x="0" y="1581"/>
                        <a:pt x="763" y="3432"/>
                        <a:pt x="2287" y="3432"/>
                      </a:cubicBezTo>
                      <a:cubicBezTo>
                        <a:pt x="3230" y="3432"/>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59"/>
                <p:cNvSpPr/>
                <p:nvPr/>
              </p:nvSpPr>
              <p:spPr>
                <a:xfrm>
                  <a:off x="5170848" y="3884958"/>
                  <a:ext cx="8950" cy="7645"/>
                </a:xfrm>
                <a:custGeom>
                  <a:avLst/>
                  <a:gdLst/>
                  <a:ahLst/>
                  <a:cxnLst/>
                  <a:rect l="l" t="t" r="r" b="b"/>
                  <a:pathLst>
                    <a:path w="1138" h="972" extrusionOk="0">
                      <a:moveTo>
                        <a:pt x="654" y="0"/>
                      </a:moveTo>
                      <a:cubicBezTo>
                        <a:pt x="218" y="0"/>
                        <a:pt x="1" y="521"/>
                        <a:pt x="303" y="823"/>
                      </a:cubicBezTo>
                      <a:cubicBezTo>
                        <a:pt x="406" y="926"/>
                        <a:pt x="531" y="972"/>
                        <a:pt x="652" y="972"/>
                      </a:cubicBezTo>
                      <a:cubicBezTo>
                        <a:pt x="902" y="972"/>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9" name="Google Shape;3739;p59"/>
              <p:cNvGrpSpPr/>
              <p:nvPr/>
            </p:nvGrpSpPr>
            <p:grpSpPr>
              <a:xfrm>
                <a:off x="5233163" y="3764545"/>
                <a:ext cx="31499" cy="26898"/>
                <a:chOff x="5233163" y="3764545"/>
                <a:chExt cx="31499" cy="26898"/>
              </a:xfrm>
            </p:grpSpPr>
            <p:sp>
              <p:nvSpPr>
                <p:cNvPr id="3740" name="Google Shape;3740;p59"/>
                <p:cNvSpPr/>
                <p:nvPr/>
              </p:nvSpPr>
              <p:spPr>
                <a:xfrm>
                  <a:off x="5233163" y="3764545"/>
                  <a:ext cx="31499" cy="26898"/>
                </a:xfrm>
                <a:custGeom>
                  <a:avLst/>
                  <a:gdLst/>
                  <a:ahLst/>
                  <a:cxnLst/>
                  <a:rect l="l" t="t" r="r" b="b"/>
                  <a:pathLst>
                    <a:path w="4005" h="3420" extrusionOk="0">
                      <a:moveTo>
                        <a:pt x="2276" y="0"/>
                      </a:moveTo>
                      <a:cubicBezTo>
                        <a:pt x="1855" y="0"/>
                        <a:pt x="1426" y="156"/>
                        <a:pt x="1078" y="504"/>
                      </a:cubicBezTo>
                      <a:cubicBezTo>
                        <a:pt x="1" y="1581"/>
                        <a:pt x="763" y="3419"/>
                        <a:pt x="2287" y="3419"/>
                      </a:cubicBezTo>
                      <a:cubicBezTo>
                        <a:pt x="3231" y="3419"/>
                        <a:pt x="4005" y="2657"/>
                        <a:pt x="4005" y="1714"/>
                      </a:cubicBezTo>
                      <a:cubicBezTo>
                        <a:pt x="4005" y="682"/>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59"/>
                <p:cNvSpPr/>
                <p:nvPr/>
              </p:nvSpPr>
              <p:spPr>
                <a:xfrm>
                  <a:off x="5246108" y="3774211"/>
                  <a:ext cx="8856" cy="7590"/>
                </a:xfrm>
                <a:custGeom>
                  <a:avLst/>
                  <a:gdLst/>
                  <a:ahLst/>
                  <a:cxnLst/>
                  <a:rect l="l" t="t" r="r" b="b"/>
                  <a:pathLst>
                    <a:path w="1126" h="965" extrusionOk="0">
                      <a:moveTo>
                        <a:pt x="641" y="1"/>
                      </a:moveTo>
                      <a:cubicBezTo>
                        <a:pt x="218" y="1"/>
                        <a:pt x="0" y="521"/>
                        <a:pt x="303" y="823"/>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2" name="Google Shape;3742;p59"/>
              <p:cNvGrpSpPr/>
              <p:nvPr/>
            </p:nvGrpSpPr>
            <p:grpSpPr>
              <a:xfrm>
                <a:off x="5276168" y="3805545"/>
                <a:ext cx="31499" cy="26906"/>
                <a:chOff x="5276168" y="3805545"/>
                <a:chExt cx="31499" cy="26906"/>
              </a:xfrm>
            </p:grpSpPr>
            <p:sp>
              <p:nvSpPr>
                <p:cNvPr id="3743" name="Google Shape;3743;p59"/>
                <p:cNvSpPr/>
                <p:nvPr/>
              </p:nvSpPr>
              <p:spPr>
                <a:xfrm>
                  <a:off x="5276168" y="3805545"/>
                  <a:ext cx="31499" cy="26906"/>
                </a:xfrm>
                <a:custGeom>
                  <a:avLst/>
                  <a:gdLst/>
                  <a:ahLst/>
                  <a:cxnLst/>
                  <a:rect l="l" t="t" r="r" b="b"/>
                  <a:pathLst>
                    <a:path w="4005" h="3421" extrusionOk="0">
                      <a:moveTo>
                        <a:pt x="2281" y="1"/>
                      </a:moveTo>
                      <a:cubicBezTo>
                        <a:pt x="1860" y="1"/>
                        <a:pt x="1429" y="157"/>
                        <a:pt x="1077" y="505"/>
                      </a:cubicBezTo>
                      <a:cubicBezTo>
                        <a:pt x="1" y="1581"/>
                        <a:pt x="763" y="3420"/>
                        <a:pt x="2287" y="3420"/>
                      </a:cubicBezTo>
                      <a:cubicBezTo>
                        <a:pt x="3231" y="3420"/>
                        <a:pt x="4005" y="2658"/>
                        <a:pt x="4005" y="1714"/>
                      </a:cubicBezTo>
                      <a:cubicBezTo>
                        <a:pt x="4005" y="683"/>
                        <a:pt x="3163" y="1"/>
                        <a:pt x="228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59"/>
                <p:cNvSpPr/>
                <p:nvPr/>
              </p:nvSpPr>
              <p:spPr>
                <a:xfrm>
                  <a:off x="5289106" y="3815219"/>
                  <a:ext cx="8856" cy="7605"/>
                </a:xfrm>
                <a:custGeom>
                  <a:avLst/>
                  <a:gdLst/>
                  <a:ahLst/>
                  <a:cxnLst/>
                  <a:rect l="l" t="t" r="r" b="b"/>
                  <a:pathLst>
                    <a:path w="1126" h="967" extrusionOk="0">
                      <a:moveTo>
                        <a:pt x="642" y="1"/>
                      </a:moveTo>
                      <a:cubicBezTo>
                        <a:pt x="219" y="1"/>
                        <a:pt x="1" y="521"/>
                        <a:pt x="303" y="823"/>
                      </a:cubicBezTo>
                      <a:cubicBezTo>
                        <a:pt x="402" y="922"/>
                        <a:pt x="524" y="967"/>
                        <a:pt x="644" y="967"/>
                      </a:cubicBezTo>
                      <a:cubicBezTo>
                        <a:pt x="890" y="967"/>
                        <a:pt x="1126" y="778"/>
                        <a:pt x="1126" y="484"/>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5" name="Google Shape;3745;p59"/>
              <p:cNvGrpSpPr/>
              <p:nvPr/>
            </p:nvGrpSpPr>
            <p:grpSpPr>
              <a:xfrm>
                <a:off x="5294053" y="3851933"/>
                <a:ext cx="31405" cy="26945"/>
                <a:chOff x="5294053" y="3851933"/>
                <a:chExt cx="31405" cy="26945"/>
              </a:xfrm>
            </p:grpSpPr>
            <p:sp>
              <p:nvSpPr>
                <p:cNvPr id="3746" name="Google Shape;3746;p59"/>
                <p:cNvSpPr/>
                <p:nvPr/>
              </p:nvSpPr>
              <p:spPr>
                <a:xfrm>
                  <a:off x="5294053" y="3851933"/>
                  <a:ext cx="31405" cy="26945"/>
                </a:xfrm>
                <a:custGeom>
                  <a:avLst/>
                  <a:gdLst/>
                  <a:ahLst/>
                  <a:cxnLst/>
                  <a:rect l="l" t="t" r="r" b="b"/>
                  <a:pathLst>
                    <a:path w="3993" h="3426" extrusionOk="0">
                      <a:moveTo>
                        <a:pt x="2273" y="1"/>
                      </a:moveTo>
                      <a:cubicBezTo>
                        <a:pt x="1854" y="1"/>
                        <a:pt x="1426" y="158"/>
                        <a:pt x="1077" y="510"/>
                      </a:cubicBezTo>
                      <a:cubicBezTo>
                        <a:pt x="1" y="1587"/>
                        <a:pt x="763" y="3425"/>
                        <a:pt x="2287" y="3425"/>
                      </a:cubicBezTo>
                      <a:cubicBezTo>
                        <a:pt x="3231" y="3425"/>
                        <a:pt x="3993" y="2663"/>
                        <a:pt x="3993" y="1720"/>
                      </a:cubicBezTo>
                      <a:cubicBezTo>
                        <a:pt x="3993" y="688"/>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59"/>
                <p:cNvSpPr/>
                <p:nvPr/>
              </p:nvSpPr>
              <p:spPr>
                <a:xfrm>
                  <a:off x="5308234" y="3861552"/>
                  <a:ext cx="7621" cy="7621"/>
                </a:xfrm>
                <a:custGeom>
                  <a:avLst/>
                  <a:gdLst/>
                  <a:ahLst/>
                  <a:cxnLst/>
                  <a:rect l="l" t="t" r="r" b="b"/>
                  <a:pathLst>
                    <a:path w="969" h="969" extrusionOk="0">
                      <a:moveTo>
                        <a:pt x="484" y="1"/>
                      </a:moveTo>
                      <a:cubicBezTo>
                        <a:pt x="218" y="1"/>
                        <a:pt x="0" y="218"/>
                        <a:pt x="0" y="485"/>
                      </a:cubicBezTo>
                      <a:cubicBezTo>
                        <a:pt x="0" y="763"/>
                        <a:pt x="218" y="968"/>
                        <a:pt x="484" y="968"/>
                      </a:cubicBezTo>
                      <a:cubicBezTo>
                        <a:pt x="750" y="968"/>
                        <a:pt x="968" y="763"/>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8" name="Google Shape;3748;p59"/>
              <p:cNvGrpSpPr/>
              <p:nvPr/>
            </p:nvGrpSpPr>
            <p:grpSpPr>
              <a:xfrm>
                <a:off x="5341723" y="3851902"/>
                <a:ext cx="31405" cy="26977"/>
                <a:chOff x="5341723" y="3851902"/>
                <a:chExt cx="31405" cy="26977"/>
              </a:xfrm>
            </p:grpSpPr>
            <p:sp>
              <p:nvSpPr>
                <p:cNvPr id="3749" name="Google Shape;3749;p59"/>
                <p:cNvSpPr/>
                <p:nvPr/>
              </p:nvSpPr>
              <p:spPr>
                <a:xfrm>
                  <a:off x="5341723" y="3851902"/>
                  <a:ext cx="31405" cy="26977"/>
                </a:xfrm>
                <a:custGeom>
                  <a:avLst/>
                  <a:gdLst/>
                  <a:ahLst/>
                  <a:cxnLst/>
                  <a:rect l="l" t="t" r="r" b="b"/>
                  <a:pathLst>
                    <a:path w="3993" h="3430" extrusionOk="0">
                      <a:moveTo>
                        <a:pt x="2266" y="1"/>
                      </a:moveTo>
                      <a:cubicBezTo>
                        <a:pt x="1848" y="1"/>
                        <a:pt x="1423" y="156"/>
                        <a:pt x="1077" y="502"/>
                      </a:cubicBezTo>
                      <a:cubicBezTo>
                        <a:pt x="0" y="1578"/>
                        <a:pt x="762" y="3429"/>
                        <a:pt x="2287" y="3429"/>
                      </a:cubicBezTo>
                      <a:cubicBezTo>
                        <a:pt x="3230" y="3429"/>
                        <a:pt x="3992" y="2667"/>
                        <a:pt x="3992" y="1724"/>
                      </a:cubicBezTo>
                      <a:cubicBezTo>
                        <a:pt x="3992" y="690"/>
                        <a:pt x="3146" y="1"/>
                        <a:pt x="22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59"/>
                <p:cNvSpPr/>
                <p:nvPr/>
              </p:nvSpPr>
              <p:spPr>
                <a:xfrm>
                  <a:off x="5354567" y="3861647"/>
                  <a:ext cx="8950" cy="7590"/>
                </a:xfrm>
                <a:custGeom>
                  <a:avLst/>
                  <a:gdLst/>
                  <a:ahLst/>
                  <a:cxnLst/>
                  <a:rect l="l" t="t" r="r" b="b"/>
                  <a:pathLst>
                    <a:path w="1138" h="965" extrusionOk="0">
                      <a:moveTo>
                        <a:pt x="654" y="1"/>
                      </a:moveTo>
                      <a:cubicBezTo>
                        <a:pt x="218" y="1"/>
                        <a:pt x="0" y="521"/>
                        <a:pt x="303" y="823"/>
                      </a:cubicBezTo>
                      <a:cubicBezTo>
                        <a:pt x="404" y="921"/>
                        <a:pt x="527" y="964"/>
                        <a:pt x="646" y="964"/>
                      </a:cubicBezTo>
                      <a:cubicBezTo>
                        <a:pt x="898"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1" name="Google Shape;3751;p59"/>
              <p:cNvGrpSpPr/>
              <p:nvPr/>
            </p:nvGrpSpPr>
            <p:grpSpPr>
              <a:xfrm>
                <a:off x="5054871" y="3507855"/>
                <a:ext cx="31405" cy="26993"/>
                <a:chOff x="5054871" y="3507855"/>
                <a:chExt cx="31405" cy="26993"/>
              </a:xfrm>
            </p:grpSpPr>
            <p:sp>
              <p:nvSpPr>
                <p:cNvPr id="3752" name="Google Shape;3752;p59"/>
                <p:cNvSpPr/>
                <p:nvPr/>
              </p:nvSpPr>
              <p:spPr>
                <a:xfrm>
                  <a:off x="5054871" y="3507855"/>
                  <a:ext cx="31405" cy="26993"/>
                </a:xfrm>
                <a:custGeom>
                  <a:avLst/>
                  <a:gdLst/>
                  <a:ahLst/>
                  <a:cxnLst/>
                  <a:rect l="l" t="t" r="r" b="b"/>
                  <a:pathLst>
                    <a:path w="3993" h="3432" extrusionOk="0">
                      <a:moveTo>
                        <a:pt x="2273" y="0"/>
                      </a:moveTo>
                      <a:cubicBezTo>
                        <a:pt x="1853" y="0"/>
                        <a:pt x="1425" y="156"/>
                        <a:pt x="1077" y="504"/>
                      </a:cubicBezTo>
                      <a:cubicBezTo>
                        <a:pt x="1" y="1581"/>
                        <a:pt x="763" y="3431"/>
                        <a:pt x="2287" y="3431"/>
                      </a:cubicBezTo>
                      <a:cubicBezTo>
                        <a:pt x="3230" y="3431"/>
                        <a:pt x="3993" y="2657"/>
                        <a:pt x="3993" y="1714"/>
                      </a:cubicBezTo>
                      <a:cubicBezTo>
                        <a:pt x="3993" y="682"/>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59"/>
                <p:cNvSpPr/>
                <p:nvPr/>
              </p:nvSpPr>
              <p:spPr>
                <a:xfrm>
                  <a:off x="5067715" y="3517521"/>
                  <a:ext cx="8950" cy="7605"/>
                </a:xfrm>
                <a:custGeom>
                  <a:avLst/>
                  <a:gdLst/>
                  <a:ahLst/>
                  <a:cxnLst/>
                  <a:rect l="l" t="t" r="r" b="b"/>
                  <a:pathLst>
                    <a:path w="1138" h="967" extrusionOk="0">
                      <a:moveTo>
                        <a:pt x="654" y="1"/>
                      </a:moveTo>
                      <a:cubicBezTo>
                        <a:pt x="218" y="1"/>
                        <a:pt x="1" y="521"/>
                        <a:pt x="315" y="823"/>
                      </a:cubicBezTo>
                      <a:cubicBezTo>
                        <a:pt x="414" y="922"/>
                        <a:pt x="536" y="967"/>
                        <a:pt x="656" y="967"/>
                      </a:cubicBezTo>
                      <a:cubicBezTo>
                        <a:pt x="902" y="967"/>
                        <a:pt x="1138" y="778"/>
                        <a:pt x="1138" y="485"/>
                      </a:cubicBezTo>
                      <a:cubicBezTo>
                        <a:pt x="1138" y="219"/>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4" name="Google Shape;3754;p59"/>
              <p:cNvGrpSpPr/>
              <p:nvPr/>
            </p:nvGrpSpPr>
            <p:grpSpPr>
              <a:xfrm>
                <a:off x="4876579" y="3675325"/>
                <a:ext cx="31405" cy="26969"/>
                <a:chOff x="4876579" y="3675325"/>
                <a:chExt cx="31405" cy="26969"/>
              </a:xfrm>
            </p:grpSpPr>
            <p:sp>
              <p:nvSpPr>
                <p:cNvPr id="3755" name="Google Shape;3755;p59"/>
                <p:cNvSpPr/>
                <p:nvPr/>
              </p:nvSpPr>
              <p:spPr>
                <a:xfrm>
                  <a:off x="4876579" y="3675325"/>
                  <a:ext cx="31405" cy="26969"/>
                </a:xfrm>
                <a:custGeom>
                  <a:avLst/>
                  <a:gdLst/>
                  <a:ahLst/>
                  <a:cxnLst/>
                  <a:rect l="l" t="t" r="r" b="b"/>
                  <a:pathLst>
                    <a:path w="3993" h="3429" extrusionOk="0">
                      <a:moveTo>
                        <a:pt x="2266" y="0"/>
                      </a:moveTo>
                      <a:cubicBezTo>
                        <a:pt x="1848" y="0"/>
                        <a:pt x="1423" y="155"/>
                        <a:pt x="1077" y="501"/>
                      </a:cubicBezTo>
                      <a:cubicBezTo>
                        <a:pt x="0" y="1578"/>
                        <a:pt x="762" y="3429"/>
                        <a:pt x="2287" y="3429"/>
                      </a:cubicBezTo>
                      <a:cubicBezTo>
                        <a:pt x="3230" y="3429"/>
                        <a:pt x="3992" y="2667"/>
                        <a:pt x="3992" y="1723"/>
                      </a:cubicBezTo>
                      <a:cubicBezTo>
                        <a:pt x="3992" y="689"/>
                        <a:pt x="3146" y="0"/>
                        <a:pt x="226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59"/>
                <p:cNvSpPr/>
                <p:nvPr/>
              </p:nvSpPr>
              <p:spPr>
                <a:xfrm>
                  <a:off x="4889517" y="3684975"/>
                  <a:ext cx="8856" cy="7676"/>
                </a:xfrm>
                <a:custGeom>
                  <a:avLst/>
                  <a:gdLst/>
                  <a:ahLst/>
                  <a:cxnLst/>
                  <a:rect l="l" t="t" r="r" b="b"/>
                  <a:pathLst>
                    <a:path w="1126" h="976" extrusionOk="0">
                      <a:moveTo>
                        <a:pt x="642" y="0"/>
                      </a:moveTo>
                      <a:cubicBezTo>
                        <a:pt x="218" y="12"/>
                        <a:pt x="0" y="520"/>
                        <a:pt x="303" y="835"/>
                      </a:cubicBezTo>
                      <a:cubicBezTo>
                        <a:pt x="400" y="932"/>
                        <a:pt x="520" y="976"/>
                        <a:pt x="638" y="976"/>
                      </a:cubicBezTo>
                      <a:cubicBezTo>
                        <a:pt x="886" y="976"/>
                        <a:pt x="1125" y="783"/>
                        <a:pt x="1125" y="496"/>
                      </a:cubicBezTo>
                      <a:cubicBezTo>
                        <a:pt x="1125"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57" name="Google Shape;3757;p59"/>
              <p:cNvGrpSpPr/>
              <p:nvPr/>
            </p:nvGrpSpPr>
            <p:grpSpPr>
              <a:xfrm>
                <a:off x="4842233" y="3688333"/>
                <a:ext cx="31405" cy="26993"/>
                <a:chOff x="4842233" y="3688333"/>
                <a:chExt cx="31405" cy="26993"/>
              </a:xfrm>
            </p:grpSpPr>
            <p:sp>
              <p:nvSpPr>
                <p:cNvPr id="3758" name="Google Shape;3758;p59"/>
                <p:cNvSpPr/>
                <p:nvPr/>
              </p:nvSpPr>
              <p:spPr>
                <a:xfrm>
                  <a:off x="4842233" y="3688333"/>
                  <a:ext cx="31405" cy="26993"/>
                </a:xfrm>
                <a:custGeom>
                  <a:avLst/>
                  <a:gdLst/>
                  <a:ahLst/>
                  <a:cxnLst/>
                  <a:rect l="l" t="t" r="r" b="b"/>
                  <a:pathLst>
                    <a:path w="3993" h="3432" extrusionOk="0">
                      <a:moveTo>
                        <a:pt x="2273" y="1"/>
                      </a:moveTo>
                      <a:cubicBezTo>
                        <a:pt x="1853" y="1"/>
                        <a:pt x="1425" y="156"/>
                        <a:pt x="1077" y="505"/>
                      </a:cubicBezTo>
                      <a:cubicBezTo>
                        <a:pt x="0" y="1581"/>
                        <a:pt x="762" y="3420"/>
                        <a:pt x="2287" y="3432"/>
                      </a:cubicBezTo>
                      <a:cubicBezTo>
                        <a:pt x="3230" y="3432"/>
                        <a:pt x="3992" y="2658"/>
                        <a:pt x="3992" y="1714"/>
                      </a:cubicBezTo>
                      <a:cubicBezTo>
                        <a:pt x="3992" y="683"/>
                        <a:pt x="3150"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59"/>
                <p:cNvSpPr/>
                <p:nvPr/>
              </p:nvSpPr>
              <p:spPr>
                <a:xfrm>
                  <a:off x="4855076" y="3698094"/>
                  <a:ext cx="8856" cy="7590"/>
                </a:xfrm>
                <a:custGeom>
                  <a:avLst/>
                  <a:gdLst/>
                  <a:ahLst/>
                  <a:cxnLst/>
                  <a:rect l="l" t="t" r="r" b="b"/>
                  <a:pathLst>
                    <a:path w="1126" h="965" extrusionOk="0">
                      <a:moveTo>
                        <a:pt x="664" y="1"/>
                      </a:moveTo>
                      <a:cubicBezTo>
                        <a:pt x="656" y="1"/>
                        <a:pt x="649" y="1"/>
                        <a:pt x="641" y="1"/>
                      </a:cubicBezTo>
                      <a:cubicBezTo>
                        <a:pt x="218" y="1"/>
                        <a:pt x="0" y="522"/>
                        <a:pt x="303" y="824"/>
                      </a:cubicBezTo>
                      <a:cubicBezTo>
                        <a:pt x="400" y="921"/>
                        <a:pt x="520" y="965"/>
                        <a:pt x="638" y="965"/>
                      </a:cubicBezTo>
                      <a:cubicBezTo>
                        <a:pt x="886" y="965"/>
                        <a:pt x="1125" y="772"/>
                        <a:pt x="1125" y="485"/>
                      </a:cubicBezTo>
                      <a:cubicBezTo>
                        <a:pt x="1125" y="215"/>
                        <a:pt x="931"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0" name="Google Shape;3760;p59"/>
              <p:cNvGrpSpPr/>
              <p:nvPr/>
            </p:nvGrpSpPr>
            <p:grpSpPr>
              <a:xfrm>
                <a:off x="5187876" y="3608032"/>
                <a:ext cx="31405" cy="27001"/>
                <a:chOff x="5187876" y="3608032"/>
                <a:chExt cx="31405" cy="27001"/>
              </a:xfrm>
            </p:grpSpPr>
            <p:sp>
              <p:nvSpPr>
                <p:cNvPr id="3761" name="Google Shape;3761;p59"/>
                <p:cNvSpPr/>
                <p:nvPr/>
              </p:nvSpPr>
              <p:spPr>
                <a:xfrm>
                  <a:off x="5187876" y="3608032"/>
                  <a:ext cx="31405" cy="27001"/>
                </a:xfrm>
                <a:custGeom>
                  <a:avLst/>
                  <a:gdLst/>
                  <a:ahLst/>
                  <a:cxnLst/>
                  <a:rect l="l" t="t" r="r" b="b"/>
                  <a:pathLst>
                    <a:path w="3993" h="3433" extrusionOk="0">
                      <a:moveTo>
                        <a:pt x="2273" y="1"/>
                      </a:moveTo>
                      <a:cubicBezTo>
                        <a:pt x="1853" y="1"/>
                        <a:pt x="1426" y="157"/>
                        <a:pt x="1077" y="505"/>
                      </a:cubicBezTo>
                      <a:cubicBezTo>
                        <a:pt x="1" y="1582"/>
                        <a:pt x="763" y="3432"/>
                        <a:pt x="2287" y="3432"/>
                      </a:cubicBezTo>
                      <a:cubicBezTo>
                        <a:pt x="3231" y="3420"/>
                        <a:pt x="3993" y="2658"/>
                        <a:pt x="3993" y="1715"/>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59"/>
                <p:cNvSpPr/>
                <p:nvPr/>
              </p:nvSpPr>
              <p:spPr>
                <a:xfrm>
                  <a:off x="5202057" y="3617706"/>
                  <a:ext cx="7621" cy="7621"/>
                </a:xfrm>
                <a:custGeom>
                  <a:avLst/>
                  <a:gdLst/>
                  <a:ahLst/>
                  <a:cxnLst/>
                  <a:rect l="l" t="t" r="r" b="b"/>
                  <a:pathLst>
                    <a:path w="969"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63" name="Google Shape;3763;p59"/>
              <p:cNvSpPr/>
              <p:nvPr/>
            </p:nvSpPr>
            <p:spPr>
              <a:xfrm>
                <a:off x="5142589" y="3410030"/>
                <a:ext cx="42542" cy="36525"/>
              </a:xfrm>
              <a:custGeom>
                <a:avLst/>
                <a:gdLst/>
                <a:ahLst/>
                <a:cxnLst/>
                <a:rect l="l" t="t" r="r" b="b"/>
                <a:pathLst>
                  <a:path w="5409" h="4644" extrusionOk="0">
                    <a:moveTo>
                      <a:pt x="3085" y="1"/>
                    </a:moveTo>
                    <a:cubicBezTo>
                      <a:pt x="2516" y="1"/>
                      <a:pt x="1935" y="213"/>
                      <a:pt x="1465" y="688"/>
                    </a:cubicBezTo>
                    <a:cubicBezTo>
                      <a:pt x="1" y="2140"/>
                      <a:pt x="1029" y="4632"/>
                      <a:pt x="3098" y="4644"/>
                    </a:cubicBezTo>
                    <a:cubicBezTo>
                      <a:pt x="4380" y="4632"/>
                      <a:pt x="5408" y="3603"/>
                      <a:pt x="5408" y="2321"/>
                    </a:cubicBezTo>
                    <a:cubicBezTo>
                      <a:pt x="5408" y="923"/>
                      <a:pt x="4270" y="1"/>
                      <a:pt x="30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59"/>
              <p:cNvSpPr/>
              <p:nvPr/>
            </p:nvSpPr>
            <p:spPr>
              <a:xfrm>
                <a:off x="5158382" y="3419720"/>
                <a:ext cx="17138" cy="17130"/>
              </a:xfrm>
              <a:custGeom>
                <a:avLst/>
                <a:gdLst/>
                <a:ahLst/>
                <a:cxnLst/>
                <a:rect l="l" t="t" r="r" b="b"/>
                <a:pathLst>
                  <a:path w="2179" h="2178" extrusionOk="0">
                    <a:moveTo>
                      <a:pt x="1090" y="0"/>
                    </a:moveTo>
                    <a:cubicBezTo>
                      <a:pt x="485" y="0"/>
                      <a:pt x="1" y="484"/>
                      <a:pt x="1" y="1089"/>
                    </a:cubicBezTo>
                    <a:cubicBezTo>
                      <a:pt x="1" y="1694"/>
                      <a:pt x="485" y="2178"/>
                      <a:pt x="1090" y="2178"/>
                    </a:cubicBezTo>
                    <a:cubicBezTo>
                      <a:pt x="1694" y="2178"/>
                      <a:pt x="2178" y="1694"/>
                      <a:pt x="2178" y="1089"/>
                    </a:cubicBezTo>
                    <a:cubicBezTo>
                      <a:pt x="2178" y="484"/>
                      <a:pt x="1694" y="0"/>
                      <a:pt x="10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65" name="Google Shape;3765;p59"/>
              <p:cNvGrpSpPr/>
              <p:nvPr/>
            </p:nvGrpSpPr>
            <p:grpSpPr>
              <a:xfrm>
                <a:off x="5269224" y="3304167"/>
                <a:ext cx="40253" cy="34402"/>
                <a:chOff x="5269224" y="3304167"/>
                <a:chExt cx="40253" cy="34402"/>
              </a:xfrm>
            </p:grpSpPr>
            <p:sp>
              <p:nvSpPr>
                <p:cNvPr id="3766" name="Google Shape;3766;p59"/>
                <p:cNvSpPr/>
                <p:nvPr/>
              </p:nvSpPr>
              <p:spPr>
                <a:xfrm>
                  <a:off x="5269224" y="3304167"/>
                  <a:ext cx="40253" cy="34402"/>
                </a:xfrm>
                <a:custGeom>
                  <a:avLst/>
                  <a:gdLst/>
                  <a:ahLst/>
                  <a:cxnLst/>
                  <a:rect l="l" t="t" r="r" b="b"/>
                  <a:pathLst>
                    <a:path w="5118" h="4374" extrusionOk="0">
                      <a:moveTo>
                        <a:pt x="2915" y="0"/>
                      </a:moveTo>
                      <a:cubicBezTo>
                        <a:pt x="2376" y="0"/>
                        <a:pt x="1827" y="201"/>
                        <a:pt x="1380" y="648"/>
                      </a:cubicBezTo>
                      <a:cubicBezTo>
                        <a:pt x="1" y="2015"/>
                        <a:pt x="980" y="4374"/>
                        <a:pt x="2928" y="4374"/>
                      </a:cubicBezTo>
                      <a:cubicBezTo>
                        <a:pt x="4126" y="4374"/>
                        <a:pt x="5105" y="3394"/>
                        <a:pt x="5118" y="2184"/>
                      </a:cubicBezTo>
                      <a:cubicBezTo>
                        <a:pt x="5109" y="869"/>
                        <a:pt x="4036" y="0"/>
                        <a:pt x="291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59"/>
                <p:cNvSpPr/>
                <p:nvPr/>
              </p:nvSpPr>
              <p:spPr>
                <a:xfrm>
                  <a:off x="5284639" y="3313826"/>
                  <a:ext cx="15132" cy="15140"/>
                </a:xfrm>
                <a:custGeom>
                  <a:avLst/>
                  <a:gdLst/>
                  <a:ahLst/>
                  <a:cxnLst/>
                  <a:rect l="l" t="t" r="r" b="b"/>
                  <a:pathLst>
                    <a:path w="1924" h="1925" extrusionOk="0">
                      <a:moveTo>
                        <a:pt x="968" y="1"/>
                      </a:moveTo>
                      <a:cubicBezTo>
                        <a:pt x="436" y="1"/>
                        <a:pt x="0" y="436"/>
                        <a:pt x="0" y="956"/>
                      </a:cubicBezTo>
                      <a:cubicBezTo>
                        <a:pt x="0" y="1489"/>
                        <a:pt x="436" y="1924"/>
                        <a:pt x="968" y="1924"/>
                      </a:cubicBezTo>
                      <a:cubicBezTo>
                        <a:pt x="1500" y="1924"/>
                        <a:pt x="1924" y="1489"/>
                        <a:pt x="1924" y="956"/>
                      </a:cubicBezTo>
                      <a:cubicBezTo>
                        <a:pt x="1924" y="436"/>
                        <a:pt x="1500" y="1"/>
                        <a:pt x="96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68" name="Google Shape;3768;p59"/>
              <p:cNvGrpSpPr/>
              <p:nvPr/>
            </p:nvGrpSpPr>
            <p:grpSpPr>
              <a:xfrm>
                <a:off x="5327354" y="3476615"/>
                <a:ext cx="49864" cy="42723"/>
                <a:chOff x="5327354" y="3476615"/>
                <a:chExt cx="49864" cy="42723"/>
              </a:xfrm>
            </p:grpSpPr>
            <p:sp>
              <p:nvSpPr>
                <p:cNvPr id="3769" name="Google Shape;3769;p59"/>
                <p:cNvSpPr/>
                <p:nvPr/>
              </p:nvSpPr>
              <p:spPr>
                <a:xfrm>
                  <a:off x="5327354" y="3476615"/>
                  <a:ext cx="49864" cy="42723"/>
                </a:xfrm>
                <a:custGeom>
                  <a:avLst/>
                  <a:gdLst/>
                  <a:ahLst/>
                  <a:cxnLst/>
                  <a:rect l="l" t="t" r="r" b="b"/>
                  <a:pathLst>
                    <a:path w="6340" h="5432" extrusionOk="0">
                      <a:moveTo>
                        <a:pt x="3602" y="1"/>
                      </a:moveTo>
                      <a:cubicBezTo>
                        <a:pt x="2936" y="1"/>
                        <a:pt x="2257" y="248"/>
                        <a:pt x="1706" y="799"/>
                      </a:cubicBezTo>
                      <a:cubicBezTo>
                        <a:pt x="1" y="2504"/>
                        <a:pt x="1210" y="5432"/>
                        <a:pt x="3630" y="5432"/>
                      </a:cubicBezTo>
                      <a:cubicBezTo>
                        <a:pt x="5118" y="5432"/>
                        <a:pt x="6339" y="4222"/>
                        <a:pt x="6339" y="2722"/>
                      </a:cubicBezTo>
                      <a:cubicBezTo>
                        <a:pt x="6339" y="1084"/>
                        <a:pt x="4998" y="1"/>
                        <a:pt x="360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59"/>
                <p:cNvSpPr/>
                <p:nvPr/>
              </p:nvSpPr>
              <p:spPr>
                <a:xfrm>
                  <a:off x="5340197" y="3486321"/>
                  <a:ext cx="27315" cy="23406"/>
                </a:xfrm>
                <a:custGeom>
                  <a:avLst/>
                  <a:gdLst/>
                  <a:ahLst/>
                  <a:cxnLst/>
                  <a:rect l="l" t="t" r="r" b="b"/>
                  <a:pathLst>
                    <a:path w="3473" h="2976" extrusionOk="0">
                      <a:moveTo>
                        <a:pt x="1985" y="0"/>
                      </a:moveTo>
                      <a:cubicBezTo>
                        <a:pt x="666" y="0"/>
                        <a:pt x="1" y="1597"/>
                        <a:pt x="944" y="2540"/>
                      </a:cubicBezTo>
                      <a:cubicBezTo>
                        <a:pt x="1245" y="2841"/>
                        <a:pt x="1614" y="2975"/>
                        <a:pt x="1977" y="2975"/>
                      </a:cubicBezTo>
                      <a:cubicBezTo>
                        <a:pt x="2739" y="2975"/>
                        <a:pt x="3473" y="2381"/>
                        <a:pt x="3473" y="1488"/>
                      </a:cubicBezTo>
                      <a:cubicBezTo>
                        <a:pt x="3473" y="665"/>
                        <a:pt x="2807" y="0"/>
                        <a:pt x="19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71" name="Google Shape;3771;p59"/>
              <p:cNvSpPr/>
              <p:nvPr/>
            </p:nvSpPr>
            <p:spPr>
              <a:xfrm>
                <a:off x="5290255" y="3703080"/>
                <a:ext cx="31397" cy="26898"/>
              </a:xfrm>
              <a:custGeom>
                <a:avLst/>
                <a:gdLst/>
                <a:ahLst/>
                <a:cxnLst/>
                <a:rect l="l" t="t" r="r" b="b"/>
                <a:pathLst>
                  <a:path w="3992" h="3420" extrusionOk="0">
                    <a:moveTo>
                      <a:pt x="2272" y="1"/>
                    </a:moveTo>
                    <a:cubicBezTo>
                      <a:pt x="1853" y="1"/>
                      <a:pt x="1425" y="156"/>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59"/>
              <p:cNvSpPr/>
              <p:nvPr/>
            </p:nvSpPr>
            <p:spPr>
              <a:xfrm>
                <a:off x="5304427" y="3712754"/>
                <a:ext cx="7621" cy="7621"/>
              </a:xfrm>
              <a:custGeom>
                <a:avLst/>
                <a:gdLst/>
                <a:ahLst/>
                <a:cxnLst/>
                <a:rect l="l" t="t" r="r" b="b"/>
                <a:pathLst>
                  <a:path w="969" h="969"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773" name="Google Shape;3773;p59"/>
              <p:cNvGrpSpPr/>
              <p:nvPr/>
            </p:nvGrpSpPr>
            <p:grpSpPr>
              <a:xfrm>
                <a:off x="5341723" y="3775957"/>
                <a:ext cx="31405" cy="26898"/>
                <a:chOff x="5341723" y="3775957"/>
                <a:chExt cx="31405" cy="26898"/>
              </a:xfrm>
            </p:grpSpPr>
            <p:sp>
              <p:nvSpPr>
                <p:cNvPr id="3774" name="Google Shape;3774;p59"/>
                <p:cNvSpPr/>
                <p:nvPr/>
              </p:nvSpPr>
              <p:spPr>
                <a:xfrm>
                  <a:off x="5341723" y="3775957"/>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59"/>
                <p:cNvSpPr/>
                <p:nvPr/>
              </p:nvSpPr>
              <p:spPr>
                <a:xfrm>
                  <a:off x="5354567" y="3785631"/>
                  <a:ext cx="8950" cy="7605"/>
                </a:xfrm>
                <a:custGeom>
                  <a:avLst/>
                  <a:gdLst/>
                  <a:ahLst/>
                  <a:cxnLst/>
                  <a:rect l="l" t="t" r="r" b="b"/>
                  <a:pathLst>
                    <a:path w="1138" h="967" extrusionOk="0">
                      <a:moveTo>
                        <a:pt x="654" y="0"/>
                      </a:moveTo>
                      <a:cubicBezTo>
                        <a:pt x="218" y="0"/>
                        <a:pt x="0" y="521"/>
                        <a:pt x="303" y="823"/>
                      </a:cubicBezTo>
                      <a:cubicBezTo>
                        <a:pt x="402" y="922"/>
                        <a:pt x="525" y="966"/>
                        <a:pt x="646" y="966"/>
                      </a:cubicBezTo>
                      <a:cubicBezTo>
                        <a:pt x="896" y="966"/>
                        <a:pt x="1138"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6" name="Google Shape;3776;p59"/>
              <p:cNvGrpSpPr/>
              <p:nvPr/>
            </p:nvGrpSpPr>
            <p:grpSpPr>
              <a:xfrm>
                <a:off x="5439053" y="3699274"/>
                <a:ext cx="31405" cy="26898"/>
                <a:chOff x="5439053" y="3699274"/>
                <a:chExt cx="31405" cy="26898"/>
              </a:xfrm>
            </p:grpSpPr>
            <p:sp>
              <p:nvSpPr>
                <p:cNvPr id="3777" name="Google Shape;3777;p59"/>
                <p:cNvSpPr/>
                <p:nvPr/>
              </p:nvSpPr>
              <p:spPr>
                <a:xfrm>
                  <a:off x="5439053" y="3699274"/>
                  <a:ext cx="31405" cy="26898"/>
                </a:xfrm>
                <a:custGeom>
                  <a:avLst/>
                  <a:gdLst/>
                  <a:ahLst/>
                  <a:cxnLst/>
                  <a:rect l="l" t="t" r="r" b="b"/>
                  <a:pathLst>
                    <a:path w="3993" h="3420" extrusionOk="0">
                      <a:moveTo>
                        <a:pt x="2273" y="1"/>
                      </a:moveTo>
                      <a:cubicBezTo>
                        <a:pt x="1853" y="1"/>
                        <a:pt x="1425" y="157"/>
                        <a:pt x="1077" y="505"/>
                      </a:cubicBezTo>
                      <a:cubicBezTo>
                        <a:pt x="0" y="1581"/>
                        <a:pt x="762"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59"/>
                <p:cNvSpPr/>
                <p:nvPr/>
              </p:nvSpPr>
              <p:spPr>
                <a:xfrm>
                  <a:off x="5453225" y="3708948"/>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79" name="Google Shape;3779;p59"/>
              <p:cNvGrpSpPr/>
              <p:nvPr/>
            </p:nvGrpSpPr>
            <p:grpSpPr>
              <a:xfrm>
                <a:off x="5412414" y="3622307"/>
                <a:ext cx="31499" cy="26993"/>
                <a:chOff x="5412414" y="3622307"/>
                <a:chExt cx="31499" cy="26993"/>
              </a:xfrm>
            </p:grpSpPr>
            <p:sp>
              <p:nvSpPr>
                <p:cNvPr id="3780" name="Google Shape;3780;p59"/>
                <p:cNvSpPr/>
                <p:nvPr/>
              </p:nvSpPr>
              <p:spPr>
                <a:xfrm>
                  <a:off x="5412414" y="3622307"/>
                  <a:ext cx="31499" cy="26993"/>
                </a:xfrm>
                <a:custGeom>
                  <a:avLst/>
                  <a:gdLst/>
                  <a:ahLst/>
                  <a:cxnLst/>
                  <a:rect l="l" t="t" r="r" b="b"/>
                  <a:pathLst>
                    <a:path w="4005" h="3432" extrusionOk="0">
                      <a:moveTo>
                        <a:pt x="2285" y="0"/>
                      </a:moveTo>
                      <a:cubicBezTo>
                        <a:pt x="1865" y="0"/>
                        <a:pt x="1437" y="156"/>
                        <a:pt x="1089" y="504"/>
                      </a:cubicBezTo>
                      <a:cubicBezTo>
                        <a:pt x="0" y="1581"/>
                        <a:pt x="774" y="3432"/>
                        <a:pt x="2299" y="3432"/>
                      </a:cubicBezTo>
                      <a:cubicBezTo>
                        <a:pt x="3242" y="3432"/>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59"/>
                <p:cNvSpPr/>
                <p:nvPr/>
              </p:nvSpPr>
              <p:spPr>
                <a:xfrm>
                  <a:off x="5426681" y="3632075"/>
                  <a:ext cx="7527" cy="7519"/>
                </a:xfrm>
                <a:custGeom>
                  <a:avLst/>
                  <a:gdLst/>
                  <a:ahLst/>
                  <a:cxnLst/>
                  <a:rect l="l" t="t" r="r" b="b"/>
                  <a:pathLst>
                    <a:path w="957" h="956" extrusionOk="0">
                      <a:moveTo>
                        <a:pt x="485" y="0"/>
                      </a:moveTo>
                      <a:cubicBezTo>
                        <a:pt x="206" y="0"/>
                        <a:pt x="1" y="206"/>
                        <a:pt x="1" y="472"/>
                      </a:cubicBezTo>
                      <a:cubicBezTo>
                        <a:pt x="1" y="738"/>
                        <a:pt x="206" y="956"/>
                        <a:pt x="485" y="956"/>
                      </a:cubicBezTo>
                      <a:cubicBezTo>
                        <a:pt x="751" y="956"/>
                        <a:pt x="956" y="738"/>
                        <a:pt x="956" y="472"/>
                      </a:cubicBezTo>
                      <a:cubicBezTo>
                        <a:pt x="956" y="206"/>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2" name="Google Shape;3782;p59"/>
              <p:cNvGrpSpPr/>
              <p:nvPr/>
            </p:nvGrpSpPr>
            <p:grpSpPr>
              <a:xfrm>
                <a:off x="5476254" y="3473949"/>
                <a:ext cx="26835" cy="26930"/>
                <a:chOff x="5476254" y="3473949"/>
                <a:chExt cx="26835" cy="26930"/>
              </a:xfrm>
            </p:grpSpPr>
            <p:sp>
              <p:nvSpPr>
                <p:cNvPr id="3783" name="Google Shape;3783;p59"/>
                <p:cNvSpPr/>
                <p:nvPr/>
              </p:nvSpPr>
              <p:spPr>
                <a:xfrm>
                  <a:off x="5476254" y="3473949"/>
                  <a:ext cx="26835" cy="26930"/>
                </a:xfrm>
                <a:custGeom>
                  <a:avLst/>
                  <a:gdLst/>
                  <a:ahLst/>
                  <a:cxnLst/>
                  <a:rect l="l" t="t" r="r" b="b"/>
                  <a:pathLst>
                    <a:path w="3412" h="3424" extrusionOk="0">
                      <a:moveTo>
                        <a:pt x="1706" y="1"/>
                      </a:moveTo>
                      <a:cubicBezTo>
                        <a:pt x="762" y="1"/>
                        <a:pt x="0" y="775"/>
                        <a:pt x="0" y="1718"/>
                      </a:cubicBezTo>
                      <a:cubicBezTo>
                        <a:pt x="0" y="2662"/>
                        <a:pt x="762" y="3424"/>
                        <a:pt x="1706" y="3424"/>
                      </a:cubicBezTo>
                      <a:cubicBezTo>
                        <a:pt x="2649" y="3424"/>
                        <a:pt x="3411" y="2662"/>
                        <a:pt x="3411" y="1718"/>
                      </a:cubicBezTo>
                      <a:cubicBezTo>
                        <a:pt x="3411" y="775"/>
                        <a:pt x="2649" y="1"/>
                        <a:pt x="17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59"/>
                <p:cNvSpPr/>
                <p:nvPr/>
              </p:nvSpPr>
              <p:spPr>
                <a:xfrm>
                  <a:off x="5485857" y="3483655"/>
                  <a:ext cx="7621" cy="7621"/>
                </a:xfrm>
                <a:custGeom>
                  <a:avLst/>
                  <a:gdLst/>
                  <a:ahLst/>
                  <a:cxnLst/>
                  <a:rect l="l" t="t" r="r" b="b"/>
                  <a:pathLst>
                    <a:path w="969" h="969"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5" name="Google Shape;3785;p59"/>
              <p:cNvGrpSpPr/>
              <p:nvPr/>
            </p:nvGrpSpPr>
            <p:grpSpPr>
              <a:xfrm>
                <a:off x="5564547" y="3481594"/>
                <a:ext cx="31397" cy="26898"/>
                <a:chOff x="5564547" y="3481594"/>
                <a:chExt cx="31397" cy="26898"/>
              </a:xfrm>
            </p:grpSpPr>
            <p:sp>
              <p:nvSpPr>
                <p:cNvPr id="3786" name="Google Shape;3786;p59"/>
                <p:cNvSpPr/>
                <p:nvPr/>
              </p:nvSpPr>
              <p:spPr>
                <a:xfrm>
                  <a:off x="5564547" y="3481594"/>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59"/>
                <p:cNvSpPr/>
                <p:nvPr/>
              </p:nvSpPr>
              <p:spPr>
                <a:xfrm>
                  <a:off x="5578719" y="3491268"/>
                  <a:ext cx="7621" cy="7613"/>
                </a:xfrm>
                <a:custGeom>
                  <a:avLst/>
                  <a:gdLst/>
                  <a:ahLst/>
                  <a:cxnLst/>
                  <a:rect l="l" t="t" r="r" b="b"/>
                  <a:pathLst>
                    <a:path w="969"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88" name="Google Shape;3788;p59"/>
              <p:cNvGrpSpPr/>
              <p:nvPr/>
            </p:nvGrpSpPr>
            <p:grpSpPr>
              <a:xfrm>
                <a:off x="5534101" y="3470174"/>
                <a:ext cx="31397" cy="26906"/>
                <a:chOff x="5534101" y="3470174"/>
                <a:chExt cx="31397" cy="26906"/>
              </a:xfrm>
            </p:grpSpPr>
            <p:sp>
              <p:nvSpPr>
                <p:cNvPr id="3789" name="Google Shape;3789;p59"/>
                <p:cNvSpPr/>
                <p:nvPr/>
              </p:nvSpPr>
              <p:spPr>
                <a:xfrm>
                  <a:off x="5534101" y="3470174"/>
                  <a:ext cx="31397" cy="26906"/>
                </a:xfrm>
                <a:custGeom>
                  <a:avLst/>
                  <a:gdLst/>
                  <a:ahLst/>
                  <a:cxnLst/>
                  <a:rect l="l" t="t" r="r" b="b"/>
                  <a:pathLst>
                    <a:path w="3992" h="3421" extrusionOk="0">
                      <a:moveTo>
                        <a:pt x="2272" y="1"/>
                      </a:moveTo>
                      <a:cubicBezTo>
                        <a:pt x="1853" y="1"/>
                        <a:pt x="1425" y="157"/>
                        <a:pt x="1077" y="505"/>
                      </a:cubicBezTo>
                      <a:cubicBezTo>
                        <a:pt x="0" y="1581"/>
                        <a:pt x="762" y="3420"/>
                        <a:pt x="2286" y="3420"/>
                      </a:cubicBezTo>
                      <a:cubicBezTo>
                        <a:pt x="3230" y="3420"/>
                        <a:pt x="3992" y="2658"/>
                        <a:pt x="3992" y="1714"/>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59"/>
                <p:cNvSpPr/>
                <p:nvPr/>
              </p:nvSpPr>
              <p:spPr>
                <a:xfrm>
                  <a:off x="5546945" y="3479848"/>
                  <a:ext cx="8950" cy="7582"/>
                </a:xfrm>
                <a:custGeom>
                  <a:avLst/>
                  <a:gdLst/>
                  <a:ahLst/>
                  <a:cxnLst/>
                  <a:rect l="l" t="t" r="r" b="b"/>
                  <a:pathLst>
                    <a:path w="1138" h="964" extrusionOk="0">
                      <a:moveTo>
                        <a:pt x="653" y="1"/>
                      </a:moveTo>
                      <a:cubicBezTo>
                        <a:pt x="218" y="1"/>
                        <a:pt x="0" y="521"/>
                        <a:pt x="303" y="823"/>
                      </a:cubicBezTo>
                      <a:cubicBezTo>
                        <a:pt x="404" y="921"/>
                        <a:pt x="526" y="964"/>
                        <a:pt x="646" y="964"/>
                      </a:cubicBezTo>
                      <a:cubicBezTo>
                        <a:pt x="898" y="964"/>
                        <a:pt x="1137" y="771"/>
                        <a:pt x="1137" y="484"/>
                      </a:cubicBezTo>
                      <a:cubicBezTo>
                        <a:pt x="1137"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1" name="Google Shape;3791;p59"/>
              <p:cNvGrpSpPr/>
              <p:nvPr/>
            </p:nvGrpSpPr>
            <p:grpSpPr>
              <a:xfrm>
                <a:off x="5610879" y="3314486"/>
                <a:ext cx="31499" cy="26938"/>
                <a:chOff x="5610879" y="3314486"/>
                <a:chExt cx="31499" cy="26938"/>
              </a:xfrm>
            </p:grpSpPr>
            <p:sp>
              <p:nvSpPr>
                <p:cNvPr id="3792" name="Google Shape;3792;p59"/>
                <p:cNvSpPr/>
                <p:nvPr/>
              </p:nvSpPr>
              <p:spPr>
                <a:xfrm>
                  <a:off x="5610879" y="3314486"/>
                  <a:ext cx="31499" cy="26938"/>
                </a:xfrm>
                <a:custGeom>
                  <a:avLst/>
                  <a:gdLst/>
                  <a:ahLst/>
                  <a:cxnLst/>
                  <a:rect l="l" t="t" r="r" b="b"/>
                  <a:pathLst>
                    <a:path w="4005" h="3425" extrusionOk="0">
                      <a:moveTo>
                        <a:pt x="2285" y="0"/>
                      </a:moveTo>
                      <a:cubicBezTo>
                        <a:pt x="1865" y="0"/>
                        <a:pt x="1437" y="157"/>
                        <a:pt x="1089" y="509"/>
                      </a:cubicBezTo>
                      <a:cubicBezTo>
                        <a:pt x="0" y="1586"/>
                        <a:pt x="774" y="3425"/>
                        <a:pt x="2299" y="3425"/>
                      </a:cubicBezTo>
                      <a:cubicBezTo>
                        <a:pt x="3242" y="3425"/>
                        <a:pt x="4004" y="2663"/>
                        <a:pt x="4004" y="1719"/>
                      </a:cubicBezTo>
                      <a:cubicBezTo>
                        <a:pt x="4004" y="688"/>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59"/>
                <p:cNvSpPr/>
                <p:nvPr/>
              </p:nvSpPr>
              <p:spPr>
                <a:xfrm>
                  <a:off x="5623817" y="3324192"/>
                  <a:ext cx="8950" cy="7590"/>
                </a:xfrm>
                <a:custGeom>
                  <a:avLst/>
                  <a:gdLst/>
                  <a:ahLst/>
                  <a:cxnLst/>
                  <a:rect l="l" t="t" r="r" b="b"/>
                  <a:pathLst>
                    <a:path w="1138" h="965" extrusionOk="0">
                      <a:moveTo>
                        <a:pt x="675" y="1"/>
                      </a:moveTo>
                      <a:cubicBezTo>
                        <a:pt x="668" y="1"/>
                        <a:pt x="661" y="1"/>
                        <a:pt x="654" y="1"/>
                      </a:cubicBezTo>
                      <a:cubicBezTo>
                        <a:pt x="218" y="1"/>
                        <a:pt x="0" y="509"/>
                        <a:pt x="303" y="824"/>
                      </a:cubicBezTo>
                      <a:cubicBezTo>
                        <a:pt x="404" y="921"/>
                        <a:pt x="525" y="965"/>
                        <a:pt x="644" y="965"/>
                      </a:cubicBezTo>
                      <a:cubicBezTo>
                        <a:pt x="893" y="965"/>
                        <a:pt x="1129" y="772"/>
                        <a:pt x="1137" y="485"/>
                      </a:cubicBezTo>
                      <a:cubicBezTo>
                        <a:pt x="1137" y="214"/>
                        <a:pt x="931" y="1"/>
                        <a:pt x="67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4" name="Google Shape;3794;p59"/>
              <p:cNvGrpSpPr/>
              <p:nvPr/>
            </p:nvGrpSpPr>
            <p:grpSpPr>
              <a:xfrm>
                <a:off x="4834525" y="3501382"/>
                <a:ext cx="31499" cy="26898"/>
                <a:chOff x="4834525" y="3501382"/>
                <a:chExt cx="31499" cy="26898"/>
              </a:xfrm>
            </p:grpSpPr>
            <p:sp>
              <p:nvSpPr>
                <p:cNvPr id="3795" name="Google Shape;3795;p59"/>
                <p:cNvSpPr/>
                <p:nvPr/>
              </p:nvSpPr>
              <p:spPr>
                <a:xfrm>
                  <a:off x="4834525" y="3501382"/>
                  <a:ext cx="31499" cy="26898"/>
                </a:xfrm>
                <a:custGeom>
                  <a:avLst/>
                  <a:gdLst/>
                  <a:ahLst/>
                  <a:cxnLst/>
                  <a:rect l="l" t="t" r="r" b="b"/>
                  <a:pathLst>
                    <a:path w="4005" h="3420" extrusionOk="0">
                      <a:moveTo>
                        <a:pt x="2285" y="0"/>
                      </a:moveTo>
                      <a:cubicBezTo>
                        <a:pt x="1865" y="0"/>
                        <a:pt x="1437" y="156"/>
                        <a:pt x="1089" y="504"/>
                      </a:cubicBezTo>
                      <a:cubicBezTo>
                        <a:pt x="0" y="1581"/>
                        <a:pt x="775"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59"/>
                <p:cNvSpPr/>
                <p:nvPr/>
              </p:nvSpPr>
              <p:spPr>
                <a:xfrm>
                  <a:off x="4847463" y="3511056"/>
                  <a:ext cx="8950" cy="7605"/>
                </a:xfrm>
                <a:custGeom>
                  <a:avLst/>
                  <a:gdLst/>
                  <a:ahLst/>
                  <a:cxnLst/>
                  <a:rect l="l" t="t" r="r" b="b"/>
                  <a:pathLst>
                    <a:path w="1138" h="967" extrusionOk="0">
                      <a:moveTo>
                        <a:pt x="654" y="0"/>
                      </a:moveTo>
                      <a:cubicBezTo>
                        <a:pt x="218" y="0"/>
                        <a:pt x="1" y="520"/>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97" name="Google Shape;3797;p59"/>
              <p:cNvGrpSpPr/>
              <p:nvPr/>
            </p:nvGrpSpPr>
            <p:grpSpPr>
              <a:xfrm>
                <a:off x="4898460" y="3580158"/>
                <a:ext cx="31405" cy="26898"/>
                <a:chOff x="4898460" y="3580158"/>
                <a:chExt cx="31405" cy="26898"/>
              </a:xfrm>
            </p:grpSpPr>
            <p:sp>
              <p:nvSpPr>
                <p:cNvPr id="3798" name="Google Shape;3798;p59"/>
                <p:cNvSpPr/>
                <p:nvPr/>
              </p:nvSpPr>
              <p:spPr>
                <a:xfrm>
                  <a:off x="4898460" y="3580158"/>
                  <a:ext cx="31405" cy="26898"/>
                </a:xfrm>
                <a:custGeom>
                  <a:avLst/>
                  <a:gdLst/>
                  <a:ahLst/>
                  <a:cxnLst/>
                  <a:rect l="l" t="t" r="r" b="b"/>
                  <a:pathLst>
                    <a:path w="3993" h="3420" extrusionOk="0">
                      <a:moveTo>
                        <a:pt x="2273" y="1"/>
                      </a:moveTo>
                      <a:cubicBezTo>
                        <a:pt x="1853" y="1"/>
                        <a:pt x="1425" y="156"/>
                        <a:pt x="1077" y="505"/>
                      </a:cubicBezTo>
                      <a:cubicBezTo>
                        <a:pt x="0"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59"/>
                <p:cNvSpPr/>
                <p:nvPr/>
              </p:nvSpPr>
              <p:spPr>
                <a:xfrm>
                  <a:off x="4911303" y="3589832"/>
                  <a:ext cx="8950" cy="7605"/>
                </a:xfrm>
                <a:custGeom>
                  <a:avLst/>
                  <a:gdLst/>
                  <a:ahLst/>
                  <a:cxnLst/>
                  <a:rect l="l" t="t" r="r" b="b"/>
                  <a:pathLst>
                    <a:path w="1138" h="967" extrusionOk="0">
                      <a:moveTo>
                        <a:pt x="654" y="0"/>
                      </a:moveTo>
                      <a:cubicBezTo>
                        <a:pt x="218" y="0"/>
                        <a:pt x="1" y="521"/>
                        <a:pt x="303" y="823"/>
                      </a:cubicBezTo>
                      <a:cubicBezTo>
                        <a:pt x="402" y="922"/>
                        <a:pt x="524" y="966"/>
                        <a:pt x="644" y="966"/>
                      </a:cubicBezTo>
                      <a:cubicBezTo>
                        <a:pt x="891" y="966"/>
                        <a:pt x="1130" y="777"/>
                        <a:pt x="1138" y="484"/>
                      </a:cubicBezTo>
                      <a:cubicBezTo>
                        <a:pt x="1138"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0" name="Google Shape;3800;p59"/>
              <p:cNvGrpSpPr/>
              <p:nvPr/>
            </p:nvGrpSpPr>
            <p:grpSpPr>
              <a:xfrm>
                <a:off x="4882667" y="3608032"/>
                <a:ext cx="31499" cy="27001"/>
                <a:chOff x="4882667" y="3608032"/>
                <a:chExt cx="31499" cy="27001"/>
              </a:xfrm>
            </p:grpSpPr>
            <p:sp>
              <p:nvSpPr>
                <p:cNvPr id="3801" name="Google Shape;3801;p59"/>
                <p:cNvSpPr/>
                <p:nvPr/>
              </p:nvSpPr>
              <p:spPr>
                <a:xfrm>
                  <a:off x="4882667" y="3608032"/>
                  <a:ext cx="31499" cy="27001"/>
                </a:xfrm>
                <a:custGeom>
                  <a:avLst/>
                  <a:gdLst/>
                  <a:ahLst/>
                  <a:cxnLst/>
                  <a:rect l="l" t="t" r="r" b="b"/>
                  <a:pathLst>
                    <a:path w="4005" h="3433" extrusionOk="0">
                      <a:moveTo>
                        <a:pt x="2276" y="1"/>
                      </a:moveTo>
                      <a:cubicBezTo>
                        <a:pt x="1854" y="1"/>
                        <a:pt x="1425" y="157"/>
                        <a:pt x="1077" y="505"/>
                      </a:cubicBezTo>
                      <a:cubicBezTo>
                        <a:pt x="0" y="1582"/>
                        <a:pt x="763" y="3432"/>
                        <a:pt x="2287" y="3432"/>
                      </a:cubicBezTo>
                      <a:cubicBezTo>
                        <a:pt x="3230" y="3420"/>
                        <a:pt x="4004" y="2658"/>
                        <a:pt x="4004" y="1715"/>
                      </a:cubicBezTo>
                      <a:cubicBezTo>
                        <a:pt x="4004"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59"/>
                <p:cNvSpPr/>
                <p:nvPr/>
              </p:nvSpPr>
              <p:spPr>
                <a:xfrm>
                  <a:off x="4895605" y="3617706"/>
                  <a:ext cx="8950" cy="7653"/>
                </a:xfrm>
                <a:custGeom>
                  <a:avLst/>
                  <a:gdLst/>
                  <a:ahLst/>
                  <a:cxnLst/>
                  <a:rect l="l" t="t" r="r" b="b"/>
                  <a:pathLst>
                    <a:path w="1138" h="973" extrusionOk="0">
                      <a:moveTo>
                        <a:pt x="642" y="1"/>
                      </a:moveTo>
                      <a:cubicBezTo>
                        <a:pt x="218" y="1"/>
                        <a:pt x="1" y="521"/>
                        <a:pt x="303" y="823"/>
                      </a:cubicBezTo>
                      <a:cubicBezTo>
                        <a:pt x="402" y="926"/>
                        <a:pt x="524" y="972"/>
                        <a:pt x="644" y="972"/>
                      </a:cubicBezTo>
                      <a:cubicBezTo>
                        <a:pt x="891" y="972"/>
                        <a:pt x="1130" y="778"/>
                        <a:pt x="1138" y="485"/>
                      </a:cubicBezTo>
                      <a:cubicBezTo>
                        <a:pt x="1138"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3" name="Google Shape;3803;p59"/>
              <p:cNvGrpSpPr/>
              <p:nvPr/>
            </p:nvGrpSpPr>
            <p:grpSpPr>
              <a:xfrm>
                <a:off x="4843373" y="3631407"/>
                <a:ext cx="16273" cy="16186"/>
                <a:chOff x="4843373" y="3631407"/>
                <a:chExt cx="16273" cy="16186"/>
              </a:xfrm>
            </p:grpSpPr>
            <p:sp>
              <p:nvSpPr>
                <p:cNvPr id="3804" name="Google Shape;3804;p59"/>
                <p:cNvSpPr/>
                <p:nvPr/>
              </p:nvSpPr>
              <p:spPr>
                <a:xfrm>
                  <a:off x="4843373" y="3631407"/>
                  <a:ext cx="16273" cy="16186"/>
                </a:xfrm>
                <a:custGeom>
                  <a:avLst/>
                  <a:gdLst/>
                  <a:ahLst/>
                  <a:cxnLst/>
                  <a:rect l="l" t="t" r="r" b="b"/>
                  <a:pathLst>
                    <a:path w="2069" h="2058" extrusionOk="0">
                      <a:moveTo>
                        <a:pt x="1029" y="1"/>
                      </a:moveTo>
                      <a:cubicBezTo>
                        <a:pt x="460" y="1"/>
                        <a:pt x="0" y="460"/>
                        <a:pt x="0" y="1029"/>
                      </a:cubicBezTo>
                      <a:cubicBezTo>
                        <a:pt x="0" y="1597"/>
                        <a:pt x="460" y="2057"/>
                        <a:pt x="1029" y="2057"/>
                      </a:cubicBezTo>
                      <a:cubicBezTo>
                        <a:pt x="1609" y="2057"/>
                        <a:pt x="2069" y="1597"/>
                        <a:pt x="2069" y="1029"/>
                      </a:cubicBezTo>
                      <a:cubicBezTo>
                        <a:pt x="2069" y="460"/>
                        <a:pt x="1609" y="1"/>
                        <a:pt x="10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59"/>
                <p:cNvSpPr/>
                <p:nvPr/>
              </p:nvSpPr>
              <p:spPr>
                <a:xfrm>
                  <a:off x="4849178" y="3637211"/>
                  <a:ext cx="4672" cy="4577"/>
                </a:xfrm>
                <a:custGeom>
                  <a:avLst/>
                  <a:gdLst/>
                  <a:ahLst/>
                  <a:cxnLst/>
                  <a:rect l="l" t="t" r="r" b="b"/>
                  <a:pathLst>
                    <a:path w="594" h="582" extrusionOk="0">
                      <a:moveTo>
                        <a:pt x="291" y="1"/>
                      </a:moveTo>
                      <a:cubicBezTo>
                        <a:pt x="133" y="1"/>
                        <a:pt x="0" y="134"/>
                        <a:pt x="0" y="291"/>
                      </a:cubicBezTo>
                      <a:cubicBezTo>
                        <a:pt x="0" y="460"/>
                        <a:pt x="133" y="581"/>
                        <a:pt x="291" y="581"/>
                      </a:cubicBezTo>
                      <a:cubicBezTo>
                        <a:pt x="460" y="581"/>
                        <a:pt x="593" y="460"/>
                        <a:pt x="593" y="291"/>
                      </a:cubicBezTo>
                      <a:cubicBezTo>
                        <a:pt x="593" y="134"/>
                        <a:pt x="460" y="1"/>
                        <a:pt x="29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06" name="Google Shape;3806;p59"/>
              <p:cNvGrpSpPr/>
              <p:nvPr/>
            </p:nvGrpSpPr>
            <p:grpSpPr>
              <a:xfrm>
                <a:off x="4727773" y="3591578"/>
                <a:ext cx="31499" cy="26898"/>
                <a:chOff x="4727773" y="3591578"/>
                <a:chExt cx="31499" cy="26898"/>
              </a:xfrm>
            </p:grpSpPr>
            <p:sp>
              <p:nvSpPr>
                <p:cNvPr id="3807" name="Google Shape;3807;p59"/>
                <p:cNvSpPr/>
                <p:nvPr/>
              </p:nvSpPr>
              <p:spPr>
                <a:xfrm>
                  <a:off x="4727773" y="3591578"/>
                  <a:ext cx="31499" cy="26898"/>
                </a:xfrm>
                <a:custGeom>
                  <a:avLst/>
                  <a:gdLst/>
                  <a:ahLst/>
                  <a:cxnLst/>
                  <a:rect l="l" t="t" r="r" b="b"/>
                  <a:pathLst>
                    <a:path w="4005" h="3420" extrusionOk="0">
                      <a:moveTo>
                        <a:pt x="2276" y="0"/>
                      </a:moveTo>
                      <a:cubicBezTo>
                        <a:pt x="1855" y="0"/>
                        <a:pt x="1426" y="156"/>
                        <a:pt x="1077" y="504"/>
                      </a:cubicBezTo>
                      <a:cubicBezTo>
                        <a:pt x="1" y="1581"/>
                        <a:pt x="763" y="3419"/>
                        <a:pt x="2287" y="3419"/>
                      </a:cubicBezTo>
                      <a:cubicBezTo>
                        <a:pt x="3231" y="3419"/>
                        <a:pt x="3993" y="2657"/>
                        <a:pt x="4005" y="1714"/>
                      </a:cubicBezTo>
                      <a:cubicBezTo>
                        <a:pt x="4005" y="683"/>
                        <a:pt x="3158"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59"/>
                <p:cNvSpPr/>
                <p:nvPr/>
              </p:nvSpPr>
              <p:spPr>
                <a:xfrm>
                  <a:off x="4740719" y="3601244"/>
                  <a:ext cx="8856" cy="7590"/>
                </a:xfrm>
                <a:custGeom>
                  <a:avLst/>
                  <a:gdLst/>
                  <a:ahLst/>
                  <a:cxnLst/>
                  <a:rect l="l" t="t" r="r" b="b"/>
                  <a:pathLst>
                    <a:path w="1126" h="965" extrusionOk="0">
                      <a:moveTo>
                        <a:pt x="641" y="1"/>
                      </a:moveTo>
                      <a:cubicBezTo>
                        <a:pt x="206" y="1"/>
                        <a:pt x="0" y="521"/>
                        <a:pt x="302" y="824"/>
                      </a:cubicBezTo>
                      <a:cubicBezTo>
                        <a:pt x="400" y="921"/>
                        <a:pt x="520" y="964"/>
                        <a:pt x="638" y="964"/>
                      </a:cubicBezTo>
                      <a:cubicBezTo>
                        <a:pt x="886" y="964"/>
                        <a:pt x="1125" y="772"/>
                        <a:pt x="1125" y="485"/>
                      </a:cubicBezTo>
                      <a:cubicBezTo>
                        <a:pt x="1125" y="219"/>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09" name="Google Shape;3809;p59"/>
              <p:cNvSpPr/>
              <p:nvPr/>
            </p:nvSpPr>
            <p:spPr>
              <a:xfrm>
                <a:off x="4652041" y="3622590"/>
                <a:ext cx="31405" cy="26906"/>
              </a:xfrm>
              <a:custGeom>
                <a:avLst/>
                <a:gdLst/>
                <a:ahLst/>
                <a:cxnLst/>
                <a:rect l="l" t="t" r="r" b="b"/>
                <a:pathLst>
                  <a:path w="3993" h="3421" extrusionOk="0">
                    <a:moveTo>
                      <a:pt x="2273" y="1"/>
                    </a:moveTo>
                    <a:cubicBezTo>
                      <a:pt x="1853" y="1"/>
                      <a:pt x="1426" y="157"/>
                      <a:pt x="1077" y="505"/>
                    </a:cubicBezTo>
                    <a:cubicBezTo>
                      <a:pt x="1" y="1581"/>
                      <a:pt x="763" y="3420"/>
                      <a:pt x="2287" y="3420"/>
                    </a:cubicBezTo>
                    <a:cubicBezTo>
                      <a:pt x="3231" y="3420"/>
                      <a:pt x="3993" y="2658"/>
                      <a:pt x="3993" y="1714"/>
                    </a:cubicBezTo>
                    <a:cubicBezTo>
                      <a:pt x="3993"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59"/>
              <p:cNvSpPr/>
              <p:nvPr/>
            </p:nvSpPr>
            <p:spPr>
              <a:xfrm>
                <a:off x="4666222" y="3632264"/>
                <a:ext cx="7613" cy="7621"/>
              </a:xfrm>
              <a:custGeom>
                <a:avLst/>
                <a:gdLst/>
                <a:ahLst/>
                <a:cxnLst/>
                <a:rect l="l" t="t" r="r" b="b"/>
                <a:pathLst>
                  <a:path w="968" h="969" extrusionOk="0">
                    <a:moveTo>
                      <a:pt x="484" y="1"/>
                    </a:moveTo>
                    <a:cubicBezTo>
                      <a:pt x="218" y="1"/>
                      <a:pt x="0" y="218"/>
                      <a:pt x="0" y="484"/>
                    </a:cubicBezTo>
                    <a:cubicBezTo>
                      <a:pt x="0" y="751"/>
                      <a:pt x="218" y="968"/>
                      <a:pt x="484" y="968"/>
                    </a:cubicBezTo>
                    <a:cubicBezTo>
                      <a:pt x="750" y="968"/>
                      <a:pt x="968" y="751"/>
                      <a:pt x="968" y="484"/>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11" name="Google Shape;3811;p59"/>
              <p:cNvGrpSpPr/>
              <p:nvPr/>
            </p:nvGrpSpPr>
            <p:grpSpPr>
              <a:xfrm>
                <a:off x="4609421" y="3577398"/>
                <a:ext cx="31499" cy="27001"/>
                <a:chOff x="4609421" y="3577398"/>
                <a:chExt cx="31499" cy="27001"/>
              </a:xfrm>
            </p:grpSpPr>
            <p:sp>
              <p:nvSpPr>
                <p:cNvPr id="3812" name="Google Shape;3812;p59"/>
                <p:cNvSpPr/>
                <p:nvPr/>
              </p:nvSpPr>
              <p:spPr>
                <a:xfrm>
                  <a:off x="4609421" y="3577398"/>
                  <a:ext cx="31499" cy="27001"/>
                </a:xfrm>
                <a:custGeom>
                  <a:avLst/>
                  <a:gdLst/>
                  <a:ahLst/>
                  <a:cxnLst/>
                  <a:rect l="l" t="t" r="r" b="b"/>
                  <a:pathLst>
                    <a:path w="4005" h="3433" extrusionOk="0">
                      <a:moveTo>
                        <a:pt x="2273" y="1"/>
                      </a:moveTo>
                      <a:cubicBezTo>
                        <a:pt x="1853" y="1"/>
                        <a:pt x="1425" y="157"/>
                        <a:pt x="1077" y="505"/>
                      </a:cubicBezTo>
                      <a:cubicBezTo>
                        <a:pt x="0" y="1581"/>
                        <a:pt x="763" y="3432"/>
                        <a:pt x="2287" y="3432"/>
                      </a:cubicBezTo>
                      <a:cubicBezTo>
                        <a:pt x="3230" y="3432"/>
                        <a:pt x="3992" y="2658"/>
                        <a:pt x="4005" y="1714"/>
                      </a:cubicBezTo>
                      <a:cubicBezTo>
                        <a:pt x="3996" y="683"/>
                        <a:pt x="3152"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59"/>
                <p:cNvSpPr/>
                <p:nvPr/>
              </p:nvSpPr>
              <p:spPr>
                <a:xfrm>
                  <a:off x="4623594" y="3587072"/>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4" name="Google Shape;3814;p59"/>
              <p:cNvGrpSpPr/>
              <p:nvPr/>
            </p:nvGrpSpPr>
            <p:grpSpPr>
              <a:xfrm>
                <a:off x="4649289" y="3577398"/>
                <a:ext cx="31499" cy="27001"/>
                <a:chOff x="4649289" y="3577398"/>
                <a:chExt cx="31499" cy="27001"/>
              </a:xfrm>
            </p:grpSpPr>
            <p:sp>
              <p:nvSpPr>
                <p:cNvPr id="3815" name="Google Shape;3815;p59"/>
                <p:cNvSpPr/>
                <p:nvPr/>
              </p:nvSpPr>
              <p:spPr>
                <a:xfrm>
                  <a:off x="4649289" y="3577398"/>
                  <a:ext cx="31499" cy="27001"/>
                </a:xfrm>
                <a:custGeom>
                  <a:avLst/>
                  <a:gdLst/>
                  <a:ahLst/>
                  <a:cxnLst/>
                  <a:rect l="l" t="t" r="r" b="b"/>
                  <a:pathLst>
                    <a:path w="4005" h="3433" extrusionOk="0">
                      <a:moveTo>
                        <a:pt x="2275" y="1"/>
                      </a:moveTo>
                      <a:cubicBezTo>
                        <a:pt x="1854" y="1"/>
                        <a:pt x="1425" y="157"/>
                        <a:pt x="1077" y="505"/>
                      </a:cubicBezTo>
                      <a:cubicBezTo>
                        <a:pt x="0" y="1581"/>
                        <a:pt x="762" y="3432"/>
                        <a:pt x="2286"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59"/>
                <p:cNvSpPr/>
                <p:nvPr/>
              </p:nvSpPr>
              <p:spPr>
                <a:xfrm>
                  <a:off x="4662227" y="3587072"/>
                  <a:ext cx="8856" cy="7676"/>
                </a:xfrm>
                <a:custGeom>
                  <a:avLst/>
                  <a:gdLst/>
                  <a:ahLst/>
                  <a:cxnLst/>
                  <a:rect l="l" t="t" r="r" b="b"/>
                  <a:pathLst>
                    <a:path w="1126" h="976" extrusionOk="0">
                      <a:moveTo>
                        <a:pt x="641" y="1"/>
                      </a:moveTo>
                      <a:cubicBezTo>
                        <a:pt x="218" y="1"/>
                        <a:pt x="0" y="521"/>
                        <a:pt x="303" y="835"/>
                      </a:cubicBezTo>
                      <a:cubicBezTo>
                        <a:pt x="400" y="932"/>
                        <a:pt x="519" y="976"/>
                        <a:pt x="636" y="976"/>
                      </a:cubicBezTo>
                      <a:cubicBezTo>
                        <a:pt x="885" y="976"/>
                        <a:pt x="1125" y="780"/>
                        <a:pt x="1125" y="484"/>
                      </a:cubicBezTo>
                      <a:cubicBezTo>
                        <a:pt x="1125" y="218"/>
                        <a:pt x="907"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7" name="Google Shape;3817;p59"/>
              <p:cNvGrpSpPr/>
              <p:nvPr/>
            </p:nvGrpSpPr>
            <p:grpSpPr>
              <a:xfrm>
                <a:off x="4605614" y="3639523"/>
                <a:ext cx="31499" cy="26906"/>
                <a:chOff x="4605614" y="3639523"/>
                <a:chExt cx="31499" cy="26906"/>
              </a:xfrm>
            </p:grpSpPr>
            <p:sp>
              <p:nvSpPr>
                <p:cNvPr id="3818" name="Google Shape;3818;p59"/>
                <p:cNvSpPr/>
                <p:nvPr/>
              </p:nvSpPr>
              <p:spPr>
                <a:xfrm>
                  <a:off x="4605614" y="3639523"/>
                  <a:ext cx="31499" cy="26906"/>
                </a:xfrm>
                <a:custGeom>
                  <a:avLst/>
                  <a:gdLst/>
                  <a:ahLst/>
                  <a:cxnLst/>
                  <a:rect l="l" t="t" r="r" b="b"/>
                  <a:pathLst>
                    <a:path w="4005" h="3421" extrusionOk="0">
                      <a:moveTo>
                        <a:pt x="2276" y="1"/>
                      </a:moveTo>
                      <a:cubicBezTo>
                        <a:pt x="1855" y="1"/>
                        <a:pt x="1425" y="157"/>
                        <a:pt x="1077" y="505"/>
                      </a:cubicBezTo>
                      <a:cubicBezTo>
                        <a:pt x="1" y="1582"/>
                        <a:pt x="763" y="3420"/>
                        <a:pt x="2287" y="3420"/>
                      </a:cubicBezTo>
                      <a:cubicBezTo>
                        <a:pt x="3230" y="3420"/>
                        <a:pt x="3993" y="2658"/>
                        <a:pt x="4005" y="1715"/>
                      </a:cubicBezTo>
                      <a:cubicBezTo>
                        <a:pt x="4005" y="683"/>
                        <a:pt x="3157" y="1"/>
                        <a:pt x="227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59"/>
                <p:cNvSpPr/>
                <p:nvPr/>
              </p:nvSpPr>
              <p:spPr>
                <a:xfrm>
                  <a:off x="4619795" y="3649197"/>
                  <a:ext cx="7613" cy="7621"/>
                </a:xfrm>
                <a:custGeom>
                  <a:avLst/>
                  <a:gdLst/>
                  <a:ahLst/>
                  <a:cxnLst/>
                  <a:rect l="l" t="t" r="r" b="b"/>
                  <a:pathLst>
                    <a:path w="968" h="969" extrusionOk="0">
                      <a:moveTo>
                        <a:pt x="484" y="1"/>
                      </a:moveTo>
                      <a:cubicBezTo>
                        <a:pt x="218" y="1"/>
                        <a:pt x="0" y="218"/>
                        <a:pt x="0" y="485"/>
                      </a:cubicBezTo>
                      <a:cubicBezTo>
                        <a:pt x="0" y="751"/>
                        <a:pt x="218" y="968"/>
                        <a:pt x="484" y="968"/>
                      </a:cubicBezTo>
                      <a:cubicBezTo>
                        <a:pt x="750" y="968"/>
                        <a:pt x="968" y="751"/>
                        <a:pt x="968" y="485"/>
                      </a:cubicBezTo>
                      <a:cubicBezTo>
                        <a:pt x="968" y="218"/>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0" name="Google Shape;3820;p59"/>
              <p:cNvGrpSpPr/>
              <p:nvPr/>
            </p:nvGrpSpPr>
            <p:grpSpPr>
              <a:xfrm>
                <a:off x="4785149" y="3618846"/>
                <a:ext cx="26930" cy="26843"/>
                <a:chOff x="4785149" y="3618846"/>
                <a:chExt cx="26930" cy="26843"/>
              </a:xfrm>
            </p:grpSpPr>
            <p:sp>
              <p:nvSpPr>
                <p:cNvPr id="3821" name="Google Shape;3821;p59"/>
                <p:cNvSpPr/>
                <p:nvPr/>
              </p:nvSpPr>
              <p:spPr>
                <a:xfrm>
                  <a:off x="4785149" y="3618846"/>
                  <a:ext cx="26930" cy="26843"/>
                </a:xfrm>
                <a:custGeom>
                  <a:avLst/>
                  <a:gdLst/>
                  <a:ahLst/>
                  <a:cxnLst/>
                  <a:rect l="l" t="t" r="r" b="b"/>
                  <a:pathLst>
                    <a:path w="3424" h="3413" extrusionOk="0">
                      <a:moveTo>
                        <a:pt x="1718" y="1"/>
                      </a:moveTo>
                      <a:cubicBezTo>
                        <a:pt x="774" y="1"/>
                        <a:pt x="0" y="763"/>
                        <a:pt x="0" y="1707"/>
                      </a:cubicBezTo>
                      <a:cubicBezTo>
                        <a:pt x="0" y="2650"/>
                        <a:pt x="774" y="3412"/>
                        <a:pt x="1718" y="3412"/>
                      </a:cubicBezTo>
                      <a:cubicBezTo>
                        <a:pt x="2662" y="3412"/>
                        <a:pt x="3424" y="2650"/>
                        <a:pt x="3424" y="1707"/>
                      </a:cubicBezTo>
                      <a:cubicBezTo>
                        <a:pt x="3424" y="763"/>
                        <a:pt x="2662" y="1"/>
                        <a:pt x="17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59"/>
                <p:cNvSpPr/>
                <p:nvPr/>
              </p:nvSpPr>
              <p:spPr>
                <a:xfrm>
                  <a:off x="4793611" y="3628457"/>
                  <a:ext cx="8856" cy="7590"/>
                </a:xfrm>
                <a:custGeom>
                  <a:avLst/>
                  <a:gdLst/>
                  <a:ahLst/>
                  <a:cxnLst/>
                  <a:rect l="l" t="t" r="r" b="b"/>
                  <a:pathLst>
                    <a:path w="1126" h="965" extrusionOk="0">
                      <a:moveTo>
                        <a:pt x="642" y="1"/>
                      </a:moveTo>
                      <a:cubicBezTo>
                        <a:pt x="206" y="1"/>
                        <a:pt x="1" y="521"/>
                        <a:pt x="303" y="823"/>
                      </a:cubicBezTo>
                      <a:cubicBezTo>
                        <a:pt x="401" y="921"/>
                        <a:pt x="521" y="964"/>
                        <a:pt x="639" y="964"/>
                      </a:cubicBezTo>
                      <a:cubicBezTo>
                        <a:pt x="887" y="964"/>
                        <a:pt x="1126" y="772"/>
                        <a:pt x="1126" y="485"/>
                      </a:cubicBezTo>
                      <a:cubicBezTo>
                        <a:pt x="1126" y="218"/>
                        <a:pt x="908"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3" name="Google Shape;3823;p59"/>
              <p:cNvGrpSpPr/>
              <p:nvPr/>
            </p:nvGrpSpPr>
            <p:grpSpPr>
              <a:xfrm>
                <a:off x="4810167" y="3601567"/>
                <a:ext cx="31405" cy="26898"/>
                <a:chOff x="4810167" y="3601567"/>
                <a:chExt cx="31405" cy="26898"/>
              </a:xfrm>
            </p:grpSpPr>
            <p:sp>
              <p:nvSpPr>
                <p:cNvPr id="3824" name="Google Shape;3824;p59"/>
                <p:cNvSpPr/>
                <p:nvPr/>
              </p:nvSpPr>
              <p:spPr>
                <a:xfrm>
                  <a:off x="4810167" y="3601567"/>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1" y="3420"/>
                        <a:pt x="3993" y="2658"/>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59"/>
                <p:cNvSpPr/>
                <p:nvPr/>
              </p:nvSpPr>
              <p:spPr>
                <a:xfrm>
                  <a:off x="4824348" y="3611241"/>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6" name="Google Shape;3826;p59"/>
              <p:cNvGrpSpPr/>
              <p:nvPr/>
            </p:nvGrpSpPr>
            <p:grpSpPr>
              <a:xfrm>
                <a:off x="4831002" y="3373230"/>
                <a:ext cx="31405" cy="26898"/>
                <a:chOff x="4831002" y="3373230"/>
                <a:chExt cx="31405" cy="26898"/>
              </a:xfrm>
            </p:grpSpPr>
            <p:sp>
              <p:nvSpPr>
                <p:cNvPr id="3827" name="Google Shape;3827;p59"/>
                <p:cNvSpPr/>
                <p:nvPr/>
              </p:nvSpPr>
              <p:spPr>
                <a:xfrm>
                  <a:off x="4831002" y="3373230"/>
                  <a:ext cx="31405" cy="26898"/>
                </a:xfrm>
                <a:custGeom>
                  <a:avLst/>
                  <a:gdLst/>
                  <a:ahLst/>
                  <a:cxnLst/>
                  <a:rect l="l" t="t" r="r" b="b"/>
                  <a:pathLst>
                    <a:path w="3993" h="3420" extrusionOk="0">
                      <a:moveTo>
                        <a:pt x="2273" y="0"/>
                      </a:moveTo>
                      <a:cubicBezTo>
                        <a:pt x="1853" y="0"/>
                        <a:pt x="1426" y="156"/>
                        <a:pt x="1077" y="504"/>
                      </a:cubicBezTo>
                      <a:cubicBezTo>
                        <a:pt x="1" y="1581"/>
                        <a:pt x="763" y="3419"/>
                        <a:pt x="2287" y="3419"/>
                      </a:cubicBezTo>
                      <a:cubicBezTo>
                        <a:pt x="3231" y="3419"/>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59"/>
                <p:cNvSpPr/>
                <p:nvPr/>
              </p:nvSpPr>
              <p:spPr>
                <a:xfrm>
                  <a:off x="4845182" y="3382896"/>
                  <a:ext cx="7519" cy="7621"/>
                </a:xfrm>
                <a:custGeom>
                  <a:avLst/>
                  <a:gdLst/>
                  <a:ahLst/>
                  <a:cxnLst/>
                  <a:rect l="l" t="t" r="r" b="b"/>
                  <a:pathLst>
                    <a:path w="956" h="969" extrusionOk="0">
                      <a:moveTo>
                        <a:pt x="472" y="1"/>
                      </a:moveTo>
                      <a:cubicBezTo>
                        <a:pt x="206" y="1"/>
                        <a:pt x="0" y="219"/>
                        <a:pt x="0" y="485"/>
                      </a:cubicBezTo>
                      <a:cubicBezTo>
                        <a:pt x="0" y="751"/>
                        <a:pt x="206" y="969"/>
                        <a:pt x="472" y="969"/>
                      </a:cubicBezTo>
                      <a:cubicBezTo>
                        <a:pt x="750" y="969"/>
                        <a:pt x="956" y="751"/>
                        <a:pt x="956" y="485"/>
                      </a:cubicBezTo>
                      <a:cubicBezTo>
                        <a:pt x="956" y="219"/>
                        <a:pt x="750"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29" name="Google Shape;3829;p59"/>
              <p:cNvGrpSpPr/>
              <p:nvPr/>
            </p:nvGrpSpPr>
            <p:grpSpPr>
              <a:xfrm>
                <a:off x="4719311" y="3355054"/>
                <a:ext cx="31499" cy="27001"/>
                <a:chOff x="4719311" y="3355054"/>
                <a:chExt cx="31499" cy="27001"/>
              </a:xfrm>
            </p:grpSpPr>
            <p:sp>
              <p:nvSpPr>
                <p:cNvPr id="3830" name="Google Shape;3830;p59"/>
                <p:cNvSpPr/>
                <p:nvPr/>
              </p:nvSpPr>
              <p:spPr>
                <a:xfrm>
                  <a:off x="4719311" y="3355054"/>
                  <a:ext cx="31499" cy="27001"/>
                </a:xfrm>
                <a:custGeom>
                  <a:avLst/>
                  <a:gdLst/>
                  <a:ahLst/>
                  <a:cxnLst/>
                  <a:rect l="l" t="t" r="r" b="b"/>
                  <a:pathLst>
                    <a:path w="4005" h="3433" extrusionOk="0">
                      <a:moveTo>
                        <a:pt x="2275" y="1"/>
                      </a:moveTo>
                      <a:cubicBezTo>
                        <a:pt x="1854" y="1"/>
                        <a:pt x="1425" y="157"/>
                        <a:pt x="1077" y="505"/>
                      </a:cubicBezTo>
                      <a:cubicBezTo>
                        <a:pt x="0" y="1581"/>
                        <a:pt x="762" y="3432"/>
                        <a:pt x="2287" y="3432"/>
                      </a:cubicBezTo>
                      <a:cubicBezTo>
                        <a:pt x="3230" y="3432"/>
                        <a:pt x="4004" y="2658"/>
                        <a:pt x="4004" y="1714"/>
                      </a:cubicBezTo>
                      <a:cubicBezTo>
                        <a:pt x="4004" y="683"/>
                        <a:pt x="3157" y="1"/>
                        <a:pt x="22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59"/>
                <p:cNvSpPr/>
                <p:nvPr/>
              </p:nvSpPr>
              <p:spPr>
                <a:xfrm>
                  <a:off x="4733578" y="3364822"/>
                  <a:ext cx="7527" cy="7527"/>
                </a:xfrm>
                <a:custGeom>
                  <a:avLst/>
                  <a:gdLst/>
                  <a:ahLst/>
                  <a:cxnLst/>
                  <a:rect l="l" t="t" r="r" b="b"/>
                  <a:pathLst>
                    <a:path w="957" h="957" extrusionOk="0">
                      <a:moveTo>
                        <a:pt x="473" y="1"/>
                      </a:moveTo>
                      <a:cubicBezTo>
                        <a:pt x="206" y="1"/>
                        <a:pt x="1" y="206"/>
                        <a:pt x="1" y="472"/>
                      </a:cubicBezTo>
                      <a:cubicBezTo>
                        <a:pt x="1" y="738"/>
                        <a:pt x="206" y="956"/>
                        <a:pt x="473" y="956"/>
                      </a:cubicBezTo>
                      <a:cubicBezTo>
                        <a:pt x="751" y="956"/>
                        <a:pt x="956" y="738"/>
                        <a:pt x="956" y="472"/>
                      </a:cubicBezTo>
                      <a:cubicBezTo>
                        <a:pt x="956" y="206"/>
                        <a:pt x="751" y="1"/>
                        <a:pt x="4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2" name="Google Shape;3832;p59"/>
              <p:cNvGrpSpPr/>
              <p:nvPr/>
            </p:nvGrpSpPr>
            <p:grpSpPr>
              <a:xfrm>
                <a:off x="4798755" y="3450260"/>
                <a:ext cx="26930" cy="26930"/>
                <a:chOff x="4798755" y="3450260"/>
                <a:chExt cx="26930" cy="26930"/>
              </a:xfrm>
            </p:grpSpPr>
            <p:sp>
              <p:nvSpPr>
                <p:cNvPr id="3833" name="Google Shape;3833;p59"/>
                <p:cNvSpPr/>
                <p:nvPr/>
              </p:nvSpPr>
              <p:spPr>
                <a:xfrm>
                  <a:off x="4798755" y="3450260"/>
                  <a:ext cx="26930" cy="26930"/>
                </a:xfrm>
                <a:custGeom>
                  <a:avLst/>
                  <a:gdLst/>
                  <a:ahLst/>
                  <a:cxnLst/>
                  <a:rect l="l" t="t" r="r" b="b"/>
                  <a:pathLst>
                    <a:path w="3424" h="3424" extrusionOk="0">
                      <a:moveTo>
                        <a:pt x="1718" y="0"/>
                      </a:moveTo>
                      <a:cubicBezTo>
                        <a:pt x="774" y="0"/>
                        <a:pt x="0" y="763"/>
                        <a:pt x="0" y="1706"/>
                      </a:cubicBezTo>
                      <a:cubicBezTo>
                        <a:pt x="0" y="2650"/>
                        <a:pt x="774" y="3424"/>
                        <a:pt x="1718" y="3424"/>
                      </a:cubicBezTo>
                      <a:cubicBezTo>
                        <a:pt x="2661" y="3424"/>
                        <a:pt x="3423" y="2650"/>
                        <a:pt x="3423" y="1706"/>
                      </a:cubicBezTo>
                      <a:cubicBezTo>
                        <a:pt x="3423" y="763"/>
                        <a:pt x="2661" y="0"/>
                        <a:pt x="171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59"/>
                <p:cNvSpPr/>
                <p:nvPr/>
              </p:nvSpPr>
              <p:spPr>
                <a:xfrm>
                  <a:off x="4807218" y="3459871"/>
                  <a:ext cx="8856" cy="7605"/>
                </a:xfrm>
                <a:custGeom>
                  <a:avLst/>
                  <a:gdLst/>
                  <a:ahLst/>
                  <a:cxnLst/>
                  <a:rect l="l" t="t" r="r" b="b"/>
                  <a:pathLst>
                    <a:path w="1126" h="967" extrusionOk="0">
                      <a:moveTo>
                        <a:pt x="642" y="0"/>
                      </a:moveTo>
                      <a:cubicBezTo>
                        <a:pt x="206" y="0"/>
                        <a:pt x="1" y="520"/>
                        <a:pt x="303" y="823"/>
                      </a:cubicBezTo>
                      <a:cubicBezTo>
                        <a:pt x="402" y="922"/>
                        <a:pt x="524" y="966"/>
                        <a:pt x="644" y="966"/>
                      </a:cubicBezTo>
                      <a:cubicBezTo>
                        <a:pt x="890" y="966"/>
                        <a:pt x="1126" y="777"/>
                        <a:pt x="1126" y="484"/>
                      </a:cubicBezTo>
                      <a:cubicBezTo>
                        <a:pt x="1126" y="218"/>
                        <a:pt x="908"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5" name="Google Shape;3835;p59"/>
              <p:cNvGrpSpPr/>
              <p:nvPr/>
            </p:nvGrpSpPr>
            <p:grpSpPr>
              <a:xfrm>
                <a:off x="4645576" y="3467555"/>
                <a:ext cx="31405" cy="26953"/>
                <a:chOff x="4645576" y="3467555"/>
                <a:chExt cx="31405" cy="26953"/>
              </a:xfrm>
            </p:grpSpPr>
            <p:sp>
              <p:nvSpPr>
                <p:cNvPr id="3836" name="Google Shape;3836;p59"/>
                <p:cNvSpPr/>
                <p:nvPr/>
              </p:nvSpPr>
              <p:spPr>
                <a:xfrm>
                  <a:off x="4645576" y="3467555"/>
                  <a:ext cx="31405" cy="26953"/>
                </a:xfrm>
                <a:custGeom>
                  <a:avLst/>
                  <a:gdLst/>
                  <a:ahLst/>
                  <a:cxnLst/>
                  <a:rect l="l" t="t" r="r" b="b"/>
                  <a:pathLst>
                    <a:path w="3993" h="3427" extrusionOk="0">
                      <a:moveTo>
                        <a:pt x="2272" y="0"/>
                      </a:moveTo>
                      <a:cubicBezTo>
                        <a:pt x="1853" y="0"/>
                        <a:pt x="1425" y="155"/>
                        <a:pt x="1077" y="499"/>
                      </a:cubicBezTo>
                      <a:cubicBezTo>
                        <a:pt x="0" y="1576"/>
                        <a:pt x="750" y="3414"/>
                        <a:pt x="2274" y="3426"/>
                      </a:cubicBezTo>
                      <a:cubicBezTo>
                        <a:pt x="3218" y="3426"/>
                        <a:pt x="3992" y="2652"/>
                        <a:pt x="3992" y="1709"/>
                      </a:cubicBezTo>
                      <a:cubicBezTo>
                        <a:pt x="3992" y="677"/>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59"/>
                <p:cNvSpPr/>
                <p:nvPr/>
              </p:nvSpPr>
              <p:spPr>
                <a:xfrm>
                  <a:off x="4659749" y="3477182"/>
                  <a:ext cx="7527" cy="7621"/>
                </a:xfrm>
                <a:custGeom>
                  <a:avLst/>
                  <a:gdLst/>
                  <a:ahLst/>
                  <a:cxnLst/>
                  <a:rect l="l" t="t" r="r" b="b"/>
                  <a:pathLst>
                    <a:path w="957" h="969" extrusionOk="0">
                      <a:moveTo>
                        <a:pt x="472" y="1"/>
                      </a:moveTo>
                      <a:cubicBezTo>
                        <a:pt x="206" y="1"/>
                        <a:pt x="1" y="219"/>
                        <a:pt x="1" y="485"/>
                      </a:cubicBezTo>
                      <a:cubicBezTo>
                        <a:pt x="1" y="751"/>
                        <a:pt x="206" y="969"/>
                        <a:pt x="472" y="969"/>
                      </a:cubicBezTo>
                      <a:cubicBezTo>
                        <a:pt x="751" y="969"/>
                        <a:pt x="956" y="751"/>
                        <a:pt x="956" y="485"/>
                      </a:cubicBezTo>
                      <a:cubicBezTo>
                        <a:pt x="956" y="219"/>
                        <a:pt x="751" y="1"/>
                        <a:pt x="4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38" name="Google Shape;3838;p59"/>
              <p:cNvGrpSpPr/>
              <p:nvPr/>
            </p:nvGrpSpPr>
            <p:grpSpPr>
              <a:xfrm>
                <a:off x="4687631" y="3583965"/>
                <a:ext cx="31499" cy="26898"/>
                <a:chOff x="4687631" y="3583965"/>
                <a:chExt cx="31499" cy="26898"/>
              </a:xfrm>
            </p:grpSpPr>
            <p:sp>
              <p:nvSpPr>
                <p:cNvPr id="3839" name="Google Shape;3839;p59"/>
                <p:cNvSpPr/>
                <p:nvPr/>
              </p:nvSpPr>
              <p:spPr>
                <a:xfrm>
                  <a:off x="4687631" y="3583965"/>
                  <a:ext cx="31499" cy="26898"/>
                </a:xfrm>
                <a:custGeom>
                  <a:avLst/>
                  <a:gdLst/>
                  <a:ahLst/>
                  <a:cxnLst/>
                  <a:rect l="l" t="t" r="r" b="b"/>
                  <a:pathLst>
                    <a:path w="4005" h="3420" extrusionOk="0">
                      <a:moveTo>
                        <a:pt x="2284" y="0"/>
                      </a:moveTo>
                      <a:cubicBezTo>
                        <a:pt x="1865" y="0"/>
                        <a:pt x="1437" y="156"/>
                        <a:pt x="1089" y="504"/>
                      </a:cubicBezTo>
                      <a:cubicBezTo>
                        <a:pt x="0" y="1581"/>
                        <a:pt x="774" y="3420"/>
                        <a:pt x="2298" y="3420"/>
                      </a:cubicBezTo>
                      <a:cubicBezTo>
                        <a:pt x="3242" y="3420"/>
                        <a:pt x="4004" y="2658"/>
                        <a:pt x="4004" y="1714"/>
                      </a:cubicBezTo>
                      <a:cubicBezTo>
                        <a:pt x="4004" y="683"/>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59"/>
                <p:cNvSpPr/>
                <p:nvPr/>
              </p:nvSpPr>
              <p:spPr>
                <a:xfrm>
                  <a:off x="4700568" y="3593639"/>
                  <a:ext cx="8950" cy="7582"/>
                </a:xfrm>
                <a:custGeom>
                  <a:avLst/>
                  <a:gdLst/>
                  <a:ahLst/>
                  <a:cxnLst/>
                  <a:rect l="l" t="t" r="r" b="b"/>
                  <a:pathLst>
                    <a:path w="1138" h="964" extrusionOk="0">
                      <a:moveTo>
                        <a:pt x="641" y="0"/>
                      </a:moveTo>
                      <a:cubicBezTo>
                        <a:pt x="218" y="0"/>
                        <a:pt x="0" y="520"/>
                        <a:pt x="303" y="823"/>
                      </a:cubicBezTo>
                      <a:cubicBezTo>
                        <a:pt x="404" y="920"/>
                        <a:pt x="525" y="964"/>
                        <a:pt x="644" y="964"/>
                      </a:cubicBezTo>
                      <a:cubicBezTo>
                        <a:pt x="893" y="964"/>
                        <a:pt x="1129" y="771"/>
                        <a:pt x="1137" y="484"/>
                      </a:cubicBezTo>
                      <a:cubicBezTo>
                        <a:pt x="1137" y="218"/>
                        <a:pt x="920"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1" name="Google Shape;3841;p59"/>
              <p:cNvGrpSpPr/>
              <p:nvPr/>
            </p:nvGrpSpPr>
            <p:grpSpPr>
              <a:xfrm>
                <a:off x="4719311" y="3471314"/>
                <a:ext cx="31499" cy="27001"/>
                <a:chOff x="4719311" y="3471314"/>
                <a:chExt cx="31499" cy="27001"/>
              </a:xfrm>
            </p:grpSpPr>
            <p:sp>
              <p:nvSpPr>
                <p:cNvPr id="3842" name="Google Shape;3842;p59"/>
                <p:cNvSpPr/>
                <p:nvPr/>
              </p:nvSpPr>
              <p:spPr>
                <a:xfrm>
                  <a:off x="4719311" y="3471314"/>
                  <a:ext cx="31499" cy="27001"/>
                </a:xfrm>
                <a:custGeom>
                  <a:avLst/>
                  <a:gdLst/>
                  <a:ahLst/>
                  <a:cxnLst/>
                  <a:rect l="l" t="t" r="r" b="b"/>
                  <a:pathLst>
                    <a:path w="4005" h="3433" extrusionOk="0">
                      <a:moveTo>
                        <a:pt x="2285" y="1"/>
                      </a:moveTo>
                      <a:cubicBezTo>
                        <a:pt x="1865" y="1"/>
                        <a:pt x="1437" y="157"/>
                        <a:pt x="1089" y="505"/>
                      </a:cubicBezTo>
                      <a:cubicBezTo>
                        <a:pt x="0" y="1581"/>
                        <a:pt x="774" y="3432"/>
                        <a:pt x="2299" y="3432"/>
                      </a:cubicBezTo>
                      <a:cubicBezTo>
                        <a:pt x="3242" y="3432"/>
                        <a:pt x="4004" y="2658"/>
                        <a:pt x="4004" y="1715"/>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59"/>
                <p:cNvSpPr/>
                <p:nvPr/>
              </p:nvSpPr>
              <p:spPr>
                <a:xfrm>
                  <a:off x="4732249"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4" name="Google Shape;3844;p59"/>
              <p:cNvGrpSpPr/>
              <p:nvPr/>
            </p:nvGrpSpPr>
            <p:grpSpPr>
              <a:xfrm>
                <a:off x="4719311" y="3434404"/>
                <a:ext cx="31499" cy="26898"/>
                <a:chOff x="4719311" y="3434404"/>
                <a:chExt cx="31499" cy="26898"/>
              </a:xfrm>
            </p:grpSpPr>
            <p:sp>
              <p:nvSpPr>
                <p:cNvPr id="3845" name="Google Shape;3845;p59"/>
                <p:cNvSpPr/>
                <p:nvPr/>
              </p:nvSpPr>
              <p:spPr>
                <a:xfrm>
                  <a:off x="4719311" y="3434404"/>
                  <a:ext cx="31499" cy="26898"/>
                </a:xfrm>
                <a:custGeom>
                  <a:avLst/>
                  <a:gdLst/>
                  <a:ahLst/>
                  <a:cxnLst/>
                  <a:rect l="l" t="t" r="r" b="b"/>
                  <a:pathLst>
                    <a:path w="4005" h="3420" extrusionOk="0">
                      <a:moveTo>
                        <a:pt x="2285" y="0"/>
                      </a:moveTo>
                      <a:cubicBezTo>
                        <a:pt x="1865" y="0"/>
                        <a:pt x="1437" y="156"/>
                        <a:pt x="1089" y="504"/>
                      </a:cubicBezTo>
                      <a:cubicBezTo>
                        <a:pt x="0" y="1581"/>
                        <a:pt x="774" y="3420"/>
                        <a:pt x="2299" y="3420"/>
                      </a:cubicBezTo>
                      <a:cubicBezTo>
                        <a:pt x="3242" y="3420"/>
                        <a:pt x="4004" y="2658"/>
                        <a:pt x="4004" y="1714"/>
                      </a:cubicBezTo>
                      <a:cubicBezTo>
                        <a:pt x="4004"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59"/>
                <p:cNvSpPr/>
                <p:nvPr/>
              </p:nvSpPr>
              <p:spPr>
                <a:xfrm>
                  <a:off x="4732249" y="3444078"/>
                  <a:ext cx="8856" cy="7582"/>
                </a:xfrm>
                <a:custGeom>
                  <a:avLst/>
                  <a:gdLst/>
                  <a:ahLst/>
                  <a:cxnLst/>
                  <a:rect l="l" t="t" r="r" b="b"/>
                  <a:pathLst>
                    <a:path w="1126" h="964" extrusionOk="0">
                      <a:moveTo>
                        <a:pt x="642" y="0"/>
                      </a:moveTo>
                      <a:cubicBezTo>
                        <a:pt x="218" y="0"/>
                        <a:pt x="0" y="520"/>
                        <a:pt x="303" y="823"/>
                      </a:cubicBezTo>
                      <a:cubicBezTo>
                        <a:pt x="400" y="920"/>
                        <a:pt x="520" y="964"/>
                        <a:pt x="638" y="964"/>
                      </a:cubicBezTo>
                      <a:cubicBezTo>
                        <a:pt x="886" y="964"/>
                        <a:pt x="1125" y="771"/>
                        <a:pt x="1125" y="484"/>
                      </a:cubicBezTo>
                      <a:cubicBezTo>
                        <a:pt x="1125" y="218"/>
                        <a:pt x="920" y="0"/>
                        <a:pt x="64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7" name="Google Shape;3847;p59"/>
              <p:cNvGrpSpPr/>
              <p:nvPr/>
            </p:nvGrpSpPr>
            <p:grpSpPr>
              <a:xfrm>
                <a:off x="4768876" y="3401772"/>
                <a:ext cx="31499" cy="26898"/>
                <a:chOff x="4768876" y="3401772"/>
                <a:chExt cx="31499" cy="26898"/>
              </a:xfrm>
            </p:grpSpPr>
            <p:sp>
              <p:nvSpPr>
                <p:cNvPr id="3848" name="Google Shape;3848;p59"/>
                <p:cNvSpPr/>
                <p:nvPr/>
              </p:nvSpPr>
              <p:spPr>
                <a:xfrm>
                  <a:off x="4768876" y="3401772"/>
                  <a:ext cx="31499" cy="26898"/>
                </a:xfrm>
                <a:custGeom>
                  <a:avLst/>
                  <a:gdLst/>
                  <a:ahLst/>
                  <a:cxnLst/>
                  <a:rect l="l" t="t" r="r" b="b"/>
                  <a:pathLst>
                    <a:path w="4005" h="3420" extrusionOk="0">
                      <a:moveTo>
                        <a:pt x="2276" y="0"/>
                      </a:moveTo>
                      <a:cubicBezTo>
                        <a:pt x="1855" y="0"/>
                        <a:pt x="1425" y="156"/>
                        <a:pt x="1077" y="504"/>
                      </a:cubicBezTo>
                      <a:cubicBezTo>
                        <a:pt x="1" y="1581"/>
                        <a:pt x="763" y="3419"/>
                        <a:pt x="2287" y="3419"/>
                      </a:cubicBezTo>
                      <a:cubicBezTo>
                        <a:pt x="3231" y="3419"/>
                        <a:pt x="4005" y="2657"/>
                        <a:pt x="4005" y="1714"/>
                      </a:cubicBezTo>
                      <a:cubicBezTo>
                        <a:pt x="4005" y="683"/>
                        <a:pt x="3157" y="0"/>
                        <a:pt x="227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59"/>
                <p:cNvSpPr/>
                <p:nvPr/>
              </p:nvSpPr>
              <p:spPr>
                <a:xfrm>
                  <a:off x="4783057" y="3411438"/>
                  <a:ext cx="7613" cy="7621"/>
                </a:xfrm>
                <a:custGeom>
                  <a:avLst/>
                  <a:gdLst/>
                  <a:ahLst/>
                  <a:cxnLst/>
                  <a:rect l="l" t="t" r="r" b="b"/>
                  <a:pathLst>
                    <a:path w="968" h="969" extrusionOk="0">
                      <a:moveTo>
                        <a:pt x="484" y="1"/>
                      </a:moveTo>
                      <a:cubicBezTo>
                        <a:pt x="218" y="1"/>
                        <a:pt x="0" y="219"/>
                        <a:pt x="0" y="485"/>
                      </a:cubicBezTo>
                      <a:cubicBezTo>
                        <a:pt x="0" y="751"/>
                        <a:pt x="218" y="969"/>
                        <a:pt x="484" y="969"/>
                      </a:cubicBezTo>
                      <a:cubicBezTo>
                        <a:pt x="750" y="969"/>
                        <a:pt x="968" y="751"/>
                        <a:pt x="968" y="485"/>
                      </a:cubicBezTo>
                      <a:cubicBezTo>
                        <a:pt x="968" y="219"/>
                        <a:pt x="750" y="1"/>
                        <a:pt x="48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0" name="Google Shape;3850;p59"/>
              <p:cNvGrpSpPr/>
              <p:nvPr/>
            </p:nvGrpSpPr>
            <p:grpSpPr>
              <a:xfrm>
                <a:off x="4762214" y="3471377"/>
                <a:ext cx="26938" cy="26938"/>
                <a:chOff x="4762214" y="3471377"/>
                <a:chExt cx="26938" cy="26938"/>
              </a:xfrm>
            </p:grpSpPr>
            <p:sp>
              <p:nvSpPr>
                <p:cNvPr id="3851" name="Google Shape;3851;p59"/>
                <p:cNvSpPr/>
                <p:nvPr/>
              </p:nvSpPr>
              <p:spPr>
                <a:xfrm>
                  <a:off x="4762214" y="3471377"/>
                  <a:ext cx="26938" cy="26938"/>
                </a:xfrm>
                <a:custGeom>
                  <a:avLst/>
                  <a:gdLst/>
                  <a:ahLst/>
                  <a:cxnLst/>
                  <a:rect l="l" t="t" r="r" b="b"/>
                  <a:pathLst>
                    <a:path w="3425" h="3425" extrusionOk="0">
                      <a:moveTo>
                        <a:pt x="1707" y="1"/>
                      </a:moveTo>
                      <a:cubicBezTo>
                        <a:pt x="763" y="1"/>
                        <a:pt x="1" y="763"/>
                        <a:pt x="1" y="1707"/>
                      </a:cubicBezTo>
                      <a:cubicBezTo>
                        <a:pt x="1" y="2650"/>
                        <a:pt x="763" y="3424"/>
                        <a:pt x="1707" y="3424"/>
                      </a:cubicBezTo>
                      <a:cubicBezTo>
                        <a:pt x="2662" y="3424"/>
                        <a:pt x="3424" y="2650"/>
                        <a:pt x="3424" y="1707"/>
                      </a:cubicBezTo>
                      <a:cubicBezTo>
                        <a:pt x="3424" y="763"/>
                        <a:pt x="2662" y="1"/>
                        <a:pt x="1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59"/>
                <p:cNvSpPr/>
                <p:nvPr/>
              </p:nvSpPr>
              <p:spPr>
                <a:xfrm>
                  <a:off x="4770591" y="3480988"/>
                  <a:ext cx="8856" cy="7605"/>
                </a:xfrm>
                <a:custGeom>
                  <a:avLst/>
                  <a:gdLst/>
                  <a:ahLst/>
                  <a:cxnLst/>
                  <a:rect l="l" t="t" r="r" b="b"/>
                  <a:pathLst>
                    <a:path w="1126" h="967" extrusionOk="0">
                      <a:moveTo>
                        <a:pt x="642" y="1"/>
                      </a:moveTo>
                      <a:cubicBezTo>
                        <a:pt x="218" y="1"/>
                        <a:pt x="0" y="521"/>
                        <a:pt x="303" y="823"/>
                      </a:cubicBezTo>
                      <a:cubicBezTo>
                        <a:pt x="402" y="922"/>
                        <a:pt x="524" y="967"/>
                        <a:pt x="643" y="967"/>
                      </a:cubicBezTo>
                      <a:cubicBezTo>
                        <a:pt x="890" y="967"/>
                        <a:pt x="1125" y="778"/>
                        <a:pt x="1125" y="485"/>
                      </a:cubicBezTo>
                      <a:cubicBezTo>
                        <a:pt x="1125" y="218"/>
                        <a:pt x="920" y="1"/>
                        <a:pt x="64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3" name="Google Shape;3853;p59"/>
              <p:cNvGrpSpPr/>
              <p:nvPr/>
            </p:nvGrpSpPr>
            <p:grpSpPr>
              <a:xfrm>
                <a:off x="4790473" y="3344782"/>
                <a:ext cx="31405" cy="26898"/>
                <a:chOff x="4790473" y="3344782"/>
                <a:chExt cx="31405" cy="26898"/>
              </a:xfrm>
            </p:grpSpPr>
            <p:sp>
              <p:nvSpPr>
                <p:cNvPr id="3854" name="Google Shape;3854;p59"/>
                <p:cNvSpPr/>
                <p:nvPr/>
              </p:nvSpPr>
              <p:spPr>
                <a:xfrm>
                  <a:off x="4790473" y="3344782"/>
                  <a:ext cx="31405" cy="26898"/>
                </a:xfrm>
                <a:custGeom>
                  <a:avLst/>
                  <a:gdLst/>
                  <a:ahLst/>
                  <a:cxnLst/>
                  <a:rect l="l" t="t" r="r" b="b"/>
                  <a:pathLst>
                    <a:path w="3993" h="3420" extrusionOk="0">
                      <a:moveTo>
                        <a:pt x="2273" y="0"/>
                      </a:moveTo>
                      <a:cubicBezTo>
                        <a:pt x="1853" y="0"/>
                        <a:pt x="1425" y="156"/>
                        <a:pt x="1077" y="504"/>
                      </a:cubicBezTo>
                      <a:cubicBezTo>
                        <a:pt x="1" y="1581"/>
                        <a:pt x="763" y="3420"/>
                        <a:pt x="2287" y="3420"/>
                      </a:cubicBezTo>
                      <a:cubicBezTo>
                        <a:pt x="3230" y="3420"/>
                        <a:pt x="3993" y="2657"/>
                        <a:pt x="3993" y="1714"/>
                      </a:cubicBezTo>
                      <a:cubicBezTo>
                        <a:pt x="3993"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59"/>
                <p:cNvSpPr/>
                <p:nvPr/>
              </p:nvSpPr>
              <p:spPr>
                <a:xfrm>
                  <a:off x="4804654" y="3354456"/>
                  <a:ext cx="7613" cy="7613"/>
                </a:xfrm>
                <a:custGeom>
                  <a:avLst/>
                  <a:gdLst/>
                  <a:ahLst/>
                  <a:cxnLst/>
                  <a:rect l="l" t="t" r="r" b="b"/>
                  <a:pathLst>
                    <a:path w="968" h="968" extrusionOk="0">
                      <a:moveTo>
                        <a:pt x="484" y="0"/>
                      </a:moveTo>
                      <a:cubicBezTo>
                        <a:pt x="218" y="0"/>
                        <a:pt x="0" y="218"/>
                        <a:pt x="0" y="484"/>
                      </a:cubicBezTo>
                      <a:cubicBezTo>
                        <a:pt x="0" y="750"/>
                        <a:pt x="218"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6" name="Google Shape;3856;p59"/>
              <p:cNvGrpSpPr/>
              <p:nvPr/>
            </p:nvGrpSpPr>
            <p:grpSpPr>
              <a:xfrm>
                <a:off x="4823774" y="3950733"/>
                <a:ext cx="37398" cy="32034"/>
                <a:chOff x="4823774" y="3950733"/>
                <a:chExt cx="37398" cy="32034"/>
              </a:xfrm>
            </p:grpSpPr>
            <p:sp>
              <p:nvSpPr>
                <p:cNvPr id="3857" name="Google Shape;3857;p59"/>
                <p:cNvSpPr/>
                <p:nvPr/>
              </p:nvSpPr>
              <p:spPr>
                <a:xfrm>
                  <a:off x="4823774" y="3950733"/>
                  <a:ext cx="37398" cy="32034"/>
                </a:xfrm>
                <a:custGeom>
                  <a:avLst/>
                  <a:gdLst/>
                  <a:ahLst/>
                  <a:cxnLst/>
                  <a:rect l="l" t="t" r="r" b="b"/>
                  <a:pathLst>
                    <a:path w="4755" h="4073" extrusionOk="0">
                      <a:moveTo>
                        <a:pt x="2707" y="1"/>
                      </a:moveTo>
                      <a:cubicBezTo>
                        <a:pt x="2207" y="1"/>
                        <a:pt x="1698" y="186"/>
                        <a:pt x="1283" y="601"/>
                      </a:cubicBezTo>
                      <a:cubicBezTo>
                        <a:pt x="1" y="1883"/>
                        <a:pt x="908" y="4073"/>
                        <a:pt x="2722" y="4073"/>
                      </a:cubicBezTo>
                      <a:cubicBezTo>
                        <a:pt x="3835" y="4073"/>
                        <a:pt x="4755" y="3166"/>
                        <a:pt x="4755" y="2041"/>
                      </a:cubicBezTo>
                      <a:cubicBezTo>
                        <a:pt x="4755" y="813"/>
                        <a:pt x="3752" y="1"/>
                        <a:pt x="270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59"/>
                <p:cNvSpPr/>
                <p:nvPr/>
              </p:nvSpPr>
              <p:spPr>
                <a:xfrm>
                  <a:off x="4836617" y="3960407"/>
                  <a:ext cx="14849" cy="12718"/>
                </a:xfrm>
                <a:custGeom>
                  <a:avLst/>
                  <a:gdLst/>
                  <a:ahLst/>
                  <a:cxnLst/>
                  <a:rect l="l" t="t" r="r" b="b"/>
                  <a:pathLst>
                    <a:path w="1888" h="1617" extrusionOk="0">
                      <a:moveTo>
                        <a:pt x="1089" y="0"/>
                      </a:moveTo>
                      <a:cubicBezTo>
                        <a:pt x="363" y="0"/>
                        <a:pt x="1" y="871"/>
                        <a:pt x="509" y="1379"/>
                      </a:cubicBezTo>
                      <a:cubicBezTo>
                        <a:pt x="673" y="1543"/>
                        <a:pt x="874" y="1616"/>
                        <a:pt x="1073" y="1616"/>
                      </a:cubicBezTo>
                      <a:cubicBezTo>
                        <a:pt x="1488" y="1616"/>
                        <a:pt x="1888" y="1294"/>
                        <a:pt x="1888" y="811"/>
                      </a:cubicBezTo>
                      <a:cubicBezTo>
                        <a:pt x="1888"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59" name="Google Shape;3859;p59"/>
              <p:cNvGrpSpPr/>
              <p:nvPr/>
            </p:nvGrpSpPr>
            <p:grpSpPr>
              <a:xfrm>
                <a:off x="4823396" y="4110566"/>
                <a:ext cx="31405" cy="26906"/>
                <a:chOff x="4823396" y="4110566"/>
                <a:chExt cx="31405" cy="26906"/>
              </a:xfrm>
            </p:grpSpPr>
            <p:sp>
              <p:nvSpPr>
                <p:cNvPr id="3860" name="Google Shape;3860;p59"/>
                <p:cNvSpPr/>
                <p:nvPr/>
              </p:nvSpPr>
              <p:spPr>
                <a:xfrm>
                  <a:off x="4823396" y="4110566"/>
                  <a:ext cx="31405" cy="26906"/>
                </a:xfrm>
                <a:custGeom>
                  <a:avLst/>
                  <a:gdLst/>
                  <a:ahLst/>
                  <a:cxnLst/>
                  <a:rect l="l" t="t" r="r" b="b"/>
                  <a:pathLst>
                    <a:path w="3993" h="3421" extrusionOk="0">
                      <a:moveTo>
                        <a:pt x="2272" y="1"/>
                      </a:moveTo>
                      <a:cubicBezTo>
                        <a:pt x="1853" y="1"/>
                        <a:pt x="1425" y="157"/>
                        <a:pt x="1077" y="505"/>
                      </a:cubicBezTo>
                      <a:cubicBezTo>
                        <a:pt x="0" y="1582"/>
                        <a:pt x="762" y="3420"/>
                        <a:pt x="2286" y="3420"/>
                      </a:cubicBezTo>
                      <a:cubicBezTo>
                        <a:pt x="3230" y="3420"/>
                        <a:pt x="3992" y="2658"/>
                        <a:pt x="3992" y="1715"/>
                      </a:cubicBezTo>
                      <a:cubicBezTo>
                        <a:pt x="3992" y="683"/>
                        <a:pt x="3150" y="1"/>
                        <a:pt x="227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59"/>
                <p:cNvSpPr/>
                <p:nvPr/>
              </p:nvSpPr>
              <p:spPr>
                <a:xfrm>
                  <a:off x="4836240" y="4120145"/>
                  <a:ext cx="8950" cy="7684"/>
                </a:xfrm>
                <a:custGeom>
                  <a:avLst/>
                  <a:gdLst/>
                  <a:ahLst/>
                  <a:cxnLst/>
                  <a:rect l="l" t="t" r="r" b="b"/>
                  <a:pathLst>
                    <a:path w="1138" h="977" extrusionOk="0">
                      <a:moveTo>
                        <a:pt x="653" y="1"/>
                      </a:moveTo>
                      <a:cubicBezTo>
                        <a:pt x="218" y="1"/>
                        <a:pt x="0" y="533"/>
                        <a:pt x="303" y="835"/>
                      </a:cubicBezTo>
                      <a:cubicBezTo>
                        <a:pt x="404" y="933"/>
                        <a:pt x="527" y="976"/>
                        <a:pt x="646" y="976"/>
                      </a:cubicBezTo>
                      <a:cubicBezTo>
                        <a:pt x="898" y="976"/>
                        <a:pt x="1137" y="784"/>
                        <a:pt x="1137" y="497"/>
                      </a:cubicBezTo>
                      <a:cubicBezTo>
                        <a:pt x="1137" y="218"/>
                        <a:pt x="920"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2" name="Google Shape;3862;p59"/>
              <p:cNvGrpSpPr/>
              <p:nvPr/>
            </p:nvGrpSpPr>
            <p:grpSpPr>
              <a:xfrm>
                <a:off x="4838332" y="3821150"/>
                <a:ext cx="31499" cy="26898"/>
                <a:chOff x="4838332" y="3821150"/>
                <a:chExt cx="31499" cy="26898"/>
              </a:xfrm>
            </p:grpSpPr>
            <p:sp>
              <p:nvSpPr>
                <p:cNvPr id="3863" name="Google Shape;3863;p59"/>
                <p:cNvSpPr/>
                <p:nvPr/>
              </p:nvSpPr>
              <p:spPr>
                <a:xfrm>
                  <a:off x="4838332" y="3821150"/>
                  <a:ext cx="31499" cy="26898"/>
                </a:xfrm>
                <a:custGeom>
                  <a:avLst/>
                  <a:gdLst/>
                  <a:ahLst/>
                  <a:cxnLst/>
                  <a:rect l="l" t="t" r="r" b="b"/>
                  <a:pathLst>
                    <a:path w="4005" h="3420" extrusionOk="0">
                      <a:moveTo>
                        <a:pt x="2285" y="1"/>
                      </a:moveTo>
                      <a:cubicBezTo>
                        <a:pt x="1865" y="1"/>
                        <a:pt x="1437" y="156"/>
                        <a:pt x="1089" y="505"/>
                      </a:cubicBezTo>
                      <a:cubicBezTo>
                        <a:pt x="0" y="1581"/>
                        <a:pt x="775" y="3420"/>
                        <a:pt x="2299" y="3420"/>
                      </a:cubicBezTo>
                      <a:cubicBezTo>
                        <a:pt x="3242" y="3420"/>
                        <a:pt x="4004" y="2658"/>
                        <a:pt x="4004" y="1714"/>
                      </a:cubicBezTo>
                      <a:cubicBezTo>
                        <a:pt x="4004"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59"/>
                <p:cNvSpPr/>
                <p:nvPr/>
              </p:nvSpPr>
              <p:spPr>
                <a:xfrm>
                  <a:off x="4851270" y="3830824"/>
                  <a:ext cx="8950" cy="7582"/>
                </a:xfrm>
                <a:custGeom>
                  <a:avLst/>
                  <a:gdLst/>
                  <a:ahLst/>
                  <a:cxnLst/>
                  <a:rect l="l" t="t" r="r" b="b"/>
                  <a:pathLst>
                    <a:path w="1138" h="964" extrusionOk="0">
                      <a:moveTo>
                        <a:pt x="654" y="0"/>
                      </a:moveTo>
                      <a:cubicBezTo>
                        <a:pt x="218" y="0"/>
                        <a:pt x="0" y="521"/>
                        <a:pt x="303" y="823"/>
                      </a:cubicBezTo>
                      <a:cubicBezTo>
                        <a:pt x="404" y="920"/>
                        <a:pt x="526" y="964"/>
                        <a:pt x="644" y="964"/>
                      </a:cubicBezTo>
                      <a:cubicBezTo>
                        <a:pt x="893" y="964"/>
                        <a:pt x="1129" y="771"/>
                        <a:pt x="1138" y="484"/>
                      </a:cubicBezTo>
                      <a:cubicBezTo>
                        <a:pt x="1125" y="218"/>
                        <a:pt x="920" y="0"/>
                        <a:pt x="65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5" name="Google Shape;3865;p59"/>
              <p:cNvGrpSpPr/>
              <p:nvPr/>
            </p:nvGrpSpPr>
            <p:grpSpPr>
              <a:xfrm>
                <a:off x="4661275" y="3815007"/>
                <a:ext cx="36824" cy="31523"/>
                <a:chOff x="4661275" y="3815007"/>
                <a:chExt cx="36824" cy="31523"/>
              </a:xfrm>
            </p:grpSpPr>
            <p:sp>
              <p:nvSpPr>
                <p:cNvPr id="3866" name="Google Shape;3866;p59"/>
                <p:cNvSpPr/>
                <p:nvPr/>
              </p:nvSpPr>
              <p:spPr>
                <a:xfrm>
                  <a:off x="4661275" y="3815007"/>
                  <a:ext cx="36824" cy="31523"/>
                </a:xfrm>
                <a:custGeom>
                  <a:avLst/>
                  <a:gdLst/>
                  <a:ahLst/>
                  <a:cxnLst/>
                  <a:rect l="l" t="t" r="r" b="b"/>
                  <a:pathLst>
                    <a:path w="4682" h="4008" extrusionOk="0">
                      <a:moveTo>
                        <a:pt x="2663" y="0"/>
                      </a:moveTo>
                      <a:cubicBezTo>
                        <a:pt x="2169" y="0"/>
                        <a:pt x="1666" y="184"/>
                        <a:pt x="1258" y="596"/>
                      </a:cubicBezTo>
                      <a:cubicBezTo>
                        <a:pt x="0" y="1854"/>
                        <a:pt x="895" y="4007"/>
                        <a:pt x="2674" y="4007"/>
                      </a:cubicBezTo>
                      <a:cubicBezTo>
                        <a:pt x="3774" y="4007"/>
                        <a:pt x="4682" y="3112"/>
                        <a:pt x="4682" y="2011"/>
                      </a:cubicBezTo>
                      <a:cubicBezTo>
                        <a:pt x="4682" y="801"/>
                        <a:pt x="3692" y="0"/>
                        <a:pt x="266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59"/>
                <p:cNvSpPr/>
                <p:nvPr/>
              </p:nvSpPr>
              <p:spPr>
                <a:xfrm>
                  <a:off x="4676211" y="3824736"/>
                  <a:ext cx="12183" cy="12183"/>
                </a:xfrm>
                <a:custGeom>
                  <a:avLst/>
                  <a:gdLst/>
                  <a:ahLst/>
                  <a:cxnLst/>
                  <a:rect l="l" t="t" r="r" b="b"/>
                  <a:pathLst>
                    <a:path w="1549" h="1549" extrusionOk="0">
                      <a:moveTo>
                        <a:pt x="775" y="0"/>
                      </a:moveTo>
                      <a:cubicBezTo>
                        <a:pt x="351" y="0"/>
                        <a:pt x="0" y="339"/>
                        <a:pt x="0" y="774"/>
                      </a:cubicBezTo>
                      <a:cubicBezTo>
                        <a:pt x="0" y="1198"/>
                        <a:pt x="351" y="1549"/>
                        <a:pt x="775" y="1549"/>
                      </a:cubicBezTo>
                      <a:cubicBezTo>
                        <a:pt x="1210" y="1549"/>
                        <a:pt x="1549" y="1198"/>
                        <a:pt x="1549" y="774"/>
                      </a:cubicBezTo>
                      <a:cubicBezTo>
                        <a:pt x="1549" y="339"/>
                        <a:pt x="1210" y="0"/>
                        <a:pt x="77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68" name="Google Shape;3868;p59"/>
              <p:cNvGrpSpPr/>
              <p:nvPr/>
            </p:nvGrpSpPr>
            <p:grpSpPr>
              <a:xfrm>
                <a:off x="4558998" y="3851037"/>
                <a:ext cx="33591" cy="28699"/>
                <a:chOff x="4558998" y="3851037"/>
                <a:chExt cx="33591" cy="28699"/>
              </a:xfrm>
            </p:grpSpPr>
            <p:sp>
              <p:nvSpPr>
                <p:cNvPr id="3869" name="Google Shape;3869;p59"/>
                <p:cNvSpPr/>
                <p:nvPr/>
              </p:nvSpPr>
              <p:spPr>
                <a:xfrm>
                  <a:off x="4558998" y="3851037"/>
                  <a:ext cx="33591" cy="28699"/>
                </a:xfrm>
                <a:custGeom>
                  <a:avLst/>
                  <a:gdLst/>
                  <a:ahLst/>
                  <a:cxnLst/>
                  <a:rect l="l" t="t" r="r" b="b"/>
                  <a:pathLst>
                    <a:path w="4271" h="3649" extrusionOk="0">
                      <a:moveTo>
                        <a:pt x="2430" y="0"/>
                      </a:moveTo>
                      <a:cubicBezTo>
                        <a:pt x="1980" y="0"/>
                        <a:pt x="1522" y="167"/>
                        <a:pt x="1149" y="539"/>
                      </a:cubicBezTo>
                      <a:cubicBezTo>
                        <a:pt x="0" y="1688"/>
                        <a:pt x="823" y="3648"/>
                        <a:pt x="2444" y="3648"/>
                      </a:cubicBezTo>
                      <a:cubicBezTo>
                        <a:pt x="3448" y="3648"/>
                        <a:pt x="4270" y="2838"/>
                        <a:pt x="4270" y="1822"/>
                      </a:cubicBezTo>
                      <a:cubicBezTo>
                        <a:pt x="4270" y="726"/>
                        <a:pt x="3369" y="0"/>
                        <a:pt x="24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59"/>
                <p:cNvSpPr/>
                <p:nvPr/>
              </p:nvSpPr>
              <p:spPr>
                <a:xfrm>
                  <a:off x="4573557" y="3860695"/>
                  <a:ext cx="9328" cy="9430"/>
                </a:xfrm>
                <a:custGeom>
                  <a:avLst/>
                  <a:gdLst/>
                  <a:ahLst/>
                  <a:cxnLst/>
                  <a:rect l="l" t="t" r="r" b="b"/>
                  <a:pathLst>
                    <a:path w="1186" h="1199" extrusionOk="0">
                      <a:moveTo>
                        <a:pt x="593" y="1"/>
                      </a:moveTo>
                      <a:cubicBezTo>
                        <a:pt x="266" y="1"/>
                        <a:pt x="0" y="267"/>
                        <a:pt x="0" y="594"/>
                      </a:cubicBezTo>
                      <a:cubicBezTo>
                        <a:pt x="0" y="932"/>
                        <a:pt x="266" y="1198"/>
                        <a:pt x="593" y="1198"/>
                      </a:cubicBezTo>
                      <a:cubicBezTo>
                        <a:pt x="919" y="1198"/>
                        <a:pt x="1185" y="932"/>
                        <a:pt x="1185" y="594"/>
                      </a:cubicBezTo>
                      <a:cubicBezTo>
                        <a:pt x="1185"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1" name="Google Shape;3871;p59"/>
              <p:cNvGrpSpPr/>
              <p:nvPr/>
            </p:nvGrpSpPr>
            <p:grpSpPr>
              <a:xfrm>
                <a:off x="4696762" y="3638587"/>
                <a:ext cx="33591" cy="28794"/>
                <a:chOff x="4696762" y="3638587"/>
                <a:chExt cx="33591" cy="28794"/>
              </a:xfrm>
            </p:grpSpPr>
            <p:sp>
              <p:nvSpPr>
                <p:cNvPr id="3872" name="Google Shape;3872;p59"/>
                <p:cNvSpPr/>
                <p:nvPr/>
              </p:nvSpPr>
              <p:spPr>
                <a:xfrm>
                  <a:off x="4696762" y="3638587"/>
                  <a:ext cx="33591" cy="28794"/>
                </a:xfrm>
                <a:custGeom>
                  <a:avLst/>
                  <a:gdLst/>
                  <a:ahLst/>
                  <a:cxnLst/>
                  <a:rect l="l" t="t" r="r" b="b"/>
                  <a:pathLst>
                    <a:path w="4271" h="3661" extrusionOk="0">
                      <a:moveTo>
                        <a:pt x="2426" y="1"/>
                      </a:moveTo>
                      <a:cubicBezTo>
                        <a:pt x="1978" y="1"/>
                        <a:pt x="1521" y="167"/>
                        <a:pt x="1150" y="539"/>
                      </a:cubicBezTo>
                      <a:cubicBezTo>
                        <a:pt x="0" y="1688"/>
                        <a:pt x="823" y="3660"/>
                        <a:pt x="2444" y="3660"/>
                      </a:cubicBezTo>
                      <a:cubicBezTo>
                        <a:pt x="3448" y="3648"/>
                        <a:pt x="4258" y="2838"/>
                        <a:pt x="4270" y="1834"/>
                      </a:cubicBezTo>
                      <a:cubicBezTo>
                        <a:pt x="4262" y="729"/>
                        <a:pt x="3363" y="1"/>
                        <a:pt x="242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59"/>
                <p:cNvSpPr/>
                <p:nvPr/>
              </p:nvSpPr>
              <p:spPr>
                <a:xfrm>
                  <a:off x="4711320" y="3648245"/>
                  <a:ext cx="9328" cy="9430"/>
                </a:xfrm>
                <a:custGeom>
                  <a:avLst/>
                  <a:gdLst/>
                  <a:ahLst/>
                  <a:cxnLst/>
                  <a:rect l="l" t="t" r="r" b="b"/>
                  <a:pathLst>
                    <a:path w="1186" h="1199" extrusionOk="0">
                      <a:moveTo>
                        <a:pt x="593" y="1"/>
                      </a:moveTo>
                      <a:cubicBezTo>
                        <a:pt x="266" y="1"/>
                        <a:pt x="0" y="279"/>
                        <a:pt x="0" y="606"/>
                      </a:cubicBezTo>
                      <a:cubicBezTo>
                        <a:pt x="0" y="932"/>
                        <a:pt x="266" y="1198"/>
                        <a:pt x="593" y="1198"/>
                      </a:cubicBezTo>
                      <a:cubicBezTo>
                        <a:pt x="919" y="1198"/>
                        <a:pt x="1186" y="932"/>
                        <a:pt x="1186" y="606"/>
                      </a:cubicBezTo>
                      <a:cubicBezTo>
                        <a:pt x="1186" y="279"/>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4" name="Google Shape;3874;p59"/>
              <p:cNvGrpSpPr/>
              <p:nvPr/>
            </p:nvGrpSpPr>
            <p:grpSpPr>
              <a:xfrm>
                <a:off x="4929479" y="3939140"/>
                <a:ext cx="33497" cy="28692"/>
                <a:chOff x="4929479" y="3939140"/>
                <a:chExt cx="33497" cy="28692"/>
              </a:xfrm>
            </p:grpSpPr>
            <p:sp>
              <p:nvSpPr>
                <p:cNvPr id="3875" name="Google Shape;3875;p59"/>
                <p:cNvSpPr/>
                <p:nvPr/>
              </p:nvSpPr>
              <p:spPr>
                <a:xfrm>
                  <a:off x="4929479" y="3939140"/>
                  <a:ext cx="33497" cy="28692"/>
                </a:xfrm>
                <a:custGeom>
                  <a:avLst/>
                  <a:gdLst/>
                  <a:ahLst/>
                  <a:cxnLst/>
                  <a:rect l="l" t="t" r="r" b="b"/>
                  <a:pathLst>
                    <a:path w="4259" h="3648" extrusionOk="0">
                      <a:moveTo>
                        <a:pt x="2426" y="0"/>
                      </a:moveTo>
                      <a:cubicBezTo>
                        <a:pt x="1978" y="0"/>
                        <a:pt x="1521" y="167"/>
                        <a:pt x="1149" y="539"/>
                      </a:cubicBezTo>
                      <a:cubicBezTo>
                        <a:pt x="0" y="1688"/>
                        <a:pt x="811" y="3648"/>
                        <a:pt x="2431" y="3648"/>
                      </a:cubicBezTo>
                      <a:cubicBezTo>
                        <a:pt x="3448" y="3648"/>
                        <a:pt x="4258" y="2837"/>
                        <a:pt x="4258" y="1833"/>
                      </a:cubicBezTo>
                      <a:cubicBezTo>
                        <a:pt x="4258" y="729"/>
                        <a:pt x="3361"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59"/>
                <p:cNvSpPr/>
                <p:nvPr/>
              </p:nvSpPr>
              <p:spPr>
                <a:xfrm>
                  <a:off x="4943935" y="3948893"/>
                  <a:ext cx="9430" cy="9328"/>
                </a:xfrm>
                <a:custGeom>
                  <a:avLst/>
                  <a:gdLst/>
                  <a:ahLst/>
                  <a:cxnLst/>
                  <a:rect l="l" t="t" r="r" b="b"/>
                  <a:pathLst>
                    <a:path w="1199" h="1186" extrusionOk="0">
                      <a:moveTo>
                        <a:pt x="593" y="0"/>
                      </a:moveTo>
                      <a:cubicBezTo>
                        <a:pt x="267" y="0"/>
                        <a:pt x="1" y="267"/>
                        <a:pt x="1" y="593"/>
                      </a:cubicBezTo>
                      <a:cubicBezTo>
                        <a:pt x="1" y="920"/>
                        <a:pt x="267" y="1186"/>
                        <a:pt x="593" y="1186"/>
                      </a:cubicBezTo>
                      <a:cubicBezTo>
                        <a:pt x="932" y="1186"/>
                        <a:pt x="1198" y="920"/>
                        <a:pt x="1198" y="593"/>
                      </a:cubicBezTo>
                      <a:cubicBezTo>
                        <a:pt x="1198" y="267"/>
                        <a:pt x="932" y="0"/>
                        <a:pt x="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77" name="Google Shape;3877;p59"/>
              <p:cNvGrpSpPr/>
              <p:nvPr/>
            </p:nvGrpSpPr>
            <p:grpSpPr>
              <a:xfrm>
                <a:off x="4907119" y="3986039"/>
                <a:ext cx="33497" cy="28699"/>
                <a:chOff x="4907119" y="3986039"/>
                <a:chExt cx="33497" cy="28699"/>
              </a:xfrm>
            </p:grpSpPr>
            <p:sp>
              <p:nvSpPr>
                <p:cNvPr id="3878" name="Google Shape;3878;p59"/>
                <p:cNvSpPr/>
                <p:nvPr/>
              </p:nvSpPr>
              <p:spPr>
                <a:xfrm>
                  <a:off x="4907119" y="3986039"/>
                  <a:ext cx="33497" cy="28699"/>
                </a:xfrm>
                <a:custGeom>
                  <a:avLst/>
                  <a:gdLst/>
                  <a:ahLst/>
                  <a:cxnLst/>
                  <a:rect l="l" t="t" r="r" b="b"/>
                  <a:pathLst>
                    <a:path w="4259" h="3649" extrusionOk="0">
                      <a:moveTo>
                        <a:pt x="2427" y="1"/>
                      </a:moveTo>
                      <a:cubicBezTo>
                        <a:pt x="1979" y="1"/>
                        <a:pt x="1522" y="167"/>
                        <a:pt x="1149" y="540"/>
                      </a:cubicBezTo>
                      <a:cubicBezTo>
                        <a:pt x="0" y="1689"/>
                        <a:pt x="811" y="3648"/>
                        <a:pt x="2444" y="3648"/>
                      </a:cubicBezTo>
                      <a:cubicBezTo>
                        <a:pt x="3448" y="3648"/>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59"/>
                <p:cNvSpPr/>
                <p:nvPr/>
              </p:nvSpPr>
              <p:spPr>
                <a:xfrm>
                  <a:off x="4921583" y="3995705"/>
                  <a:ext cx="9422" cy="9328"/>
                </a:xfrm>
                <a:custGeom>
                  <a:avLst/>
                  <a:gdLst/>
                  <a:ahLst/>
                  <a:cxnLst/>
                  <a:rect l="l" t="t" r="r" b="b"/>
                  <a:pathLst>
                    <a:path w="1198" h="1186" extrusionOk="0">
                      <a:moveTo>
                        <a:pt x="605" y="0"/>
                      </a:moveTo>
                      <a:cubicBezTo>
                        <a:pt x="266" y="0"/>
                        <a:pt x="0" y="266"/>
                        <a:pt x="0" y="593"/>
                      </a:cubicBezTo>
                      <a:cubicBezTo>
                        <a:pt x="0" y="919"/>
                        <a:pt x="266" y="1186"/>
                        <a:pt x="605" y="1186"/>
                      </a:cubicBezTo>
                      <a:cubicBezTo>
                        <a:pt x="931" y="1186"/>
                        <a:pt x="1198" y="919"/>
                        <a:pt x="1198" y="593"/>
                      </a:cubicBezTo>
                      <a:cubicBezTo>
                        <a:pt x="1198" y="266"/>
                        <a:pt x="931" y="0"/>
                        <a:pt x="60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0" name="Google Shape;3880;p59"/>
              <p:cNvGrpSpPr/>
              <p:nvPr/>
            </p:nvGrpSpPr>
            <p:grpSpPr>
              <a:xfrm>
                <a:off x="4911783" y="4048102"/>
                <a:ext cx="33591" cy="28762"/>
                <a:chOff x="4911783" y="4048102"/>
                <a:chExt cx="33591" cy="28762"/>
              </a:xfrm>
            </p:grpSpPr>
            <p:sp>
              <p:nvSpPr>
                <p:cNvPr id="3881" name="Google Shape;3881;p59"/>
                <p:cNvSpPr/>
                <p:nvPr/>
              </p:nvSpPr>
              <p:spPr>
                <a:xfrm>
                  <a:off x="4911783" y="4048102"/>
                  <a:ext cx="33591" cy="28762"/>
                </a:xfrm>
                <a:custGeom>
                  <a:avLst/>
                  <a:gdLst/>
                  <a:ahLst/>
                  <a:cxnLst/>
                  <a:rect l="l" t="t" r="r" b="b"/>
                  <a:pathLst>
                    <a:path w="4271" h="3657" extrusionOk="0">
                      <a:moveTo>
                        <a:pt x="2422" y="0"/>
                      </a:moveTo>
                      <a:cubicBezTo>
                        <a:pt x="1974" y="0"/>
                        <a:pt x="1519" y="166"/>
                        <a:pt x="1149" y="536"/>
                      </a:cubicBezTo>
                      <a:cubicBezTo>
                        <a:pt x="0" y="1685"/>
                        <a:pt x="823" y="3657"/>
                        <a:pt x="2456" y="3657"/>
                      </a:cubicBezTo>
                      <a:cubicBezTo>
                        <a:pt x="3448" y="3645"/>
                        <a:pt x="4258" y="2834"/>
                        <a:pt x="4270" y="1842"/>
                      </a:cubicBezTo>
                      <a:cubicBezTo>
                        <a:pt x="4270" y="735"/>
                        <a:pt x="3364"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59"/>
                <p:cNvSpPr/>
                <p:nvPr/>
              </p:nvSpPr>
              <p:spPr>
                <a:xfrm>
                  <a:off x="4926333" y="4057831"/>
                  <a:ext cx="9336" cy="9328"/>
                </a:xfrm>
                <a:custGeom>
                  <a:avLst/>
                  <a:gdLst/>
                  <a:ahLst/>
                  <a:cxnLst/>
                  <a:rect l="l" t="t" r="r" b="b"/>
                  <a:pathLst>
                    <a:path w="1187" h="1186" extrusionOk="0">
                      <a:moveTo>
                        <a:pt x="594" y="0"/>
                      </a:moveTo>
                      <a:cubicBezTo>
                        <a:pt x="267" y="0"/>
                        <a:pt x="1" y="266"/>
                        <a:pt x="1" y="593"/>
                      </a:cubicBezTo>
                      <a:cubicBezTo>
                        <a:pt x="1" y="920"/>
                        <a:pt x="267" y="1186"/>
                        <a:pt x="594" y="1186"/>
                      </a:cubicBezTo>
                      <a:cubicBezTo>
                        <a:pt x="920" y="1186"/>
                        <a:pt x="1186" y="920"/>
                        <a:pt x="1186" y="593"/>
                      </a:cubicBezTo>
                      <a:cubicBezTo>
                        <a:pt x="1186" y="266"/>
                        <a:pt x="920" y="0"/>
                        <a:pt x="59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83" name="Google Shape;3883;p59"/>
              <p:cNvSpPr/>
              <p:nvPr/>
            </p:nvSpPr>
            <p:spPr>
              <a:xfrm>
                <a:off x="4713506" y="3934476"/>
                <a:ext cx="33497" cy="28692"/>
              </a:xfrm>
              <a:custGeom>
                <a:avLst/>
                <a:gdLst/>
                <a:ahLst/>
                <a:cxnLst/>
                <a:rect l="l" t="t" r="r" b="b"/>
                <a:pathLst>
                  <a:path w="4259" h="3648" extrusionOk="0">
                    <a:moveTo>
                      <a:pt x="2422" y="0"/>
                    </a:moveTo>
                    <a:cubicBezTo>
                      <a:pt x="1974" y="0"/>
                      <a:pt x="1518" y="167"/>
                      <a:pt x="1150" y="539"/>
                    </a:cubicBezTo>
                    <a:cubicBezTo>
                      <a:pt x="0" y="1688"/>
                      <a:pt x="811" y="3648"/>
                      <a:pt x="2432" y="3648"/>
                    </a:cubicBezTo>
                    <a:cubicBezTo>
                      <a:pt x="3436" y="3648"/>
                      <a:pt x="4258" y="2838"/>
                      <a:pt x="4258" y="1821"/>
                    </a:cubicBezTo>
                    <a:cubicBezTo>
                      <a:pt x="4258" y="726"/>
                      <a:pt x="3357" y="0"/>
                      <a:pt x="242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59"/>
              <p:cNvSpPr/>
              <p:nvPr/>
            </p:nvSpPr>
            <p:spPr>
              <a:xfrm>
                <a:off x="4727970" y="3944135"/>
                <a:ext cx="9328" cy="9430"/>
              </a:xfrm>
              <a:custGeom>
                <a:avLst/>
                <a:gdLst/>
                <a:ahLst/>
                <a:cxnLst/>
                <a:rect l="l" t="t" r="r" b="b"/>
                <a:pathLst>
                  <a:path w="1186" h="1199" extrusionOk="0">
                    <a:moveTo>
                      <a:pt x="593" y="1"/>
                    </a:moveTo>
                    <a:cubicBezTo>
                      <a:pt x="266" y="1"/>
                      <a:pt x="0" y="267"/>
                      <a:pt x="0" y="593"/>
                    </a:cubicBezTo>
                    <a:cubicBezTo>
                      <a:pt x="0" y="932"/>
                      <a:pt x="266" y="1198"/>
                      <a:pt x="593" y="1198"/>
                    </a:cubicBezTo>
                    <a:cubicBezTo>
                      <a:pt x="919" y="1198"/>
                      <a:pt x="1186" y="932"/>
                      <a:pt x="1186" y="593"/>
                    </a:cubicBezTo>
                    <a:cubicBezTo>
                      <a:pt x="1186" y="267"/>
                      <a:pt x="919"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5" name="Google Shape;3885;p59"/>
              <p:cNvGrpSpPr/>
              <p:nvPr/>
            </p:nvGrpSpPr>
            <p:grpSpPr>
              <a:xfrm>
                <a:off x="4762623" y="3837847"/>
                <a:ext cx="42416" cy="36273"/>
                <a:chOff x="4762623" y="3837847"/>
                <a:chExt cx="42416" cy="36273"/>
              </a:xfrm>
            </p:grpSpPr>
            <p:sp>
              <p:nvSpPr>
                <p:cNvPr id="3886" name="Google Shape;3886;p59"/>
                <p:cNvSpPr/>
                <p:nvPr/>
              </p:nvSpPr>
              <p:spPr>
                <a:xfrm>
                  <a:off x="4762623" y="3837847"/>
                  <a:ext cx="42416" cy="36273"/>
                </a:xfrm>
                <a:custGeom>
                  <a:avLst/>
                  <a:gdLst/>
                  <a:ahLst/>
                  <a:cxnLst/>
                  <a:rect l="l" t="t" r="r" b="b"/>
                  <a:pathLst>
                    <a:path w="5393" h="4612" extrusionOk="0">
                      <a:moveTo>
                        <a:pt x="3064" y="1"/>
                      </a:moveTo>
                      <a:cubicBezTo>
                        <a:pt x="2496" y="1"/>
                        <a:pt x="1918" y="211"/>
                        <a:pt x="1449" y="680"/>
                      </a:cubicBezTo>
                      <a:cubicBezTo>
                        <a:pt x="1" y="2128"/>
                        <a:pt x="1033" y="4611"/>
                        <a:pt x="3067" y="4611"/>
                      </a:cubicBezTo>
                      <a:cubicBezTo>
                        <a:pt x="3072" y="4611"/>
                        <a:pt x="3077" y="4611"/>
                        <a:pt x="3082" y="4611"/>
                      </a:cubicBezTo>
                      <a:cubicBezTo>
                        <a:pt x="4352" y="4611"/>
                        <a:pt x="5380" y="3583"/>
                        <a:pt x="5392" y="2313"/>
                      </a:cubicBezTo>
                      <a:cubicBezTo>
                        <a:pt x="5392" y="921"/>
                        <a:pt x="4251" y="1"/>
                        <a:pt x="30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59"/>
                <p:cNvSpPr/>
                <p:nvPr/>
              </p:nvSpPr>
              <p:spPr>
                <a:xfrm>
                  <a:off x="4775538" y="3847568"/>
                  <a:ext cx="19796" cy="16957"/>
                </a:xfrm>
                <a:custGeom>
                  <a:avLst/>
                  <a:gdLst/>
                  <a:ahLst/>
                  <a:cxnLst/>
                  <a:rect l="l" t="t" r="r" b="b"/>
                  <a:pathLst>
                    <a:path w="2517" h="2156" extrusionOk="0">
                      <a:moveTo>
                        <a:pt x="1440" y="0"/>
                      </a:moveTo>
                      <a:cubicBezTo>
                        <a:pt x="484" y="0"/>
                        <a:pt x="0" y="1162"/>
                        <a:pt x="678" y="1839"/>
                      </a:cubicBezTo>
                      <a:cubicBezTo>
                        <a:pt x="896" y="2058"/>
                        <a:pt x="1165" y="2155"/>
                        <a:pt x="1429" y="2155"/>
                      </a:cubicBezTo>
                      <a:cubicBezTo>
                        <a:pt x="1984" y="2155"/>
                        <a:pt x="2517" y="1724"/>
                        <a:pt x="2517" y="1077"/>
                      </a:cubicBezTo>
                      <a:cubicBezTo>
                        <a:pt x="2517" y="484"/>
                        <a:pt x="2045" y="0"/>
                        <a:pt x="144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88" name="Google Shape;3888;p59"/>
              <p:cNvGrpSpPr/>
              <p:nvPr/>
            </p:nvGrpSpPr>
            <p:grpSpPr>
              <a:xfrm>
                <a:off x="4746044" y="4104966"/>
                <a:ext cx="33497" cy="28699"/>
                <a:chOff x="4746044" y="4104966"/>
                <a:chExt cx="33497" cy="28699"/>
              </a:xfrm>
            </p:grpSpPr>
            <p:sp>
              <p:nvSpPr>
                <p:cNvPr id="3889" name="Google Shape;3889;p59"/>
                <p:cNvSpPr/>
                <p:nvPr/>
              </p:nvSpPr>
              <p:spPr>
                <a:xfrm>
                  <a:off x="4746044" y="4104966"/>
                  <a:ext cx="33497" cy="28699"/>
                </a:xfrm>
                <a:custGeom>
                  <a:avLst/>
                  <a:gdLst/>
                  <a:ahLst/>
                  <a:cxnLst/>
                  <a:rect l="l" t="t" r="r" b="b"/>
                  <a:pathLst>
                    <a:path w="4259" h="3649" extrusionOk="0">
                      <a:moveTo>
                        <a:pt x="2428" y="1"/>
                      </a:moveTo>
                      <a:cubicBezTo>
                        <a:pt x="1979" y="1"/>
                        <a:pt x="1522" y="167"/>
                        <a:pt x="1150" y="540"/>
                      </a:cubicBezTo>
                      <a:cubicBezTo>
                        <a:pt x="0" y="1677"/>
                        <a:pt x="811" y="3648"/>
                        <a:pt x="2432" y="3648"/>
                      </a:cubicBezTo>
                      <a:cubicBezTo>
                        <a:pt x="3436" y="3648"/>
                        <a:pt x="4259" y="2826"/>
                        <a:pt x="4259" y="1822"/>
                      </a:cubicBezTo>
                      <a:cubicBezTo>
                        <a:pt x="4259" y="726"/>
                        <a:pt x="3363" y="1"/>
                        <a:pt x="24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59"/>
                <p:cNvSpPr/>
                <p:nvPr/>
              </p:nvSpPr>
              <p:spPr>
                <a:xfrm>
                  <a:off x="4758887" y="4114632"/>
                  <a:ext cx="11042" cy="9375"/>
                </a:xfrm>
                <a:custGeom>
                  <a:avLst/>
                  <a:gdLst/>
                  <a:ahLst/>
                  <a:cxnLst/>
                  <a:rect l="l" t="t" r="r" b="b"/>
                  <a:pathLst>
                    <a:path w="1404" h="1192" extrusionOk="0">
                      <a:moveTo>
                        <a:pt x="799" y="0"/>
                      </a:moveTo>
                      <a:cubicBezTo>
                        <a:pt x="267" y="0"/>
                        <a:pt x="1" y="641"/>
                        <a:pt x="376" y="1016"/>
                      </a:cubicBezTo>
                      <a:cubicBezTo>
                        <a:pt x="497" y="1137"/>
                        <a:pt x="645" y="1191"/>
                        <a:pt x="792" y="1191"/>
                      </a:cubicBezTo>
                      <a:cubicBezTo>
                        <a:pt x="1099" y="1191"/>
                        <a:pt x="1396" y="953"/>
                        <a:pt x="1404" y="593"/>
                      </a:cubicBezTo>
                      <a:cubicBezTo>
                        <a:pt x="1404" y="266"/>
                        <a:pt x="1126"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91" name="Google Shape;3891;p59"/>
              <p:cNvGrpSpPr/>
              <p:nvPr/>
            </p:nvGrpSpPr>
            <p:grpSpPr>
              <a:xfrm>
                <a:off x="4859646" y="4162554"/>
                <a:ext cx="33591" cy="28762"/>
                <a:chOff x="4859646" y="4162554"/>
                <a:chExt cx="33591" cy="28762"/>
              </a:xfrm>
            </p:grpSpPr>
            <p:sp>
              <p:nvSpPr>
                <p:cNvPr id="3892" name="Google Shape;3892;p59"/>
                <p:cNvSpPr/>
                <p:nvPr/>
              </p:nvSpPr>
              <p:spPr>
                <a:xfrm>
                  <a:off x="4859646" y="4162554"/>
                  <a:ext cx="33591" cy="28762"/>
                </a:xfrm>
                <a:custGeom>
                  <a:avLst/>
                  <a:gdLst/>
                  <a:ahLst/>
                  <a:cxnLst/>
                  <a:rect l="l" t="t" r="r" b="b"/>
                  <a:pathLst>
                    <a:path w="4271" h="3657" extrusionOk="0">
                      <a:moveTo>
                        <a:pt x="2423" y="0"/>
                      </a:moveTo>
                      <a:cubicBezTo>
                        <a:pt x="1975" y="0"/>
                        <a:pt x="1520" y="166"/>
                        <a:pt x="1149" y="536"/>
                      </a:cubicBezTo>
                      <a:cubicBezTo>
                        <a:pt x="0" y="1685"/>
                        <a:pt x="823" y="3657"/>
                        <a:pt x="2444" y="3657"/>
                      </a:cubicBezTo>
                      <a:cubicBezTo>
                        <a:pt x="3448" y="3657"/>
                        <a:pt x="4258" y="2834"/>
                        <a:pt x="4270" y="1830"/>
                      </a:cubicBezTo>
                      <a:cubicBezTo>
                        <a:pt x="4270" y="732"/>
                        <a:pt x="3365" y="0"/>
                        <a:pt x="24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59"/>
                <p:cNvSpPr/>
                <p:nvPr/>
              </p:nvSpPr>
              <p:spPr>
                <a:xfrm>
                  <a:off x="4874196" y="4172283"/>
                  <a:ext cx="9336" cy="9336"/>
                </a:xfrm>
                <a:custGeom>
                  <a:avLst/>
                  <a:gdLst/>
                  <a:ahLst/>
                  <a:cxnLst/>
                  <a:rect l="l" t="t" r="r" b="b"/>
                  <a:pathLst>
                    <a:path w="1187" h="1187" extrusionOk="0">
                      <a:moveTo>
                        <a:pt x="594" y="1"/>
                      </a:moveTo>
                      <a:cubicBezTo>
                        <a:pt x="267" y="1"/>
                        <a:pt x="1" y="267"/>
                        <a:pt x="1" y="593"/>
                      </a:cubicBezTo>
                      <a:cubicBezTo>
                        <a:pt x="1" y="920"/>
                        <a:pt x="267" y="1186"/>
                        <a:pt x="594" y="1186"/>
                      </a:cubicBezTo>
                      <a:cubicBezTo>
                        <a:pt x="920" y="1186"/>
                        <a:pt x="1186" y="920"/>
                        <a:pt x="1186" y="593"/>
                      </a:cubicBezTo>
                      <a:cubicBezTo>
                        <a:pt x="1186" y="267"/>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894" name="Google Shape;3894;p59"/>
            <p:cNvGrpSpPr/>
            <p:nvPr/>
          </p:nvGrpSpPr>
          <p:grpSpPr>
            <a:xfrm>
              <a:off x="3597785" y="3274438"/>
              <a:ext cx="855610" cy="1122100"/>
              <a:chOff x="3597785" y="3274438"/>
              <a:chExt cx="855610" cy="1122100"/>
            </a:xfrm>
          </p:grpSpPr>
          <p:grpSp>
            <p:nvGrpSpPr>
              <p:cNvPr id="3895" name="Google Shape;3895;p59"/>
              <p:cNvGrpSpPr/>
              <p:nvPr/>
            </p:nvGrpSpPr>
            <p:grpSpPr>
              <a:xfrm>
                <a:off x="3617857" y="3284717"/>
                <a:ext cx="826785" cy="1099165"/>
                <a:chOff x="3617857" y="3284717"/>
                <a:chExt cx="826785" cy="1099165"/>
              </a:xfrm>
            </p:grpSpPr>
            <p:sp>
              <p:nvSpPr>
                <p:cNvPr id="3896" name="Google Shape;3896;p59"/>
                <p:cNvSpPr/>
                <p:nvPr/>
              </p:nvSpPr>
              <p:spPr>
                <a:xfrm>
                  <a:off x="4155028" y="3869354"/>
                  <a:ext cx="289613" cy="514528"/>
                </a:xfrm>
                <a:custGeom>
                  <a:avLst/>
                  <a:gdLst/>
                  <a:ahLst/>
                  <a:cxnLst/>
                  <a:rect l="l" t="t" r="r" b="b"/>
                  <a:pathLst>
                    <a:path w="36823" h="65420" fill="none" extrusionOk="0">
                      <a:moveTo>
                        <a:pt x="5928" y="64827"/>
                      </a:moveTo>
                      <a:lnTo>
                        <a:pt x="6158" y="49755"/>
                      </a:lnTo>
                      <a:lnTo>
                        <a:pt x="8202" y="42327"/>
                      </a:lnTo>
                      <a:lnTo>
                        <a:pt x="8795" y="36351"/>
                      </a:lnTo>
                      <a:lnTo>
                        <a:pt x="8795" y="28912"/>
                      </a:lnTo>
                      <a:lnTo>
                        <a:pt x="3049" y="23347"/>
                      </a:lnTo>
                      <a:lnTo>
                        <a:pt x="0" y="12291"/>
                      </a:lnTo>
                      <a:lnTo>
                        <a:pt x="11601" y="1"/>
                      </a:lnTo>
                      <a:lnTo>
                        <a:pt x="19319" y="4259"/>
                      </a:lnTo>
                      <a:lnTo>
                        <a:pt x="27266" y="11747"/>
                      </a:lnTo>
                      <a:lnTo>
                        <a:pt x="36823" y="15472"/>
                      </a:lnTo>
                      <a:lnTo>
                        <a:pt x="34827" y="25803"/>
                      </a:lnTo>
                      <a:lnTo>
                        <a:pt x="26722" y="36944"/>
                      </a:lnTo>
                      <a:lnTo>
                        <a:pt x="19924" y="49198"/>
                      </a:lnTo>
                      <a:lnTo>
                        <a:pt x="11008" y="60690"/>
                      </a:lnTo>
                      <a:lnTo>
                        <a:pt x="5335" y="6542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59"/>
                <p:cNvSpPr/>
                <p:nvPr/>
              </p:nvSpPr>
              <p:spPr>
                <a:xfrm>
                  <a:off x="3617857" y="3284717"/>
                  <a:ext cx="662957" cy="685970"/>
                </a:xfrm>
                <a:custGeom>
                  <a:avLst/>
                  <a:gdLst/>
                  <a:ahLst/>
                  <a:cxnLst/>
                  <a:rect l="l" t="t" r="r" b="b"/>
                  <a:pathLst>
                    <a:path w="84292" h="87218" fill="none" extrusionOk="0">
                      <a:moveTo>
                        <a:pt x="79900" y="75157"/>
                      </a:moveTo>
                      <a:lnTo>
                        <a:pt x="77916" y="83262"/>
                      </a:lnTo>
                      <a:lnTo>
                        <a:pt x="68299" y="87218"/>
                      </a:lnTo>
                      <a:lnTo>
                        <a:pt x="61610" y="72314"/>
                      </a:lnTo>
                      <a:lnTo>
                        <a:pt x="48376" y="64524"/>
                      </a:lnTo>
                      <a:lnTo>
                        <a:pt x="37489" y="50685"/>
                      </a:lnTo>
                      <a:lnTo>
                        <a:pt x="32771" y="39181"/>
                      </a:lnTo>
                      <a:lnTo>
                        <a:pt x="28525" y="27000"/>
                      </a:lnTo>
                      <a:lnTo>
                        <a:pt x="19779" y="19379"/>
                      </a:lnTo>
                      <a:lnTo>
                        <a:pt x="1" y="14057"/>
                      </a:lnTo>
                      <a:lnTo>
                        <a:pt x="5227" y="0"/>
                      </a:lnTo>
                      <a:lnTo>
                        <a:pt x="40380" y="3605"/>
                      </a:lnTo>
                      <a:lnTo>
                        <a:pt x="53662" y="9254"/>
                      </a:lnTo>
                      <a:lnTo>
                        <a:pt x="56711" y="17734"/>
                      </a:lnTo>
                      <a:lnTo>
                        <a:pt x="69727" y="26177"/>
                      </a:lnTo>
                      <a:lnTo>
                        <a:pt x="84291" y="20649"/>
                      </a:lnTo>
                      <a:lnTo>
                        <a:pt x="79465" y="38165"/>
                      </a:lnTo>
                      <a:lnTo>
                        <a:pt x="72207" y="46960"/>
                      </a:lnTo>
                      <a:lnTo>
                        <a:pt x="64791" y="54677"/>
                      </a:lnTo>
                      <a:lnTo>
                        <a:pt x="54497" y="63206"/>
                      </a:lnTo>
                      <a:lnTo>
                        <a:pt x="62094" y="63556"/>
                      </a:lnTo>
                      <a:lnTo>
                        <a:pt x="66098" y="74335"/>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59"/>
                <p:cNvSpPr/>
                <p:nvPr/>
              </p:nvSpPr>
              <p:spPr>
                <a:xfrm>
                  <a:off x="4230666" y="3943372"/>
                  <a:ext cx="15612" cy="77934"/>
                </a:xfrm>
                <a:custGeom>
                  <a:avLst/>
                  <a:gdLst/>
                  <a:ahLst/>
                  <a:cxnLst/>
                  <a:rect l="l" t="t" r="r" b="b"/>
                  <a:pathLst>
                    <a:path w="1985" h="9909" fill="none" extrusionOk="0">
                      <a:moveTo>
                        <a:pt x="1984" y="9908"/>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59"/>
                <p:cNvSpPr/>
                <p:nvPr/>
              </p:nvSpPr>
              <p:spPr>
                <a:xfrm>
                  <a:off x="4230666" y="3902843"/>
                  <a:ext cx="138817" cy="116937"/>
                </a:xfrm>
                <a:custGeom>
                  <a:avLst/>
                  <a:gdLst/>
                  <a:ahLst/>
                  <a:cxnLst/>
                  <a:rect l="l" t="t" r="r" b="b"/>
                  <a:pathLst>
                    <a:path w="17650" h="14868" fill="none" extrusionOk="0">
                      <a:moveTo>
                        <a:pt x="11952" y="14868"/>
                      </a:moveTo>
                      <a:lnTo>
                        <a:pt x="0" y="4670"/>
                      </a:lnTo>
                      <a:lnTo>
                        <a:pt x="9702" y="1"/>
                      </a:lnTo>
                      <a:lnTo>
                        <a:pt x="17649" y="7489"/>
                      </a:lnTo>
                      <a:close/>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59"/>
                <p:cNvSpPr/>
                <p:nvPr/>
              </p:nvSpPr>
              <p:spPr>
                <a:xfrm>
                  <a:off x="4234473" y="3939573"/>
                  <a:ext cx="143953" cy="22171"/>
                </a:xfrm>
                <a:custGeom>
                  <a:avLst/>
                  <a:gdLst/>
                  <a:ahLst/>
                  <a:cxnLst/>
                  <a:rect l="l" t="t" r="r" b="b"/>
                  <a:pathLst>
                    <a:path w="18303" h="2819" fill="none" extrusionOk="0">
                      <a:moveTo>
                        <a:pt x="0" y="0"/>
                      </a:moveTo>
                      <a:lnTo>
                        <a:pt x="18303" y="2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59"/>
                <p:cNvSpPr/>
                <p:nvPr/>
              </p:nvSpPr>
              <p:spPr>
                <a:xfrm>
                  <a:off x="4300405" y="4023579"/>
                  <a:ext cx="24264" cy="112650"/>
                </a:xfrm>
                <a:custGeom>
                  <a:avLst/>
                  <a:gdLst/>
                  <a:ahLst/>
                  <a:cxnLst/>
                  <a:rect l="l" t="t" r="r" b="b"/>
                  <a:pathLst>
                    <a:path w="3085" h="14323" fill="none" extrusionOk="0">
                      <a:moveTo>
                        <a:pt x="0" y="14323"/>
                      </a:moveTo>
                      <a:lnTo>
                        <a:pt x="308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59"/>
                <p:cNvSpPr/>
                <p:nvPr/>
              </p:nvSpPr>
              <p:spPr>
                <a:xfrm>
                  <a:off x="4324661" y="4019772"/>
                  <a:ext cx="40544" cy="140154"/>
                </a:xfrm>
                <a:custGeom>
                  <a:avLst/>
                  <a:gdLst/>
                  <a:ahLst/>
                  <a:cxnLst/>
                  <a:rect l="l" t="t" r="r" b="b"/>
                  <a:pathLst>
                    <a:path w="5155" h="17820" fill="none" extrusionOk="0">
                      <a:moveTo>
                        <a:pt x="1" y="1"/>
                      </a:moveTo>
                      <a:lnTo>
                        <a:pt x="5154" y="1781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59"/>
                <p:cNvSpPr/>
                <p:nvPr/>
              </p:nvSpPr>
              <p:spPr>
                <a:xfrm>
                  <a:off x="4324661" y="4019772"/>
                  <a:ext cx="104282" cy="52522"/>
                </a:xfrm>
                <a:custGeom>
                  <a:avLst/>
                  <a:gdLst/>
                  <a:ahLst/>
                  <a:cxnLst/>
                  <a:rect l="l" t="t" r="r" b="b"/>
                  <a:pathLst>
                    <a:path w="13259" h="6678" fill="none" extrusionOk="0">
                      <a:moveTo>
                        <a:pt x="1" y="1"/>
                      </a:moveTo>
                      <a:lnTo>
                        <a:pt x="13259" y="667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59"/>
                <p:cNvSpPr/>
                <p:nvPr/>
              </p:nvSpPr>
              <p:spPr>
                <a:xfrm>
                  <a:off x="4328467" y="3989901"/>
                  <a:ext cx="113421" cy="29879"/>
                </a:xfrm>
                <a:custGeom>
                  <a:avLst/>
                  <a:gdLst/>
                  <a:ahLst/>
                  <a:cxnLst/>
                  <a:rect l="l" t="t" r="r" b="b"/>
                  <a:pathLst>
                    <a:path w="14421" h="3799" fill="none" extrusionOk="0">
                      <a:moveTo>
                        <a:pt x="14420" y="0"/>
                      </a:moveTo>
                      <a:lnTo>
                        <a:pt x="1" y="379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59"/>
                <p:cNvSpPr/>
                <p:nvPr/>
              </p:nvSpPr>
              <p:spPr>
                <a:xfrm>
                  <a:off x="4224193" y="4019772"/>
                  <a:ext cx="23886" cy="76975"/>
                </a:xfrm>
                <a:custGeom>
                  <a:avLst/>
                  <a:gdLst/>
                  <a:ahLst/>
                  <a:cxnLst/>
                  <a:rect l="l" t="t" r="r" b="b"/>
                  <a:pathLst>
                    <a:path w="3037" h="9787" fill="none" extrusionOk="0">
                      <a:moveTo>
                        <a:pt x="1" y="9787"/>
                      </a:moveTo>
                      <a:lnTo>
                        <a:pt x="303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59"/>
                <p:cNvSpPr/>
                <p:nvPr/>
              </p:nvSpPr>
              <p:spPr>
                <a:xfrm>
                  <a:off x="4248071" y="4019772"/>
                  <a:ext cx="52342" cy="116457"/>
                </a:xfrm>
                <a:custGeom>
                  <a:avLst/>
                  <a:gdLst/>
                  <a:ahLst/>
                  <a:cxnLst/>
                  <a:rect l="l" t="t" r="r" b="b"/>
                  <a:pathLst>
                    <a:path w="6655" h="14807" fill="none" extrusionOk="0">
                      <a:moveTo>
                        <a:pt x="1" y="1"/>
                      </a:moveTo>
                      <a:lnTo>
                        <a:pt x="6654" y="1480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59"/>
                <p:cNvSpPr/>
                <p:nvPr/>
              </p:nvSpPr>
              <p:spPr>
                <a:xfrm>
                  <a:off x="4300405" y="4138982"/>
                  <a:ext cx="6567" cy="119029"/>
                </a:xfrm>
                <a:custGeom>
                  <a:avLst/>
                  <a:gdLst/>
                  <a:ahLst/>
                  <a:cxnLst/>
                  <a:rect l="l" t="t" r="r" b="b"/>
                  <a:pathLst>
                    <a:path w="835" h="15134" fill="none" extrusionOk="0">
                      <a:moveTo>
                        <a:pt x="0" y="1"/>
                      </a:moveTo>
                      <a:lnTo>
                        <a:pt x="835" y="151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59"/>
                <p:cNvSpPr/>
                <p:nvPr/>
              </p:nvSpPr>
              <p:spPr>
                <a:xfrm>
                  <a:off x="4219726" y="4200164"/>
                  <a:ext cx="85343" cy="60513"/>
                </a:xfrm>
                <a:custGeom>
                  <a:avLst/>
                  <a:gdLst/>
                  <a:ahLst/>
                  <a:cxnLst/>
                  <a:rect l="l" t="t" r="r" b="b"/>
                  <a:pathLst>
                    <a:path w="10851" h="7694" fill="none" extrusionOk="0">
                      <a:moveTo>
                        <a:pt x="0" y="0"/>
                      </a:moveTo>
                      <a:lnTo>
                        <a:pt x="10851" y="76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59"/>
                <p:cNvSpPr/>
                <p:nvPr/>
              </p:nvSpPr>
              <p:spPr>
                <a:xfrm>
                  <a:off x="4223430" y="4137275"/>
                  <a:ext cx="81930" cy="15132"/>
                </a:xfrm>
                <a:custGeom>
                  <a:avLst/>
                  <a:gdLst/>
                  <a:ahLst/>
                  <a:cxnLst/>
                  <a:rect l="l" t="t" r="r" b="b"/>
                  <a:pathLst>
                    <a:path w="10417" h="1924" fill="none" extrusionOk="0">
                      <a:moveTo>
                        <a:pt x="1" y="1923"/>
                      </a:moveTo>
                      <a:lnTo>
                        <a:pt x="10416"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59"/>
                <p:cNvSpPr/>
                <p:nvPr/>
              </p:nvSpPr>
              <p:spPr>
                <a:xfrm>
                  <a:off x="4303638" y="4138982"/>
                  <a:ext cx="59947" cy="23894"/>
                </a:xfrm>
                <a:custGeom>
                  <a:avLst/>
                  <a:gdLst/>
                  <a:ahLst/>
                  <a:cxnLst/>
                  <a:rect l="l" t="t" r="r" b="b"/>
                  <a:pathLst>
                    <a:path w="7622" h="3038" fill="none" extrusionOk="0">
                      <a:moveTo>
                        <a:pt x="7621" y="3037"/>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59"/>
                <p:cNvSpPr/>
                <p:nvPr/>
              </p:nvSpPr>
              <p:spPr>
                <a:xfrm>
                  <a:off x="4201644" y="4267237"/>
                  <a:ext cx="39970" cy="77164"/>
                </a:xfrm>
                <a:custGeom>
                  <a:avLst/>
                  <a:gdLst/>
                  <a:ahLst/>
                  <a:cxnLst/>
                  <a:rect l="l" t="t" r="r" b="b"/>
                  <a:pathLst>
                    <a:path w="5082" h="9811" fill="none" extrusionOk="0">
                      <a:moveTo>
                        <a:pt x="1" y="0"/>
                      </a:moveTo>
                      <a:lnTo>
                        <a:pt x="5081" y="981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59"/>
                <p:cNvSpPr/>
                <p:nvPr/>
              </p:nvSpPr>
              <p:spPr>
                <a:xfrm>
                  <a:off x="4203831" y="4258003"/>
                  <a:ext cx="103142" cy="9241"/>
                </a:xfrm>
                <a:custGeom>
                  <a:avLst/>
                  <a:gdLst/>
                  <a:ahLst/>
                  <a:cxnLst/>
                  <a:rect l="l" t="t" r="r" b="b"/>
                  <a:pathLst>
                    <a:path w="13114" h="1175" fill="none" extrusionOk="0">
                      <a:moveTo>
                        <a:pt x="1" y="1174"/>
                      </a:moveTo>
                      <a:lnTo>
                        <a:pt x="1311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59"/>
                <p:cNvSpPr/>
                <p:nvPr/>
              </p:nvSpPr>
              <p:spPr>
                <a:xfrm>
                  <a:off x="4179001" y="3943372"/>
                  <a:ext cx="51673" cy="104951"/>
                </a:xfrm>
                <a:custGeom>
                  <a:avLst/>
                  <a:gdLst/>
                  <a:ahLst/>
                  <a:cxnLst/>
                  <a:rect l="l" t="t" r="r" b="b"/>
                  <a:pathLst>
                    <a:path w="6570" h="13344" fill="none" extrusionOk="0">
                      <a:moveTo>
                        <a:pt x="1" y="13344"/>
                      </a:moveTo>
                      <a:lnTo>
                        <a:pt x="656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59"/>
                <p:cNvSpPr/>
                <p:nvPr/>
              </p:nvSpPr>
              <p:spPr>
                <a:xfrm>
                  <a:off x="4248071" y="4019772"/>
                  <a:ext cx="76597" cy="8"/>
                </a:xfrm>
                <a:custGeom>
                  <a:avLst/>
                  <a:gdLst/>
                  <a:ahLst/>
                  <a:cxnLst/>
                  <a:rect l="l" t="t" r="r" b="b"/>
                  <a:pathLst>
                    <a:path w="9739" h="1" fill="none" extrusionOk="0">
                      <a:moveTo>
                        <a:pt x="1" y="1"/>
                      </a:moveTo>
                      <a:lnTo>
                        <a:pt x="9739"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59"/>
                <p:cNvSpPr/>
                <p:nvPr/>
              </p:nvSpPr>
              <p:spPr>
                <a:xfrm>
                  <a:off x="4219529" y="4138982"/>
                  <a:ext cx="84116" cy="63282"/>
                </a:xfrm>
                <a:custGeom>
                  <a:avLst/>
                  <a:gdLst/>
                  <a:ahLst/>
                  <a:cxnLst/>
                  <a:rect l="l" t="t" r="r" b="b"/>
                  <a:pathLst>
                    <a:path w="10695" h="8046" fill="none" extrusionOk="0">
                      <a:moveTo>
                        <a:pt x="1" y="8045"/>
                      </a:moveTo>
                      <a:lnTo>
                        <a:pt x="10694"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59"/>
                <p:cNvSpPr/>
                <p:nvPr/>
              </p:nvSpPr>
              <p:spPr>
                <a:xfrm>
                  <a:off x="3654964" y="3289853"/>
                  <a:ext cx="46820" cy="63848"/>
                </a:xfrm>
                <a:custGeom>
                  <a:avLst/>
                  <a:gdLst/>
                  <a:ahLst/>
                  <a:cxnLst/>
                  <a:rect l="l" t="t" r="r" b="b"/>
                  <a:pathLst>
                    <a:path w="5953" h="8118" fill="none" extrusionOk="0">
                      <a:moveTo>
                        <a:pt x="1" y="0"/>
                      </a:moveTo>
                      <a:lnTo>
                        <a:pt x="5952" y="8117"/>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59"/>
                <p:cNvSpPr/>
                <p:nvPr/>
              </p:nvSpPr>
              <p:spPr>
                <a:xfrm>
                  <a:off x="3619760" y="3353693"/>
                  <a:ext cx="85736" cy="36730"/>
                </a:xfrm>
                <a:custGeom>
                  <a:avLst/>
                  <a:gdLst/>
                  <a:ahLst/>
                  <a:cxnLst/>
                  <a:rect l="l" t="t" r="r" b="b"/>
                  <a:pathLst>
                    <a:path w="10901" h="4670" fill="none" extrusionOk="0">
                      <a:moveTo>
                        <a:pt x="1" y="4670"/>
                      </a:moveTo>
                      <a:lnTo>
                        <a:pt x="1090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59"/>
                <p:cNvSpPr/>
                <p:nvPr/>
              </p:nvSpPr>
              <p:spPr>
                <a:xfrm>
                  <a:off x="3703011" y="3354739"/>
                  <a:ext cx="70415" cy="79350"/>
                </a:xfrm>
                <a:custGeom>
                  <a:avLst/>
                  <a:gdLst/>
                  <a:ahLst/>
                  <a:cxnLst/>
                  <a:rect l="l" t="t" r="r" b="b"/>
                  <a:pathLst>
                    <a:path w="8953" h="10089" fill="none" extrusionOk="0">
                      <a:moveTo>
                        <a:pt x="1" y="0"/>
                      </a:moveTo>
                      <a:lnTo>
                        <a:pt x="8952" y="10089"/>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59"/>
                <p:cNvSpPr/>
                <p:nvPr/>
              </p:nvSpPr>
              <p:spPr>
                <a:xfrm>
                  <a:off x="3779884" y="3366443"/>
                  <a:ext cx="34449" cy="67647"/>
                </a:xfrm>
                <a:custGeom>
                  <a:avLst/>
                  <a:gdLst/>
                  <a:ahLst/>
                  <a:cxnLst/>
                  <a:rect l="l" t="t" r="r" b="b"/>
                  <a:pathLst>
                    <a:path w="4380" h="8601" fill="none" extrusionOk="0">
                      <a:moveTo>
                        <a:pt x="1" y="8601"/>
                      </a:moveTo>
                      <a:lnTo>
                        <a:pt x="438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59"/>
                <p:cNvSpPr/>
                <p:nvPr/>
              </p:nvSpPr>
              <p:spPr>
                <a:xfrm>
                  <a:off x="3701776" y="3353693"/>
                  <a:ext cx="116363" cy="12757"/>
                </a:xfrm>
                <a:custGeom>
                  <a:avLst/>
                  <a:gdLst/>
                  <a:ahLst/>
                  <a:cxnLst/>
                  <a:rect l="l" t="t" r="r" b="b"/>
                  <a:pathLst>
                    <a:path w="14795" h="1622" fill="none" extrusionOk="0">
                      <a:moveTo>
                        <a:pt x="14795" y="1621"/>
                      </a:moveTo>
                      <a:lnTo>
                        <a:pt x="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59"/>
                <p:cNvSpPr/>
                <p:nvPr/>
              </p:nvSpPr>
              <p:spPr>
                <a:xfrm>
                  <a:off x="3701776" y="3313063"/>
                  <a:ext cx="227204" cy="40638"/>
                </a:xfrm>
                <a:custGeom>
                  <a:avLst/>
                  <a:gdLst/>
                  <a:ahLst/>
                  <a:cxnLst/>
                  <a:rect l="l" t="t" r="r" b="b"/>
                  <a:pathLst>
                    <a:path w="28888" h="5167" fill="none" extrusionOk="0">
                      <a:moveTo>
                        <a:pt x="28887" y="1"/>
                      </a:moveTo>
                      <a:lnTo>
                        <a:pt x="0" y="51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59"/>
                <p:cNvSpPr/>
                <p:nvPr/>
              </p:nvSpPr>
              <p:spPr>
                <a:xfrm>
                  <a:off x="3888633" y="3313063"/>
                  <a:ext cx="40347" cy="114467"/>
                </a:xfrm>
                <a:custGeom>
                  <a:avLst/>
                  <a:gdLst/>
                  <a:ahLst/>
                  <a:cxnLst/>
                  <a:rect l="l" t="t" r="r" b="b"/>
                  <a:pathLst>
                    <a:path w="5130" h="14554" fill="none" extrusionOk="0">
                      <a:moveTo>
                        <a:pt x="5129" y="1"/>
                      </a:moveTo>
                      <a:lnTo>
                        <a:pt x="0" y="1455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59"/>
                <p:cNvSpPr/>
                <p:nvPr/>
              </p:nvSpPr>
              <p:spPr>
                <a:xfrm>
                  <a:off x="3814325" y="3366443"/>
                  <a:ext cx="74316" cy="61087"/>
                </a:xfrm>
                <a:custGeom>
                  <a:avLst/>
                  <a:gdLst/>
                  <a:ahLst/>
                  <a:cxnLst/>
                  <a:rect l="l" t="t" r="r" b="b"/>
                  <a:pathLst>
                    <a:path w="9449" h="7767" fill="none" extrusionOk="0">
                      <a:moveTo>
                        <a:pt x="1" y="0"/>
                      </a:moveTo>
                      <a:lnTo>
                        <a:pt x="9448" y="776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59"/>
                <p:cNvSpPr/>
                <p:nvPr/>
              </p:nvSpPr>
              <p:spPr>
                <a:xfrm>
                  <a:off x="3838399" y="3427522"/>
                  <a:ext cx="50242" cy="67749"/>
                </a:xfrm>
                <a:custGeom>
                  <a:avLst/>
                  <a:gdLst/>
                  <a:ahLst/>
                  <a:cxnLst/>
                  <a:rect l="l" t="t" r="r" b="b"/>
                  <a:pathLst>
                    <a:path w="6388" h="8614" fill="none" extrusionOk="0">
                      <a:moveTo>
                        <a:pt x="0" y="8613"/>
                      </a:moveTo>
                      <a:lnTo>
                        <a:pt x="638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59"/>
                <p:cNvSpPr/>
                <p:nvPr/>
              </p:nvSpPr>
              <p:spPr>
                <a:xfrm>
                  <a:off x="3814325" y="3313063"/>
                  <a:ext cx="114656" cy="53388"/>
                </a:xfrm>
                <a:custGeom>
                  <a:avLst/>
                  <a:gdLst/>
                  <a:ahLst/>
                  <a:cxnLst/>
                  <a:rect l="l" t="t" r="r" b="b"/>
                  <a:pathLst>
                    <a:path w="14578" h="6788" fill="none" extrusionOk="0">
                      <a:moveTo>
                        <a:pt x="1" y="6787"/>
                      </a:moveTo>
                      <a:lnTo>
                        <a:pt x="14577"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59"/>
                <p:cNvSpPr/>
                <p:nvPr/>
              </p:nvSpPr>
              <p:spPr>
                <a:xfrm>
                  <a:off x="3888633" y="3427522"/>
                  <a:ext cx="55377" cy="76212"/>
                </a:xfrm>
                <a:custGeom>
                  <a:avLst/>
                  <a:gdLst/>
                  <a:ahLst/>
                  <a:cxnLst/>
                  <a:rect l="l" t="t" r="r" b="b"/>
                  <a:pathLst>
                    <a:path w="7041" h="9690" fill="none" extrusionOk="0">
                      <a:moveTo>
                        <a:pt x="0" y="0"/>
                      </a:moveTo>
                      <a:lnTo>
                        <a:pt x="7041" y="969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59"/>
                <p:cNvSpPr/>
                <p:nvPr/>
              </p:nvSpPr>
              <p:spPr>
                <a:xfrm>
                  <a:off x="3944003" y="3406208"/>
                  <a:ext cx="40631" cy="97526"/>
                </a:xfrm>
                <a:custGeom>
                  <a:avLst/>
                  <a:gdLst/>
                  <a:ahLst/>
                  <a:cxnLst/>
                  <a:rect l="l" t="t" r="r" b="b"/>
                  <a:pathLst>
                    <a:path w="5166" h="12400" fill="none" extrusionOk="0">
                      <a:moveTo>
                        <a:pt x="1" y="12400"/>
                      </a:moveTo>
                      <a:lnTo>
                        <a:pt x="516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59"/>
                <p:cNvSpPr/>
                <p:nvPr/>
              </p:nvSpPr>
              <p:spPr>
                <a:xfrm>
                  <a:off x="3984625" y="3357500"/>
                  <a:ext cx="55291" cy="48716"/>
                </a:xfrm>
                <a:custGeom>
                  <a:avLst/>
                  <a:gdLst/>
                  <a:ahLst/>
                  <a:cxnLst/>
                  <a:rect l="l" t="t" r="r" b="b"/>
                  <a:pathLst>
                    <a:path w="7030" h="6194" fill="none" extrusionOk="0">
                      <a:moveTo>
                        <a:pt x="1" y="6194"/>
                      </a:moveTo>
                      <a:lnTo>
                        <a:pt x="7029"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59"/>
                <p:cNvSpPr/>
                <p:nvPr/>
              </p:nvSpPr>
              <p:spPr>
                <a:xfrm>
                  <a:off x="3888633" y="3406208"/>
                  <a:ext cx="96000" cy="21322"/>
                </a:xfrm>
                <a:custGeom>
                  <a:avLst/>
                  <a:gdLst/>
                  <a:ahLst/>
                  <a:cxnLst/>
                  <a:rect l="l" t="t" r="r" b="b"/>
                  <a:pathLst>
                    <a:path w="12206" h="2711" fill="none" extrusionOk="0">
                      <a:moveTo>
                        <a:pt x="0" y="2710"/>
                      </a:moveTo>
                      <a:lnTo>
                        <a:pt x="1220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59"/>
                <p:cNvSpPr/>
                <p:nvPr/>
              </p:nvSpPr>
              <p:spPr>
                <a:xfrm>
                  <a:off x="3984625" y="3406208"/>
                  <a:ext cx="42251" cy="136348"/>
                </a:xfrm>
                <a:custGeom>
                  <a:avLst/>
                  <a:gdLst/>
                  <a:ahLst/>
                  <a:cxnLst/>
                  <a:rect l="l" t="t" r="r" b="b"/>
                  <a:pathLst>
                    <a:path w="5372" h="17336" fill="none" extrusionOk="0">
                      <a:moveTo>
                        <a:pt x="1" y="1"/>
                      </a:moveTo>
                      <a:lnTo>
                        <a:pt x="5372" y="17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59"/>
                <p:cNvSpPr/>
                <p:nvPr/>
              </p:nvSpPr>
              <p:spPr>
                <a:xfrm>
                  <a:off x="4026868" y="3427522"/>
                  <a:ext cx="35597" cy="115033"/>
                </a:xfrm>
                <a:custGeom>
                  <a:avLst/>
                  <a:gdLst/>
                  <a:ahLst/>
                  <a:cxnLst/>
                  <a:rect l="l" t="t" r="r" b="b"/>
                  <a:pathLst>
                    <a:path w="4526" h="14626" fill="none" extrusionOk="0">
                      <a:moveTo>
                        <a:pt x="1" y="14625"/>
                      </a:moveTo>
                      <a:lnTo>
                        <a:pt x="4525"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59"/>
                <p:cNvSpPr/>
                <p:nvPr/>
              </p:nvSpPr>
              <p:spPr>
                <a:xfrm>
                  <a:off x="3876261" y="3542548"/>
                  <a:ext cx="150615" cy="52051"/>
                </a:xfrm>
                <a:custGeom>
                  <a:avLst/>
                  <a:gdLst/>
                  <a:ahLst/>
                  <a:cxnLst/>
                  <a:rect l="l" t="t" r="r" b="b"/>
                  <a:pathLst>
                    <a:path w="19150" h="6618" fill="none" extrusionOk="0">
                      <a:moveTo>
                        <a:pt x="1" y="6617"/>
                      </a:moveTo>
                      <a:lnTo>
                        <a:pt x="19150"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59"/>
                <p:cNvSpPr/>
                <p:nvPr/>
              </p:nvSpPr>
              <p:spPr>
                <a:xfrm>
                  <a:off x="4006702" y="3542548"/>
                  <a:ext cx="20174" cy="99044"/>
                </a:xfrm>
                <a:custGeom>
                  <a:avLst/>
                  <a:gdLst/>
                  <a:ahLst/>
                  <a:cxnLst/>
                  <a:rect l="l" t="t" r="r" b="b"/>
                  <a:pathLst>
                    <a:path w="2565" h="12593" fill="none" extrusionOk="0">
                      <a:moveTo>
                        <a:pt x="2565" y="0"/>
                      </a:moveTo>
                      <a:lnTo>
                        <a:pt x="0" y="1259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59"/>
                <p:cNvSpPr/>
                <p:nvPr/>
              </p:nvSpPr>
              <p:spPr>
                <a:xfrm>
                  <a:off x="3912700" y="3641584"/>
                  <a:ext cx="97817" cy="41779"/>
                </a:xfrm>
                <a:custGeom>
                  <a:avLst/>
                  <a:gdLst/>
                  <a:ahLst/>
                  <a:cxnLst/>
                  <a:rect l="l" t="t" r="r" b="b"/>
                  <a:pathLst>
                    <a:path w="12437" h="5312" fill="none" extrusionOk="0">
                      <a:moveTo>
                        <a:pt x="1" y="5311"/>
                      </a:moveTo>
                      <a:lnTo>
                        <a:pt x="12436"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59"/>
                <p:cNvSpPr/>
                <p:nvPr/>
              </p:nvSpPr>
              <p:spPr>
                <a:xfrm>
                  <a:off x="3875601" y="3503726"/>
                  <a:ext cx="68410" cy="89158"/>
                </a:xfrm>
                <a:custGeom>
                  <a:avLst/>
                  <a:gdLst/>
                  <a:ahLst/>
                  <a:cxnLst/>
                  <a:rect l="l" t="t" r="r" b="b"/>
                  <a:pathLst>
                    <a:path w="8698" h="11336" fill="none" extrusionOk="0">
                      <a:moveTo>
                        <a:pt x="8698" y="1"/>
                      </a:moveTo>
                      <a:lnTo>
                        <a:pt x="0" y="11335"/>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59"/>
                <p:cNvSpPr/>
                <p:nvPr/>
              </p:nvSpPr>
              <p:spPr>
                <a:xfrm>
                  <a:off x="3944003" y="3503726"/>
                  <a:ext cx="89441" cy="36163"/>
                </a:xfrm>
                <a:custGeom>
                  <a:avLst/>
                  <a:gdLst/>
                  <a:ahLst/>
                  <a:cxnLst/>
                  <a:rect l="l" t="t" r="r" b="b"/>
                  <a:pathLst>
                    <a:path w="11372" h="4598" fill="none" extrusionOk="0">
                      <a:moveTo>
                        <a:pt x="1" y="1"/>
                      </a:moveTo>
                      <a:lnTo>
                        <a:pt x="11372" y="459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59"/>
                <p:cNvSpPr/>
                <p:nvPr/>
              </p:nvSpPr>
              <p:spPr>
                <a:xfrm>
                  <a:off x="4033436" y="3490599"/>
                  <a:ext cx="132824" cy="49290"/>
                </a:xfrm>
                <a:custGeom>
                  <a:avLst/>
                  <a:gdLst/>
                  <a:ahLst/>
                  <a:cxnLst/>
                  <a:rect l="l" t="t" r="r" b="b"/>
                  <a:pathLst>
                    <a:path w="16888" h="6267" fill="none" extrusionOk="0">
                      <a:moveTo>
                        <a:pt x="1" y="6267"/>
                      </a:moveTo>
                      <a:lnTo>
                        <a:pt x="16888"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59"/>
                <p:cNvSpPr/>
                <p:nvPr/>
              </p:nvSpPr>
              <p:spPr>
                <a:xfrm>
                  <a:off x="4166252" y="3490599"/>
                  <a:ext cx="73459" cy="95528"/>
                </a:xfrm>
                <a:custGeom>
                  <a:avLst/>
                  <a:gdLst/>
                  <a:ahLst/>
                  <a:cxnLst/>
                  <a:rect l="l" t="t" r="r" b="b"/>
                  <a:pathLst>
                    <a:path w="9340" h="12146" fill="none" extrusionOk="0">
                      <a:moveTo>
                        <a:pt x="1" y="0"/>
                      </a:moveTo>
                      <a:lnTo>
                        <a:pt x="9339" y="12146"/>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59"/>
                <p:cNvSpPr/>
                <p:nvPr/>
              </p:nvSpPr>
              <p:spPr>
                <a:xfrm>
                  <a:off x="4027726" y="3539882"/>
                  <a:ext cx="211985" cy="39970"/>
                </a:xfrm>
                <a:custGeom>
                  <a:avLst/>
                  <a:gdLst/>
                  <a:ahLst/>
                  <a:cxnLst/>
                  <a:rect l="l" t="t" r="r" b="b"/>
                  <a:pathLst>
                    <a:path w="26953" h="5082" fill="none" extrusionOk="0">
                      <a:moveTo>
                        <a:pt x="26952" y="5081"/>
                      </a:moveTo>
                      <a:lnTo>
                        <a:pt x="1"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59"/>
                <p:cNvSpPr/>
                <p:nvPr/>
              </p:nvSpPr>
              <p:spPr>
                <a:xfrm>
                  <a:off x="4027726" y="3539882"/>
                  <a:ext cx="99720" cy="174878"/>
                </a:xfrm>
                <a:custGeom>
                  <a:avLst/>
                  <a:gdLst/>
                  <a:ahLst/>
                  <a:cxnLst/>
                  <a:rect l="l" t="t" r="r" b="b"/>
                  <a:pathLst>
                    <a:path w="12679" h="22235" fill="none" extrusionOk="0">
                      <a:moveTo>
                        <a:pt x="1" y="1"/>
                      </a:moveTo>
                      <a:lnTo>
                        <a:pt x="12678" y="2223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59"/>
                <p:cNvSpPr/>
                <p:nvPr/>
              </p:nvSpPr>
              <p:spPr>
                <a:xfrm>
                  <a:off x="4027726" y="3539882"/>
                  <a:ext cx="159754" cy="111707"/>
                </a:xfrm>
                <a:custGeom>
                  <a:avLst/>
                  <a:gdLst/>
                  <a:ahLst/>
                  <a:cxnLst/>
                  <a:rect l="l" t="t" r="r" b="b"/>
                  <a:pathLst>
                    <a:path w="20312" h="14203" fill="none" extrusionOk="0">
                      <a:moveTo>
                        <a:pt x="1" y="1"/>
                      </a:moveTo>
                      <a:lnTo>
                        <a:pt x="20311" y="142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59"/>
                <p:cNvSpPr/>
                <p:nvPr/>
              </p:nvSpPr>
              <p:spPr>
                <a:xfrm>
                  <a:off x="4006702" y="3641584"/>
                  <a:ext cx="120743" cy="73176"/>
                </a:xfrm>
                <a:custGeom>
                  <a:avLst/>
                  <a:gdLst/>
                  <a:ahLst/>
                  <a:cxnLst/>
                  <a:rect l="l" t="t" r="r" b="b"/>
                  <a:pathLst>
                    <a:path w="15352" h="9304" fill="none" extrusionOk="0">
                      <a:moveTo>
                        <a:pt x="0" y="1"/>
                      </a:moveTo>
                      <a:lnTo>
                        <a:pt x="15351" y="9303"/>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59"/>
                <p:cNvSpPr/>
                <p:nvPr/>
              </p:nvSpPr>
              <p:spPr>
                <a:xfrm>
                  <a:off x="4006702" y="3641584"/>
                  <a:ext cx="39773" cy="140249"/>
                </a:xfrm>
                <a:custGeom>
                  <a:avLst/>
                  <a:gdLst/>
                  <a:ahLst/>
                  <a:cxnLst/>
                  <a:rect l="l" t="t" r="r" b="b"/>
                  <a:pathLst>
                    <a:path w="5057" h="17832" fill="none" extrusionOk="0">
                      <a:moveTo>
                        <a:pt x="5057" y="17832"/>
                      </a:moveTo>
                      <a:lnTo>
                        <a:pt x="0"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59"/>
                <p:cNvSpPr/>
                <p:nvPr/>
              </p:nvSpPr>
              <p:spPr>
                <a:xfrm>
                  <a:off x="3996423" y="3784585"/>
                  <a:ext cx="51862" cy="10280"/>
                </a:xfrm>
                <a:custGeom>
                  <a:avLst/>
                  <a:gdLst/>
                  <a:ahLst/>
                  <a:cxnLst/>
                  <a:rect l="l" t="t" r="r" b="b"/>
                  <a:pathLst>
                    <a:path w="6594" h="1307" fill="none" extrusionOk="0">
                      <a:moveTo>
                        <a:pt x="1" y="1307"/>
                      </a:moveTo>
                      <a:lnTo>
                        <a:pt x="6594"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59"/>
                <p:cNvSpPr/>
                <p:nvPr/>
              </p:nvSpPr>
              <p:spPr>
                <a:xfrm>
                  <a:off x="4048277" y="3784585"/>
                  <a:ext cx="47583" cy="68890"/>
                </a:xfrm>
                <a:custGeom>
                  <a:avLst/>
                  <a:gdLst/>
                  <a:ahLst/>
                  <a:cxnLst/>
                  <a:rect l="l" t="t" r="r" b="b"/>
                  <a:pathLst>
                    <a:path w="6050" h="8759" fill="none" extrusionOk="0">
                      <a:moveTo>
                        <a:pt x="1" y="0"/>
                      </a:moveTo>
                      <a:lnTo>
                        <a:pt x="6049" y="8758"/>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59"/>
                <p:cNvSpPr/>
                <p:nvPr/>
              </p:nvSpPr>
              <p:spPr>
                <a:xfrm>
                  <a:off x="4095947" y="3788392"/>
                  <a:ext cx="10280" cy="64894"/>
                </a:xfrm>
                <a:custGeom>
                  <a:avLst/>
                  <a:gdLst/>
                  <a:ahLst/>
                  <a:cxnLst/>
                  <a:rect l="l" t="t" r="r" b="b"/>
                  <a:pathLst>
                    <a:path w="1307" h="8251" fill="none" extrusionOk="0">
                      <a:moveTo>
                        <a:pt x="0" y="8250"/>
                      </a:moveTo>
                      <a:lnTo>
                        <a:pt x="1307" y="0"/>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59"/>
                <p:cNvSpPr/>
                <p:nvPr/>
              </p:nvSpPr>
              <p:spPr>
                <a:xfrm>
                  <a:off x="4095852" y="3853467"/>
                  <a:ext cx="45672" cy="15895"/>
                </a:xfrm>
                <a:custGeom>
                  <a:avLst/>
                  <a:gdLst/>
                  <a:ahLst/>
                  <a:cxnLst/>
                  <a:rect l="l" t="t" r="r" b="b"/>
                  <a:pathLst>
                    <a:path w="5807" h="2021" fill="none" extrusionOk="0">
                      <a:moveTo>
                        <a:pt x="0" y="0"/>
                      </a:moveTo>
                      <a:lnTo>
                        <a:pt x="5807" y="202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59"/>
                <p:cNvSpPr/>
                <p:nvPr/>
              </p:nvSpPr>
              <p:spPr>
                <a:xfrm>
                  <a:off x="4138567" y="3868308"/>
                  <a:ext cx="16469" cy="101710"/>
                </a:xfrm>
                <a:custGeom>
                  <a:avLst/>
                  <a:gdLst/>
                  <a:ahLst/>
                  <a:cxnLst/>
                  <a:rect l="l" t="t" r="r" b="b"/>
                  <a:pathLst>
                    <a:path w="2094" h="12932" fill="none" extrusionOk="0">
                      <a:moveTo>
                        <a:pt x="1" y="1"/>
                      </a:moveTo>
                      <a:lnTo>
                        <a:pt x="2093" y="1293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59"/>
                <p:cNvSpPr/>
                <p:nvPr/>
              </p:nvSpPr>
              <p:spPr>
                <a:xfrm>
                  <a:off x="3875601" y="3592876"/>
                  <a:ext cx="131110" cy="48716"/>
                </a:xfrm>
                <a:custGeom>
                  <a:avLst/>
                  <a:gdLst/>
                  <a:ahLst/>
                  <a:cxnLst/>
                  <a:rect l="l" t="t" r="r" b="b"/>
                  <a:pathLst>
                    <a:path w="16670" h="6194" fill="none" extrusionOk="0">
                      <a:moveTo>
                        <a:pt x="0" y="0"/>
                      </a:moveTo>
                      <a:lnTo>
                        <a:pt x="16669" y="6194"/>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59"/>
                <p:cNvSpPr/>
                <p:nvPr/>
              </p:nvSpPr>
              <p:spPr>
                <a:xfrm>
                  <a:off x="4164828" y="3394410"/>
                  <a:ext cx="26458" cy="93153"/>
                </a:xfrm>
                <a:custGeom>
                  <a:avLst/>
                  <a:gdLst/>
                  <a:ahLst/>
                  <a:cxnLst/>
                  <a:rect l="l" t="t" r="r" b="b"/>
                  <a:pathLst>
                    <a:path w="3364" h="11844" fill="none" extrusionOk="0">
                      <a:moveTo>
                        <a:pt x="0" y="11843"/>
                      </a:moveTo>
                      <a:lnTo>
                        <a:pt x="3363" y="1"/>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59"/>
                <p:cNvSpPr/>
                <p:nvPr/>
              </p:nvSpPr>
              <p:spPr>
                <a:xfrm>
                  <a:off x="4191278" y="3394410"/>
                  <a:ext cx="86586" cy="52719"/>
                </a:xfrm>
                <a:custGeom>
                  <a:avLst/>
                  <a:gdLst/>
                  <a:ahLst/>
                  <a:cxnLst/>
                  <a:rect l="l" t="t" r="r" b="b"/>
                  <a:pathLst>
                    <a:path w="11009" h="6703" fill="none" extrusionOk="0">
                      <a:moveTo>
                        <a:pt x="0" y="1"/>
                      </a:moveTo>
                      <a:lnTo>
                        <a:pt x="11008" y="6702"/>
                      </a:lnTo>
                    </a:path>
                  </a:pathLst>
                </a:custGeom>
                <a:noFill/>
                <a:ln w="1825" cap="flat" cmpd="sng">
                  <a:solidFill>
                    <a:srgbClr val="A5B7C5"/>
                  </a:solidFill>
                  <a:prstDash val="solid"/>
                  <a:miter lim="1209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2" name="Google Shape;3952;p59"/>
              <p:cNvGrpSpPr/>
              <p:nvPr/>
            </p:nvGrpSpPr>
            <p:grpSpPr>
              <a:xfrm>
                <a:off x="4180904" y="4251758"/>
                <a:ext cx="37783" cy="32420"/>
                <a:chOff x="4180904" y="4251758"/>
                <a:chExt cx="37783" cy="32420"/>
              </a:xfrm>
            </p:grpSpPr>
            <p:sp>
              <p:nvSpPr>
                <p:cNvPr id="3953" name="Google Shape;3953;p59"/>
                <p:cNvSpPr/>
                <p:nvPr/>
              </p:nvSpPr>
              <p:spPr>
                <a:xfrm>
                  <a:off x="4180904" y="4251758"/>
                  <a:ext cx="37783" cy="32420"/>
                </a:xfrm>
                <a:custGeom>
                  <a:avLst/>
                  <a:gdLst/>
                  <a:ahLst/>
                  <a:cxnLst/>
                  <a:rect l="l" t="t" r="r" b="b"/>
                  <a:pathLst>
                    <a:path w="4804" h="4122" extrusionOk="0">
                      <a:moveTo>
                        <a:pt x="2738" y="0"/>
                      </a:moveTo>
                      <a:cubicBezTo>
                        <a:pt x="2231" y="0"/>
                        <a:pt x="1715" y="190"/>
                        <a:pt x="1295" y="613"/>
                      </a:cubicBezTo>
                      <a:cubicBezTo>
                        <a:pt x="1" y="1908"/>
                        <a:pt x="920" y="4121"/>
                        <a:pt x="2759" y="4121"/>
                      </a:cubicBezTo>
                      <a:cubicBezTo>
                        <a:pt x="3884" y="4109"/>
                        <a:pt x="4803" y="3190"/>
                        <a:pt x="4803" y="2065"/>
                      </a:cubicBezTo>
                      <a:cubicBezTo>
                        <a:pt x="4803" y="823"/>
                        <a:pt x="3792" y="0"/>
                        <a:pt x="273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59"/>
                <p:cNvSpPr/>
                <p:nvPr/>
              </p:nvSpPr>
              <p:spPr>
                <a:xfrm>
                  <a:off x="4196037" y="4261432"/>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5" name="Google Shape;3955;p59"/>
              <p:cNvGrpSpPr/>
              <p:nvPr/>
            </p:nvGrpSpPr>
            <p:grpSpPr>
              <a:xfrm>
                <a:off x="4201644" y="4081324"/>
                <a:ext cx="37783" cy="32364"/>
                <a:chOff x="4201644" y="4081324"/>
                <a:chExt cx="37783" cy="32364"/>
              </a:xfrm>
            </p:grpSpPr>
            <p:sp>
              <p:nvSpPr>
                <p:cNvPr id="3956" name="Google Shape;3956;p59"/>
                <p:cNvSpPr/>
                <p:nvPr/>
              </p:nvSpPr>
              <p:spPr>
                <a:xfrm>
                  <a:off x="4201644" y="4081324"/>
                  <a:ext cx="37783" cy="32364"/>
                </a:xfrm>
                <a:custGeom>
                  <a:avLst/>
                  <a:gdLst/>
                  <a:ahLst/>
                  <a:cxnLst/>
                  <a:rect l="l" t="t" r="r" b="b"/>
                  <a:pathLst>
                    <a:path w="4804" h="4115" extrusionOk="0">
                      <a:moveTo>
                        <a:pt x="2732" y="1"/>
                      </a:moveTo>
                      <a:cubicBezTo>
                        <a:pt x="2228" y="1"/>
                        <a:pt x="1713" y="188"/>
                        <a:pt x="1295" y="606"/>
                      </a:cubicBezTo>
                      <a:cubicBezTo>
                        <a:pt x="1" y="1900"/>
                        <a:pt x="920" y="4114"/>
                        <a:pt x="2747"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59"/>
                <p:cNvSpPr/>
                <p:nvPr/>
              </p:nvSpPr>
              <p:spPr>
                <a:xfrm>
                  <a:off x="4214582" y="4091037"/>
                  <a:ext cx="15235" cy="13040"/>
                </a:xfrm>
                <a:custGeom>
                  <a:avLst/>
                  <a:gdLst/>
                  <a:ahLst/>
                  <a:cxnLst/>
                  <a:rect l="l" t="t" r="r" b="b"/>
                  <a:pathLst>
                    <a:path w="1937" h="1658" extrusionOk="0">
                      <a:moveTo>
                        <a:pt x="1102" y="0"/>
                      </a:moveTo>
                      <a:cubicBezTo>
                        <a:pt x="364" y="0"/>
                        <a:pt x="1" y="883"/>
                        <a:pt x="521" y="1415"/>
                      </a:cubicBezTo>
                      <a:cubicBezTo>
                        <a:pt x="688" y="1582"/>
                        <a:pt x="894" y="1657"/>
                        <a:pt x="1096" y="1657"/>
                      </a:cubicBezTo>
                      <a:cubicBezTo>
                        <a:pt x="1524" y="1657"/>
                        <a:pt x="1936" y="1323"/>
                        <a:pt x="1936" y="823"/>
                      </a:cubicBezTo>
                      <a:cubicBezTo>
                        <a:pt x="1936" y="363"/>
                        <a:pt x="1561" y="0"/>
                        <a:pt x="1102"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8" name="Google Shape;3958;p59"/>
              <p:cNvGrpSpPr/>
              <p:nvPr/>
            </p:nvGrpSpPr>
            <p:grpSpPr>
              <a:xfrm>
                <a:off x="4284416" y="3887428"/>
                <a:ext cx="37783" cy="32451"/>
                <a:chOff x="4284416" y="3887428"/>
                <a:chExt cx="37783" cy="32451"/>
              </a:xfrm>
            </p:grpSpPr>
            <p:sp>
              <p:nvSpPr>
                <p:cNvPr id="3959" name="Google Shape;3959;p59"/>
                <p:cNvSpPr/>
                <p:nvPr/>
              </p:nvSpPr>
              <p:spPr>
                <a:xfrm>
                  <a:off x="4284416" y="3887428"/>
                  <a:ext cx="37783" cy="32451"/>
                </a:xfrm>
                <a:custGeom>
                  <a:avLst/>
                  <a:gdLst/>
                  <a:ahLst/>
                  <a:cxnLst/>
                  <a:rect l="l" t="t" r="r" b="b"/>
                  <a:pathLst>
                    <a:path w="4804" h="4126" extrusionOk="0">
                      <a:moveTo>
                        <a:pt x="2731" y="1"/>
                      </a:moveTo>
                      <a:cubicBezTo>
                        <a:pt x="2227" y="1"/>
                        <a:pt x="1713" y="188"/>
                        <a:pt x="1295" y="606"/>
                      </a:cubicBezTo>
                      <a:cubicBezTo>
                        <a:pt x="1" y="1900"/>
                        <a:pt x="920" y="4126"/>
                        <a:pt x="2747" y="4126"/>
                      </a:cubicBezTo>
                      <a:cubicBezTo>
                        <a:pt x="3884" y="4114"/>
                        <a:pt x="4803" y="3195"/>
                        <a:pt x="4803" y="2070"/>
                      </a:cubicBezTo>
                      <a:cubicBezTo>
                        <a:pt x="4803" y="824"/>
                        <a:pt x="3788" y="1"/>
                        <a:pt x="2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59"/>
                <p:cNvSpPr/>
                <p:nvPr/>
              </p:nvSpPr>
              <p:spPr>
                <a:xfrm>
                  <a:off x="4299548" y="3897039"/>
                  <a:ext cx="13040" cy="13048"/>
                </a:xfrm>
                <a:custGeom>
                  <a:avLst/>
                  <a:gdLst/>
                  <a:ahLst/>
                  <a:cxnLst/>
                  <a:rect l="l" t="t" r="r" b="b"/>
                  <a:pathLst>
                    <a:path w="1658" h="1659" extrusionOk="0">
                      <a:moveTo>
                        <a:pt x="823" y="1"/>
                      </a:moveTo>
                      <a:cubicBezTo>
                        <a:pt x="363" y="1"/>
                        <a:pt x="0" y="376"/>
                        <a:pt x="0" y="835"/>
                      </a:cubicBezTo>
                      <a:cubicBezTo>
                        <a:pt x="0"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1" name="Google Shape;3961;p59"/>
              <p:cNvGrpSpPr/>
              <p:nvPr/>
            </p:nvGrpSpPr>
            <p:grpSpPr>
              <a:xfrm>
                <a:off x="4223721" y="3860404"/>
                <a:ext cx="37870" cy="32364"/>
                <a:chOff x="4223721" y="3860404"/>
                <a:chExt cx="37870" cy="32364"/>
              </a:xfrm>
            </p:grpSpPr>
            <p:sp>
              <p:nvSpPr>
                <p:cNvPr id="3962" name="Google Shape;3962;p59"/>
                <p:cNvSpPr/>
                <p:nvPr/>
              </p:nvSpPr>
              <p:spPr>
                <a:xfrm>
                  <a:off x="4223721" y="3860404"/>
                  <a:ext cx="37870" cy="32364"/>
                </a:xfrm>
                <a:custGeom>
                  <a:avLst/>
                  <a:gdLst/>
                  <a:ahLst/>
                  <a:cxnLst/>
                  <a:rect l="l" t="t" r="r" b="b"/>
                  <a:pathLst>
                    <a:path w="4815" h="4115" extrusionOk="0">
                      <a:moveTo>
                        <a:pt x="2735" y="1"/>
                      </a:moveTo>
                      <a:cubicBezTo>
                        <a:pt x="2228" y="1"/>
                        <a:pt x="1713" y="188"/>
                        <a:pt x="1295" y="606"/>
                      </a:cubicBezTo>
                      <a:cubicBezTo>
                        <a:pt x="0" y="1901"/>
                        <a:pt x="920" y="4114"/>
                        <a:pt x="2758" y="4114"/>
                      </a:cubicBezTo>
                      <a:cubicBezTo>
                        <a:pt x="3883" y="4114"/>
                        <a:pt x="4803" y="3195"/>
                        <a:pt x="4815" y="2058"/>
                      </a:cubicBezTo>
                      <a:cubicBezTo>
                        <a:pt x="4815" y="822"/>
                        <a:pt x="3795" y="1"/>
                        <a:pt x="273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59"/>
                <p:cNvSpPr/>
                <p:nvPr/>
              </p:nvSpPr>
              <p:spPr>
                <a:xfrm>
                  <a:off x="4238846" y="3870117"/>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83" y="1658"/>
                        <a:pt x="1658" y="1283"/>
                        <a:pt x="1658" y="823"/>
                      </a:cubicBezTo>
                      <a:cubicBezTo>
                        <a:pt x="1658" y="363"/>
                        <a:pt x="1283"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4" name="Google Shape;3964;p59"/>
              <p:cNvGrpSpPr/>
              <p:nvPr/>
            </p:nvGrpSpPr>
            <p:grpSpPr>
              <a:xfrm>
                <a:off x="4104889" y="3699242"/>
                <a:ext cx="37776" cy="32357"/>
                <a:chOff x="4104889" y="3699242"/>
                <a:chExt cx="37776" cy="32357"/>
              </a:xfrm>
            </p:grpSpPr>
            <p:sp>
              <p:nvSpPr>
                <p:cNvPr id="3965" name="Google Shape;3965;p59"/>
                <p:cNvSpPr/>
                <p:nvPr/>
              </p:nvSpPr>
              <p:spPr>
                <a:xfrm>
                  <a:off x="4104889" y="3699242"/>
                  <a:ext cx="37776" cy="32357"/>
                </a:xfrm>
                <a:custGeom>
                  <a:avLst/>
                  <a:gdLst/>
                  <a:ahLst/>
                  <a:cxnLst/>
                  <a:rect l="l" t="t" r="r" b="b"/>
                  <a:pathLst>
                    <a:path w="4803" h="4114" extrusionOk="0">
                      <a:moveTo>
                        <a:pt x="2730" y="0"/>
                      </a:moveTo>
                      <a:cubicBezTo>
                        <a:pt x="2226" y="0"/>
                        <a:pt x="1712" y="188"/>
                        <a:pt x="1295" y="605"/>
                      </a:cubicBezTo>
                      <a:cubicBezTo>
                        <a:pt x="0" y="1900"/>
                        <a:pt x="920" y="4114"/>
                        <a:pt x="2746" y="4114"/>
                      </a:cubicBezTo>
                      <a:cubicBezTo>
                        <a:pt x="3883" y="4114"/>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59"/>
                <p:cNvSpPr/>
                <p:nvPr/>
              </p:nvSpPr>
              <p:spPr>
                <a:xfrm>
                  <a:off x="4120013" y="3708948"/>
                  <a:ext cx="13040" cy="13040"/>
                </a:xfrm>
                <a:custGeom>
                  <a:avLst/>
                  <a:gdLst/>
                  <a:ahLst/>
                  <a:cxnLst/>
                  <a:rect l="l" t="t" r="r" b="b"/>
                  <a:pathLst>
                    <a:path w="1658" h="1658" extrusionOk="0">
                      <a:moveTo>
                        <a:pt x="823" y="0"/>
                      </a:moveTo>
                      <a:cubicBezTo>
                        <a:pt x="376" y="0"/>
                        <a:pt x="1" y="375"/>
                        <a:pt x="1" y="823"/>
                      </a:cubicBezTo>
                      <a:cubicBezTo>
                        <a:pt x="1" y="1283"/>
                        <a:pt x="376" y="1658"/>
                        <a:pt x="823" y="1658"/>
                      </a:cubicBezTo>
                      <a:cubicBezTo>
                        <a:pt x="1283" y="1658"/>
                        <a:pt x="1658" y="1283"/>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7" name="Google Shape;3967;p59"/>
              <p:cNvGrpSpPr/>
              <p:nvPr/>
            </p:nvGrpSpPr>
            <p:grpSpPr>
              <a:xfrm>
                <a:off x="4143608" y="3475121"/>
                <a:ext cx="37878" cy="32420"/>
                <a:chOff x="4143608" y="3475121"/>
                <a:chExt cx="37878" cy="32420"/>
              </a:xfrm>
            </p:grpSpPr>
            <p:sp>
              <p:nvSpPr>
                <p:cNvPr id="3968" name="Google Shape;3968;p59"/>
                <p:cNvSpPr/>
                <p:nvPr/>
              </p:nvSpPr>
              <p:spPr>
                <a:xfrm>
                  <a:off x="4143608" y="3475121"/>
                  <a:ext cx="37878" cy="32420"/>
                </a:xfrm>
                <a:custGeom>
                  <a:avLst/>
                  <a:gdLst/>
                  <a:ahLst/>
                  <a:cxnLst/>
                  <a:rect l="l" t="t" r="r" b="b"/>
                  <a:pathLst>
                    <a:path w="4816" h="4122" extrusionOk="0">
                      <a:moveTo>
                        <a:pt x="2750" y="0"/>
                      </a:moveTo>
                      <a:cubicBezTo>
                        <a:pt x="2244" y="0"/>
                        <a:pt x="1727" y="190"/>
                        <a:pt x="1307" y="614"/>
                      </a:cubicBezTo>
                      <a:cubicBezTo>
                        <a:pt x="1" y="1908"/>
                        <a:pt x="920" y="4122"/>
                        <a:pt x="2759" y="4122"/>
                      </a:cubicBezTo>
                      <a:cubicBezTo>
                        <a:pt x="3896" y="4122"/>
                        <a:pt x="4815" y="3202"/>
                        <a:pt x="4815" y="2065"/>
                      </a:cubicBezTo>
                      <a:cubicBezTo>
                        <a:pt x="4815" y="823"/>
                        <a:pt x="3805" y="0"/>
                        <a:pt x="2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59"/>
                <p:cNvSpPr/>
                <p:nvPr/>
              </p:nvSpPr>
              <p:spPr>
                <a:xfrm>
                  <a:off x="4158741" y="3484795"/>
                  <a:ext cx="13040" cy="13040"/>
                </a:xfrm>
                <a:custGeom>
                  <a:avLst/>
                  <a:gdLst/>
                  <a:ahLst/>
                  <a:cxnLst/>
                  <a:rect l="l" t="t" r="r" b="b"/>
                  <a:pathLst>
                    <a:path w="1658" h="1658" extrusionOk="0">
                      <a:moveTo>
                        <a:pt x="835" y="1"/>
                      </a:moveTo>
                      <a:cubicBezTo>
                        <a:pt x="375" y="1"/>
                        <a:pt x="0" y="376"/>
                        <a:pt x="0" y="835"/>
                      </a:cubicBezTo>
                      <a:cubicBezTo>
                        <a:pt x="0" y="1295"/>
                        <a:pt x="375" y="1658"/>
                        <a:pt x="835" y="1658"/>
                      </a:cubicBezTo>
                      <a:cubicBezTo>
                        <a:pt x="1294" y="1658"/>
                        <a:pt x="1657" y="1295"/>
                        <a:pt x="1657" y="835"/>
                      </a:cubicBezTo>
                      <a:cubicBezTo>
                        <a:pt x="1657" y="376"/>
                        <a:pt x="1294"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0" name="Google Shape;3970;p59"/>
              <p:cNvGrpSpPr/>
              <p:nvPr/>
            </p:nvGrpSpPr>
            <p:grpSpPr>
              <a:xfrm>
                <a:off x="4217248" y="3570893"/>
                <a:ext cx="37776" cy="32364"/>
                <a:chOff x="4217248" y="3570893"/>
                <a:chExt cx="37776" cy="32364"/>
              </a:xfrm>
            </p:grpSpPr>
            <p:sp>
              <p:nvSpPr>
                <p:cNvPr id="3971" name="Google Shape;3971;p59"/>
                <p:cNvSpPr/>
                <p:nvPr/>
              </p:nvSpPr>
              <p:spPr>
                <a:xfrm>
                  <a:off x="4217248" y="3570893"/>
                  <a:ext cx="37776" cy="32364"/>
                </a:xfrm>
                <a:custGeom>
                  <a:avLst/>
                  <a:gdLst/>
                  <a:ahLst/>
                  <a:cxnLst/>
                  <a:rect l="l" t="t" r="r" b="b"/>
                  <a:pathLst>
                    <a:path w="4803" h="4115" extrusionOk="0">
                      <a:moveTo>
                        <a:pt x="2732" y="1"/>
                      </a:moveTo>
                      <a:cubicBezTo>
                        <a:pt x="2228" y="1"/>
                        <a:pt x="1713" y="188"/>
                        <a:pt x="1295" y="606"/>
                      </a:cubicBezTo>
                      <a:cubicBezTo>
                        <a:pt x="1" y="1900"/>
                        <a:pt x="920" y="4114"/>
                        <a:pt x="2759" y="4114"/>
                      </a:cubicBezTo>
                      <a:cubicBezTo>
                        <a:pt x="3884"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59"/>
                <p:cNvSpPr/>
                <p:nvPr/>
              </p:nvSpPr>
              <p:spPr>
                <a:xfrm>
                  <a:off x="4232373" y="3580599"/>
                  <a:ext cx="13048" cy="13048"/>
                </a:xfrm>
                <a:custGeom>
                  <a:avLst/>
                  <a:gdLst/>
                  <a:ahLst/>
                  <a:cxnLst/>
                  <a:rect l="l" t="t" r="r" b="b"/>
                  <a:pathLst>
                    <a:path w="1659" h="1659" extrusionOk="0">
                      <a:moveTo>
                        <a:pt x="824" y="1"/>
                      </a:moveTo>
                      <a:cubicBezTo>
                        <a:pt x="364" y="1"/>
                        <a:pt x="1" y="376"/>
                        <a:pt x="1" y="824"/>
                      </a:cubicBezTo>
                      <a:cubicBezTo>
                        <a:pt x="1" y="1283"/>
                        <a:pt x="364" y="1658"/>
                        <a:pt x="824" y="1658"/>
                      </a:cubicBezTo>
                      <a:cubicBezTo>
                        <a:pt x="1283" y="1658"/>
                        <a:pt x="1658" y="1283"/>
                        <a:pt x="1658" y="824"/>
                      </a:cubicBezTo>
                      <a:cubicBezTo>
                        <a:pt x="1658" y="376"/>
                        <a:pt x="1283" y="1"/>
                        <a:pt x="8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3" name="Google Shape;3973;p59"/>
              <p:cNvGrpSpPr/>
              <p:nvPr/>
            </p:nvGrpSpPr>
            <p:grpSpPr>
              <a:xfrm>
                <a:off x="4255307" y="3431612"/>
                <a:ext cx="37776" cy="32451"/>
                <a:chOff x="4255307" y="3431612"/>
                <a:chExt cx="37776" cy="32451"/>
              </a:xfrm>
            </p:grpSpPr>
            <p:sp>
              <p:nvSpPr>
                <p:cNvPr id="3974" name="Google Shape;3974;p59"/>
                <p:cNvSpPr/>
                <p:nvPr/>
              </p:nvSpPr>
              <p:spPr>
                <a:xfrm>
                  <a:off x="4255307" y="3431612"/>
                  <a:ext cx="37776" cy="32451"/>
                </a:xfrm>
                <a:custGeom>
                  <a:avLst/>
                  <a:gdLst/>
                  <a:ahLst/>
                  <a:cxnLst/>
                  <a:rect l="l" t="t" r="r" b="b"/>
                  <a:pathLst>
                    <a:path w="4803" h="4126" extrusionOk="0">
                      <a:moveTo>
                        <a:pt x="2730" y="0"/>
                      </a:moveTo>
                      <a:cubicBezTo>
                        <a:pt x="2226" y="0"/>
                        <a:pt x="1712" y="187"/>
                        <a:pt x="1295" y="605"/>
                      </a:cubicBezTo>
                      <a:cubicBezTo>
                        <a:pt x="0" y="1912"/>
                        <a:pt x="920" y="4125"/>
                        <a:pt x="2758"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59"/>
                <p:cNvSpPr/>
                <p:nvPr/>
              </p:nvSpPr>
              <p:spPr>
                <a:xfrm>
                  <a:off x="4270432" y="3441317"/>
                  <a:ext cx="13040" cy="13040"/>
                </a:xfrm>
                <a:custGeom>
                  <a:avLst/>
                  <a:gdLst/>
                  <a:ahLst/>
                  <a:cxnLst/>
                  <a:rect l="l" t="t" r="r" b="b"/>
                  <a:pathLst>
                    <a:path w="1658" h="1658" extrusionOk="0">
                      <a:moveTo>
                        <a:pt x="835" y="0"/>
                      </a:moveTo>
                      <a:cubicBezTo>
                        <a:pt x="376" y="0"/>
                        <a:pt x="1" y="375"/>
                        <a:pt x="1" y="835"/>
                      </a:cubicBezTo>
                      <a:cubicBezTo>
                        <a:pt x="1" y="1295"/>
                        <a:pt x="376" y="1658"/>
                        <a:pt x="835" y="1658"/>
                      </a:cubicBezTo>
                      <a:cubicBezTo>
                        <a:pt x="1295" y="1658"/>
                        <a:pt x="1658" y="1295"/>
                        <a:pt x="1658" y="835"/>
                      </a:cubicBezTo>
                      <a:cubicBezTo>
                        <a:pt x="1658" y="375"/>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6" name="Google Shape;3976;p59"/>
              <p:cNvGrpSpPr/>
              <p:nvPr/>
            </p:nvGrpSpPr>
            <p:grpSpPr>
              <a:xfrm>
                <a:off x="3853052" y="3577398"/>
                <a:ext cx="37776" cy="32420"/>
                <a:chOff x="3853052" y="3577398"/>
                <a:chExt cx="37776" cy="32420"/>
              </a:xfrm>
            </p:grpSpPr>
            <p:sp>
              <p:nvSpPr>
                <p:cNvPr id="3977" name="Google Shape;3977;p59"/>
                <p:cNvSpPr/>
                <p:nvPr/>
              </p:nvSpPr>
              <p:spPr>
                <a:xfrm>
                  <a:off x="3853052" y="3577398"/>
                  <a:ext cx="37776" cy="32420"/>
                </a:xfrm>
                <a:custGeom>
                  <a:avLst/>
                  <a:gdLst/>
                  <a:ahLst/>
                  <a:cxnLst/>
                  <a:rect l="l" t="t" r="r" b="b"/>
                  <a:pathLst>
                    <a:path w="4803" h="4122" extrusionOk="0">
                      <a:moveTo>
                        <a:pt x="2737" y="0"/>
                      </a:moveTo>
                      <a:cubicBezTo>
                        <a:pt x="2231" y="0"/>
                        <a:pt x="1714" y="190"/>
                        <a:pt x="1294" y="614"/>
                      </a:cubicBezTo>
                      <a:cubicBezTo>
                        <a:pt x="0" y="1908"/>
                        <a:pt x="919" y="4122"/>
                        <a:pt x="2746" y="4122"/>
                      </a:cubicBezTo>
                      <a:cubicBezTo>
                        <a:pt x="3883" y="4122"/>
                        <a:pt x="4803" y="3202"/>
                        <a:pt x="4803" y="2065"/>
                      </a:cubicBezTo>
                      <a:cubicBezTo>
                        <a:pt x="4803" y="823"/>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59"/>
                <p:cNvSpPr/>
                <p:nvPr/>
              </p:nvSpPr>
              <p:spPr>
                <a:xfrm>
                  <a:off x="3868176" y="3587072"/>
                  <a:ext cx="13040" cy="13040"/>
                </a:xfrm>
                <a:custGeom>
                  <a:avLst/>
                  <a:gdLst/>
                  <a:ahLst/>
                  <a:cxnLst/>
                  <a:rect l="l" t="t" r="r" b="b"/>
                  <a:pathLst>
                    <a:path w="1658" h="1658" extrusionOk="0">
                      <a:moveTo>
                        <a:pt x="823" y="1"/>
                      </a:moveTo>
                      <a:cubicBezTo>
                        <a:pt x="363" y="1"/>
                        <a:pt x="1" y="376"/>
                        <a:pt x="1" y="835"/>
                      </a:cubicBezTo>
                      <a:cubicBezTo>
                        <a:pt x="1" y="1295"/>
                        <a:pt x="363" y="1658"/>
                        <a:pt x="823" y="1658"/>
                      </a:cubicBezTo>
                      <a:cubicBezTo>
                        <a:pt x="1283" y="1658"/>
                        <a:pt x="1658" y="1295"/>
                        <a:pt x="1658" y="835"/>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9" name="Google Shape;3979;p59"/>
              <p:cNvGrpSpPr/>
              <p:nvPr/>
            </p:nvGrpSpPr>
            <p:grpSpPr>
              <a:xfrm>
                <a:off x="4039908" y="3412107"/>
                <a:ext cx="37776" cy="32357"/>
                <a:chOff x="4039908" y="3412107"/>
                <a:chExt cx="37776" cy="32357"/>
              </a:xfrm>
            </p:grpSpPr>
            <p:sp>
              <p:nvSpPr>
                <p:cNvPr id="3980" name="Google Shape;3980;p59"/>
                <p:cNvSpPr/>
                <p:nvPr/>
              </p:nvSpPr>
              <p:spPr>
                <a:xfrm>
                  <a:off x="4039908"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59"/>
                <p:cNvSpPr/>
                <p:nvPr/>
              </p:nvSpPr>
              <p:spPr>
                <a:xfrm>
                  <a:off x="4055033" y="3421812"/>
                  <a:ext cx="13040" cy="13040"/>
                </a:xfrm>
                <a:custGeom>
                  <a:avLst/>
                  <a:gdLst/>
                  <a:ahLst/>
                  <a:cxnLst/>
                  <a:rect l="l" t="t" r="r" b="b"/>
                  <a:pathLst>
                    <a:path w="1658" h="1658" extrusionOk="0">
                      <a:moveTo>
                        <a:pt x="823" y="1"/>
                      </a:moveTo>
                      <a:cubicBezTo>
                        <a:pt x="363" y="1"/>
                        <a:pt x="1" y="363"/>
                        <a:pt x="1" y="823"/>
                      </a:cubicBezTo>
                      <a:cubicBezTo>
                        <a:pt x="1" y="1283"/>
                        <a:pt x="363"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2" name="Google Shape;3982;p59"/>
              <p:cNvGrpSpPr/>
              <p:nvPr/>
            </p:nvGrpSpPr>
            <p:grpSpPr>
              <a:xfrm>
                <a:off x="4017360" y="3342061"/>
                <a:ext cx="37870" cy="32380"/>
                <a:chOff x="4017360" y="3342061"/>
                <a:chExt cx="37870" cy="32380"/>
              </a:xfrm>
            </p:grpSpPr>
            <p:sp>
              <p:nvSpPr>
                <p:cNvPr id="3983" name="Google Shape;3983;p59"/>
                <p:cNvSpPr/>
                <p:nvPr/>
              </p:nvSpPr>
              <p:spPr>
                <a:xfrm>
                  <a:off x="4017360" y="3342061"/>
                  <a:ext cx="37870" cy="32380"/>
                </a:xfrm>
                <a:custGeom>
                  <a:avLst/>
                  <a:gdLst/>
                  <a:ahLst/>
                  <a:cxnLst/>
                  <a:rect l="l" t="t" r="r" b="b"/>
                  <a:pathLst>
                    <a:path w="4815" h="4117" extrusionOk="0">
                      <a:moveTo>
                        <a:pt x="2749" y="0"/>
                      </a:moveTo>
                      <a:cubicBezTo>
                        <a:pt x="2243" y="0"/>
                        <a:pt x="1726" y="189"/>
                        <a:pt x="1307" y="608"/>
                      </a:cubicBezTo>
                      <a:cubicBezTo>
                        <a:pt x="0" y="1903"/>
                        <a:pt x="920" y="4116"/>
                        <a:pt x="2758" y="4116"/>
                      </a:cubicBezTo>
                      <a:cubicBezTo>
                        <a:pt x="3895" y="4116"/>
                        <a:pt x="4815" y="3197"/>
                        <a:pt x="4815" y="2060"/>
                      </a:cubicBezTo>
                      <a:cubicBezTo>
                        <a:pt x="4815" y="817"/>
                        <a:pt x="3804" y="0"/>
                        <a:pt x="274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59"/>
                <p:cNvSpPr/>
                <p:nvPr/>
              </p:nvSpPr>
              <p:spPr>
                <a:xfrm>
                  <a:off x="4032484" y="3351790"/>
                  <a:ext cx="13040" cy="13040"/>
                </a:xfrm>
                <a:custGeom>
                  <a:avLst/>
                  <a:gdLst/>
                  <a:ahLst/>
                  <a:cxnLst/>
                  <a:rect l="l" t="t" r="r" b="b"/>
                  <a:pathLst>
                    <a:path w="1658" h="1658" extrusionOk="0">
                      <a:moveTo>
                        <a:pt x="835" y="0"/>
                      </a:moveTo>
                      <a:cubicBezTo>
                        <a:pt x="376" y="0"/>
                        <a:pt x="1" y="363"/>
                        <a:pt x="1" y="823"/>
                      </a:cubicBezTo>
                      <a:cubicBezTo>
                        <a:pt x="1" y="1283"/>
                        <a:pt x="376" y="1658"/>
                        <a:pt x="835" y="1658"/>
                      </a:cubicBezTo>
                      <a:cubicBezTo>
                        <a:pt x="1295" y="1658"/>
                        <a:pt x="1658" y="1283"/>
                        <a:pt x="1658" y="823"/>
                      </a:cubicBezTo>
                      <a:cubicBezTo>
                        <a:pt x="1658" y="363"/>
                        <a:pt x="1295"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5" name="Google Shape;3985;p59"/>
              <p:cNvSpPr/>
              <p:nvPr/>
            </p:nvSpPr>
            <p:spPr>
              <a:xfrm>
                <a:off x="3998712" y="3520180"/>
                <a:ext cx="47764" cy="40929"/>
              </a:xfrm>
              <a:custGeom>
                <a:avLst/>
                <a:gdLst/>
                <a:ahLst/>
                <a:cxnLst/>
                <a:rect l="l" t="t" r="r" b="b"/>
                <a:pathLst>
                  <a:path w="6073" h="5204" extrusionOk="0">
                    <a:moveTo>
                      <a:pt x="3457" y="0"/>
                    </a:moveTo>
                    <a:cubicBezTo>
                      <a:pt x="2821" y="0"/>
                      <a:pt x="2173" y="236"/>
                      <a:pt x="1645" y="764"/>
                    </a:cubicBezTo>
                    <a:cubicBezTo>
                      <a:pt x="0" y="2397"/>
                      <a:pt x="1162" y="5191"/>
                      <a:pt x="3472" y="5203"/>
                    </a:cubicBezTo>
                    <a:cubicBezTo>
                      <a:pt x="4899" y="5191"/>
                      <a:pt x="6061" y="4030"/>
                      <a:pt x="6073" y="2602"/>
                    </a:cubicBezTo>
                    <a:cubicBezTo>
                      <a:pt x="6073" y="1038"/>
                      <a:pt x="4792" y="0"/>
                      <a:pt x="34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59"/>
              <p:cNvSpPr/>
              <p:nvPr/>
            </p:nvSpPr>
            <p:spPr>
              <a:xfrm>
                <a:off x="4011744" y="3529893"/>
                <a:ext cx="25026" cy="21448"/>
              </a:xfrm>
              <a:custGeom>
                <a:avLst/>
                <a:gdLst/>
                <a:ahLst/>
                <a:cxnLst/>
                <a:rect l="l" t="t" r="r" b="b"/>
                <a:pathLst>
                  <a:path w="3182" h="2727" extrusionOk="0">
                    <a:moveTo>
                      <a:pt x="1815" y="0"/>
                    </a:moveTo>
                    <a:cubicBezTo>
                      <a:pt x="605" y="0"/>
                      <a:pt x="1" y="1464"/>
                      <a:pt x="847" y="2323"/>
                    </a:cubicBezTo>
                    <a:cubicBezTo>
                      <a:pt x="1126" y="2601"/>
                      <a:pt x="1468" y="2726"/>
                      <a:pt x="1803" y="2726"/>
                    </a:cubicBezTo>
                    <a:cubicBezTo>
                      <a:pt x="2503" y="2726"/>
                      <a:pt x="3174" y="2185"/>
                      <a:pt x="3182" y="1367"/>
                    </a:cubicBezTo>
                    <a:cubicBezTo>
                      <a:pt x="3182" y="605"/>
                      <a:pt x="2565" y="0"/>
                      <a:pt x="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7" name="Google Shape;3987;p59"/>
              <p:cNvGrpSpPr/>
              <p:nvPr/>
            </p:nvGrpSpPr>
            <p:grpSpPr>
              <a:xfrm>
                <a:off x="3750870" y="3418650"/>
                <a:ext cx="37776" cy="32380"/>
                <a:chOff x="3750870" y="3418650"/>
                <a:chExt cx="37776" cy="32380"/>
              </a:xfrm>
            </p:grpSpPr>
            <p:sp>
              <p:nvSpPr>
                <p:cNvPr id="3988" name="Google Shape;3988;p59"/>
                <p:cNvSpPr/>
                <p:nvPr/>
              </p:nvSpPr>
              <p:spPr>
                <a:xfrm>
                  <a:off x="3750870" y="3418650"/>
                  <a:ext cx="37776" cy="32380"/>
                </a:xfrm>
                <a:custGeom>
                  <a:avLst/>
                  <a:gdLst/>
                  <a:ahLst/>
                  <a:cxnLst/>
                  <a:rect l="l" t="t" r="r" b="b"/>
                  <a:pathLst>
                    <a:path w="4803" h="4117" extrusionOk="0">
                      <a:moveTo>
                        <a:pt x="2737" y="0"/>
                      </a:moveTo>
                      <a:cubicBezTo>
                        <a:pt x="2231" y="0"/>
                        <a:pt x="1714" y="188"/>
                        <a:pt x="1295" y="608"/>
                      </a:cubicBezTo>
                      <a:cubicBezTo>
                        <a:pt x="0" y="1903"/>
                        <a:pt x="920" y="4116"/>
                        <a:pt x="2746" y="4116"/>
                      </a:cubicBezTo>
                      <a:cubicBezTo>
                        <a:pt x="3883" y="4104"/>
                        <a:pt x="4803" y="3185"/>
                        <a:pt x="4803" y="2060"/>
                      </a:cubicBezTo>
                      <a:cubicBezTo>
                        <a:pt x="4803" y="817"/>
                        <a:pt x="3792" y="0"/>
                        <a:pt x="27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59"/>
                <p:cNvSpPr/>
                <p:nvPr/>
              </p:nvSpPr>
              <p:spPr>
                <a:xfrm>
                  <a:off x="3765994" y="3428285"/>
                  <a:ext cx="13040" cy="13040"/>
                </a:xfrm>
                <a:custGeom>
                  <a:avLst/>
                  <a:gdLst/>
                  <a:ahLst/>
                  <a:cxnLst/>
                  <a:rect l="l" t="t" r="r" b="b"/>
                  <a:pathLst>
                    <a:path w="1658" h="1658" extrusionOk="0">
                      <a:moveTo>
                        <a:pt x="823" y="0"/>
                      </a:moveTo>
                      <a:cubicBezTo>
                        <a:pt x="363" y="0"/>
                        <a:pt x="1" y="375"/>
                        <a:pt x="1" y="835"/>
                      </a:cubicBezTo>
                      <a:cubicBezTo>
                        <a:pt x="1" y="1294"/>
                        <a:pt x="363" y="1657"/>
                        <a:pt x="823" y="1657"/>
                      </a:cubicBezTo>
                      <a:cubicBezTo>
                        <a:pt x="1283" y="1657"/>
                        <a:pt x="1658" y="1294"/>
                        <a:pt x="1658" y="835"/>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0" name="Google Shape;3990;p59"/>
              <p:cNvGrpSpPr/>
              <p:nvPr/>
            </p:nvGrpSpPr>
            <p:grpSpPr>
              <a:xfrm>
                <a:off x="3632509" y="3274438"/>
                <a:ext cx="37783" cy="32357"/>
                <a:chOff x="3632509" y="3274438"/>
                <a:chExt cx="37783" cy="32357"/>
              </a:xfrm>
            </p:grpSpPr>
            <p:sp>
              <p:nvSpPr>
                <p:cNvPr id="3991" name="Google Shape;3991;p59"/>
                <p:cNvSpPr/>
                <p:nvPr/>
              </p:nvSpPr>
              <p:spPr>
                <a:xfrm>
                  <a:off x="3632509" y="3274438"/>
                  <a:ext cx="37783" cy="32357"/>
                </a:xfrm>
                <a:custGeom>
                  <a:avLst/>
                  <a:gdLst/>
                  <a:ahLst/>
                  <a:cxnLst/>
                  <a:rect l="l" t="t" r="r" b="b"/>
                  <a:pathLst>
                    <a:path w="4804" h="4114" extrusionOk="0">
                      <a:moveTo>
                        <a:pt x="2732" y="0"/>
                      </a:moveTo>
                      <a:cubicBezTo>
                        <a:pt x="2228" y="0"/>
                        <a:pt x="1713" y="187"/>
                        <a:pt x="1295" y="605"/>
                      </a:cubicBezTo>
                      <a:cubicBezTo>
                        <a:pt x="1" y="1900"/>
                        <a:pt x="908" y="4114"/>
                        <a:pt x="2747" y="4114"/>
                      </a:cubicBezTo>
                      <a:cubicBezTo>
                        <a:pt x="3872" y="4114"/>
                        <a:pt x="4791"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59"/>
                <p:cNvSpPr/>
                <p:nvPr/>
              </p:nvSpPr>
              <p:spPr>
                <a:xfrm>
                  <a:off x="3647547" y="3284049"/>
                  <a:ext cx="13040" cy="13040"/>
                </a:xfrm>
                <a:custGeom>
                  <a:avLst/>
                  <a:gdLst/>
                  <a:ahLst/>
                  <a:cxnLst/>
                  <a:rect l="l" t="t" r="r" b="b"/>
                  <a:pathLst>
                    <a:path w="1658" h="1658" extrusionOk="0">
                      <a:moveTo>
                        <a:pt x="835" y="0"/>
                      </a:moveTo>
                      <a:cubicBezTo>
                        <a:pt x="375" y="0"/>
                        <a:pt x="0" y="375"/>
                        <a:pt x="0" y="835"/>
                      </a:cubicBezTo>
                      <a:cubicBezTo>
                        <a:pt x="0" y="1295"/>
                        <a:pt x="375" y="1658"/>
                        <a:pt x="835" y="1658"/>
                      </a:cubicBezTo>
                      <a:cubicBezTo>
                        <a:pt x="1282" y="1658"/>
                        <a:pt x="1657" y="1295"/>
                        <a:pt x="1657" y="835"/>
                      </a:cubicBezTo>
                      <a:cubicBezTo>
                        <a:pt x="1657" y="375"/>
                        <a:pt x="1282" y="0"/>
                        <a:pt x="83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3" name="Google Shape;3993;p59"/>
              <p:cNvGrpSpPr/>
              <p:nvPr/>
            </p:nvGrpSpPr>
            <p:grpSpPr>
              <a:xfrm>
                <a:off x="3906424" y="3297561"/>
                <a:ext cx="37776" cy="32451"/>
                <a:chOff x="3906424" y="3297561"/>
                <a:chExt cx="37776" cy="32451"/>
              </a:xfrm>
            </p:grpSpPr>
            <p:sp>
              <p:nvSpPr>
                <p:cNvPr id="3994" name="Google Shape;3994;p59"/>
                <p:cNvSpPr/>
                <p:nvPr/>
              </p:nvSpPr>
              <p:spPr>
                <a:xfrm>
                  <a:off x="3906424" y="3297561"/>
                  <a:ext cx="37776" cy="32451"/>
                </a:xfrm>
                <a:custGeom>
                  <a:avLst/>
                  <a:gdLst/>
                  <a:ahLst/>
                  <a:cxnLst/>
                  <a:rect l="l" t="t" r="r" b="b"/>
                  <a:pathLst>
                    <a:path w="4803" h="4126" extrusionOk="0">
                      <a:moveTo>
                        <a:pt x="2730" y="0"/>
                      </a:moveTo>
                      <a:cubicBezTo>
                        <a:pt x="2226" y="0"/>
                        <a:pt x="1713" y="187"/>
                        <a:pt x="1295" y="605"/>
                      </a:cubicBezTo>
                      <a:cubicBezTo>
                        <a:pt x="0" y="1899"/>
                        <a:pt x="920" y="4125"/>
                        <a:pt x="2746" y="4125"/>
                      </a:cubicBezTo>
                      <a:cubicBezTo>
                        <a:pt x="3883" y="4113"/>
                        <a:pt x="4803" y="3194"/>
                        <a:pt x="4803" y="2069"/>
                      </a:cubicBezTo>
                      <a:cubicBezTo>
                        <a:pt x="4803" y="824"/>
                        <a:pt x="3788"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59"/>
                <p:cNvSpPr/>
                <p:nvPr/>
              </p:nvSpPr>
              <p:spPr>
                <a:xfrm>
                  <a:off x="3921548" y="3307361"/>
                  <a:ext cx="13048" cy="13040"/>
                </a:xfrm>
                <a:custGeom>
                  <a:avLst/>
                  <a:gdLst/>
                  <a:ahLst/>
                  <a:cxnLst/>
                  <a:rect l="l" t="t" r="r" b="b"/>
                  <a:pathLst>
                    <a:path w="1659" h="1658" extrusionOk="0">
                      <a:moveTo>
                        <a:pt x="823" y="0"/>
                      </a:moveTo>
                      <a:cubicBezTo>
                        <a:pt x="364" y="0"/>
                        <a:pt x="1" y="363"/>
                        <a:pt x="1" y="823"/>
                      </a:cubicBezTo>
                      <a:cubicBezTo>
                        <a:pt x="1" y="1282"/>
                        <a:pt x="364" y="1657"/>
                        <a:pt x="823" y="1657"/>
                      </a:cubicBezTo>
                      <a:cubicBezTo>
                        <a:pt x="1283" y="1657"/>
                        <a:pt x="1658" y="1282"/>
                        <a:pt x="1658" y="823"/>
                      </a:cubicBezTo>
                      <a:cubicBezTo>
                        <a:pt x="1658" y="363"/>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6" name="Google Shape;3996;p59"/>
              <p:cNvGrpSpPr/>
              <p:nvPr/>
            </p:nvGrpSpPr>
            <p:grpSpPr>
              <a:xfrm>
                <a:off x="3866084" y="3412107"/>
                <a:ext cx="37776" cy="32357"/>
                <a:chOff x="3866084" y="3412107"/>
                <a:chExt cx="37776" cy="32357"/>
              </a:xfrm>
            </p:grpSpPr>
            <p:sp>
              <p:nvSpPr>
                <p:cNvPr id="3997" name="Google Shape;3997;p59"/>
                <p:cNvSpPr/>
                <p:nvPr/>
              </p:nvSpPr>
              <p:spPr>
                <a:xfrm>
                  <a:off x="3866084" y="3412107"/>
                  <a:ext cx="37776" cy="32357"/>
                </a:xfrm>
                <a:custGeom>
                  <a:avLst/>
                  <a:gdLst/>
                  <a:ahLst/>
                  <a:cxnLst/>
                  <a:rect l="l" t="t" r="r" b="b"/>
                  <a:pathLst>
                    <a:path w="4803" h="4114" extrusionOk="0">
                      <a:moveTo>
                        <a:pt x="2732" y="0"/>
                      </a:moveTo>
                      <a:cubicBezTo>
                        <a:pt x="2227" y="0"/>
                        <a:pt x="1713" y="187"/>
                        <a:pt x="1295" y="605"/>
                      </a:cubicBezTo>
                      <a:cubicBezTo>
                        <a:pt x="0" y="1900"/>
                        <a:pt x="920" y="4114"/>
                        <a:pt x="2746" y="4114"/>
                      </a:cubicBezTo>
                      <a:cubicBezTo>
                        <a:pt x="3883"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59"/>
                <p:cNvSpPr/>
                <p:nvPr/>
              </p:nvSpPr>
              <p:spPr>
                <a:xfrm>
                  <a:off x="3881208" y="3421812"/>
                  <a:ext cx="13048" cy="13040"/>
                </a:xfrm>
                <a:custGeom>
                  <a:avLst/>
                  <a:gdLst/>
                  <a:ahLst/>
                  <a:cxnLst/>
                  <a:rect l="l" t="t" r="r" b="b"/>
                  <a:pathLst>
                    <a:path w="1659" h="1658" extrusionOk="0">
                      <a:moveTo>
                        <a:pt x="823" y="1"/>
                      </a:moveTo>
                      <a:cubicBezTo>
                        <a:pt x="364" y="1"/>
                        <a:pt x="1" y="363"/>
                        <a:pt x="1" y="823"/>
                      </a:cubicBezTo>
                      <a:cubicBezTo>
                        <a:pt x="1" y="1283"/>
                        <a:pt x="364" y="1658"/>
                        <a:pt x="823" y="1658"/>
                      </a:cubicBezTo>
                      <a:cubicBezTo>
                        <a:pt x="1283" y="1658"/>
                        <a:pt x="1658" y="1283"/>
                        <a:pt x="1658" y="823"/>
                      </a:cubicBezTo>
                      <a:cubicBezTo>
                        <a:pt x="1658" y="363"/>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99" name="Google Shape;3999;p59"/>
              <p:cNvGrpSpPr/>
              <p:nvPr/>
            </p:nvGrpSpPr>
            <p:grpSpPr>
              <a:xfrm>
                <a:off x="4023919" y="3766409"/>
                <a:ext cx="37783" cy="32357"/>
                <a:chOff x="4023919" y="3766409"/>
                <a:chExt cx="37783" cy="32357"/>
              </a:xfrm>
            </p:grpSpPr>
            <p:sp>
              <p:nvSpPr>
                <p:cNvPr id="4000" name="Google Shape;4000;p59"/>
                <p:cNvSpPr/>
                <p:nvPr/>
              </p:nvSpPr>
              <p:spPr>
                <a:xfrm>
                  <a:off x="4023919" y="3766409"/>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59"/>
                <p:cNvSpPr/>
                <p:nvPr/>
              </p:nvSpPr>
              <p:spPr>
                <a:xfrm>
                  <a:off x="4039051" y="3776115"/>
                  <a:ext cx="13040" cy="13048"/>
                </a:xfrm>
                <a:custGeom>
                  <a:avLst/>
                  <a:gdLst/>
                  <a:ahLst/>
                  <a:cxnLst/>
                  <a:rect l="l" t="t" r="r" b="b"/>
                  <a:pathLst>
                    <a:path w="1658" h="1659" extrusionOk="0">
                      <a:moveTo>
                        <a:pt x="823" y="1"/>
                      </a:moveTo>
                      <a:cubicBezTo>
                        <a:pt x="363" y="1"/>
                        <a:pt x="0" y="376"/>
                        <a:pt x="0" y="823"/>
                      </a:cubicBezTo>
                      <a:cubicBezTo>
                        <a:pt x="0" y="1283"/>
                        <a:pt x="363" y="1658"/>
                        <a:pt x="823" y="1658"/>
                      </a:cubicBezTo>
                      <a:cubicBezTo>
                        <a:pt x="1283" y="1658"/>
                        <a:pt x="1658" y="1283"/>
                        <a:pt x="1658" y="823"/>
                      </a:cubicBezTo>
                      <a:cubicBezTo>
                        <a:pt x="1658" y="376"/>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2" name="Google Shape;4002;p59"/>
              <p:cNvGrpSpPr/>
              <p:nvPr/>
            </p:nvGrpSpPr>
            <p:grpSpPr>
              <a:xfrm>
                <a:off x="3973882" y="3779449"/>
                <a:ext cx="37776" cy="32357"/>
                <a:chOff x="3973882" y="3779449"/>
                <a:chExt cx="37776" cy="32357"/>
              </a:xfrm>
            </p:grpSpPr>
            <p:sp>
              <p:nvSpPr>
                <p:cNvPr id="4003" name="Google Shape;4003;p59"/>
                <p:cNvSpPr/>
                <p:nvPr/>
              </p:nvSpPr>
              <p:spPr>
                <a:xfrm>
                  <a:off x="3973882" y="3779449"/>
                  <a:ext cx="37776" cy="32357"/>
                </a:xfrm>
                <a:custGeom>
                  <a:avLst/>
                  <a:gdLst/>
                  <a:ahLst/>
                  <a:cxnLst/>
                  <a:rect l="l" t="t" r="r" b="b"/>
                  <a:pathLst>
                    <a:path w="4803" h="4114" extrusionOk="0">
                      <a:moveTo>
                        <a:pt x="2730" y="0"/>
                      </a:moveTo>
                      <a:cubicBezTo>
                        <a:pt x="2226" y="0"/>
                        <a:pt x="1712" y="187"/>
                        <a:pt x="1294" y="605"/>
                      </a:cubicBezTo>
                      <a:cubicBezTo>
                        <a:pt x="0" y="1899"/>
                        <a:pt x="919" y="4113"/>
                        <a:pt x="2746" y="4113"/>
                      </a:cubicBezTo>
                      <a:cubicBezTo>
                        <a:pt x="3883" y="4113"/>
                        <a:pt x="4802" y="3194"/>
                        <a:pt x="4802" y="2069"/>
                      </a:cubicBezTo>
                      <a:cubicBezTo>
                        <a:pt x="4802" y="824"/>
                        <a:pt x="3787" y="0"/>
                        <a:pt x="27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59"/>
                <p:cNvSpPr/>
                <p:nvPr/>
              </p:nvSpPr>
              <p:spPr>
                <a:xfrm>
                  <a:off x="3989006" y="3789155"/>
                  <a:ext cx="13040" cy="13040"/>
                </a:xfrm>
                <a:custGeom>
                  <a:avLst/>
                  <a:gdLst/>
                  <a:ahLst/>
                  <a:cxnLst/>
                  <a:rect l="l" t="t" r="r" b="b"/>
                  <a:pathLst>
                    <a:path w="1658" h="1658" extrusionOk="0">
                      <a:moveTo>
                        <a:pt x="823" y="0"/>
                      </a:moveTo>
                      <a:cubicBezTo>
                        <a:pt x="363" y="0"/>
                        <a:pt x="0" y="375"/>
                        <a:pt x="0" y="823"/>
                      </a:cubicBezTo>
                      <a:cubicBezTo>
                        <a:pt x="0" y="1282"/>
                        <a:pt x="363" y="1657"/>
                        <a:pt x="823" y="1657"/>
                      </a:cubicBezTo>
                      <a:cubicBezTo>
                        <a:pt x="1283" y="1657"/>
                        <a:pt x="1658" y="1282"/>
                        <a:pt x="1658" y="823"/>
                      </a:cubicBezTo>
                      <a:cubicBezTo>
                        <a:pt x="1658" y="375"/>
                        <a:pt x="1283" y="0"/>
                        <a:pt x="82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5" name="Google Shape;4005;p59"/>
              <p:cNvGrpSpPr/>
              <p:nvPr/>
            </p:nvGrpSpPr>
            <p:grpSpPr>
              <a:xfrm>
                <a:off x="4073398" y="3838028"/>
                <a:ext cx="37776" cy="32380"/>
                <a:chOff x="4073398" y="3838028"/>
                <a:chExt cx="37776" cy="32380"/>
              </a:xfrm>
            </p:grpSpPr>
            <p:sp>
              <p:nvSpPr>
                <p:cNvPr id="4006" name="Google Shape;4006;p59"/>
                <p:cNvSpPr/>
                <p:nvPr/>
              </p:nvSpPr>
              <p:spPr>
                <a:xfrm>
                  <a:off x="4073398" y="3838028"/>
                  <a:ext cx="37776" cy="32380"/>
                </a:xfrm>
                <a:custGeom>
                  <a:avLst/>
                  <a:gdLst/>
                  <a:ahLst/>
                  <a:cxnLst/>
                  <a:rect l="l" t="t" r="r" b="b"/>
                  <a:pathLst>
                    <a:path w="4803" h="4117" extrusionOk="0">
                      <a:moveTo>
                        <a:pt x="2737" y="1"/>
                      </a:moveTo>
                      <a:cubicBezTo>
                        <a:pt x="2231" y="1"/>
                        <a:pt x="1714" y="189"/>
                        <a:pt x="1295" y="609"/>
                      </a:cubicBezTo>
                      <a:cubicBezTo>
                        <a:pt x="0" y="1891"/>
                        <a:pt x="920" y="4105"/>
                        <a:pt x="2746" y="4117"/>
                      </a:cubicBezTo>
                      <a:cubicBezTo>
                        <a:pt x="3883" y="4105"/>
                        <a:pt x="4803" y="3185"/>
                        <a:pt x="4803" y="2060"/>
                      </a:cubicBezTo>
                      <a:cubicBezTo>
                        <a:pt x="4803" y="818"/>
                        <a:pt x="3792" y="1"/>
                        <a:pt x="27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59"/>
                <p:cNvSpPr/>
                <p:nvPr/>
              </p:nvSpPr>
              <p:spPr>
                <a:xfrm>
                  <a:off x="4088428" y="3847663"/>
                  <a:ext cx="13040" cy="13040"/>
                </a:xfrm>
                <a:custGeom>
                  <a:avLst/>
                  <a:gdLst/>
                  <a:ahLst/>
                  <a:cxnLst/>
                  <a:rect l="l" t="t" r="r" b="b"/>
                  <a:pathLst>
                    <a:path w="1658" h="1658" extrusionOk="0">
                      <a:moveTo>
                        <a:pt x="835" y="1"/>
                      </a:moveTo>
                      <a:cubicBezTo>
                        <a:pt x="376" y="1"/>
                        <a:pt x="1" y="376"/>
                        <a:pt x="1" y="835"/>
                      </a:cubicBezTo>
                      <a:cubicBezTo>
                        <a:pt x="1" y="1283"/>
                        <a:pt x="376" y="1658"/>
                        <a:pt x="835" y="1658"/>
                      </a:cubicBezTo>
                      <a:cubicBezTo>
                        <a:pt x="1295" y="1658"/>
                        <a:pt x="1658" y="1283"/>
                        <a:pt x="1658" y="835"/>
                      </a:cubicBezTo>
                      <a:cubicBezTo>
                        <a:pt x="1658" y="376"/>
                        <a:pt x="1295" y="1"/>
                        <a:pt x="83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08" name="Google Shape;4008;p59"/>
              <p:cNvGrpSpPr/>
              <p:nvPr/>
            </p:nvGrpSpPr>
            <p:grpSpPr>
              <a:xfrm>
                <a:off x="4342672" y="4144496"/>
                <a:ext cx="37752" cy="32364"/>
                <a:chOff x="4342672" y="4144496"/>
                <a:chExt cx="37752" cy="32364"/>
              </a:xfrm>
            </p:grpSpPr>
            <p:sp>
              <p:nvSpPr>
                <p:cNvPr id="4009" name="Google Shape;4009;p59"/>
                <p:cNvSpPr/>
                <p:nvPr/>
              </p:nvSpPr>
              <p:spPr>
                <a:xfrm>
                  <a:off x="4342672" y="4144496"/>
                  <a:ext cx="37752" cy="32364"/>
                </a:xfrm>
                <a:custGeom>
                  <a:avLst/>
                  <a:gdLst/>
                  <a:ahLst/>
                  <a:cxnLst/>
                  <a:rect l="l" t="t" r="r" b="b"/>
                  <a:pathLst>
                    <a:path w="4800" h="4115" extrusionOk="0">
                      <a:moveTo>
                        <a:pt x="2729" y="1"/>
                      </a:moveTo>
                      <a:cubicBezTo>
                        <a:pt x="2224" y="1"/>
                        <a:pt x="1710" y="188"/>
                        <a:pt x="1291" y="606"/>
                      </a:cubicBezTo>
                      <a:cubicBezTo>
                        <a:pt x="1" y="1897"/>
                        <a:pt x="912" y="4114"/>
                        <a:pt x="2740" y="4114"/>
                      </a:cubicBezTo>
                      <a:cubicBezTo>
                        <a:pt x="2745" y="4114"/>
                        <a:pt x="2750" y="4114"/>
                        <a:pt x="2755" y="4114"/>
                      </a:cubicBezTo>
                      <a:cubicBezTo>
                        <a:pt x="3880" y="4114"/>
                        <a:pt x="4800" y="3195"/>
                        <a:pt x="4800" y="2058"/>
                      </a:cubicBezTo>
                      <a:cubicBezTo>
                        <a:pt x="4800" y="822"/>
                        <a:pt x="3785" y="1"/>
                        <a:pt x="272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59"/>
                <p:cNvSpPr/>
                <p:nvPr/>
              </p:nvSpPr>
              <p:spPr>
                <a:xfrm>
                  <a:off x="4355586" y="4154209"/>
                  <a:ext cx="15227" cy="13040"/>
                </a:xfrm>
                <a:custGeom>
                  <a:avLst/>
                  <a:gdLst/>
                  <a:ahLst/>
                  <a:cxnLst/>
                  <a:rect l="l" t="t" r="r" b="b"/>
                  <a:pathLst>
                    <a:path w="1936" h="1658" extrusionOk="0">
                      <a:moveTo>
                        <a:pt x="1101" y="0"/>
                      </a:moveTo>
                      <a:cubicBezTo>
                        <a:pt x="363" y="0"/>
                        <a:pt x="0" y="895"/>
                        <a:pt x="520" y="1416"/>
                      </a:cubicBezTo>
                      <a:cubicBezTo>
                        <a:pt x="688" y="1583"/>
                        <a:pt x="893" y="1657"/>
                        <a:pt x="1096" y="1657"/>
                      </a:cubicBezTo>
                      <a:cubicBezTo>
                        <a:pt x="1523" y="1657"/>
                        <a:pt x="1936" y="1324"/>
                        <a:pt x="1936" y="823"/>
                      </a:cubicBezTo>
                      <a:cubicBezTo>
                        <a:pt x="1936" y="375"/>
                        <a:pt x="1561" y="0"/>
                        <a:pt x="110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1" name="Google Shape;4011;p59"/>
              <p:cNvGrpSpPr/>
              <p:nvPr/>
            </p:nvGrpSpPr>
            <p:grpSpPr>
              <a:xfrm>
                <a:off x="4406386" y="4056872"/>
                <a:ext cx="37783" cy="32364"/>
                <a:chOff x="4406386" y="4056872"/>
                <a:chExt cx="37783" cy="32364"/>
              </a:xfrm>
            </p:grpSpPr>
            <p:sp>
              <p:nvSpPr>
                <p:cNvPr id="4012" name="Google Shape;4012;p59"/>
                <p:cNvSpPr/>
                <p:nvPr/>
              </p:nvSpPr>
              <p:spPr>
                <a:xfrm>
                  <a:off x="4406386" y="4056872"/>
                  <a:ext cx="37783" cy="32364"/>
                </a:xfrm>
                <a:custGeom>
                  <a:avLst/>
                  <a:gdLst/>
                  <a:ahLst/>
                  <a:cxnLst/>
                  <a:rect l="l" t="t" r="r" b="b"/>
                  <a:pathLst>
                    <a:path w="4804" h="4115" extrusionOk="0">
                      <a:moveTo>
                        <a:pt x="2733" y="1"/>
                      </a:moveTo>
                      <a:cubicBezTo>
                        <a:pt x="2228" y="1"/>
                        <a:pt x="1714" y="188"/>
                        <a:pt x="1295" y="606"/>
                      </a:cubicBezTo>
                      <a:cubicBezTo>
                        <a:pt x="1" y="1900"/>
                        <a:pt x="920" y="4114"/>
                        <a:pt x="2747" y="4114"/>
                      </a:cubicBezTo>
                      <a:cubicBezTo>
                        <a:pt x="3884" y="4114"/>
                        <a:pt x="4803" y="3195"/>
                        <a:pt x="4803" y="2058"/>
                      </a:cubicBezTo>
                      <a:cubicBezTo>
                        <a:pt x="4803" y="821"/>
                        <a:pt x="3789" y="1"/>
                        <a:pt x="27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59"/>
                <p:cNvSpPr/>
                <p:nvPr/>
              </p:nvSpPr>
              <p:spPr>
                <a:xfrm>
                  <a:off x="4419332" y="4066577"/>
                  <a:ext cx="15227" cy="13017"/>
                </a:xfrm>
                <a:custGeom>
                  <a:avLst/>
                  <a:gdLst/>
                  <a:ahLst/>
                  <a:cxnLst/>
                  <a:rect l="l" t="t" r="r" b="b"/>
                  <a:pathLst>
                    <a:path w="1936" h="1655" extrusionOk="0">
                      <a:moveTo>
                        <a:pt x="1123" y="1"/>
                      </a:moveTo>
                      <a:cubicBezTo>
                        <a:pt x="1115" y="1"/>
                        <a:pt x="1108" y="1"/>
                        <a:pt x="1101" y="1"/>
                      </a:cubicBezTo>
                      <a:cubicBezTo>
                        <a:pt x="363" y="1"/>
                        <a:pt x="0" y="884"/>
                        <a:pt x="520" y="1404"/>
                      </a:cubicBezTo>
                      <a:cubicBezTo>
                        <a:pt x="689" y="1577"/>
                        <a:pt x="898" y="1655"/>
                        <a:pt x="1103" y="1655"/>
                      </a:cubicBezTo>
                      <a:cubicBezTo>
                        <a:pt x="1528" y="1655"/>
                        <a:pt x="1936" y="1322"/>
                        <a:pt x="1936" y="824"/>
                      </a:cubicBezTo>
                      <a:cubicBezTo>
                        <a:pt x="1936" y="371"/>
                        <a:pt x="1572" y="1"/>
                        <a:pt x="11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4" name="Google Shape;4014;p59"/>
              <p:cNvGrpSpPr/>
              <p:nvPr/>
            </p:nvGrpSpPr>
            <p:grpSpPr>
              <a:xfrm>
                <a:off x="4284416" y="4245254"/>
                <a:ext cx="37783" cy="32357"/>
                <a:chOff x="4284416" y="4245254"/>
                <a:chExt cx="37783" cy="32357"/>
              </a:xfrm>
            </p:grpSpPr>
            <p:sp>
              <p:nvSpPr>
                <p:cNvPr id="4015" name="Google Shape;4015;p59"/>
                <p:cNvSpPr/>
                <p:nvPr/>
              </p:nvSpPr>
              <p:spPr>
                <a:xfrm>
                  <a:off x="4284416" y="4245254"/>
                  <a:ext cx="37783" cy="32357"/>
                </a:xfrm>
                <a:custGeom>
                  <a:avLst/>
                  <a:gdLst/>
                  <a:ahLst/>
                  <a:cxnLst/>
                  <a:rect l="l" t="t" r="r" b="b"/>
                  <a:pathLst>
                    <a:path w="4804" h="4114" extrusionOk="0">
                      <a:moveTo>
                        <a:pt x="2732" y="0"/>
                      </a:moveTo>
                      <a:cubicBezTo>
                        <a:pt x="2228" y="0"/>
                        <a:pt x="1714" y="187"/>
                        <a:pt x="1295" y="606"/>
                      </a:cubicBezTo>
                      <a:cubicBezTo>
                        <a:pt x="1" y="1900"/>
                        <a:pt x="920" y="4114"/>
                        <a:pt x="2747" y="4114"/>
                      </a:cubicBezTo>
                      <a:cubicBezTo>
                        <a:pt x="3884" y="4114"/>
                        <a:pt x="4803" y="3194"/>
                        <a:pt x="4803" y="2057"/>
                      </a:cubicBezTo>
                      <a:cubicBezTo>
                        <a:pt x="4803" y="821"/>
                        <a:pt x="3789" y="0"/>
                        <a:pt x="27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59"/>
                <p:cNvSpPr/>
                <p:nvPr/>
              </p:nvSpPr>
              <p:spPr>
                <a:xfrm>
                  <a:off x="4299548" y="4254959"/>
                  <a:ext cx="13040" cy="13040"/>
                </a:xfrm>
                <a:custGeom>
                  <a:avLst/>
                  <a:gdLst/>
                  <a:ahLst/>
                  <a:cxnLst/>
                  <a:rect l="l" t="t" r="r" b="b"/>
                  <a:pathLst>
                    <a:path w="1658" h="1658" extrusionOk="0">
                      <a:moveTo>
                        <a:pt x="823" y="1"/>
                      </a:moveTo>
                      <a:cubicBezTo>
                        <a:pt x="363" y="1"/>
                        <a:pt x="0" y="364"/>
                        <a:pt x="0" y="823"/>
                      </a:cubicBezTo>
                      <a:cubicBezTo>
                        <a:pt x="0" y="1283"/>
                        <a:pt x="363" y="1658"/>
                        <a:pt x="823" y="1658"/>
                      </a:cubicBezTo>
                      <a:cubicBezTo>
                        <a:pt x="1283" y="1658"/>
                        <a:pt x="1658" y="1283"/>
                        <a:pt x="1658" y="823"/>
                      </a:cubicBezTo>
                      <a:cubicBezTo>
                        <a:pt x="1658" y="364"/>
                        <a:pt x="1283" y="1"/>
                        <a:pt x="8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7" name="Google Shape;4017;p59"/>
              <p:cNvGrpSpPr/>
              <p:nvPr/>
            </p:nvGrpSpPr>
            <p:grpSpPr>
              <a:xfrm>
                <a:off x="4219057" y="4331258"/>
                <a:ext cx="37776" cy="32364"/>
                <a:chOff x="4219057" y="4331258"/>
                <a:chExt cx="37776" cy="32364"/>
              </a:xfrm>
            </p:grpSpPr>
            <p:sp>
              <p:nvSpPr>
                <p:cNvPr id="4018" name="Google Shape;4018;p59"/>
                <p:cNvSpPr/>
                <p:nvPr/>
              </p:nvSpPr>
              <p:spPr>
                <a:xfrm>
                  <a:off x="4219057" y="4331258"/>
                  <a:ext cx="37776" cy="32364"/>
                </a:xfrm>
                <a:custGeom>
                  <a:avLst/>
                  <a:gdLst/>
                  <a:ahLst/>
                  <a:cxnLst/>
                  <a:rect l="l" t="t" r="r" b="b"/>
                  <a:pathLst>
                    <a:path w="4803" h="4115" extrusionOk="0">
                      <a:moveTo>
                        <a:pt x="2732" y="1"/>
                      </a:moveTo>
                      <a:cubicBezTo>
                        <a:pt x="2227" y="1"/>
                        <a:pt x="1713" y="188"/>
                        <a:pt x="1295" y="606"/>
                      </a:cubicBezTo>
                      <a:cubicBezTo>
                        <a:pt x="0" y="1901"/>
                        <a:pt x="920" y="4114"/>
                        <a:pt x="2746" y="4114"/>
                      </a:cubicBezTo>
                      <a:cubicBezTo>
                        <a:pt x="3883" y="4114"/>
                        <a:pt x="4803" y="3195"/>
                        <a:pt x="4803" y="2058"/>
                      </a:cubicBezTo>
                      <a:cubicBezTo>
                        <a:pt x="4803" y="821"/>
                        <a:pt x="3789" y="1"/>
                        <a:pt x="273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59"/>
                <p:cNvSpPr/>
                <p:nvPr/>
              </p:nvSpPr>
              <p:spPr>
                <a:xfrm>
                  <a:off x="4231995" y="4340971"/>
                  <a:ext cx="15235" cy="13040"/>
                </a:xfrm>
                <a:custGeom>
                  <a:avLst/>
                  <a:gdLst/>
                  <a:ahLst/>
                  <a:cxnLst/>
                  <a:rect l="l" t="t" r="r" b="b"/>
                  <a:pathLst>
                    <a:path w="1937" h="1658" extrusionOk="0">
                      <a:moveTo>
                        <a:pt x="1113" y="0"/>
                      </a:moveTo>
                      <a:cubicBezTo>
                        <a:pt x="363" y="0"/>
                        <a:pt x="1" y="895"/>
                        <a:pt x="521" y="1416"/>
                      </a:cubicBezTo>
                      <a:cubicBezTo>
                        <a:pt x="688" y="1583"/>
                        <a:pt x="894" y="1657"/>
                        <a:pt x="1096" y="1657"/>
                      </a:cubicBezTo>
                      <a:cubicBezTo>
                        <a:pt x="1524" y="1657"/>
                        <a:pt x="1936" y="1324"/>
                        <a:pt x="1936" y="823"/>
                      </a:cubicBezTo>
                      <a:cubicBezTo>
                        <a:pt x="1936" y="375"/>
                        <a:pt x="1561" y="0"/>
                        <a:pt x="11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0" name="Google Shape;4020;p59"/>
              <p:cNvGrpSpPr/>
              <p:nvPr/>
            </p:nvGrpSpPr>
            <p:grpSpPr>
              <a:xfrm>
                <a:off x="4204122" y="4141688"/>
                <a:ext cx="33497" cy="28699"/>
                <a:chOff x="4204122" y="4141688"/>
                <a:chExt cx="33497" cy="28699"/>
              </a:xfrm>
            </p:grpSpPr>
            <p:sp>
              <p:nvSpPr>
                <p:cNvPr id="4021" name="Google Shape;4021;p59"/>
                <p:cNvSpPr/>
                <p:nvPr/>
              </p:nvSpPr>
              <p:spPr>
                <a:xfrm>
                  <a:off x="4204122" y="4141688"/>
                  <a:ext cx="33497" cy="28699"/>
                </a:xfrm>
                <a:custGeom>
                  <a:avLst/>
                  <a:gdLst/>
                  <a:ahLst/>
                  <a:cxnLst/>
                  <a:rect l="l" t="t" r="r" b="b"/>
                  <a:pathLst>
                    <a:path w="4259" h="3649" extrusionOk="0">
                      <a:moveTo>
                        <a:pt x="2427" y="1"/>
                      </a:moveTo>
                      <a:cubicBezTo>
                        <a:pt x="1979" y="1"/>
                        <a:pt x="1522" y="168"/>
                        <a:pt x="1149" y="540"/>
                      </a:cubicBezTo>
                      <a:cubicBezTo>
                        <a:pt x="0" y="1677"/>
                        <a:pt x="811" y="3649"/>
                        <a:pt x="2432" y="3649"/>
                      </a:cubicBezTo>
                      <a:cubicBezTo>
                        <a:pt x="3448" y="3649"/>
                        <a:pt x="4258" y="2826"/>
                        <a:pt x="4258" y="1822"/>
                      </a:cubicBezTo>
                      <a:cubicBezTo>
                        <a:pt x="4258" y="726"/>
                        <a:pt x="3363"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59"/>
                <p:cNvSpPr/>
                <p:nvPr/>
              </p:nvSpPr>
              <p:spPr>
                <a:xfrm>
                  <a:off x="4216965" y="4151259"/>
                  <a:ext cx="11042" cy="9399"/>
                </a:xfrm>
                <a:custGeom>
                  <a:avLst/>
                  <a:gdLst/>
                  <a:ahLst/>
                  <a:cxnLst/>
                  <a:rect l="l" t="t" r="r" b="b"/>
                  <a:pathLst>
                    <a:path w="1404" h="1195" extrusionOk="0">
                      <a:moveTo>
                        <a:pt x="799" y="0"/>
                      </a:moveTo>
                      <a:cubicBezTo>
                        <a:pt x="266" y="0"/>
                        <a:pt x="0" y="641"/>
                        <a:pt x="375" y="1016"/>
                      </a:cubicBezTo>
                      <a:cubicBezTo>
                        <a:pt x="498" y="1139"/>
                        <a:pt x="650" y="1195"/>
                        <a:pt x="799" y="1195"/>
                      </a:cubicBezTo>
                      <a:cubicBezTo>
                        <a:pt x="1103" y="1195"/>
                        <a:pt x="1395" y="963"/>
                        <a:pt x="1404" y="605"/>
                      </a:cubicBezTo>
                      <a:cubicBezTo>
                        <a:pt x="1404" y="278"/>
                        <a:pt x="1137"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59"/>
              <p:cNvGrpSpPr/>
              <p:nvPr/>
            </p:nvGrpSpPr>
            <p:grpSpPr>
              <a:xfrm>
                <a:off x="4301546" y="4003869"/>
                <a:ext cx="38916" cy="33324"/>
                <a:chOff x="4301546" y="4003869"/>
                <a:chExt cx="38916" cy="33324"/>
              </a:xfrm>
            </p:grpSpPr>
            <p:sp>
              <p:nvSpPr>
                <p:cNvPr id="4024" name="Google Shape;4024;p59"/>
                <p:cNvSpPr/>
                <p:nvPr/>
              </p:nvSpPr>
              <p:spPr>
                <a:xfrm>
                  <a:off x="4301546" y="4003869"/>
                  <a:ext cx="38916" cy="33324"/>
                </a:xfrm>
                <a:custGeom>
                  <a:avLst/>
                  <a:gdLst/>
                  <a:ahLst/>
                  <a:cxnLst/>
                  <a:rect l="l" t="t" r="r" b="b"/>
                  <a:pathLst>
                    <a:path w="4948" h="4237" extrusionOk="0">
                      <a:moveTo>
                        <a:pt x="2818" y="1"/>
                      </a:moveTo>
                      <a:cubicBezTo>
                        <a:pt x="2295" y="1"/>
                        <a:pt x="1763" y="196"/>
                        <a:pt x="1331" y="631"/>
                      </a:cubicBezTo>
                      <a:cubicBezTo>
                        <a:pt x="0" y="1962"/>
                        <a:pt x="944" y="4236"/>
                        <a:pt x="2831" y="4236"/>
                      </a:cubicBezTo>
                      <a:cubicBezTo>
                        <a:pt x="3992" y="4236"/>
                        <a:pt x="4948" y="3293"/>
                        <a:pt x="4948" y="2119"/>
                      </a:cubicBezTo>
                      <a:cubicBezTo>
                        <a:pt x="4948" y="845"/>
                        <a:pt x="3905" y="1"/>
                        <a:pt x="281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59"/>
                <p:cNvSpPr/>
                <p:nvPr/>
              </p:nvSpPr>
              <p:spPr>
                <a:xfrm>
                  <a:off x="4314389" y="4013590"/>
                  <a:ext cx="16469" cy="14000"/>
                </a:xfrm>
                <a:custGeom>
                  <a:avLst/>
                  <a:gdLst/>
                  <a:ahLst/>
                  <a:cxnLst/>
                  <a:rect l="l" t="t" r="r" b="b"/>
                  <a:pathLst>
                    <a:path w="2094" h="1780" extrusionOk="0">
                      <a:moveTo>
                        <a:pt x="1220" y="0"/>
                      </a:moveTo>
                      <a:cubicBezTo>
                        <a:pt x="1213" y="0"/>
                        <a:pt x="1205" y="0"/>
                        <a:pt x="1198" y="0"/>
                      </a:cubicBezTo>
                      <a:cubicBezTo>
                        <a:pt x="400" y="0"/>
                        <a:pt x="0" y="956"/>
                        <a:pt x="569" y="1512"/>
                      </a:cubicBezTo>
                      <a:cubicBezTo>
                        <a:pt x="750" y="1697"/>
                        <a:pt x="974" y="1780"/>
                        <a:pt x="1194" y="1780"/>
                      </a:cubicBezTo>
                      <a:cubicBezTo>
                        <a:pt x="1652" y="1780"/>
                        <a:pt x="2093" y="1422"/>
                        <a:pt x="2093" y="883"/>
                      </a:cubicBezTo>
                      <a:cubicBezTo>
                        <a:pt x="2093" y="395"/>
                        <a:pt x="1706" y="0"/>
                        <a:pt x="122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6" name="Google Shape;4026;p59"/>
              <p:cNvGrpSpPr/>
              <p:nvPr/>
            </p:nvGrpSpPr>
            <p:grpSpPr>
              <a:xfrm>
                <a:off x="4210681" y="3924669"/>
                <a:ext cx="36549" cy="31366"/>
                <a:chOff x="4210681" y="3924669"/>
                <a:chExt cx="36549" cy="31366"/>
              </a:xfrm>
            </p:grpSpPr>
            <p:sp>
              <p:nvSpPr>
                <p:cNvPr id="4027" name="Google Shape;4027;p59"/>
                <p:cNvSpPr/>
                <p:nvPr/>
              </p:nvSpPr>
              <p:spPr>
                <a:xfrm>
                  <a:off x="4210681" y="3924669"/>
                  <a:ext cx="36549" cy="31366"/>
                </a:xfrm>
                <a:custGeom>
                  <a:avLst/>
                  <a:gdLst/>
                  <a:ahLst/>
                  <a:cxnLst/>
                  <a:rect l="l" t="t" r="r" b="b"/>
                  <a:pathLst>
                    <a:path w="4647" h="3988" extrusionOk="0">
                      <a:moveTo>
                        <a:pt x="2642" y="0"/>
                      </a:moveTo>
                      <a:cubicBezTo>
                        <a:pt x="2152" y="0"/>
                        <a:pt x="1654" y="182"/>
                        <a:pt x="1247" y="589"/>
                      </a:cubicBezTo>
                      <a:cubicBezTo>
                        <a:pt x="1" y="1847"/>
                        <a:pt x="884" y="3988"/>
                        <a:pt x="2662" y="3988"/>
                      </a:cubicBezTo>
                      <a:cubicBezTo>
                        <a:pt x="3751" y="3976"/>
                        <a:pt x="4646" y="3093"/>
                        <a:pt x="4646" y="1992"/>
                      </a:cubicBezTo>
                      <a:cubicBezTo>
                        <a:pt x="4646" y="797"/>
                        <a:pt x="3665" y="0"/>
                        <a:pt x="26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59"/>
                <p:cNvSpPr/>
                <p:nvPr/>
              </p:nvSpPr>
              <p:spPr>
                <a:xfrm>
                  <a:off x="4225625" y="3934335"/>
                  <a:ext cx="11994" cy="11994"/>
                </a:xfrm>
                <a:custGeom>
                  <a:avLst/>
                  <a:gdLst/>
                  <a:ahLst/>
                  <a:cxnLst/>
                  <a:rect l="l" t="t" r="r" b="b"/>
                  <a:pathLst>
                    <a:path w="1525" h="1525" extrusionOk="0">
                      <a:moveTo>
                        <a:pt x="762" y="1"/>
                      </a:moveTo>
                      <a:cubicBezTo>
                        <a:pt x="339" y="1"/>
                        <a:pt x="0" y="339"/>
                        <a:pt x="0" y="763"/>
                      </a:cubicBezTo>
                      <a:cubicBezTo>
                        <a:pt x="0" y="1186"/>
                        <a:pt x="339" y="1525"/>
                        <a:pt x="762" y="1525"/>
                      </a:cubicBezTo>
                      <a:cubicBezTo>
                        <a:pt x="1173" y="1525"/>
                        <a:pt x="1524" y="1186"/>
                        <a:pt x="1524" y="763"/>
                      </a:cubicBezTo>
                      <a:cubicBezTo>
                        <a:pt x="1524" y="339"/>
                        <a:pt x="1173" y="1"/>
                        <a:pt x="76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9" name="Google Shape;4029;p59"/>
              <p:cNvGrpSpPr/>
              <p:nvPr/>
            </p:nvGrpSpPr>
            <p:grpSpPr>
              <a:xfrm>
                <a:off x="3987771" y="3628874"/>
                <a:ext cx="31499" cy="26993"/>
                <a:chOff x="3987771" y="3628874"/>
                <a:chExt cx="31499" cy="26993"/>
              </a:xfrm>
            </p:grpSpPr>
            <p:sp>
              <p:nvSpPr>
                <p:cNvPr id="4030" name="Google Shape;4030;p59"/>
                <p:cNvSpPr/>
                <p:nvPr/>
              </p:nvSpPr>
              <p:spPr>
                <a:xfrm>
                  <a:off x="3987771" y="3628874"/>
                  <a:ext cx="31499" cy="26993"/>
                </a:xfrm>
                <a:custGeom>
                  <a:avLst/>
                  <a:gdLst/>
                  <a:ahLst/>
                  <a:cxnLst/>
                  <a:rect l="l" t="t" r="r" b="b"/>
                  <a:pathLst>
                    <a:path w="4005" h="3432" extrusionOk="0">
                      <a:moveTo>
                        <a:pt x="2284" y="0"/>
                      </a:moveTo>
                      <a:cubicBezTo>
                        <a:pt x="1865" y="0"/>
                        <a:pt x="1437" y="156"/>
                        <a:pt x="1089" y="504"/>
                      </a:cubicBezTo>
                      <a:cubicBezTo>
                        <a:pt x="0" y="1581"/>
                        <a:pt x="774" y="3432"/>
                        <a:pt x="2299" y="3432"/>
                      </a:cubicBezTo>
                      <a:cubicBezTo>
                        <a:pt x="3242" y="3419"/>
                        <a:pt x="4004" y="2657"/>
                        <a:pt x="4004" y="1714"/>
                      </a:cubicBezTo>
                      <a:cubicBezTo>
                        <a:pt x="4004" y="682"/>
                        <a:pt x="3162" y="0"/>
                        <a:pt x="22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59"/>
                <p:cNvSpPr/>
                <p:nvPr/>
              </p:nvSpPr>
              <p:spPr>
                <a:xfrm>
                  <a:off x="4000709" y="3638540"/>
                  <a:ext cx="8856" cy="7605"/>
                </a:xfrm>
                <a:custGeom>
                  <a:avLst/>
                  <a:gdLst/>
                  <a:ahLst/>
                  <a:cxnLst/>
                  <a:rect l="l" t="t" r="r" b="b"/>
                  <a:pathLst>
                    <a:path w="1126" h="967" extrusionOk="0">
                      <a:moveTo>
                        <a:pt x="641" y="1"/>
                      </a:moveTo>
                      <a:cubicBezTo>
                        <a:pt x="218" y="1"/>
                        <a:pt x="0" y="521"/>
                        <a:pt x="303" y="823"/>
                      </a:cubicBezTo>
                      <a:cubicBezTo>
                        <a:pt x="402" y="922"/>
                        <a:pt x="524" y="967"/>
                        <a:pt x="643" y="967"/>
                      </a:cubicBezTo>
                      <a:cubicBezTo>
                        <a:pt x="890" y="967"/>
                        <a:pt x="1125" y="778"/>
                        <a:pt x="1125" y="485"/>
                      </a:cubicBezTo>
                      <a:cubicBezTo>
                        <a:pt x="1125" y="219"/>
                        <a:pt x="908" y="1"/>
                        <a:pt x="64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2" name="Google Shape;4032;p59"/>
              <p:cNvGrpSpPr/>
              <p:nvPr/>
            </p:nvGrpSpPr>
            <p:grpSpPr>
              <a:xfrm>
                <a:off x="4087382" y="3775674"/>
                <a:ext cx="31405" cy="26898"/>
                <a:chOff x="4087382" y="3775674"/>
                <a:chExt cx="31405" cy="26898"/>
              </a:xfrm>
            </p:grpSpPr>
            <p:sp>
              <p:nvSpPr>
                <p:cNvPr id="4033" name="Google Shape;4033;p59"/>
                <p:cNvSpPr/>
                <p:nvPr/>
              </p:nvSpPr>
              <p:spPr>
                <a:xfrm>
                  <a:off x="4087382" y="3775674"/>
                  <a:ext cx="31405" cy="26898"/>
                </a:xfrm>
                <a:custGeom>
                  <a:avLst/>
                  <a:gdLst/>
                  <a:ahLst/>
                  <a:cxnLst/>
                  <a:rect l="l" t="t" r="r" b="b"/>
                  <a:pathLst>
                    <a:path w="3993" h="3420" extrusionOk="0">
                      <a:moveTo>
                        <a:pt x="2273" y="0"/>
                      </a:moveTo>
                      <a:cubicBezTo>
                        <a:pt x="1853" y="0"/>
                        <a:pt x="1425" y="156"/>
                        <a:pt x="1077" y="504"/>
                      </a:cubicBezTo>
                      <a:cubicBezTo>
                        <a:pt x="0" y="1581"/>
                        <a:pt x="750" y="3420"/>
                        <a:pt x="2275" y="3420"/>
                      </a:cubicBezTo>
                      <a:cubicBezTo>
                        <a:pt x="3230" y="3420"/>
                        <a:pt x="3992" y="2658"/>
                        <a:pt x="3992" y="1714"/>
                      </a:cubicBezTo>
                      <a:cubicBezTo>
                        <a:pt x="3992" y="683"/>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59"/>
                <p:cNvSpPr/>
                <p:nvPr/>
              </p:nvSpPr>
              <p:spPr>
                <a:xfrm>
                  <a:off x="4101460" y="3785348"/>
                  <a:ext cx="7621" cy="7613"/>
                </a:xfrm>
                <a:custGeom>
                  <a:avLst/>
                  <a:gdLst/>
                  <a:ahLst/>
                  <a:cxnLst/>
                  <a:rect l="l" t="t" r="r" b="b"/>
                  <a:pathLst>
                    <a:path w="969" h="968" extrusionOk="0">
                      <a:moveTo>
                        <a:pt x="485" y="0"/>
                      </a:moveTo>
                      <a:cubicBezTo>
                        <a:pt x="219" y="0"/>
                        <a:pt x="1" y="218"/>
                        <a:pt x="1" y="484"/>
                      </a:cubicBezTo>
                      <a:cubicBezTo>
                        <a:pt x="1" y="750"/>
                        <a:pt x="219" y="968"/>
                        <a:pt x="485" y="968"/>
                      </a:cubicBezTo>
                      <a:cubicBezTo>
                        <a:pt x="751" y="968"/>
                        <a:pt x="969" y="750"/>
                        <a:pt x="969" y="484"/>
                      </a:cubicBezTo>
                      <a:cubicBezTo>
                        <a:pt x="969" y="218"/>
                        <a:pt x="751" y="0"/>
                        <a:pt x="48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5" name="Google Shape;4035;p59"/>
              <p:cNvGrpSpPr/>
              <p:nvPr/>
            </p:nvGrpSpPr>
            <p:grpSpPr>
              <a:xfrm>
                <a:off x="4118873" y="3856637"/>
                <a:ext cx="31405" cy="26906"/>
                <a:chOff x="4118873" y="3856637"/>
                <a:chExt cx="31405" cy="26906"/>
              </a:xfrm>
            </p:grpSpPr>
            <p:sp>
              <p:nvSpPr>
                <p:cNvPr id="4036" name="Google Shape;4036;p59"/>
                <p:cNvSpPr/>
                <p:nvPr/>
              </p:nvSpPr>
              <p:spPr>
                <a:xfrm>
                  <a:off x="4118873" y="3856637"/>
                  <a:ext cx="31405" cy="26906"/>
                </a:xfrm>
                <a:custGeom>
                  <a:avLst/>
                  <a:gdLst/>
                  <a:ahLst/>
                  <a:cxnLst/>
                  <a:rect l="l" t="t" r="r" b="b"/>
                  <a:pathLst>
                    <a:path w="3993" h="3421" extrusionOk="0">
                      <a:moveTo>
                        <a:pt x="2273" y="1"/>
                      </a:moveTo>
                      <a:cubicBezTo>
                        <a:pt x="1853" y="1"/>
                        <a:pt x="1425" y="157"/>
                        <a:pt x="1077" y="505"/>
                      </a:cubicBezTo>
                      <a:cubicBezTo>
                        <a:pt x="1" y="1581"/>
                        <a:pt x="763" y="3420"/>
                        <a:pt x="2287" y="3420"/>
                      </a:cubicBezTo>
                      <a:cubicBezTo>
                        <a:pt x="3230" y="3420"/>
                        <a:pt x="3992" y="2658"/>
                        <a:pt x="3992" y="1714"/>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59"/>
                <p:cNvSpPr/>
                <p:nvPr/>
              </p:nvSpPr>
              <p:spPr>
                <a:xfrm>
                  <a:off x="4133046" y="3866310"/>
                  <a:ext cx="7621" cy="7621"/>
                </a:xfrm>
                <a:custGeom>
                  <a:avLst/>
                  <a:gdLst/>
                  <a:ahLst/>
                  <a:cxnLst/>
                  <a:rect l="l" t="t" r="r" b="b"/>
                  <a:pathLst>
                    <a:path w="969" h="969" extrusionOk="0">
                      <a:moveTo>
                        <a:pt x="485" y="1"/>
                      </a:moveTo>
                      <a:cubicBezTo>
                        <a:pt x="219" y="1"/>
                        <a:pt x="1" y="218"/>
                        <a:pt x="1" y="484"/>
                      </a:cubicBezTo>
                      <a:cubicBezTo>
                        <a:pt x="1" y="751"/>
                        <a:pt x="219" y="968"/>
                        <a:pt x="485" y="968"/>
                      </a:cubicBezTo>
                      <a:cubicBezTo>
                        <a:pt x="751" y="968"/>
                        <a:pt x="969" y="751"/>
                        <a:pt x="969" y="484"/>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8" name="Google Shape;4038;p59"/>
              <p:cNvGrpSpPr/>
              <p:nvPr/>
            </p:nvGrpSpPr>
            <p:grpSpPr>
              <a:xfrm>
                <a:off x="4168541" y="3639523"/>
                <a:ext cx="31499" cy="26906"/>
                <a:chOff x="4168541" y="3639523"/>
                <a:chExt cx="31499" cy="26906"/>
              </a:xfrm>
            </p:grpSpPr>
            <p:sp>
              <p:nvSpPr>
                <p:cNvPr id="4039" name="Google Shape;4039;p59"/>
                <p:cNvSpPr/>
                <p:nvPr/>
              </p:nvSpPr>
              <p:spPr>
                <a:xfrm>
                  <a:off x="4168541" y="3639523"/>
                  <a:ext cx="31499" cy="26906"/>
                </a:xfrm>
                <a:custGeom>
                  <a:avLst/>
                  <a:gdLst/>
                  <a:ahLst/>
                  <a:cxnLst/>
                  <a:rect l="l" t="t" r="r" b="b"/>
                  <a:pathLst>
                    <a:path w="4005" h="3421" extrusionOk="0">
                      <a:moveTo>
                        <a:pt x="2284" y="1"/>
                      </a:moveTo>
                      <a:cubicBezTo>
                        <a:pt x="1865" y="1"/>
                        <a:pt x="1437" y="157"/>
                        <a:pt x="1089" y="505"/>
                      </a:cubicBezTo>
                      <a:cubicBezTo>
                        <a:pt x="0" y="1582"/>
                        <a:pt x="774" y="3420"/>
                        <a:pt x="2298" y="3420"/>
                      </a:cubicBezTo>
                      <a:cubicBezTo>
                        <a:pt x="3242" y="3420"/>
                        <a:pt x="4004" y="2658"/>
                        <a:pt x="4004" y="1715"/>
                      </a:cubicBezTo>
                      <a:cubicBezTo>
                        <a:pt x="4004" y="683"/>
                        <a:pt x="3162" y="1"/>
                        <a:pt x="22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59"/>
                <p:cNvSpPr/>
                <p:nvPr/>
              </p:nvSpPr>
              <p:spPr>
                <a:xfrm>
                  <a:off x="4182713" y="3649197"/>
                  <a:ext cx="7716" cy="7621"/>
                </a:xfrm>
                <a:custGeom>
                  <a:avLst/>
                  <a:gdLst/>
                  <a:ahLst/>
                  <a:cxnLst/>
                  <a:rect l="l" t="t" r="r" b="b"/>
                  <a:pathLst>
                    <a:path w="981" h="969" extrusionOk="0">
                      <a:moveTo>
                        <a:pt x="496" y="1"/>
                      </a:moveTo>
                      <a:cubicBezTo>
                        <a:pt x="218" y="1"/>
                        <a:pt x="0" y="218"/>
                        <a:pt x="0" y="485"/>
                      </a:cubicBezTo>
                      <a:cubicBezTo>
                        <a:pt x="0" y="751"/>
                        <a:pt x="218" y="968"/>
                        <a:pt x="496" y="968"/>
                      </a:cubicBezTo>
                      <a:cubicBezTo>
                        <a:pt x="763" y="968"/>
                        <a:pt x="980" y="751"/>
                        <a:pt x="980" y="485"/>
                      </a:cubicBezTo>
                      <a:cubicBezTo>
                        <a:pt x="980" y="218"/>
                        <a:pt x="763" y="1"/>
                        <a:pt x="49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1" name="Google Shape;4041;p59"/>
              <p:cNvGrpSpPr/>
              <p:nvPr/>
            </p:nvGrpSpPr>
            <p:grpSpPr>
              <a:xfrm>
                <a:off x="3965789" y="3393545"/>
                <a:ext cx="31405" cy="26945"/>
                <a:chOff x="3965789" y="3393545"/>
                <a:chExt cx="31405" cy="26945"/>
              </a:xfrm>
            </p:grpSpPr>
            <p:sp>
              <p:nvSpPr>
                <p:cNvPr id="4042" name="Google Shape;4042;p59"/>
                <p:cNvSpPr/>
                <p:nvPr/>
              </p:nvSpPr>
              <p:spPr>
                <a:xfrm>
                  <a:off x="3965789" y="3393545"/>
                  <a:ext cx="31405" cy="26945"/>
                </a:xfrm>
                <a:custGeom>
                  <a:avLst/>
                  <a:gdLst/>
                  <a:ahLst/>
                  <a:cxnLst/>
                  <a:rect l="l" t="t" r="r" b="b"/>
                  <a:pathLst>
                    <a:path w="3993" h="3426" extrusionOk="0">
                      <a:moveTo>
                        <a:pt x="2273" y="0"/>
                      </a:moveTo>
                      <a:cubicBezTo>
                        <a:pt x="1854" y="0"/>
                        <a:pt x="1426" y="158"/>
                        <a:pt x="1077" y="510"/>
                      </a:cubicBezTo>
                      <a:cubicBezTo>
                        <a:pt x="1" y="1586"/>
                        <a:pt x="763" y="3425"/>
                        <a:pt x="2287" y="3425"/>
                      </a:cubicBezTo>
                      <a:cubicBezTo>
                        <a:pt x="3231" y="3425"/>
                        <a:pt x="3993" y="2663"/>
                        <a:pt x="3993" y="1720"/>
                      </a:cubicBezTo>
                      <a:cubicBezTo>
                        <a:pt x="3993" y="688"/>
                        <a:pt x="3151" y="0"/>
                        <a:pt x="227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59"/>
                <p:cNvSpPr/>
                <p:nvPr/>
              </p:nvSpPr>
              <p:spPr>
                <a:xfrm>
                  <a:off x="3978632" y="3403259"/>
                  <a:ext cx="8950" cy="7590"/>
                </a:xfrm>
                <a:custGeom>
                  <a:avLst/>
                  <a:gdLst/>
                  <a:ahLst/>
                  <a:cxnLst/>
                  <a:rect l="l" t="t" r="r" b="b"/>
                  <a:pathLst>
                    <a:path w="1138" h="965" extrusionOk="0">
                      <a:moveTo>
                        <a:pt x="654" y="1"/>
                      </a:moveTo>
                      <a:cubicBezTo>
                        <a:pt x="219" y="1"/>
                        <a:pt x="1" y="509"/>
                        <a:pt x="315" y="823"/>
                      </a:cubicBezTo>
                      <a:cubicBezTo>
                        <a:pt x="413" y="921"/>
                        <a:pt x="533" y="964"/>
                        <a:pt x="651" y="964"/>
                      </a:cubicBezTo>
                      <a:cubicBezTo>
                        <a:pt x="899" y="964"/>
                        <a:pt x="1138" y="772"/>
                        <a:pt x="1138" y="485"/>
                      </a:cubicBezTo>
                      <a:cubicBezTo>
                        <a:pt x="1138" y="206"/>
                        <a:pt x="920" y="1"/>
                        <a:pt x="6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4" name="Google Shape;4044;p59"/>
              <p:cNvGrpSpPr/>
              <p:nvPr/>
            </p:nvGrpSpPr>
            <p:grpSpPr>
              <a:xfrm>
                <a:off x="3925166" y="3491008"/>
                <a:ext cx="31405" cy="27001"/>
                <a:chOff x="3925166" y="3491008"/>
                <a:chExt cx="31405" cy="27001"/>
              </a:xfrm>
            </p:grpSpPr>
            <p:sp>
              <p:nvSpPr>
                <p:cNvPr id="4045" name="Google Shape;4045;p59"/>
                <p:cNvSpPr/>
                <p:nvPr/>
              </p:nvSpPr>
              <p:spPr>
                <a:xfrm>
                  <a:off x="3925166" y="3491008"/>
                  <a:ext cx="31405" cy="27001"/>
                </a:xfrm>
                <a:custGeom>
                  <a:avLst/>
                  <a:gdLst/>
                  <a:ahLst/>
                  <a:cxnLst/>
                  <a:rect l="l" t="t" r="r" b="b"/>
                  <a:pathLst>
                    <a:path w="3993" h="3433" extrusionOk="0">
                      <a:moveTo>
                        <a:pt x="2273" y="1"/>
                      </a:moveTo>
                      <a:cubicBezTo>
                        <a:pt x="1853" y="1"/>
                        <a:pt x="1425" y="157"/>
                        <a:pt x="1077" y="505"/>
                      </a:cubicBezTo>
                      <a:cubicBezTo>
                        <a:pt x="0" y="1582"/>
                        <a:pt x="763" y="3432"/>
                        <a:pt x="2287" y="3432"/>
                      </a:cubicBezTo>
                      <a:cubicBezTo>
                        <a:pt x="3230" y="3432"/>
                        <a:pt x="3992" y="2658"/>
                        <a:pt x="3992" y="1715"/>
                      </a:cubicBezTo>
                      <a:cubicBezTo>
                        <a:pt x="3992" y="683"/>
                        <a:pt x="3151" y="1"/>
                        <a:pt x="22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59"/>
                <p:cNvSpPr/>
                <p:nvPr/>
              </p:nvSpPr>
              <p:spPr>
                <a:xfrm>
                  <a:off x="3939339" y="3500682"/>
                  <a:ext cx="7621" cy="7621"/>
                </a:xfrm>
                <a:custGeom>
                  <a:avLst/>
                  <a:gdLst/>
                  <a:ahLst/>
                  <a:cxnLst/>
                  <a:rect l="l" t="t" r="r" b="b"/>
                  <a:pathLst>
                    <a:path w="969" h="969" extrusionOk="0">
                      <a:moveTo>
                        <a:pt x="485" y="1"/>
                      </a:moveTo>
                      <a:cubicBezTo>
                        <a:pt x="219" y="1"/>
                        <a:pt x="1" y="218"/>
                        <a:pt x="1" y="485"/>
                      </a:cubicBezTo>
                      <a:cubicBezTo>
                        <a:pt x="1" y="751"/>
                        <a:pt x="219" y="968"/>
                        <a:pt x="485" y="968"/>
                      </a:cubicBezTo>
                      <a:cubicBezTo>
                        <a:pt x="751" y="968"/>
                        <a:pt x="969" y="751"/>
                        <a:pt x="969" y="485"/>
                      </a:cubicBezTo>
                      <a:cubicBezTo>
                        <a:pt x="969" y="218"/>
                        <a:pt x="751" y="1"/>
                        <a:pt x="48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47" name="Google Shape;4047;p59"/>
              <p:cNvGrpSpPr/>
              <p:nvPr/>
            </p:nvGrpSpPr>
            <p:grpSpPr>
              <a:xfrm>
                <a:off x="3682845" y="3340976"/>
                <a:ext cx="31397" cy="26898"/>
                <a:chOff x="3682845" y="3340976"/>
                <a:chExt cx="31397" cy="26898"/>
              </a:xfrm>
            </p:grpSpPr>
            <p:sp>
              <p:nvSpPr>
                <p:cNvPr id="4048" name="Google Shape;4048;p59"/>
                <p:cNvSpPr/>
                <p:nvPr/>
              </p:nvSpPr>
              <p:spPr>
                <a:xfrm>
                  <a:off x="3682845" y="3340976"/>
                  <a:ext cx="31397" cy="26898"/>
                </a:xfrm>
                <a:custGeom>
                  <a:avLst/>
                  <a:gdLst/>
                  <a:ahLst/>
                  <a:cxnLst/>
                  <a:rect l="l" t="t" r="r" b="b"/>
                  <a:pathLst>
                    <a:path w="3992" h="3420" extrusionOk="0">
                      <a:moveTo>
                        <a:pt x="2272" y="0"/>
                      </a:moveTo>
                      <a:cubicBezTo>
                        <a:pt x="1853" y="0"/>
                        <a:pt x="1425" y="156"/>
                        <a:pt x="1077" y="504"/>
                      </a:cubicBezTo>
                      <a:cubicBezTo>
                        <a:pt x="0" y="1581"/>
                        <a:pt x="762" y="3420"/>
                        <a:pt x="2286" y="3420"/>
                      </a:cubicBezTo>
                      <a:cubicBezTo>
                        <a:pt x="3230" y="3420"/>
                        <a:pt x="3992" y="2658"/>
                        <a:pt x="3992" y="1714"/>
                      </a:cubicBezTo>
                      <a:cubicBezTo>
                        <a:pt x="3992" y="683"/>
                        <a:pt x="3150" y="0"/>
                        <a:pt x="227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59"/>
                <p:cNvSpPr/>
                <p:nvPr/>
              </p:nvSpPr>
              <p:spPr>
                <a:xfrm>
                  <a:off x="3695783" y="3350650"/>
                  <a:ext cx="8856" cy="7645"/>
                </a:xfrm>
                <a:custGeom>
                  <a:avLst/>
                  <a:gdLst/>
                  <a:ahLst/>
                  <a:cxnLst/>
                  <a:rect l="l" t="t" r="r" b="b"/>
                  <a:pathLst>
                    <a:path w="1126" h="972" extrusionOk="0">
                      <a:moveTo>
                        <a:pt x="641" y="0"/>
                      </a:moveTo>
                      <a:cubicBezTo>
                        <a:pt x="206" y="0"/>
                        <a:pt x="0" y="520"/>
                        <a:pt x="303" y="823"/>
                      </a:cubicBezTo>
                      <a:cubicBezTo>
                        <a:pt x="401" y="926"/>
                        <a:pt x="524" y="972"/>
                        <a:pt x="643" y="972"/>
                      </a:cubicBezTo>
                      <a:cubicBezTo>
                        <a:pt x="890" y="972"/>
                        <a:pt x="1125" y="777"/>
                        <a:pt x="1125" y="484"/>
                      </a:cubicBezTo>
                      <a:cubicBezTo>
                        <a:pt x="1125" y="218"/>
                        <a:pt x="907" y="0"/>
                        <a:pt x="64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0" name="Google Shape;4050;p59"/>
              <p:cNvGrpSpPr/>
              <p:nvPr/>
            </p:nvGrpSpPr>
            <p:grpSpPr>
              <a:xfrm>
                <a:off x="3795393" y="3353725"/>
                <a:ext cx="31499" cy="26993"/>
                <a:chOff x="3795393" y="3353725"/>
                <a:chExt cx="31499" cy="26993"/>
              </a:xfrm>
            </p:grpSpPr>
            <p:sp>
              <p:nvSpPr>
                <p:cNvPr id="4051" name="Google Shape;4051;p59"/>
                <p:cNvSpPr/>
                <p:nvPr/>
              </p:nvSpPr>
              <p:spPr>
                <a:xfrm>
                  <a:off x="3795393" y="3353725"/>
                  <a:ext cx="31499" cy="26993"/>
                </a:xfrm>
                <a:custGeom>
                  <a:avLst/>
                  <a:gdLst/>
                  <a:ahLst/>
                  <a:cxnLst/>
                  <a:rect l="l" t="t" r="r" b="b"/>
                  <a:pathLst>
                    <a:path w="4005" h="3432" extrusionOk="0">
                      <a:moveTo>
                        <a:pt x="2285" y="0"/>
                      </a:moveTo>
                      <a:cubicBezTo>
                        <a:pt x="1865" y="0"/>
                        <a:pt x="1437" y="156"/>
                        <a:pt x="1089" y="504"/>
                      </a:cubicBezTo>
                      <a:cubicBezTo>
                        <a:pt x="0" y="1581"/>
                        <a:pt x="775" y="3432"/>
                        <a:pt x="2299" y="3432"/>
                      </a:cubicBezTo>
                      <a:cubicBezTo>
                        <a:pt x="3242" y="3432"/>
                        <a:pt x="4005" y="2658"/>
                        <a:pt x="4005" y="1714"/>
                      </a:cubicBezTo>
                      <a:cubicBezTo>
                        <a:pt x="4005" y="683"/>
                        <a:pt x="3163" y="0"/>
                        <a:pt x="22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59"/>
                <p:cNvSpPr/>
                <p:nvPr/>
              </p:nvSpPr>
              <p:spPr>
                <a:xfrm>
                  <a:off x="3809668" y="3363399"/>
                  <a:ext cx="7613" cy="7613"/>
                </a:xfrm>
                <a:custGeom>
                  <a:avLst/>
                  <a:gdLst/>
                  <a:ahLst/>
                  <a:cxnLst/>
                  <a:rect l="l" t="t" r="r" b="b"/>
                  <a:pathLst>
                    <a:path w="968" h="968" extrusionOk="0">
                      <a:moveTo>
                        <a:pt x="484" y="0"/>
                      </a:moveTo>
                      <a:cubicBezTo>
                        <a:pt x="206" y="0"/>
                        <a:pt x="0" y="218"/>
                        <a:pt x="0" y="484"/>
                      </a:cubicBezTo>
                      <a:cubicBezTo>
                        <a:pt x="0" y="750"/>
                        <a:pt x="206" y="968"/>
                        <a:pt x="484" y="968"/>
                      </a:cubicBezTo>
                      <a:cubicBezTo>
                        <a:pt x="750" y="968"/>
                        <a:pt x="968" y="750"/>
                        <a:pt x="968" y="484"/>
                      </a:cubicBezTo>
                      <a:cubicBezTo>
                        <a:pt x="968" y="218"/>
                        <a:pt x="750" y="0"/>
                        <a:pt x="48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3" name="Google Shape;4053;p59"/>
              <p:cNvGrpSpPr/>
              <p:nvPr/>
            </p:nvGrpSpPr>
            <p:grpSpPr>
              <a:xfrm>
                <a:off x="4176909" y="4363221"/>
                <a:ext cx="38924" cy="33316"/>
                <a:chOff x="4176909" y="4363221"/>
                <a:chExt cx="38924" cy="33316"/>
              </a:xfrm>
            </p:grpSpPr>
            <p:sp>
              <p:nvSpPr>
                <p:cNvPr id="4054" name="Google Shape;4054;p59"/>
                <p:cNvSpPr/>
                <p:nvPr/>
              </p:nvSpPr>
              <p:spPr>
                <a:xfrm>
                  <a:off x="4176909" y="4363221"/>
                  <a:ext cx="38924" cy="33316"/>
                </a:xfrm>
                <a:custGeom>
                  <a:avLst/>
                  <a:gdLst/>
                  <a:ahLst/>
                  <a:cxnLst/>
                  <a:rect l="l" t="t" r="r" b="b"/>
                  <a:pathLst>
                    <a:path w="4949" h="4236" extrusionOk="0">
                      <a:moveTo>
                        <a:pt x="2823" y="0"/>
                      </a:moveTo>
                      <a:cubicBezTo>
                        <a:pt x="2301" y="0"/>
                        <a:pt x="1767" y="195"/>
                        <a:pt x="1331" y="631"/>
                      </a:cubicBezTo>
                      <a:cubicBezTo>
                        <a:pt x="1" y="1961"/>
                        <a:pt x="944" y="4236"/>
                        <a:pt x="2831" y="4236"/>
                      </a:cubicBezTo>
                      <a:cubicBezTo>
                        <a:pt x="4005" y="4236"/>
                        <a:pt x="4948" y="3292"/>
                        <a:pt x="4948" y="2119"/>
                      </a:cubicBezTo>
                      <a:cubicBezTo>
                        <a:pt x="4948" y="844"/>
                        <a:pt x="3911" y="0"/>
                        <a:pt x="2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59"/>
                <p:cNvSpPr/>
                <p:nvPr/>
              </p:nvSpPr>
              <p:spPr>
                <a:xfrm>
                  <a:off x="4192230" y="4372934"/>
                  <a:ext cx="13897" cy="13992"/>
                </a:xfrm>
                <a:custGeom>
                  <a:avLst/>
                  <a:gdLst/>
                  <a:ahLst/>
                  <a:cxnLst/>
                  <a:rect l="l" t="t" r="r" b="b"/>
                  <a:pathLst>
                    <a:path w="1767" h="1779" extrusionOk="0">
                      <a:moveTo>
                        <a:pt x="883" y="1"/>
                      </a:moveTo>
                      <a:cubicBezTo>
                        <a:pt x="399" y="1"/>
                        <a:pt x="0" y="400"/>
                        <a:pt x="0" y="896"/>
                      </a:cubicBezTo>
                      <a:cubicBezTo>
                        <a:pt x="0" y="1380"/>
                        <a:pt x="399" y="1779"/>
                        <a:pt x="883" y="1779"/>
                      </a:cubicBezTo>
                      <a:cubicBezTo>
                        <a:pt x="1379" y="1779"/>
                        <a:pt x="1766" y="1380"/>
                        <a:pt x="1766" y="896"/>
                      </a:cubicBezTo>
                      <a:cubicBezTo>
                        <a:pt x="1766" y="400"/>
                        <a:pt x="1379" y="1"/>
                        <a:pt x="8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59"/>
              <p:cNvGrpSpPr/>
              <p:nvPr/>
            </p:nvGrpSpPr>
            <p:grpSpPr>
              <a:xfrm>
                <a:off x="4226191" y="4007660"/>
                <a:ext cx="33560" cy="28770"/>
                <a:chOff x="4226191" y="4007660"/>
                <a:chExt cx="33560" cy="28770"/>
              </a:xfrm>
            </p:grpSpPr>
            <p:sp>
              <p:nvSpPr>
                <p:cNvPr id="4057" name="Google Shape;4057;p59"/>
                <p:cNvSpPr/>
                <p:nvPr/>
              </p:nvSpPr>
              <p:spPr>
                <a:xfrm>
                  <a:off x="4226191" y="4007660"/>
                  <a:ext cx="33560" cy="28770"/>
                </a:xfrm>
                <a:custGeom>
                  <a:avLst/>
                  <a:gdLst/>
                  <a:ahLst/>
                  <a:cxnLst/>
                  <a:rect l="l" t="t" r="r" b="b"/>
                  <a:pathLst>
                    <a:path w="4267" h="3658" extrusionOk="0">
                      <a:moveTo>
                        <a:pt x="2427" y="1"/>
                      </a:moveTo>
                      <a:cubicBezTo>
                        <a:pt x="1980" y="1"/>
                        <a:pt x="1524" y="167"/>
                        <a:pt x="1150" y="537"/>
                      </a:cubicBezTo>
                      <a:cubicBezTo>
                        <a:pt x="1" y="1686"/>
                        <a:pt x="811" y="3645"/>
                        <a:pt x="2444" y="3658"/>
                      </a:cubicBezTo>
                      <a:cubicBezTo>
                        <a:pt x="3436" y="3645"/>
                        <a:pt x="4259" y="2835"/>
                        <a:pt x="4259" y="1843"/>
                      </a:cubicBezTo>
                      <a:cubicBezTo>
                        <a:pt x="4267" y="736"/>
                        <a:pt x="3369" y="1"/>
                        <a:pt x="24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59"/>
                <p:cNvSpPr/>
                <p:nvPr/>
              </p:nvSpPr>
              <p:spPr>
                <a:xfrm>
                  <a:off x="4239129" y="4017397"/>
                  <a:ext cx="10948" cy="9383"/>
                </a:xfrm>
                <a:custGeom>
                  <a:avLst/>
                  <a:gdLst/>
                  <a:ahLst/>
                  <a:cxnLst/>
                  <a:rect l="l" t="t" r="r" b="b"/>
                  <a:pathLst>
                    <a:path w="1392" h="1193" extrusionOk="0">
                      <a:moveTo>
                        <a:pt x="787" y="0"/>
                      </a:moveTo>
                      <a:cubicBezTo>
                        <a:pt x="267" y="0"/>
                        <a:pt x="1" y="641"/>
                        <a:pt x="376" y="1016"/>
                      </a:cubicBezTo>
                      <a:cubicBezTo>
                        <a:pt x="497" y="1138"/>
                        <a:pt x="647" y="1192"/>
                        <a:pt x="794" y="1192"/>
                      </a:cubicBezTo>
                      <a:cubicBezTo>
                        <a:pt x="1099" y="1192"/>
                        <a:pt x="1392" y="957"/>
                        <a:pt x="1392" y="605"/>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9" name="Google Shape;4059;p59"/>
              <p:cNvGrpSpPr/>
              <p:nvPr/>
            </p:nvGrpSpPr>
            <p:grpSpPr>
              <a:xfrm>
                <a:off x="3597785" y="3377045"/>
                <a:ext cx="33591" cy="28699"/>
                <a:chOff x="3597785" y="3377045"/>
                <a:chExt cx="33591" cy="28699"/>
              </a:xfrm>
            </p:grpSpPr>
            <p:sp>
              <p:nvSpPr>
                <p:cNvPr id="4060" name="Google Shape;4060;p59"/>
                <p:cNvSpPr/>
                <p:nvPr/>
              </p:nvSpPr>
              <p:spPr>
                <a:xfrm>
                  <a:off x="3597785" y="3377045"/>
                  <a:ext cx="33591" cy="28699"/>
                </a:xfrm>
                <a:custGeom>
                  <a:avLst/>
                  <a:gdLst/>
                  <a:ahLst/>
                  <a:cxnLst/>
                  <a:rect l="l" t="t" r="r" b="b"/>
                  <a:pathLst>
                    <a:path w="4271" h="3649" extrusionOk="0">
                      <a:moveTo>
                        <a:pt x="2428" y="0"/>
                      </a:moveTo>
                      <a:cubicBezTo>
                        <a:pt x="1979" y="0"/>
                        <a:pt x="1522" y="167"/>
                        <a:pt x="1150" y="539"/>
                      </a:cubicBezTo>
                      <a:cubicBezTo>
                        <a:pt x="0" y="1676"/>
                        <a:pt x="811" y="3648"/>
                        <a:pt x="2444" y="3648"/>
                      </a:cubicBezTo>
                      <a:cubicBezTo>
                        <a:pt x="3448" y="3648"/>
                        <a:pt x="4259" y="2826"/>
                        <a:pt x="4271" y="1822"/>
                      </a:cubicBezTo>
                      <a:cubicBezTo>
                        <a:pt x="4262" y="726"/>
                        <a:pt x="3364" y="0"/>
                        <a:pt x="2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59"/>
                <p:cNvSpPr/>
                <p:nvPr/>
              </p:nvSpPr>
              <p:spPr>
                <a:xfrm>
                  <a:off x="3612343" y="3386703"/>
                  <a:ext cx="9328" cy="9336"/>
                </a:xfrm>
                <a:custGeom>
                  <a:avLst/>
                  <a:gdLst/>
                  <a:ahLst/>
                  <a:cxnLst/>
                  <a:rect l="l" t="t" r="r" b="b"/>
                  <a:pathLst>
                    <a:path w="1186" h="1187" extrusionOk="0">
                      <a:moveTo>
                        <a:pt x="593" y="1"/>
                      </a:moveTo>
                      <a:cubicBezTo>
                        <a:pt x="266" y="1"/>
                        <a:pt x="0" y="267"/>
                        <a:pt x="0" y="594"/>
                      </a:cubicBezTo>
                      <a:cubicBezTo>
                        <a:pt x="0" y="920"/>
                        <a:pt x="266" y="1186"/>
                        <a:pt x="593" y="1186"/>
                      </a:cubicBezTo>
                      <a:cubicBezTo>
                        <a:pt x="920" y="1186"/>
                        <a:pt x="1186" y="920"/>
                        <a:pt x="1186" y="594"/>
                      </a:cubicBezTo>
                      <a:cubicBezTo>
                        <a:pt x="1186" y="267"/>
                        <a:pt x="920"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2" name="Google Shape;4062;p59"/>
              <p:cNvGrpSpPr/>
              <p:nvPr/>
            </p:nvGrpSpPr>
            <p:grpSpPr>
              <a:xfrm>
                <a:off x="3887870" y="3669796"/>
                <a:ext cx="33591" cy="28692"/>
                <a:chOff x="3887870" y="3669796"/>
                <a:chExt cx="33591" cy="28692"/>
              </a:xfrm>
            </p:grpSpPr>
            <p:sp>
              <p:nvSpPr>
                <p:cNvPr id="4063" name="Google Shape;4063;p59"/>
                <p:cNvSpPr/>
                <p:nvPr/>
              </p:nvSpPr>
              <p:spPr>
                <a:xfrm>
                  <a:off x="3887870" y="3669796"/>
                  <a:ext cx="33591" cy="28692"/>
                </a:xfrm>
                <a:custGeom>
                  <a:avLst/>
                  <a:gdLst/>
                  <a:ahLst/>
                  <a:cxnLst/>
                  <a:rect l="l" t="t" r="r" b="b"/>
                  <a:pathLst>
                    <a:path w="4271" h="3648" extrusionOk="0">
                      <a:moveTo>
                        <a:pt x="2431" y="0"/>
                      </a:moveTo>
                      <a:cubicBezTo>
                        <a:pt x="1981" y="0"/>
                        <a:pt x="1522" y="167"/>
                        <a:pt x="1150" y="539"/>
                      </a:cubicBezTo>
                      <a:cubicBezTo>
                        <a:pt x="1" y="1676"/>
                        <a:pt x="823" y="3648"/>
                        <a:pt x="2444" y="3648"/>
                      </a:cubicBezTo>
                      <a:cubicBezTo>
                        <a:pt x="3448" y="3648"/>
                        <a:pt x="4271" y="2825"/>
                        <a:pt x="4271" y="1821"/>
                      </a:cubicBezTo>
                      <a:cubicBezTo>
                        <a:pt x="4271" y="725"/>
                        <a:pt x="3370" y="0"/>
                        <a:pt x="24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59"/>
                <p:cNvSpPr/>
                <p:nvPr/>
              </p:nvSpPr>
              <p:spPr>
                <a:xfrm>
                  <a:off x="3902428" y="3679454"/>
                  <a:ext cx="9422" cy="9328"/>
                </a:xfrm>
                <a:custGeom>
                  <a:avLst/>
                  <a:gdLst/>
                  <a:ahLst/>
                  <a:cxnLst/>
                  <a:rect l="l" t="t" r="r" b="b"/>
                  <a:pathLst>
                    <a:path w="1198" h="1186" extrusionOk="0">
                      <a:moveTo>
                        <a:pt x="593" y="1"/>
                      </a:moveTo>
                      <a:cubicBezTo>
                        <a:pt x="266" y="1"/>
                        <a:pt x="0" y="267"/>
                        <a:pt x="0" y="593"/>
                      </a:cubicBezTo>
                      <a:cubicBezTo>
                        <a:pt x="0" y="920"/>
                        <a:pt x="266" y="1186"/>
                        <a:pt x="593" y="1186"/>
                      </a:cubicBezTo>
                      <a:cubicBezTo>
                        <a:pt x="932" y="1186"/>
                        <a:pt x="1198" y="920"/>
                        <a:pt x="1198" y="593"/>
                      </a:cubicBezTo>
                      <a:cubicBezTo>
                        <a:pt x="1198" y="267"/>
                        <a:pt x="932" y="1"/>
                        <a:pt x="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5" name="Google Shape;4065;p59"/>
              <p:cNvGrpSpPr/>
              <p:nvPr/>
            </p:nvGrpSpPr>
            <p:grpSpPr>
              <a:xfrm>
                <a:off x="3818320" y="3481625"/>
                <a:ext cx="33497" cy="28770"/>
                <a:chOff x="3818320" y="3481625"/>
                <a:chExt cx="33497" cy="28770"/>
              </a:xfrm>
            </p:grpSpPr>
            <p:sp>
              <p:nvSpPr>
                <p:cNvPr id="4066" name="Google Shape;4066;p59"/>
                <p:cNvSpPr/>
                <p:nvPr/>
              </p:nvSpPr>
              <p:spPr>
                <a:xfrm>
                  <a:off x="3818320" y="3481625"/>
                  <a:ext cx="33497" cy="28770"/>
                </a:xfrm>
                <a:custGeom>
                  <a:avLst/>
                  <a:gdLst/>
                  <a:ahLst/>
                  <a:cxnLst/>
                  <a:rect l="l" t="t" r="r" b="b"/>
                  <a:pathLst>
                    <a:path w="4259" h="3658" extrusionOk="0">
                      <a:moveTo>
                        <a:pt x="2421" y="1"/>
                      </a:moveTo>
                      <a:cubicBezTo>
                        <a:pt x="1975" y="1"/>
                        <a:pt x="1520" y="166"/>
                        <a:pt x="1150" y="537"/>
                      </a:cubicBezTo>
                      <a:cubicBezTo>
                        <a:pt x="1" y="1686"/>
                        <a:pt x="811" y="3658"/>
                        <a:pt x="2432" y="3658"/>
                      </a:cubicBezTo>
                      <a:cubicBezTo>
                        <a:pt x="3448" y="3658"/>
                        <a:pt x="4259" y="2835"/>
                        <a:pt x="4259" y="1831"/>
                      </a:cubicBezTo>
                      <a:cubicBezTo>
                        <a:pt x="4259" y="732"/>
                        <a:pt x="3359" y="1"/>
                        <a:pt x="24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59"/>
                <p:cNvSpPr/>
                <p:nvPr/>
              </p:nvSpPr>
              <p:spPr>
                <a:xfrm>
                  <a:off x="3831258" y="3491362"/>
                  <a:ext cx="10956" cy="9375"/>
                </a:xfrm>
                <a:custGeom>
                  <a:avLst/>
                  <a:gdLst/>
                  <a:ahLst/>
                  <a:cxnLst/>
                  <a:rect l="l" t="t" r="r" b="b"/>
                  <a:pathLst>
                    <a:path w="1393" h="1192" extrusionOk="0">
                      <a:moveTo>
                        <a:pt x="787" y="0"/>
                      </a:moveTo>
                      <a:cubicBezTo>
                        <a:pt x="267" y="0"/>
                        <a:pt x="1" y="641"/>
                        <a:pt x="376" y="1016"/>
                      </a:cubicBezTo>
                      <a:cubicBezTo>
                        <a:pt x="497" y="1137"/>
                        <a:pt x="646" y="1192"/>
                        <a:pt x="792" y="1192"/>
                      </a:cubicBezTo>
                      <a:cubicBezTo>
                        <a:pt x="1098" y="1192"/>
                        <a:pt x="1392" y="953"/>
                        <a:pt x="1392" y="593"/>
                      </a:cubicBezTo>
                      <a:cubicBezTo>
                        <a:pt x="1392" y="266"/>
                        <a:pt x="1126" y="0"/>
                        <a:pt x="78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8" name="Google Shape;4068;p59"/>
              <p:cNvGrpSpPr/>
              <p:nvPr/>
            </p:nvGrpSpPr>
            <p:grpSpPr>
              <a:xfrm>
                <a:off x="4278139" y="4120948"/>
                <a:ext cx="37492" cy="32129"/>
                <a:chOff x="4278139" y="4120948"/>
                <a:chExt cx="37492" cy="32129"/>
              </a:xfrm>
            </p:grpSpPr>
            <p:sp>
              <p:nvSpPr>
                <p:cNvPr id="4069" name="Google Shape;4069;p59"/>
                <p:cNvSpPr/>
                <p:nvPr/>
              </p:nvSpPr>
              <p:spPr>
                <a:xfrm>
                  <a:off x="4278139" y="4120948"/>
                  <a:ext cx="37492" cy="32129"/>
                </a:xfrm>
                <a:custGeom>
                  <a:avLst/>
                  <a:gdLst/>
                  <a:ahLst/>
                  <a:cxnLst/>
                  <a:rect l="l" t="t" r="r" b="b"/>
                  <a:pathLst>
                    <a:path w="4767" h="4085" extrusionOk="0">
                      <a:moveTo>
                        <a:pt x="2708" y="0"/>
                      </a:moveTo>
                      <a:cubicBezTo>
                        <a:pt x="2207" y="0"/>
                        <a:pt x="1697" y="186"/>
                        <a:pt x="1283" y="600"/>
                      </a:cubicBezTo>
                      <a:cubicBezTo>
                        <a:pt x="1" y="1895"/>
                        <a:pt x="908" y="4084"/>
                        <a:pt x="2722" y="4084"/>
                      </a:cubicBezTo>
                      <a:cubicBezTo>
                        <a:pt x="3847" y="4084"/>
                        <a:pt x="4755" y="3177"/>
                        <a:pt x="4767" y="2052"/>
                      </a:cubicBezTo>
                      <a:cubicBezTo>
                        <a:pt x="4767" y="815"/>
                        <a:pt x="3758" y="0"/>
                        <a:pt x="27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59"/>
                <p:cNvSpPr/>
                <p:nvPr/>
              </p:nvSpPr>
              <p:spPr>
                <a:xfrm>
                  <a:off x="4290983" y="4130614"/>
                  <a:ext cx="14943" cy="12812"/>
                </a:xfrm>
                <a:custGeom>
                  <a:avLst/>
                  <a:gdLst/>
                  <a:ahLst/>
                  <a:cxnLst/>
                  <a:rect l="l" t="t" r="r" b="b"/>
                  <a:pathLst>
                    <a:path w="1900" h="1629" extrusionOk="0">
                      <a:moveTo>
                        <a:pt x="1089" y="0"/>
                      </a:moveTo>
                      <a:cubicBezTo>
                        <a:pt x="363" y="0"/>
                        <a:pt x="1" y="883"/>
                        <a:pt x="509" y="1391"/>
                      </a:cubicBezTo>
                      <a:cubicBezTo>
                        <a:pt x="673" y="1555"/>
                        <a:pt x="876" y="1629"/>
                        <a:pt x="1076" y="1629"/>
                      </a:cubicBezTo>
                      <a:cubicBezTo>
                        <a:pt x="1495" y="1629"/>
                        <a:pt x="1900" y="1306"/>
                        <a:pt x="1900" y="823"/>
                      </a:cubicBezTo>
                      <a:cubicBezTo>
                        <a:pt x="1900" y="363"/>
                        <a:pt x="1537" y="0"/>
                        <a:pt x="10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1" name="Google Shape;4071;p59"/>
              <p:cNvGrpSpPr/>
              <p:nvPr/>
            </p:nvGrpSpPr>
            <p:grpSpPr>
              <a:xfrm>
                <a:off x="4419898" y="3977388"/>
                <a:ext cx="33497" cy="28692"/>
                <a:chOff x="4419898" y="3977388"/>
                <a:chExt cx="33497" cy="28692"/>
              </a:xfrm>
            </p:grpSpPr>
            <p:sp>
              <p:nvSpPr>
                <p:cNvPr id="4072" name="Google Shape;4072;p59"/>
                <p:cNvSpPr/>
                <p:nvPr/>
              </p:nvSpPr>
              <p:spPr>
                <a:xfrm>
                  <a:off x="4419898" y="3977388"/>
                  <a:ext cx="33497" cy="28692"/>
                </a:xfrm>
                <a:custGeom>
                  <a:avLst/>
                  <a:gdLst/>
                  <a:ahLst/>
                  <a:cxnLst/>
                  <a:rect l="l" t="t" r="r" b="b"/>
                  <a:pathLst>
                    <a:path w="4259" h="3648" extrusionOk="0">
                      <a:moveTo>
                        <a:pt x="2426" y="0"/>
                      </a:moveTo>
                      <a:cubicBezTo>
                        <a:pt x="1979" y="0"/>
                        <a:pt x="1522" y="167"/>
                        <a:pt x="1150" y="539"/>
                      </a:cubicBezTo>
                      <a:cubicBezTo>
                        <a:pt x="1" y="1688"/>
                        <a:pt x="811" y="3648"/>
                        <a:pt x="2432" y="3648"/>
                      </a:cubicBezTo>
                      <a:cubicBezTo>
                        <a:pt x="3448" y="3648"/>
                        <a:pt x="4259" y="2837"/>
                        <a:pt x="4259" y="1833"/>
                      </a:cubicBezTo>
                      <a:cubicBezTo>
                        <a:pt x="4259" y="729"/>
                        <a:pt x="3362" y="0"/>
                        <a:pt x="242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59"/>
                <p:cNvSpPr/>
                <p:nvPr/>
              </p:nvSpPr>
              <p:spPr>
                <a:xfrm>
                  <a:off x="4432742" y="3987046"/>
                  <a:ext cx="11042" cy="9399"/>
                </a:xfrm>
                <a:custGeom>
                  <a:avLst/>
                  <a:gdLst/>
                  <a:ahLst/>
                  <a:cxnLst/>
                  <a:rect l="l" t="t" r="r" b="b"/>
                  <a:pathLst>
                    <a:path w="1404" h="1195" extrusionOk="0">
                      <a:moveTo>
                        <a:pt x="799" y="0"/>
                      </a:moveTo>
                      <a:cubicBezTo>
                        <a:pt x="267" y="0"/>
                        <a:pt x="1" y="641"/>
                        <a:pt x="376" y="1016"/>
                      </a:cubicBezTo>
                      <a:cubicBezTo>
                        <a:pt x="499" y="1139"/>
                        <a:pt x="650" y="1195"/>
                        <a:pt x="799" y="1195"/>
                      </a:cubicBezTo>
                      <a:cubicBezTo>
                        <a:pt x="1104" y="1195"/>
                        <a:pt x="1396" y="963"/>
                        <a:pt x="1404" y="605"/>
                      </a:cubicBezTo>
                      <a:cubicBezTo>
                        <a:pt x="1404" y="266"/>
                        <a:pt x="1138" y="0"/>
                        <a:pt x="7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4" name="Google Shape;4074;p59"/>
              <p:cNvGrpSpPr/>
              <p:nvPr/>
            </p:nvGrpSpPr>
            <p:grpSpPr>
              <a:xfrm>
                <a:off x="4158930" y="4034684"/>
                <a:ext cx="33497" cy="28762"/>
                <a:chOff x="4158930" y="4034684"/>
                <a:chExt cx="33497" cy="28762"/>
              </a:xfrm>
            </p:grpSpPr>
            <p:sp>
              <p:nvSpPr>
                <p:cNvPr id="4075" name="Google Shape;4075;p59"/>
                <p:cNvSpPr/>
                <p:nvPr/>
              </p:nvSpPr>
              <p:spPr>
                <a:xfrm>
                  <a:off x="4158930" y="4034684"/>
                  <a:ext cx="33497" cy="28762"/>
                </a:xfrm>
                <a:custGeom>
                  <a:avLst/>
                  <a:gdLst/>
                  <a:ahLst/>
                  <a:cxnLst/>
                  <a:rect l="l" t="t" r="r" b="b"/>
                  <a:pathLst>
                    <a:path w="4259" h="3657" extrusionOk="0">
                      <a:moveTo>
                        <a:pt x="2421" y="0"/>
                      </a:moveTo>
                      <a:cubicBezTo>
                        <a:pt x="1974" y="0"/>
                        <a:pt x="1520" y="166"/>
                        <a:pt x="1149" y="536"/>
                      </a:cubicBezTo>
                      <a:cubicBezTo>
                        <a:pt x="0" y="1685"/>
                        <a:pt x="811" y="3645"/>
                        <a:pt x="2432" y="3657"/>
                      </a:cubicBezTo>
                      <a:cubicBezTo>
                        <a:pt x="3436" y="3645"/>
                        <a:pt x="4258" y="2834"/>
                        <a:pt x="4258" y="1830"/>
                      </a:cubicBezTo>
                      <a:cubicBezTo>
                        <a:pt x="4258" y="732"/>
                        <a:pt x="3358"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59"/>
                <p:cNvSpPr/>
                <p:nvPr/>
              </p:nvSpPr>
              <p:spPr>
                <a:xfrm>
                  <a:off x="4173385" y="4044319"/>
                  <a:ext cx="9336" cy="9430"/>
                </a:xfrm>
                <a:custGeom>
                  <a:avLst/>
                  <a:gdLst/>
                  <a:ahLst/>
                  <a:cxnLst/>
                  <a:rect l="l" t="t" r="r" b="b"/>
                  <a:pathLst>
                    <a:path w="1187" h="1199" extrusionOk="0">
                      <a:moveTo>
                        <a:pt x="594" y="1"/>
                      </a:moveTo>
                      <a:cubicBezTo>
                        <a:pt x="267" y="1"/>
                        <a:pt x="1" y="279"/>
                        <a:pt x="1" y="605"/>
                      </a:cubicBezTo>
                      <a:cubicBezTo>
                        <a:pt x="1" y="932"/>
                        <a:pt x="267" y="1198"/>
                        <a:pt x="594" y="1198"/>
                      </a:cubicBezTo>
                      <a:cubicBezTo>
                        <a:pt x="920" y="1198"/>
                        <a:pt x="1186" y="932"/>
                        <a:pt x="1186" y="605"/>
                      </a:cubicBezTo>
                      <a:cubicBezTo>
                        <a:pt x="1186" y="279"/>
                        <a:pt x="920" y="1"/>
                        <a:pt x="5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7" name="Google Shape;4077;p59"/>
              <p:cNvGrpSpPr/>
              <p:nvPr/>
            </p:nvGrpSpPr>
            <p:grpSpPr>
              <a:xfrm>
                <a:off x="4134949" y="3957049"/>
                <a:ext cx="33497" cy="28770"/>
                <a:chOff x="4134949" y="3957049"/>
                <a:chExt cx="33497" cy="28770"/>
              </a:xfrm>
            </p:grpSpPr>
            <p:sp>
              <p:nvSpPr>
                <p:cNvPr id="4078" name="Google Shape;4078;p59"/>
                <p:cNvSpPr/>
                <p:nvPr/>
              </p:nvSpPr>
              <p:spPr>
                <a:xfrm>
                  <a:off x="4134949" y="3957049"/>
                  <a:ext cx="33497" cy="28770"/>
                </a:xfrm>
                <a:custGeom>
                  <a:avLst/>
                  <a:gdLst/>
                  <a:ahLst/>
                  <a:cxnLst/>
                  <a:rect l="l" t="t" r="r" b="b"/>
                  <a:pathLst>
                    <a:path w="4259" h="3658" extrusionOk="0">
                      <a:moveTo>
                        <a:pt x="2421" y="0"/>
                      </a:moveTo>
                      <a:cubicBezTo>
                        <a:pt x="1975" y="0"/>
                        <a:pt x="1520" y="166"/>
                        <a:pt x="1150" y="536"/>
                      </a:cubicBezTo>
                      <a:cubicBezTo>
                        <a:pt x="1" y="1685"/>
                        <a:pt x="811" y="3657"/>
                        <a:pt x="2432" y="3657"/>
                      </a:cubicBezTo>
                      <a:cubicBezTo>
                        <a:pt x="3436" y="3657"/>
                        <a:pt x="4259" y="2834"/>
                        <a:pt x="4259" y="1830"/>
                      </a:cubicBezTo>
                      <a:cubicBezTo>
                        <a:pt x="4259" y="732"/>
                        <a:pt x="3359" y="0"/>
                        <a:pt x="242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59"/>
                <p:cNvSpPr/>
                <p:nvPr/>
              </p:nvSpPr>
              <p:spPr>
                <a:xfrm>
                  <a:off x="4147793" y="3966778"/>
                  <a:ext cx="10956" cy="9383"/>
                </a:xfrm>
                <a:custGeom>
                  <a:avLst/>
                  <a:gdLst/>
                  <a:ahLst/>
                  <a:cxnLst/>
                  <a:rect l="l" t="t" r="r" b="b"/>
                  <a:pathLst>
                    <a:path w="1393" h="1193" extrusionOk="0">
                      <a:moveTo>
                        <a:pt x="799" y="1"/>
                      </a:moveTo>
                      <a:cubicBezTo>
                        <a:pt x="267" y="1"/>
                        <a:pt x="1" y="642"/>
                        <a:pt x="376" y="1017"/>
                      </a:cubicBezTo>
                      <a:cubicBezTo>
                        <a:pt x="497" y="1138"/>
                        <a:pt x="646" y="1192"/>
                        <a:pt x="792" y="1192"/>
                      </a:cubicBezTo>
                      <a:cubicBezTo>
                        <a:pt x="1098" y="1192"/>
                        <a:pt x="1392" y="954"/>
                        <a:pt x="1392" y="593"/>
                      </a:cubicBezTo>
                      <a:cubicBezTo>
                        <a:pt x="1392" y="267"/>
                        <a:pt x="1126" y="1"/>
                        <a:pt x="79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0" name="Google Shape;4080;p59"/>
              <p:cNvGrpSpPr/>
              <p:nvPr/>
            </p:nvGrpSpPr>
            <p:grpSpPr>
              <a:xfrm>
                <a:off x="4193653" y="4184403"/>
                <a:ext cx="43580" cy="37264"/>
                <a:chOff x="4193653" y="4184403"/>
                <a:chExt cx="43580" cy="37264"/>
              </a:xfrm>
            </p:grpSpPr>
            <p:sp>
              <p:nvSpPr>
                <p:cNvPr id="4081" name="Google Shape;4081;p59"/>
                <p:cNvSpPr/>
                <p:nvPr/>
              </p:nvSpPr>
              <p:spPr>
                <a:xfrm>
                  <a:off x="4193653" y="4184403"/>
                  <a:ext cx="43580" cy="37264"/>
                </a:xfrm>
                <a:custGeom>
                  <a:avLst/>
                  <a:gdLst/>
                  <a:ahLst/>
                  <a:cxnLst/>
                  <a:rect l="l" t="t" r="r" b="b"/>
                  <a:pathLst>
                    <a:path w="5541" h="4738" extrusionOk="0">
                      <a:moveTo>
                        <a:pt x="3156" y="1"/>
                      </a:moveTo>
                      <a:cubicBezTo>
                        <a:pt x="2575" y="1"/>
                        <a:pt x="1982" y="216"/>
                        <a:pt x="1501" y="698"/>
                      </a:cubicBezTo>
                      <a:cubicBezTo>
                        <a:pt x="1" y="2185"/>
                        <a:pt x="1065" y="4738"/>
                        <a:pt x="3170" y="4738"/>
                      </a:cubicBezTo>
                      <a:cubicBezTo>
                        <a:pt x="4476" y="4738"/>
                        <a:pt x="5529" y="3673"/>
                        <a:pt x="5541" y="2367"/>
                      </a:cubicBezTo>
                      <a:cubicBezTo>
                        <a:pt x="5541" y="943"/>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59"/>
                <p:cNvSpPr/>
                <p:nvPr/>
              </p:nvSpPr>
              <p:spPr>
                <a:xfrm>
                  <a:off x="4206591" y="4194069"/>
                  <a:ext cx="20944" cy="17948"/>
                </a:xfrm>
                <a:custGeom>
                  <a:avLst/>
                  <a:gdLst/>
                  <a:ahLst/>
                  <a:cxnLst/>
                  <a:rect l="l" t="t" r="r" b="b"/>
                  <a:pathLst>
                    <a:path w="2663" h="2282" extrusionOk="0">
                      <a:moveTo>
                        <a:pt x="1525" y="1"/>
                      </a:moveTo>
                      <a:cubicBezTo>
                        <a:pt x="509" y="1"/>
                        <a:pt x="1" y="1223"/>
                        <a:pt x="714" y="1948"/>
                      </a:cubicBezTo>
                      <a:cubicBezTo>
                        <a:pt x="948" y="2179"/>
                        <a:pt x="1234" y="2282"/>
                        <a:pt x="1514" y="2282"/>
                      </a:cubicBezTo>
                      <a:cubicBezTo>
                        <a:pt x="2101" y="2282"/>
                        <a:pt x="2662" y="1826"/>
                        <a:pt x="2662" y="1138"/>
                      </a:cubicBezTo>
                      <a:cubicBezTo>
                        <a:pt x="2662" y="509"/>
                        <a:pt x="2154" y="1"/>
                        <a:pt x="152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3" name="Google Shape;4083;p59"/>
              <p:cNvGrpSpPr/>
              <p:nvPr/>
            </p:nvGrpSpPr>
            <p:grpSpPr>
              <a:xfrm>
                <a:off x="4343600" y="3943844"/>
                <a:ext cx="43580" cy="37312"/>
                <a:chOff x="4343600" y="3943844"/>
                <a:chExt cx="43580" cy="37312"/>
              </a:xfrm>
            </p:grpSpPr>
            <p:sp>
              <p:nvSpPr>
                <p:cNvPr id="4084" name="Google Shape;4084;p59"/>
                <p:cNvSpPr/>
                <p:nvPr/>
              </p:nvSpPr>
              <p:spPr>
                <a:xfrm>
                  <a:off x="4343600" y="3943844"/>
                  <a:ext cx="43580" cy="37312"/>
                </a:xfrm>
                <a:custGeom>
                  <a:avLst/>
                  <a:gdLst/>
                  <a:ahLst/>
                  <a:cxnLst/>
                  <a:rect l="l" t="t" r="r" b="b"/>
                  <a:pathLst>
                    <a:path w="5541" h="4744" extrusionOk="0">
                      <a:moveTo>
                        <a:pt x="3156" y="1"/>
                      </a:moveTo>
                      <a:cubicBezTo>
                        <a:pt x="2574" y="1"/>
                        <a:pt x="1982" y="218"/>
                        <a:pt x="1500" y="703"/>
                      </a:cubicBezTo>
                      <a:cubicBezTo>
                        <a:pt x="0" y="2191"/>
                        <a:pt x="1065" y="4743"/>
                        <a:pt x="3169" y="4743"/>
                      </a:cubicBezTo>
                      <a:cubicBezTo>
                        <a:pt x="4476" y="4731"/>
                        <a:pt x="5528" y="3679"/>
                        <a:pt x="5540" y="2372"/>
                      </a:cubicBezTo>
                      <a:cubicBezTo>
                        <a:pt x="5540" y="949"/>
                        <a:pt x="4373" y="1"/>
                        <a:pt x="315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59"/>
                <p:cNvSpPr/>
                <p:nvPr/>
              </p:nvSpPr>
              <p:spPr>
                <a:xfrm>
                  <a:off x="4359581" y="3953557"/>
                  <a:ext cx="17893" cy="17893"/>
                </a:xfrm>
                <a:custGeom>
                  <a:avLst/>
                  <a:gdLst/>
                  <a:ahLst/>
                  <a:cxnLst/>
                  <a:rect l="l" t="t" r="r" b="b"/>
                  <a:pathLst>
                    <a:path w="2275" h="2275" extrusionOk="0">
                      <a:moveTo>
                        <a:pt x="1137" y="0"/>
                      </a:moveTo>
                      <a:cubicBezTo>
                        <a:pt x="508" y="0"/>
                        <a:pt x="0" y="508"/>
                        <a:pt x="0" y="1137"/>
                      </a:cubicBezTo>
                      <a:cubicBezTo>
                        <a:pt x="0" y="1766"/>
                        <a:pt x="508" y="2274"/>
                        <a:pt x="1137" y="2274"/>
                      </a:cubicBezTo>
                      <a:cubicBezTo>
                        <a:pt x="1766" y="2274"/>
                        <a:pt x="2275" y="1766"/>
                        <a:pt x="2275" y="1137"/>
                      </a:cubicBezTo>
                      <a:cubicBezTo>
                        <a:pt x="2275" y="508"/>
                        <a:pt x="1766" y="0"/>
                        <a:pt x="113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6" name="Google Shape;4086;p59"/>
              <p:cNvGrpSpPr/>
              <p:nvPr/>
            </p:nvGrpSpPr>
            <p:grpSpPr>
              <a:xfrm>
                <a:off x="4172339" y="3381693"/>
                <a:ext cx="31499" cy="27001"/>
                <a:chOff x="4172339" y="3381693"/>
                <a:chExt cx="31499" cy="27001"/>
              </a:xfrm>
            </p:grpSpPr>
            <p:sp>
              <p:nvSpPr>
                <p:cNvPr id="4087" name="Google Shape;4087;p59"/>
                <p:cNvSpPr/>
                <p:nvPr/>
              </p:nvSpPr>
              <p:spPr>
                <a:xfrm>
                  <a:off x="4172339" y="3381693"/>
                  <a:ext cx="31499" cy="27001"/>
                </a:xfrm>
                <a:custGeom>
                  <a:avLst/>
                  <a:gdLst/>
                  <a:ahLst/>
                  <a:cxnLst/>
                  <a:rect l="l" t="t" r="r" b="b"/>
                  <a:pathLst>
                    <a:path w="4005" h="3433" extrusionOk="0">
                      <a:moveTo>
                        <a:pt x="2285" y="1"/>
                      </a:moveTo>
                      <a:cubicBezTo>
                        <a:pt x="1866" y="1"/>
                        <a:pt x="1438" y="157"/>
                        <a:pt x="1090" y="505"/>
                      </a:cubicBezTo>
                      <a:cubicBezTo>
                        <a:pt x="1" y="1581"/>
                        <a:pt x="775" y="3420"/>
                        <a:pt x="2299" y="3432"/>
                      </a:cubicBezTo>
                      <a:cubicBezTo>
                        <a:pt x="3243" y="3420"/>
                        <a:pt x="4005" y="2658"/>
                        <a:pt x="4005" y="1714"/>
                      </a:cubicBezTo>
                      <a:cubicBezTo>
                        <a:pt x="4005" y="683"/>
                        <a:pt x="3163" y="1"/>
                        <a:pt x="228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59"/>
                <p:cNvSpPr/>
                <p:nvPr/>
              </p:nvSpPr>
              <p:spPr>
                <a:xfrm>
                  <a:off x="4185285" y="3391367"/>
                  <a:ext cx="8856" cy="7605"/>
                </a:xfrm>
                <a:custGeom>
                  <a:avLst/>
                  <a:gdLst/>
                  <a:ahLst/>
                  <a:cxnLst/>
                  <a:rect l="l" t="t" r="r" b="b"/>
                  <a:pathLst>
                    <a:path w="1126" h="967" extrusionOk="0">
                      <a:moveTo>
                        <a:pt x="653" y="1"/>
                      </a:moveTo>
                      <a:cubicBezTo>
                        <a:pt x="218" y="1"/>
                        <a:pt x="0" y="521"/>
                        <a:pt x="302" y="823"/>
                      </a:cubicBezTo>
                      <a:cubicBezTo>
                        <a:pt x="401" y="922"/>
                        <a:pt x="523" y="967"/>
                        <a:pt x="643" y="967"/>
                      </a:cubicBezTo>
                      <a:cubicBezTo>
                        <a:pt x="889" y="967"/>
                        <a:pt x="1125" y="778"/>
                        <a:pt x="1125" y="484"/>
                      </a:cubicBezTo>
                      <a:cubicBezTo>
                        <a:pt x="1125" y="218"/>
                        <a:pt x="919" y="1"/>
                        <a:pt x="65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4092"/>
        <p:cNvGrpSpPr/>
        <p:nvPr/>
      </p:nvGrpSpPr>
      <p:grpSpPr>
        <a:xfrm>
          <a:off x="0" y="0"/>
          <a:ext cx="0" cy="0"/>
          <a:chOff x="0" y="0"/>
          <a:chExt cx="0" cy="0"/>
        </a:xfrm>
      </p:grpSpPr>
      <p:grpSp>
        <p:nvGrpSpPr>
          <p:cNvPr id="4093" name="Google Shape;4093;p60"/>
          <p:cNvGrpSpPr/>
          <p:nvPr/>
        </p:nvGrpSpPr>
        <p:grpSpPr>
          <a:xfrm>
            <a:off x="729274" y="1175734"/>
            <a:ext cx="2507799" cy="206239"/>
            <a:chOff x="106648" y="895722"/>
            <a:chExt cx="4481413" cy="374300"/>
          </a:xfrm>
        </p:grpSpPr>
        <p:grpSp>
          <p:nvGrpSpPr>
            <p:cNvPr id="4094" name="Google Shape;4094;p60"/>
            <p:cNvGrpSpPr/>
            <p:nvPr/>
          </p:nvGrpSpPr>
          <p:grpSpPr>
            <a:xfrm>
              <a:off x="2233276" y="895722"/>
              <a:ext cx="1082667" cy="223591"/>
              <a:chOff x="4808316" y="2800065"/>
              <a:chExt cx="1999386" cy="412910"/>
            </a:xfrm>
          </p:grpSpPr>
          <p:sp>
            <p:nvSpPr>
              <p:cNvPr id="4095" name="Google Shape;4095;p60"/>
              <p:cNvSpPr/>
              <p:nvPr/>
            </p:nvSpPr>
            <p:spPr>
              <a:xfrm>
                <a:off x="4849302"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96" name="Google Shape;4096;p60"/>
              <p:cNvGrpSpPr/>
              <p:nvPr/>
            </p:nvGrpSpPr>
            <p:grpSpPr>
              <a:xfrm>
                <a:off x="4808316" y="2800065"/>
                <a:ext cx="92400" cy="411825"/>
                <a:chOff x="845575" y="2563700"/>
                <a:chExt cx="92400" cy="411825"/>
              </a:xfrm>
            </p:grpSpPr>
            <p:cxnSp>
              <p:nvCxnSpPr>
                <p:cNvPr id="4097" name="Google Shape;4097;p6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098" name="Google Shape;4098;p6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099" name="Google Shape;4099;p60"/>
            <p:cNvGrpSpPr/>
            <p:nvPr/>
          </p:nvGrpSpPr>
          <p:grpSpPr>
            <a:xfrm>
              <a:off x="106648" y="895722"/>
              <a:ext cx="1088401" cy="223591"/>
              <a:chOff x="881025" y="2800065"/>
              <a:chExt cx="2009975" cy="412910"/>
            </a:xfrm>
          </p:grpSpPr>
          <p:sp>
            <p:nvSpPr>
              <p:cNvPr id="4100" name="Google Shape;4100;p60"/>
              <p:cNvSpPr/>
              <p:nvPr/>
            </p:nvSpPr>
            <p:spPr>
              <a:xfrm>
                <a:off x="932600" y="3079475"/>
                <a:ext cx="1958400" cy="133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1" name="Google Shape;4101;p60"/>
              <p:cNvGrpSpPr/>
              <p:nvPr/>
            </p:nvGrpSpPr>
            <p:grpSpPr>
              <a:xfrm>
                <a:off x="881025" y="2800065"/>
                <a:ext cx="92400" cy="411825"/>
                <a:chOff x="845575" y="2563700"/>
                <a:chExt cx="92400" cy="411825"/>
              </a:xfrm>
            </p:grpSpPr>
            <p:cxnSp>
              <p:nvCxnSpPr>
                <p:cNvPr id="4102" name="Google Shape;4102;p60"/>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03" name="Google Shape;4103;p60"/>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4" name="Google Shape;4104;p60"/>
            <p:cNvGrpSpPr/>
            <p:nvPr/>
          </p:nvGrpSpPr>
          <p:grpSpPr>
            <a:xfrm>
              <a:off x="1172346" y="1047018"/>
              <a:ext cx="1083151" cy="223003"/>
              <a:chOff x="2849073" y="3079467"/>
              <a:chExt cx="2000279" cy="411825"/>
            </a:xfrm>
          </p:grpSpPr>
          <p:sp>
            <p:nvSpPr>
              <p:cNvPr id="4105" name="Google Shape;4105;p60"/>
              <p:cNvSpPr/>
              <p:nvPr/>
            </p:nvSpPr>
            <p:spPr>
              <a:xfrm>
                <a:off x="2890952" y="3079475"/>
                <a:ext cx="19584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6" name="Google Shape;4106;p60"/>
              <p:cNvGrpSpPr/>
              <p:nvPr/>
            </p:nvGrpSpPr>
            <p:grpSpPr>
              <a:xfrm rot="10800000">
                <a:off x="2849073" y="3079467"/>
                <a:ext cx="92400" cy="411825"/>
                <a:chOff x="2070100" y="2563700"/>
                <a:chExt cx="92400" cy="411825"/>
              </a:xfrm>
            </p:grpSpPr>
            <p:cxnSp>
              <p:nvCxnSpPr>
                <p:cNvPr id="4107" name="Google Shape;4107;p6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08" name="Google Shape;4108;p6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09" name="Google Shape;4109;p60"/>
            <p:cNvGrpSpPr/>
            <p:nvPr/>
          </p:nvGrpSpPr>
          <p:grpSpPr>
            <a:xfrm>
              <a:off x="3290132" y="1047018"/>
              <a:ext cx="1297929" cy="223003"/>
              <a:chOff x="6760035" y="3079467"/>
              <a:chExt cx="2396914" cy="411825"/>
            </a:xfrm>
          </p:grpSpPr>
          <p:sp>
            <p:nvSpPr>
              <p:cNvPr id="4110" name="Google Shape;4110;p60"/>
              <p:cNvSpPr/>
              <p:nvPr/>
            </p:nvSpPr>
            <p:spPr>
              <a:xfrm>
                <a:off x="6807650" y="3079475"/>
                <a:ext cx="2349300" cy="133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1" name="Google Shape;4111;p60"/>
              <p:cNvGrpSpPr/>
              <p:nvPr/>
            </p:nvGrpSpPr>
            <p:grpSpPr>
              <a:xfrm rot="10800000">
                <a:off x="6760035" y="3079467"/>
                <a:ext cx="92400" cy="411825"/>
                <a:chOff x="2070100" y="2563700"/>
                <a:chExt cx="92400" cy="411825"/>
              </a:xfrm>
            </p:grpSpPr>
            <p:cxnSp>
              <p:nvCxnSpPr>
                <p:cNvPr id="4112" name="Google Shape;4112;p60"/>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4113" name="Google Shape;4113;p60"/>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114" name="Google Shape;4114;p60"/>
          <p:cNvGrpSpPr/>
          <p:nvPr/>
        </p:nvGrpSpPr>
        <p:grpSpPr>
          <a:xfrm>
            <a:off x="2147036" y="3575105"/>
            <a:ext cx="1086701" cy="799429"/>
            <a:chOff x="2183288" y="3555572"/>
            <a:chExt cx="1136241" cy="835873"/>
          </a:xfrm>
        </p:grpSpPr>
        <p:sp>
          <p:nvSpPr>
            <p:cNvPr id="4115" name="Google Shape;4115;p60"/>
            <p:cNvSpPr/>
            <p:nvPr/>
          </p:nvSpPr>
          <p:spPr>
            <a:xfrm>
              <a:off x="2673740"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6" name="Google Shape;4116;p60"/>
            <p:cNvGrpSpPr/>
            <p:nvPr/>
          </p:nvGrpSpPr>
          <p:grpSpPr>
            <a:xfrm>
              <a:off x="2205895" y="3637269"/>
              <a:ext cx="1089848" cy="724993"/>
              <a:chOff x="2205895" y="3637269"/>
              <a:chExt cx="1089848" cy="724993"/>
            </a:xfrm>
          </p:grpSpPr>
          <p:sp>
            <p:nvSpPr>
              <p:cNvPr id="4117" name="Google Shape;4117;p60"/>
              <p:cNvSpPr/>
              <p:nvPr/>
            </p:nvSpPr>
            <p:spPr>
              <a:xfrm>
                <a:off x="2205895" y="4204394"/>
                <a:ext cx="555376" cy="157849"/>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0"/>
              <p:cNvSpPr/>
              <p:nvPr/>
            </p:nvSpPr>
            <p:spPr>
              <a:xfrm>
                <a:off x="2206834" y="3993916"/>
                <a:ext cx="218757" cy="153401"/>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0"/>
              <p:cNvSpPr/>
              <p:nvPr/>
            </p:nvSpPr>
            <p:spPr>
              <a:xfrm>
                <a:off x="2487003" y="3847747"/>
                <a:ext cx="808740" cy="157849"/>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0"/>
              <p:cNvSpPr/>
              <p:nvPr/>
            </p:nvSpPr>
            <p:spPr>
              <a:xfrm>
                <a:off x="2919192" y="3637269"/>
                <a:ext cx="375081" cy="14849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0"/>
              <p:cNvSpPr/>
              <p:nvPr/>
            </p:nvSpPr>
            <p:spPr>
              <a:xfrm>
                <a:off x="2233143" y="3637269"/>
                <a:ext cx="621199" cy="1169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0"/>
              <p:cNvSpPr/>
              <p:nvPr/>
            </p:nvSpPr>
            <p:spPr>
              <a:xfrm>
                <a:off x="3004568" y="4350566"/>
                <a:ext cx="270028" cy="11697"/>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23" name="Google Shape;4123;p60"/>
            <p:cNvSpPr/>
            <p:nvPr/>
          </p:nvSpPr>
          <p:spPr>
            <a:xfrm rot="5400000">
              <a:off x="2852961" y="3612770"/>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24" name="Google Shape;4124;p60"/>
            <p:cNvCxnSpPr/>
            <p:nvPr/>
          </p:nvCxnSpPr>
          <p:spPr>
            <a:xfrm>
              <a:off x="2887992" y="3555572"/>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25" name="Google Shape;4125;p60"/>
            <p:cNvGrpSpPr/>
            <p:nvPr/>
          </p:nvGrpSpPr>
          <p:grpSpPr>
            <a:xfrm>
              <a:off x="3173850" y="3779426"/>
              <a:ext cx="145679" cy="70048"/>
              <a:chOff x="3173850" y="3779426"/>
              <a:chExt cx="145679" cy="70048"/>
            </a:xfrm>
          </p:grpSpPr>
          <p:cxnSp>
            <p:nvCxnSpPr>
              <p:cNvPr id="4126" name="Google Shape;4126;p60"/>
              <p:cNvCxnSpPr/>
              <p:nvPr/>
            </p:nvCxnSpPr>
            <p:spPr>
              <a:xfrm rot="10800000">
                <a:off x="3173850" y="3817250"/>
                <a:ext cx="94500" cy="0"/>
              </a:xfrm>
              <a:prstGeom prst="straightConnector1">
                <a:avLst/>
              </a:prstGeom>
              <a:noFill/>
              <a:ln w="9525" cap="flat" cmpd="sng">
                <a:solidFill>
                  <a:srgbClr val="BAC8D3"/>
                </a:solidFill>
                <a:prstDash val="solid"/>
                <a:round/>
                <a:headEnd type="none" w="med" len="med"/>
                <a:tailEnd type="diamond" w="med" len="med"/>
              </a:ln>
            </p:spPr>
          </p:cxnSp>
          <p:sp>
            <p:nvSpPr>
              <p:cNvPr id="4127" name="Google Shape;4127;p60"/>
              <p:cNvSpPr/>
              <p:nvPr/>
            </p:nvSpPr>
            <p:spPr>
              <a:xfrm rot="5400000">
                <a:off x="3254146" y="378409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28" name="Google Shape;4128;p60"/>
            <p:cNvGrpSpPr/>
            <p:nvPr/>
          </p:nvGrpSpPr>
          <p:grpSpPr>
            <a:xfrm>
              <a:off x="2183288" y="4139483"/>
              <a:ext cx="145133" cy="70048"/>
              <a:chOff x="2183288" y="4139483"/>
              <a:chExt cx="145133" cy="70048"/>
            </a:xfrm>
          </p:grpSpPr>
          <p:cxnSp>
            <p:nvCxnSpPr>
              <p:cNvPr id="4129" name="Google Shape;4129;p60"/>
              <p:cNvCxnSpPr/>
              <p:nvPr/>
            </p:nvCxnSpPr>
            <p:spPr>
              <a:xfrm rot="10800000">
                <a:off x="2239021" y="4174494"/>
                <a:ext cx="89400" cy="0"/>
              </a:xfrm>
              <a:prstGeom prst="straightConnector1">
                <a:avLst/>
              </a:prstGeom>
              <a:noFill/>
              <a:ln w="9525" cap="flat" cmpd="sng">
                <a:solidFill>
                  <a:srgbClr val="BAC8D3"/>
                </a:solidFill>
                <a:prstDash val="solid"/>
                <a:round/>
                <a:headEnd type="diamond" w="med" len="med"/>
                <a:tailEnd type="none" w="med" len="med"/>
              </a:ln>
            </p:spPr>
          </p:cxnSp>
          <p:sp>
            <p:nvSpPr>
              <p:cNvPr id="4130" name="Google Shape;4130;p60"/>
              <p:cNvSpPr/>
              <p:nvPr/>
            </p:nvSpPr>
            <p:spPr>
              <a:xfrm rot="5400000">
                <a:off x="2178622" y="4144149"/>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1" name="Google Shape;4131;p60"/>
            <p:cNvSpPr/>
            <p:nvPr/>
          </p:nvSpPr>
          <p:spPr>
            <a:xfrm rot="5400000">
              <a:off x="2420934" y="3967554"/>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32" name="Google Shape;4132;p60"/>
            <p:cNvCxnSpPr/>
            <p:nvPr/>
          </p:nvCxnSpPr>
          <p:spPr>
            <a:xfrm>
              <a:off x="2455973" y="3911736"/>
              <a:ext cx="0" cy="52500"/>
            </a:xfrm>
            <a:prstGeom prst="straightConnector1">
              <a:avLst/>
            </a:prstGeom>
            <a:noFill/>
            <a:ln w="9525" cap="flat" cmpd="sng">
              <a:solidFill>
                <a:srgbClr val="BAC8D3"/>
              </a:solidFill>
              <a:prstDash val="solid"/>
              <a:round/>
              <a:headEnd type="diamond" w="med" len="med"/>
              <a:tailEnd type="none" w="med" len="med"/>
            </a:ln>
          </p:spPr>
        </p:cxnSp>
        <p:grpSp>
          <p:nvGrpSpPr>
            <p:cNvPr id="4133" name="Google Shape;4133;p60"/>
            <p:cNvGrpSpPr/>
            <p:nvPr/>
          </p:nvGrpSpPr>
          <p:grpSpPr>
            <a:xfrm>
              <a:off x="2943836" y="4268886"/>
              <a:ext cx="60717" cy="122559"/>
              <a:chOff x="2943836" y="4268886"/>
              <a:chExt cx="60717" cy="122559"/>
            </a:xfrm>
          </p:grpSpPr>
          <p:sp>
            <p:nvSpPr>
              <p:cNvPr id="4134" name="Google Shape;4134;p60"/>
              <p:cNvSpPr/>
              <p:nvPr/>
            </p:nvSpPr>
            <p:spPr>
              <a:xfrm rot="5400000">
                <a:off x="2939170" y="4326062"/>
                <a:ext cx="70048" cy="60717"/>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solidFill>
                <a:srgbClr val="435D74"/>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135" name="Google Shape;4135;p60"/>
              <p:cNvCxnSpPr/>
              <p:nvPr/>
            </p:nvCxnSpPr>
            <p:spPr>
              <a:xfrm>
                <a:off x="2974204" y="4268886"/>
                <a:ext cx="0" cy="52500"/>
              </a:xfrm>
              <a:prstGeom prst="straightConnector1">
                <a:avLst/>
              </a:prstGeom>
              <a:noFill/>
              <a:ln w="9525" cap="flat" cmpd="sng">
                <a:solidFill>
                  <a:srgbClr val="BAC8D3"/>
                </a:solidFill>
                <a:prstDash val="solid"/>
                <a:round/>
                <a:headEnd type="diamond" w="med" len="med"/>
                <a:tailEnd type="none" w="med" len="med"/>
              </a:ln>
            </p:spPr>
          </p:cxnSp>
        </p:grpSp>
      </p:grpSp>
      <p:grpSp>
        <p:nvGrpSpPr>
          <p:cNvPr id="4136" name="Google Shape;4136;p60"/>
          <p:cNvGrpSpPr/>
          <p:nvPr/>
        </p:nvGrpSpPr>
        <p:grpSpPr>
          <a:xfrm>
            <a:off x="3409981" y="1496104"/>
            <a:ext cx="1675870" cy="758251"/>
            <a:chOff x="3530532" y="1496185"/>
            <a:chExt cx="1562000" cy="706730"/>
          </a:xfrm>
        </p:grpSpPr>
        <p:cxnSp>
          <p:nvCxnSpPr>
            <p:cNvPr id="4137" name="Google Shape;4137;p60"/>
            <p:cNvCxnSpPr/>
            <p:nvPr/>
          </p:nvCxnSpPr>
          <p:spPr>
            <a:xfrm>
              <a:off x="3583832" y="1857562"/>
              <a:ext cx="1508700" cy="0"/>
            </a:xfrm>
            <a:prstGeom prst="straightConnector1">
              <a:avLst/>
            </a:prstGeom>
            <a:noFill/>
            <a:ln w="28575" cap="flat" cmpd="sng">
              <a:solidFill>
                <a:srgbClr val="A5B7C6"/>
              </a:solidFill>
              <a:prstDash val="solid"/>
              <a:round/>
              <a:headEnd type="none" w="med" len="med"/>
              <a:tailEnd type="triangle" w="med" len="med"/>
            </a:ln>
          </p:spPr>
        </p:cxnSp>
        <p:grpSp>
          <p:nvGrpSpPr>
            <p:cNvPr id="4138" name="Google Shape;4138;p60"/>
            <p:cNvGrpSpPr/>
            <p:nvPr/>
          </p:nvGrpSpPr>
          <p:grpSpPr>
            <a:xfrm>
              <a:off x="3530532" y="1496185"/>
              <a:ext cx="323430" cy="463587"/>
              <a:chOff x="3530532" y="1496185"/>
              <a:chExt cx="323430" cy="463587"/>
            </a:xfrm>
          </p:grpSpPr>
          <p:grpSp>
            <p:nvGrpSpPr>
              <p:cNvPr id="4139" name="Google Shape;4139;p60"/>
              <p:cNvGrpSpPr/>
              <p:nvPr/>
            </p:nvGrpSpPr>
            <p:grpSpPr>
              <a:xfrm>
                <a:off x="3567462" y="1496185"/>
                <a:ext cx="286500" cy="361376"/>
                <a:chOff x="3567462" y="1496185"/>
                <a:chExt cx="286500" cy="361376"/>
              </a:xfrm>
            </p:grpSpPr>
            <p:cxnSp>
              <p:nvCxnSpPr>
                <p:cNvPr id="4140" name="Google Shape;4140;p60"/>
                <p:cNvCxnSpPr/>
                <p:nvPr/>
              </p:nvCxnSpPr>
              <p:spPr>
                <a:xfrm rot="10800000">
                  <a:off x="3626630"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41" name="Google Shape;4141;p60"/>
                <p:cNvSpPr/>
                <p:nvPr/>
              </p:nvSpPr>
              <p:spPr>
                <a:xfrm>
                  <a:off x="3567462"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2" name="Google Shape;4142;p60"/>
              <p:cNvSpPr/>
              <p:nvPr/>
            </p:nvSpPr>
            <p:spPr>
              <a:xfrm>
                <a:off x="3530532"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3" name="Google Shape;4143;p60"/>
            <p:cNvGrpSpPr/>
            <p:nvPr/>
          </p:nvGrpSpPr>
          <p:grpSpPr>
            <a:xfrm>
              <a:off x="3891569" y="1779209"/>
              <a:ext cx="323945" cy="423706"/>
              <a:chOff x="3891569" y="1779209"/>
              <a:chExt cx="323945" cy="423706"/>
            </a:xfrm>
          </p:grpSpPr>
          <p:grpSp>
            <p:nvGrpSpPr>
              <p:cNvPr id="4144" name="Google Shape;4144;p60"/>
              <p:cNvGrpSpPr/>
              <p:nvPr/>
            </p:nvGrpSpPr>
            <p:grpSpPr>
              <a:xfrm>
                <a:off x="3929014" y="1881638"/>
                <a:ext cx="286500" cy="321278"/>
                <a:chOff x="3929014" y="1881638"/>
                <a:chExt cx="286500" cy="321278"/>
              </a:xfrm>
            </p:grpSpPr>
            <p:cxnSp>
              <p:nvCxnSpPr>
                <p:cNvPr id="4145" name="Google Shape;4145;p60"/>
                <p:cNvCxnSpPr/>
                <p:nvPr/>
              </p:nvCxnSpPr>
              <p:spPr>
                <a:xfrm rot="10800000">
                  <a:off x="3988388" y="1881638"/>
                  <a:ext cx="0" cy="291900"/>
                </a:xfrm>
                <a:prstGeom prst="straightConnector1">
                  <a:avLst/>
                </a:prstGeom>
                <a:noFill/>
                <a:ln w="28575" cap="flat" cmpd="sng">
                  <a:solidFill>
                    <a:srgbClr val="A5B7C6"/>
                  </a:solidFill>
                  <a:prstDash val="solid"/>
                  <a:round/>
                  <a:headEnd type="none" w="med" len="med"/>
                  <a:tailEnd type="none" w="med" len="med"/>
                </a:ln>
              </p:spPr>
            </p:cxnSp>
            <p:sp>
              <p:nvSpPr>
                <p:cNvPr id="4146" name="Google Shape;4146;p60"/>
                <p:cNvSpPr/>
                <p:nvPr/>
              </p:nvSpPr>
              <p:spPr>
                <a:xfrm>
                  <a:off x="3929014"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47" name="Google Shape;4147;p60"/>
              <p:cNvSpPr/>
              <p:nvPr/>
            </p:nvSpPr>
            <p:spPr>
              <a:xfrm>
                <a:off x="3891569" y="1779209"/>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48" name="Google Shape;4148;p60"/>
            <p:cNvGrpSpPr/>
            <p:nvPr/>
          </p:nvGrpSpPr>
          <p:grpSpPr>
            <a:xfrm>
              <a:off x="4252606" y="1496185"/>
              <a:ext cx="324721" cy="463587"/>
              <a:chOff x="4252606" y="1496185"/>
              <a:chExt cx="324721" cy="463587"/>
            </a:xfrm>
          </p:grpSpPr>
          <p:grpSp>
            <p:nvGrpSpPr>
              <p:cNvPr id="4149" name="Google Shape;4149;p60"/>
              <p:cNvGrpSpPr/>
              <p:nvPr/>
            </p:nvGrpSpPr>
            <p:grpSpPr>
              <a:xfrm>
                <a:off x="4290828" y="1496185"/>
                <a:ext cx="286500" cy="361376"/>
                <a:chOff x="4290828" y="1496185"/>
                <a:chExt cx="286500" cy="361376"/>
              </a:xfrm>
            </p:grpSpPr>
            <p:cxnSp>
              <p:nvCxnSpPr>
                <p:cNvPr id="4150" name="Google Shape;4150;p60"/>
                <p:cNvCxnSpPr/>
                <p:nvPr/>
              </p:nvCxnSpPr>
              <p:spPr>
                <a:xfrm rot="10800000">
                  <a:off x="4349995" y="1565661"/>
                  <a:ext cx="0" cy="291900"/>
                </a:xfrm>
                <a:prstGeom prst="straightConnector1">
                  <a:avLst/>
                </a:prstGeom>
                <a:noFill/>
                <a:ln w="28575" cap="flat" cmpd="sng">
                  <a:solidFill>
                    <a:srgbClr val="A5B7C6"/>
                  </a:solidFill>
                  <a:prstDash val="solid"/>
                  <a:round/>
                  <a:headEnd type="none" w="med" len="med"/>
                  <a:tailEnd type="none" w="med" len="med"/>
                </a:ln>
              </p:spPr>
            </p:cxnSp>
            <p:sp>
              <p:nvSpPr>
                <p:cNvPr id="4151" name="Google Shape;4151;p60"/>
                <p:cNvSpPr/>
                <p:nvPr/>
              </p:nvSpPr>
              <p:spPr>
                <a:xfrm>
                  <a:off x="4290828" y="1496185"/>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2" name="Google Shape;4152;p60"/>
              <p:cNvSpPr/>
              <p:nvPr/>
            </p:nvSpPr>
            <p:spPr>
              <a:xfrm>
                <a:off x="4252606" y="1771972"/>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53" name="Google Shape;4153;p60"/>
            <p:cNvGrpSpPr/>
            <p:nvPr/>
          </p:nvGrpSpPr>
          <p:grpSpPr>
            <a:xfrm>
              <a:off x="4613643" y="1763716"/>
              <a:ext cx="325308" cy="439200"/>
              <a:chOff x="4613643" y="1763716"/>
              <a:chExt cx="325308" cy="439200"/>
            </a:xfrm>
          </p:grpSpPr>
          <p:grpSp>
            <p:nvGrpSpPr>
              <p:cNvPr id="4154" name="Google Shape;4154;p60"/>
              <p:cNvGrpSpPr/>
              <p:nvPr/>
            </p:nvGrpSpPr>
            <p:grpSpPr>
              <a:xfrm>
                <a:off x="4652451" y="1879538"/>
                <a:ext cx="286500" cy="323378"/>
                <a:chOff x="4652451" y="1879538"/>
                <a:chExt cx="286500" cy="323378"/>
              </a:xfrm>
            </p:grpSpPr>
            <p:cxnSp>
              <p:nvCxnSpPr>
                <p:cNvPr id="4155" name="Google Shape;4155;p60"/>
                <p:cNvCxnSpPr/>
                <p:nvPr/>
              </p:nvCxnSpPr>
              <p:spPr>
                <a:xfrm rot="10800000">
                  <a:off x="4707486" y="1879538"/>
                  <a:ext cx="0" cy="294000"/>
                </a:xfrm>
                <a:prstGeom prst="straightConnector1">
                  <a:avLst/>
                </a:prstGeom>
                <a:noFill/>
                <a:ln w="28575" cap="flat" cmpd="sng">
                  <a:solidFill>
                    <a:srgbClr val="A5B7C6"/>
                  </a:solidFill>
                  <a:prstDash val="solid"/>
                  <a:round/>
                  <a:headEnd type="none" w="med" len="med"/>
                  <a:tailEnd type="none" w="med" len="med"/>
                </a:ln>
              </p:spPr>
            </p:cxnSp>
            <p:sp>
              <p:nvSpPr>
                <p:cNvPr id="4156" name="Google Shape;4156;p60"/>
                <p:cNvSpPr/>
                <p:nvPr/>
              </p:nvSpPr>
              <p:spPr>
                <a:xfrm>
                  <a:off x="4652451" y="2103016"/>
                  <a:ext cx="286500" cy="99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57" name="Google Shape;4157;p60"/>
              <p:cNvSpPr/>
              <p:nvPr/>
            </p:nvSpPr>
            <p:spPr>
              <a:xfrm>
                <a:off x="4613643" y="1763716"/>
                <a:ext cx="187800" cy="1878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58" name="Google Shape;4158;p60"/>
          <p:cNvGrpSpPr/>
          <p:nvPr/>
        </p:nvGrpSpPr>
        <p:grpSpPr>
          <a:xfrm>
            <a:off x="3421841" y="2349730"/>
            <a:ext cx="1652173" cy="391517"/>
            <a:chOff x="3512551" y="2358270"/>
            <a:chExt cx="1597383" cy="378533"/>
          </a:xfrm>
        </p:grpSpPr>
        <p:cxnSp>
          <p:nvCxnSpPr>
            <p:cNvPr id="4159" name="Google Shape;4159;p60"/>
            <p:cNvCxnSpPr>
              <a:stCxn id="4160" idx="6"/>
              <a:endCxn id="4161" idx="2"/>
            </p:cNvCxnSpPr>
            <p:nvPr/>
          </p:nvCxnSpPr>
          <p:spPr>
            <a:xfrm>
              <a:off x="3738198" y="2553118"/>
              <a:ext cx="1146000" cy="0"/>
            </a:xfrm>
            <a:prstGeom prst="straightConnector1">
              <a:avLst/>
            </a:prstGeom>
            <a:noFill/>
            <a:ln w="19050" cap="flat" cmpd="sng">
              <a:solidFill>
                <a:srgbClr val="435D74"/>
              </a:solidFill>
              <a:prstDash val="solid"/>
              <a:round/>
              <a:headEnd type="none" w="med" len="med"/>
              <a:tailEnd type="none" w="med" len="med"/>
            </a:ln>
          </p:spPr>
        </p:cxnSp>
        <p:grpSp>
          <p:nvGrpSpPr>
            <p:cNvPr id="4162" name="Google Shape;4162;p60"/>
            <p:cNvGrpSpPr/>
            <p:nvPr/>
          </p:nvGrpSpPr>
          <p:grpSpPr>
            <a:xfrm>
              <a:off x="3512551" y="2358270"/>
              <a:ext cx="225647" cy="307714"/>
              <a:chOff x="2182679" y="2004714"/>
              <a:chExt cx="792300" cy="1080458"/>
            </a:xfrm>
          </p:grpSpPr>
          <p:cxnSp>
            <p:nvCxnSpPr>
              <p:cNvPr id="4163" name="Google Shape;4163;p60"/>
              <p:cNvCxnSpPr>
                <a:stCxn id="4164" idx="0"/>
              </p:cNvCxnSpPr>
              <p:nvPr/>
            </p:nvCxnSpPr>
            <p:spPr>
              <a:xfrm rot="10800000">
                <a:off x="2578961"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160" name="Google Shape;4160;p60"/>
              <p:cNvSpPr/>
              <p:nvPr/>
            </p:nvSpPr>
            <p:spPr>
              <a:xfrm>
                <a:off x="2182679"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0"/>
              <p:cNvSpPr/>
              <p:nvPr/>
            </p:nvSpPr>
            <p:spPr>
              <a:xfrm>
                <a:off x="2283911"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5" name="Google Shape;4165;p60"/>
            <p:cNvGrpSpPr/>
            <p:nvPr/>
          </p:nvGrpSpPr>
          <p:grpSpPr>
            <a:xfrm>
              <a:off x="3969644" y="2440153"/>
              <a:ext cx="225853" cy="296651"/>
              <a:chOff x="3775710" y="1729289"/>
              <a:chExt cx="136500" cy="179289"/>
            </a:xfrm>
          </p:grpSpPr>
          <p:cxnSp>
            <p:nvCxnSpPr>
              <p:cNvPr id="4166" name="Google Shape;4166;p60"/>
              <p:cNvCxnSpPr/>
              <p:nvPr/>
            </p:nvCxnSpPr>
            <p:spPr>
              <a:xfrm>
                <a:off x="3843851" y="1848278"/>
                <a:ext cx="0" cy="60300"/>
              </a:xfrm>
              <a:prstGeom prst="straightConnector1">
                <a:avLst/>
              </a:prstGeom>
              <a:noFill/>
              <a:ln w="9525" cap="flat" cmpd="sng">
                <a:solidFill>
                  <a:srgbClr val="435D74"/>
                </a:solidFill>
                <a:prstDash val="solid"/>
                <a:round/>
                <a:headEnd type="none" w="med" len="med"/>
                <a:tailEnd type="none" w="med" len="med"/>
              </a:ln>
            </p:spPr>
          </p:cxnSp>
          <p:sp>
            <p:nvSpPr>
              <p:cNvPr id="4167" name="Google Shape;4167;p60"/>
              <p:cNvSpPr/>
              <p:nvPr/>
            </p:nvSpPr>
            <p:spPr>
              <a:xfrm>
                <a:off x="3775710" y="1729289"/>
                <a:ext cx="136500" cy="1365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0"/>
              <p:cNvSpPr/>
              <p:nvPr/>
            </p:nvSpPr>
            <p:spPr>
              <a:xfrm>
                <a:off x="3793133" y="1746713"/>
                <a:ext cx="101700" cy="1017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69" name="Google Shape;4169;p60"/>
            <p:cNvGrpSpPr/>
            <p:nvPr/>
          </p:nvGrpSpPr>
          <p:grpSpPr>
            <a:xfrm>
              <a:off x="4427051" y="2358270"/>
              <a:ext cx="225647" cy="307714"/>
              <a:chOff x="5393704" y="2004714"/>
              <a:chExt cx="792300" cy="1080458"/>
            </a:xfrm>
          </p:grpSpPr>
          <p:cxnSp>
            <p:nvCxnSpPr>
              <p:cNvPr id="4170" name="Google Shape;4170;p60"/>
              <p:cNvCxnSpPr>
                <a:stCxn id="4171" idx="0"/>
              </p:cNvCxnSpPr>
              <p:nvPr/>
            </p:nvCxnSpPr>
            <p:spPr>
              <a:xfrm rot="10800000">
                <a:off x="5789986" y="2004714"/>
                <a:ext cx="0" cy="389100"/>
              </a:xfrm>
              <a:prstGeom prst="straightConnector1">
                <a:avLst/>
              </a:prstGeom>
              <a:noFill/>
              <a:ln w="9525" cap="flat" cmpd="sng">
                <a:solidFill>
                  <a:srgbClr val="435D74"/>
                </a:solidFill>
                <a:prstDash val="solid"/>
                <a:round/>
                <a:headEnd type="none" w="med" len="med"/>
                <a:tailEnd type="none" w="med" len="med"/>
              </a:ln>
            </p:spPr>
          </p:cxnSp>
          <p:sp>
            <p:nvSpPr>
              <p:cNvPr id="4172" name="Google Shape;4172;p60"/>
              <p:cNvSpPr/>
              <p:nvPr/>
            </p:nvSpPr>
            <p:spPr>
              <a:xfrm>
                <a:off x="5393704"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0"/>
              <p:cNvSpPr/>
              <p:nvPr/>
            </p:nvSpPr>
            <p:spPr>
              <a:xfrm>
                <a:off x="5494936"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3" name="Google Shape;4173;p60"/>
            <p:cNvGrpSpPr/>
            <p:nvPr/>
          </p:nvGrpSpPr>
          <p:grpSpPr>
            <a:xfrm>
              <a:off x="4884287" y="2440252"/>
              <a:ext cx="225647" cy="296532"/>
              <a:chOff x="6999166" y="2292572"/>
              <a:chExt cx="792300" cy="1041192"/>
            </a:xfrm>
          </p:grpSpPr>
          <p:cxnSp>
            <p:nvCxnSpPr>
              <p:cNvPr id="4174" name="Google Shape;4174;p60"/>
              <p:cNvCxnSpPr/>
              <p:nvPr/>
            </p:nvCxnSpPr>
            <p:spPr>
              <a:xfrm>
                <a:off x="7395553" y="2983964"/>
                <a:ext cx="0" cy="349800"/>
              </a:xfrm>
              <a:prstGeom prst="straightConnector1">
                <a:avLst/>
              </a:prstGeom>
              <a:noFill/>
              <a:ln w="9525" cap="flat" cmpd="sng">
                <a:solidFill>
                  <a:srgbClr val="435D74"/>
                </a:solidFill>
                <a:prstDash val="solid"/>
                <a:round/>
                <a:headEnd type="none" w="med" len="med"/>
                <a:tailEnd type="none" w="med" len="med"/>
              </a:ln>
            </p:spPr>
          </p:cxnSp>
          <p:sp>
            <p:nvSpPr>
              <p:cNvPr id="4161" name="Google Shape;4161;p60"/>
              <p:cNvSpPr/>
              <p:nvPr/>
            </p:nvSpPr>
            <p:spPr>
              <a:xfrm>
                <a:off x="6999166" y="2292572"/>
                <a:ext cx="792300" cy="7926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0"/>
              <p:cNvSpPr/>
              <p:nvPr/>
            </p:nvSpPr>
            <p:spPr>
              <a:xfrm>
                <a:off x="7100398" y="2393814"/>
                <a:ext cx="590100" cy="590100"/>
              </a:xfrm>
              <a:prstGeom prst="ellipse">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176" name="Google Shape;4176;p60"/>
          <p:cNvGrpSpPr/>
          <p:nvPr/>
        </p:nvGrpSpPr>
        <p:grpSpPr>
          <a:xfrm>
            <a:off x="6842649" y="1185930"/>
            <a:ext cx="1581844" cy="732818"/>
            <a:chOff x="634175" y="2986275"/>
            <a:chExt cx="3147949" cy="1458344"/>
          </a:xfrm>
        </p:grpSpPr>
        <p:cxnSp>
          <p:nvCxnSpPr>
            <p:cNvPr id="4177" name="Google Shape;4177;p60"/>
            <p:cNvCxnSpPr>
              <a:stCxn id="4178" idx="4"/>
              <a:endCxn id="4179" idx="0"/>
            </p:cNvCxnSpPr>
            <p:nvPr/>
          </p:nvCxnSpPr>
          <p:spPr>
            <a:xfrm>
              <a:off x="929975" y="3577875"/>
              <a:ext cx="591300" cy="275100"/>
            </a:xfrm>
            <a:prstGeom prst="straightConnector1">
              <a:avLst/>
            </a:prstGeom>
            <a:noFill/>
            <a:ln w="19050" cap="flat" cmpd="sng">
              <a:solidFill>
                <a:srgbClr val="435D74"/>
              </a:solidFill>
              <a:prstDash val="solid"/>
              <a:round/>
              <a:headEnd type="none" w="med" len="med"/>
              <a:tailEnd type="none" w="med" len="med"/>
            </a:ln>
          </p:spPr>
        </p:cxnSp>
        <p:cxnSp>
          <p:nvCxnSpPr>
            <p:cNvPr id="4180" name="Google Shape;4180;p60"/>
            <p:cNvCxnSpPr>
              <a:stCxn id="4179" idx="0"/>
              <a:endCxn id="4181" idx="4"/>
            </p:cNvCxnSpPr>
            <p:nvPr/>
          </p:nvCxnSpPr>
          <p:spPr>
            <a:xfrm rot="10800000" flipH="1">
              <a:off x="1521366" y="3577919"/>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82" name="Google Shape;4182;p60"/>
            <p:cNvCxnSpPr>
              <a:stCxn id="4181" idx="4"/>
              <a:endCxn id="4183" idx="0"/>
            </p:cNvCxnSpPr>
            <p:nvPr/>
          </p:nvCxnSpPr>
          <p:spPr>
            <a:xfrm>
              <a:off x="2208152" y="3577875"/>
              <a:ext cx="686700" cy="275100"/>
            </a:xfrm>
            <a:prstGeom prst="straightConnector1">
              <a:avLst/>
            </a:prstGeom>
            <a:noFill/>
            <a:ln w="19050" cap="flat" cmpd="sng">
              <a:solidFill>
                <a:srgbClr val="435D74"/>
              </a:solidFill>
              <a:prstDash val="solid"/>
              <a:round/>
              <a:headEnd type="none" w="med" len="med"/>
              <a:tailEnd type="none" w="med" len="med"/>
            </a:ln>
          </p:spPr>
        </p:cxnSp>
        <p:cxnSp>
          <p:nvCxnSpPr>
            <p:cNvPr id="4184" name="Google Shape;4184;p60"/>
            <p:cNvCxnSpPr>
              <a:stCxn id="4183" idx="0"/>
              <a:endCxn id="4185" idx="4"/>
            </p:cNvCxnSpPr>
            <p:nvPr/>
          </p:nvCxnSpPr>
          <p:spPr>
            <a:xfrm rot="10800000" flipH="1">
              <a:off x="2894933" y="3577918"/>
              <a:ext cx="591300" cy="275100"/>
            </a:xfrm>
            <a:prstGeom prst="straightConnector1">
              <a:avLst/>
            </a:prstGeom>
            <a:noFill/>
            <a:ln w="19050" cap="flat" cmpd="sng">
              <a:solidFill>
                <a:srgbClr val="435D74"/>
              </a:solidFill>
              <a:prstDash val="solid"/>
              <a:round/>
              <a:headEnd type="none" w="med" len="med"/>
              <a:tailEnd type="none" w="med" len="med"/>
            </a:ln>
          </p:spPr>
        </p:cxnSp>
        <p:sp>
          <p:nvSpPr>
            <p:cNvPr id="4185" name="Google Shape;4185;p60"/>
            <p:cNvSpPr/>
            <p:nvPr/>
          </p:nvSpPr>
          <p:spPr>
            <a:xfrm>
              <a:off x="3190524"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1" name="Google Shape;4181;p60"/>
            <p:cNvSpPr/>
            <p:nvPr/>
          </p:nvSpPr>
          <p:spPr>
            <a:xfrm>
              <a:off x="1912352"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78" name="Google Shape;4178;p60"/>
            <p:cNvSpPr/>
            <p:nvPr/>
          </p:nvSpPr>
          <p:spPr>
            <a:xfrm>
              <a:off x="634175" y="2986275"/>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83" name="Google Shape;4183;p60"/>
            <p:cNvSpPr/>
            <p:nvPr/>
          </p:nvSpPr>
          <p:spPr>
            <a:xfrm>
              <a:off x="2599133" y="3853018"/>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4179" name="Google Shape;4179;p60"/>
            <p:cNvSpPr/>
            <p:nvPr/>
          </p:nvSpPr>
          <p:spPr>
            <a:xfrm>
              <a:off x="1225566" y="3853019"/>
              <a:ext cx="591600" cy="591600"/>
            </a:xfrm>
            <a:prstGeom prst="ellipse">
              <a:avLst/>
            </a:prstGeom>
            <a:solidFill>
              <a:srgbClr val="A5B7C6"/>
            </a:solidFill>
            <a:ln w="19050"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4186" name="Google Shape;4186;p60"/>
          <p:cNvGrpSpPr/>
          <p:nvPr/>
        </p:nvGrpSpPr>
        <p:grpSpPr>
          <a:xfrm>
            <a:off x="3410364" y="2880240"/>
            <a:ext cx="1675128" cy="313674"/>
            <a:chOff x="998425" y="1182125"/>
            <a:chExt cx="1065400" cy="199500"/>
          </a:xfrm>
        </p:grpSpPr>
        <p:sp>
          <p:nvSpPr>
            <p:cNvPr id="4187" name="Google Shape;4187;p60"/>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0"/>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0"/>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0"/>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0"/>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2" name="Google Shape;4192;p60"/>
          <p:cNvGrpSpPr/>
          <p:nvPr/>
        </p:nvGrpSpPr>
        <p:grpSpPr>
          <a:xfrm>
            <a:off x="3410363" y="3836206"/>
            <a:ext cx="1675129" cy="525345"/>
            <a:chOff x="5194708" y="3484366"/>
            <a:chExt cx="3148148" cy="987304"/>
          </a:xfrm>
        </p:grpSpPr>
        <p:grpSp>
          <p:nvGrpSpPr>
            <p:cNvPr id="4193" name="Google Shape;4193;p60"/>
            <p:cNvGrpSpPr/>
            <p:nvPr/>
          </p:nvGrpSpPr>
          <p:grpSpPr>
            <a:xfrm>
              <a:off x="7531521" y="3484366"/>
              <a:ext cx="811335" cy="987304"/>
              <a:chOff x="3379425" y="1617275"/>
              <a:chExt cx="1090650" cy="1327200"/>
            </a:xfrm>
          </p:grpSpPr>
          <p:sp>
            <p:nvSpPr>
              <p:cNvPr id="4194" name="Google Shape;4194;p60"/>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0"/>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0"/>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97" name="Google Shape;4197;p60"/>
            <p:cNvGrpSpPr/>
            <p:nvPr/>
          </p:nvGrpSpPr>
          <p:grpSpPr>
            <a:xfrm>
              <a:off x="6752546" y="3484366"/>
              <a:ext cx="811428" cy="987304"/>
              <a:chOff x="2332275" y="1617275"/>
              <a:chExt cx="1090775" cy="1327200"/>
            </a:xfrm>
          </p:grpSpPr>
          <p:sp>
            <p:nvSpPr>
              <p:cNvPr id="4198" name="Google Shape;4198;p60"/>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0"/>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0"/>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1" name="Google Shape;4201;p60"/>
            <p:cNvGrpSpPr/>
            <p:nvPr/>
          </p:nvGrpSpPr>
          <p:grpSpPr>
            <a:xfrm>
              <a:off x="5973664" y="3484366"/>
              <a:ext cx="811335" cy="987304"/>
              <a:chOff x="1285250" y="1617275"/>
              <a:chExt cx="1090650" cy="1327200"/>
            </a:xfrm>
          </p:grpSpPr>
          <p:sp>
            <p:nvSpPr>
              <p:cNvPr id="4202" name="Google Shape;4202;p60"/>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0"/>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0"/>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05" name="Google Shape;4205;p60"/>
            <p:cNvGrpSpPr/>
            <p:nvPr/>
          </p:nvGrpSpPr>
          <p:grpSpPr>
            <a:xfrm>
              <a:off x="5194708" y="3484366"/>
              <a:ext cx="811409" cy="987304"/>
              <a:chOff x="238125" y="1617275"/>
              <a:chExt cx="1090750" cy="1327200"/>
            </a:xfrm>
          </p:grpSpPr>
          <p:sp>
            <p:nvSpPr>
              <p:cNvPr id="4206" name="Google Shape;4206;p60"/>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0"/>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0"/>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209" name="Google Shape;4209;p60"/>
          <p:cNvGrpSpPr/>
          <p:nvPr/>
        </p:nvGrpSpPr>
        <p:grpSpPr>
          <a:xfrm>
            <a:off x="6844048" y="2482095"/>
            <a:ext cx="1579046" cy="522230"/>
            <a:chOff x="6853641" y="2534077"/>
            <a:chExt cx="1515545" cy="501229"/>
          </a:xfrm>
        </p:grpSpPr>
        <p:grpSp>
          <p:nvGrpSpPr>
            <p:cNvPr id="4210" name="Google Shape;4210;p60"/>
            <p:cNvGrpSpPr/>
            <p:nvPr/>
          </p:nvGrpSpPr>
          <p:grpSpPr>
            <a:xfrm>
              <a:off x="6853641" y="2618923"/>
              <a:ext cx="1515545" cy="324556"/>
              <a:chOff x="6853641" y="2618923"/>
              <a:chExt cx="1515545" cy="324556"/>
            </a:xfrm>
          </p:grpSpPr>
          <p:sp>
            <p:nvSpPr>
              <p:cNvPr id="4211" name="Google Shape;4211;p60"/>
              <p:cNvSpPr/>
              <p:nvPr/>
            </p:nvSpPr>
            <p:spPr>
              <a:xfrm>
                <a:off x="7747010" y="2781222"/>
                <a:ext cx="324578" cy="162258"/>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0"/>
              <p:cNvSpPr/>
              <p:nvPr/>
            </p:nvSpPr>
            <p:spPr>
              <a:xfrm>
                <a:off x="7449412" y="2618923"/>
                <a:ext cx="324496" cy="162258"/>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0"/>
              <p:cNvSpPr/>
              <p:nvPr/>
            </p:nvSpPr>
            <p:spPr>
              <a:xfrm>
                <a:off x="6853641" y="2618923"/>
                <a:ext cx="324824" cy="16279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0"/>
              <p:cNvSpPr/>
              <p:nvPr/>
            </p:nvSpPr>
            <p:spPr>
              <a:xfrm>
                <a:off x="7151691" y="2781222"/>
                <a:ext cx="324578" cy="162258"/>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0"/>
              <p:cNvSpPr/>
              <p:nvPr/>
            </p:nvSpPr>
            <p:spPr>
              <a:xfrm>
                <a:off x="8044362" y="2618923"/>
                <a:ext cx="324824" cy="16279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16" name="Google Shape;4216;p60"/>
            <p:cNvSpPr/>
            <p:nvPr/>
          </p:nvSpPr>
          <p:spPr>
            <a:xfrm>
              <a:off x="6899264" y="2673830"/>
              <a:ext cx="225242" cy="361476"/>
            </a:xfrm>
            <a:custGeom>
              <a:avLst/>
              <a:gdLst/>
              <a:ahLst/>
              <a:cxnLst/>
              <a:rect l="l" t="t" r="r" b="b"/>
              <a:pathLst>
                <a:path w="5485" h="8802" extrusionOk="0">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0"/>
            <p:cNvSpPr/>
            <p:nvPr/>
          </p:nvSpPr>
          <p:spPr>
            <a:xfrm>
              <a:off x="7198259" y="2534077"/>
              <a:ext cx="235261" cy="360532"/>
            </a:xfrm>
            <a:custGeom>
              <a:avLst/>
              <a:gdLst/>
              <a:ahLst/>
              <a:cxnLst/>
              <a:rect l="l" t="t" r="r" b="b"/>
              <a:pathLst>
                <a:path w="5729" h="8779" extrusionOk="0">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0"/>
            <p:cNvSpPr/>
            <p:nvPr/>
          </p:nvSpPr>
          <p:spPr>
            <a:xfrm>
              <a:off x="7493639" y="2673830"/>
              <a:ext cx="225200" cy="361476"/>
            </a:xfrm>
            <a:custGeom>
              <a:avLst/>
              <a:gdLst/>
              <a:ahLst/>
              <a:cxnLst/>
              <a:rect l="l" t="t" r="r" b="b"/>
              <a:pathLst>
                <a:path w="5484" h="8802" extrusionOk="0">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0"/>
            <p:cNvSpPr/>
            <p:nvPr/>
          </p:nvSpPr>
          <p:spPr>
            <a:xfrm>
              <a:off x="7792387" y="2534077"/>
              <a:ext cx="235261" cy="360532"/>
            </a:xfrm>
            <a:custGeom>
              <a:avLst/>
              <a:gdLst/>
              <a:ahLst/>
              <a:cxnLst/>
              <a:rect l="l" t="t" r="r" b="b"/>
              <a:pathLst>
                <a:path w="5729" h="8779" extrusionOk="0">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0"/>
            <p:cNvSpPr/>
            <p:nvPr/>
          </p:nvSpPr>
          <p:spPr>
            <a:xfrm>
              <a:off x="8090150" y="2673789"/>
              <a:ext cx="225857" cy="361517"/>
            </a:xfrm>
            <a:custGeom>
              <a:avLst/>
              <a:gdLst/>
              <a:ahLst/>
              <a:cxnLst/>
              <a:rect l="l" t="t" r="r" b="b"/>
              <a:pathLst>
                <a:path w="5500" h="8803" extrusionOk="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21" name="Google Shape;4221;p60"/>
          <p:cNvGrpSpPr/>
          <p:nvPr/>
        </p:nvGrpSpPr>
        <p:grpSpPr>
          <a:xfrm>
            <a:off x="3438940" y="3357136"/>
            <a:ext cx="1617976" cy="346616"/>
            <a:chOff x="1808063" y="4294338"/>
            <a:chExt cx="3370782" cy="721817"/>
          </a:xfrm>
        </p:grpSpPr>
        <p:sp>
          <p:nvSpPr>
            <p:cNvPr id="4222" name="Google Shape;4222;p60"/>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0"/>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0"/>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0"/>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0"/>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0"/>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0"/>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0"/>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0"/>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0"/>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32" name="Google Shape;4232;p60"/>
          <p:cNvGrpSpPr/>
          <p:nvPr/>
        </p:nvGrpSpPr>
        <p:grpSpPr>
          <a:xfrm>
            <a:off x="5264936" y="4023886"/>
            <a:ext cx="1417067" cy="350605"/>
            <a:chOff x="4234950" y="2101012"/>
            <a:chExt cx="4219974" cy="1044090"/>
          </a:xfrm>
        </p:grpSpPr>
        <p:sp>
          <p:nvSpPr>
            <p:cNvPr id="4233" name="Google Shape;4233;p60"/>
            <p:cNvSpPr/>
            <p:nvPr/>
          </p:nvSpPr>
          <p:spPr>
            <a:xfrm rot="10800000">
              <a:off x="7528544"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0"/>
            <p:cNvSpPr/>
            <p:nvPr/>
          </p:nvSpPr>
          <p:spPr>
            <a:xfrm rot="10800000">
              <a:off x="6487595" y="2218809"/>
              <a:ext cx="827572" cy="826702"/>
            </a:xfrm>
            <a:custGeom>
              <a:avLst/>
              <a:gdLst/>
              <a:ahLst/>
              <a:cxnLst/>
              <a:rect l="l" t="t" r="r" b="b"/>
              <a:pathLst>
                <a:path w="34926" h="34893" extrusionOk="0">
                  <a:moveTo>
                    <a:pt x="1" y="1"/>
                  </a:moveTo>
                  <a:lnTo>
                    <a:pt x="1" y="34892"/>
                  </a:lnTo>
                  <a:lnTo>
                    <a:pt x="34926" y="34892"/>
                  </a:lnTo>
                  <a:lnTo>
                    <a:pt x="349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0"/>
            <p:cNvSpPr/>
            <p:nvPr/>
          </p:nvSpPr>
          <p:spPr>
            <a:xfrm rot="10800000">
              <a:off x="5430819" y="2218809"/>
              <a:ext cx="827572" cy="826702"/>
            </a:xfrm>
            <a:custGeom>
              <a:avLst/>
              <a:gdLst/>
              <a:ahLst/>
              <a:cxnLst/>
              <a:rect l="l" t="t" r="r" b="b"/>
              <a:pathLst>
                <a:path w="34926" h="34893" extrusionOk="0">
                  <a:moveTo>
                    <a:pt x="0" y="1"/>
                  </a:moveTo>
                  <a:lnTo>
                    <a:pt x="0" y="34892"/>
                  </a:lnTo>
                  <a:lnTo>
                    <a:pt x="34925" y="34892"/>
                  </a:lnTo>
                  <a:lnTo>
                    <a:pt x="3492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0"/>
            <p:cNvSpPr/>
            <p:nvPr/>
          </p:nvSpPr>
          <p:spPr>
            <a:xfrm rot="10800000">
              <a:off x="4374848" y="2218809"/>
              <a:ext cx="826790" cy="826702"/>
            </a:xfrm>
            <a:custGeom>
              <a:avLst/>
              <a:gdLst/>
              <a:ahLst/>
              <a:cxnLst/>
              <a:rect l="l" t="t" r="r" b="b"/>
              <a:pathLst>
                <a:path w="34893" h="34893" extrusionOk="0">
                  <a:moveTo>
                    <a:pt x="1" y="1"/>
                  </a:moveTo>
                  <a:lnTo>
                    <a:pt x="1" y="34892"/>
                  </a:lnTo>
                  <a:lnTo>
                    <a:pt x="34892" y="34892"/>
                  </a:lnTo>
                  <a:lnTo>
                    <a:pt x="348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0"/>
            <p:cNvSpPr/>
            <p:nvPr/>
          </p:nvSpPr>
          <p:spPr>
            <a:xfrm rot="10800000">
              <a:off x="7410780" y="2622683"/>
              <a:ext cx="1044144" cy="522420"/>
            </a:xfrm>
            <a:custGeom>
              <a:avLst/>
              <a:gdLst/>
              <a:ahLst/>
              <a:cxnLst/>
              <a:rect l="l" t="t" r="r" b="b"/>
              <a:pathLst>
                <a:path w="44066" h="22050" fill="none" extrusionOk="0">
                  <a:moveTo>
                    <a:pt x="1" y="22050"/>
                  </a:moveTo>
                  <a:cubicBezTo>
                    <a:pt x="1" y="9874"/>
                    <a:pt x="9874" y="1"/>
                    <a:pt x="22050" y="1"/>
                  </a:cubicBezTo>
                  <a:cubicBezTo>
                    <a:pt x="34192" y="1"/>
                    <a:pt x="44065" y="9874"/>
                    <a:pt x="44065" y="22050"/>
                  </a:cubicBezTo>
                </a:path>
              </a:pathLst>
            </a:custGeom>
            <a:noFill/>
            <a:ln w="20850"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0"/>
            <p:cNvSpPr/>
            <p:nvPr/>
          </p:nvSpPr>
          <p:spPr>
            <a:xfrm rot="10800000">
              <a:off x="6366656" y="2101012"/>
              <a:ext cx="1044144" cy="521638"/>
            </a:xfrm>
            <a:custGeom>
              <a:avLst/>
              <a:gdLst/>
              <a:ahLst/>
              <a:cxnLst/>
              <a:rect l="l" t="t" r="r" b="b"/>
              <a:pathLst>
                <a:path w="44066" h="22017" fill="none" extrusionOk="0">
                  <a:moveTo>
                    <a:pt x="44065" y="1"/>
                  </a:moveTo>
                  <a:cubicBezTo>
                    <a:pt x="44065" y="12176"/>
                    <a:pt x="34191" y="22016"/>
                    <a:pt x="22049" y="22016"/>
                  </a:cubicBezTo>
                  <a:cubicBezTo>
                    <a:pt x="9874" y="22016"/>
                    <a:pt x="0" y="12176"/>
                    <a:pt x="0" y="1"/>
                  </a:cubicBezTo>
                </a:path>
              </a:pathLst>
            </a:custGeom>
            <a:noFill/>
            <a:ln w="20850"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0"/>
            <p:cNvSpPr/>
            <p:nvPr/>
          </p:nvSpPr>
          <p:spPr>
            <a:xfrm rot="10800000">
              <a:off x="5322557" y="2622683"/>
              <a:ext cx="1044120" cy="522420"/>
            </a:xfrm>
            <a:custGeom>
              <a:avLst/>
              <a:gdLst/>
              <a:ahLst/>
              <a:cxnLst/>
              <a:rect l="l" t="t" r="r" b="b"/>
              <a:pathLst>
                <a:path w="44065" h="22050" fill="none" extrusionOk="0">
                  <a:moveTo>
                    <a:pt x="0" y="22050"/>
                  </a:moveTo>
                  <a:cubicBezTo>
                    <a:pt x="0" y="9874"/>
                    <a:pt x="9874" y="1"/>
                    <a:pt x="22049" y="1"/>
                  </a:cubicBezTo>
                  <a:cubicBezTo>
                    <a:pt x="34191" y="1"/>
                    <a:pt x="44065" y="9874"/>
                    <a:pt x="44065" y="22050"/>
                  </a:cubicBezTo>
                </a:path>
              </a:pathLst>
            </a:custGeom>
            <a:noFill/>
            <a:ln w="20850" cap="rnd" cmpd="sng">
              <a:solidFill>
                <a:srgbClr val="869FB2"/>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0"/>
            <p:cNvSpPr/>
            <p:nvPr/>
          </p:nvSpPr>
          <p:spPr>
            <a:xfrm rot="10800000">
              <a:off x="4278434" y="2101012"/>
              <a:ext cx="1044144" cy="521638"/>
            </a:xfrm>
            <a:custGeom>
              <a:avLst/>
              <a:gdLst/>
              <a:ahLst/>
              <a:cxnLst/>
              <a:rect l="l" t="t" r="r" b="b"/>
              <a:pathLst>
                <a:path w="44066" h="22017" fill="none" extrusionOk="0">
                  <a:moveTo>
                    <a:pt x="44066" y="1"/>
                  </a:moveTo>
                  <a:cubicBezTo>
                    <a:pt x="44066" y="12176"/>
                    <a:pt x="34192" y="22016"/>
                    <a:pt x="22017" y="22016"/>
                  </a:cubicBezTo>
                  <a:cubicBezTo>
                    <a:pt x="9875" y="22016"/>
                    <a:pt x="1" y="12176"/>
                    <a:pt x="1" y="1"/>
                  </a:cubicBezTo>
                </a:path>
              </a:pathLst>
            </a:custGeom>
            <a:noFill/>
            <a:ln w="20850" cap="rnd" cmpd="sng">
              <a:solidFill>
                <a:srgbClr val="BAC8D3"/>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0"/>
            <p:cNvSpPr/>
            <p:nvPr/>
          </p:nvSpPr>
          <p:spPr>
            <a:xfrm rot="10800000">
              <a:off x="7367296" y="2570459"/>
              <a:ext cx="86984" cy="86975"/>
            </a:xfrm>
            <a:custGeom>
              <a:avLst/>
              <a:gdLst/>
              <a:ahLst/>
              <a:cxnLst/>
              <a:rect l="l" t="t" r="r" b="b"/>
              <a:pathLst>
                <a:path w="3671" h="3671" extrusionOk="0">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0"/>
            <p:cNvSpPr/>
            <p:nvPr/>
          </p:nvSpPr>
          <p:spPr>
            <a:xfrm rot="10800000">
              <a:off x="6323197" y="2570459"/>
              <a:ext cx="86961" cy="86975"/>
            </a:xfrm>
            <a:custGeom>
              <a:avLst/>
              <a:gdLst/>
              <a:ahLst/>
              <a:cxnLst/>
              <a:rect l="l" t="t" r="r" b="b"/>
              <a:pathLst>
                <a:path w="3670" h="3671" extrusionOk="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0"/>
            <p:cNvSpPr/>
            <p:nvPr/>
          </p:nvSpPr>
          <p:spPr>
            <a:xfrm rot="10800000">
              <a:off x="5279073"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0"/>
            <p:cNvSpPr/>
            <p:nvPr/>
          </p:nvSpPr>
          <p:spPr>
            <a:xfrm rot="10800000">
              <a:off x="4234950" y="2570459"/>
              <a:ext cx="86961" cy="86975"/>
            </a:xfrm>
            <a:custGeom>
              <a:avLst/>
              <a:gdLst/>
              <a:ahLst/>
              <a:cxnLst/>
              <a:rect l="l" t="t" r="r" b="b"/>
              <a:pathLst>
                <a:path w="3670" h="3671" extrusionOk="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0"/>
            <p:cNvSpPr/>
            <p:nvPr/>
          </p:nvSpPr>
          <p:spPr>
            <a:xfrm rot="10800000">
              <a:off x="7541197" y="2231460"/>
              <a:ext cx="801483" cy="800617"/>
            </a:xfrm>
            <a:custGeom>
              <a:avLst/>
              <a:gdLst/>
              <a:ahLst/>
              <a:cxnLst/>
              <a:rect l="l" t="t" r="r" b="b"/>
              <a:pathLst>
                <a:path w="33825" h="33792" extrusionOk="0">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0"/>
            <p:cNvSpPr/>
            <p:nvPr/>
          </p:nvSpPr>
          <p:spPr>
            <a:xfrm rot="10800000">
              <a:off x="6488377" y="2231460"/>
              <a:ext cx="800701" cy="800617"/>
            </a:xfrm>
            <a:custGeom>
              <a:avLst/>
              <a:gdLst/>
              <a:ahLst/>
              <a:cxnLst/>
              <a:rect l="l" t="t" r="r" b="b"/>
              <a:pathLst>
                <a:path w="33792" h="33792" extrusionOk="0">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0"/>
            <p:cNvSpPr/>
            <p:nvPr/>
          </p:nvSpPr>
          <p:spPr>
            <a:xfrm rot="10800000">
              <a:off x="5434776" y="2231460"/>
              <a:ext cx="800701" cy="800617"/>
            </a:xfrm>
            <a:custGeom>
              <a:avLst/>
              <a:gdLst/>
              <a:ahLst/>
              <a:cxnLst/>
              <a:rect l="l" t="t" r="r" b="b"/>
              <a:pathLst>
                <a:path w="33792" h="33792" extrusionOk="0">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0"/>
            <p:cNvSpPr/>
            <p:nvPr/>
          </p:nvSpPr>
          <p:spPr>
            <a:xfrm rot="10800000">
              <a:off x="4381980" y="2231460"/>
              <a:ext cx="800678" cy="800617"/>
            </a:xfrm>
            <a:custGeom>
              <a:avLst/>
              <a:gdLst/>
              <a:ahLst/>
              <a:cxnLst/>
              <a:rect l="l" t="t" r="r" b="b"/>
              <a:pathLst>
                <a:path w="33791" h="33792" extrusionOk="0">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49" name="Google Shape;4249;p60"/>
          <p:cNvGrpSpPr/>
          <p:nvPr/>
        </p:nvGrpSpPr>
        <p:grpSpPr>
          <a:xfrm>
            <a:off x="6840408" y="2014643"/>
            <a:ext cx="1586327" cy="371557"/>
            <a:chOff x="1247650" y="2075423"/>
            <a:chExt cx="6648477" cy="1557238"/>
          </a:xfrm>
        </p:grpSpPr>
        <p:sp>
          <p:nvSpPr>
            <p:cNvPr id="4250" name="Google Shape;4250;p60"/>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0"/>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0"/>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0"/>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0"/>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0"/>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w="19050"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56" name="Google Shape;4256;p60"/>
          <p:cNvGrpSpPr/>
          <p:nvPr/>
        </p:nvGrpSpPr>
        <p:grpSpPr>
          <a:xfrm>
            <a:off x="5271678" y="1167833"/>
            <a:ext cx="1415601" cy="1648533"/>
            <a:chOff x="1839112" y="2209163"/>
            <a:chExt cx="1918159" cy="2233784"/>
          </a:xfrm>
        </p:grpSpPr>
        <p:sp>
          <p:nvSpPr>
            <p:cNvPr id="4257" name="Google Shape;4257;p60"/>
            <p:cNvSpPr/>
            <p:nvPr/>
          </p:nvSpPr>
          <p:spPr>
            <a:xfrm>
              <a:off x="1839112"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0"/>
            <p:cNvSpPr/>
            <p:nvPr/>
          </p:nvSpPr>
          <p:spPr>
            <a:xfrm>
              <a:off x="3182171" y="2209163"/>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0"/>
            <p:cNvSpPr/>
            <p:nvPr/>
          </p:nvSpPr>
          <p:spPr>
            <a:xfrm>
              <a:off x="3182171"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60" name="Google Shape;4260;p60"/>
            <p:cNvCxnSpPr>
              <a:stCxn id="4257" idx="6"/>
              <a:endCxn id="4258" idx="2"/>
            </p:cNvCxnSpPr>
            <p:nvPr/>
          </p:nvCxnSpPr>
          <p:spPr>
            <a:xfrm>
              <a:off x="2414212" y="2496713"/>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61" name="Google Shape;4261;p60"/>
            <p:cNvCxnSpPr>
              <a:stCxn id="4258" idx="4"/>
              <a:endCxn id="4262" idx="0"/>
            </p:cNvCxnSpPr>
            <p:nvPr/>
          </p:nvCxnSpPr>
          <p:spPr>
            <a:xfrm rot="5400000">
              <a:off x="2669921" y="2240963"/>
              <a:ext cx="256500" cy="1343100"/>
            </a:xfrm>
            <a:prstGeom prst="bentConnector3">
              <a:avLst>
                <a:gd name="adj1" fmla="val 50000"/>
              </a:avLst>
            </a:prstGeom>
            <a:noFill/>
            <a:ln w="19050" cap="flat" cmpd="sng">
              <a:solidFill>
                <a:srgbClr val="374957"/>
              </a:solidFill>
              <a:prstDash val="solid"/>
              <a:round/>
              <a:headEnd type="none" w="med" len="med"/>
              <a:tailEnd type="none" w="med" len="med"/>
            </a:ln>
          </p:spPr>
        </p:cxnSp>
        <p:cxnSp>
          <p:nvCxnSpPr>
            <p:cNvPr id="4263" name="Google Shape;4263;p60"/>
            <p:cNvCxnSpPr>
              <a:stCxn id="4262" idx="6"/>
              <a:endCxn id="4259" idx="2"/>
            </p:cNvCxnSpPr>
            <p:nvPr/>
          </p:nvCxnSpPr>
          <p:spPr>
            <a:xfrm>
              <a:off x="2414212" y="3328316"/>
              <a:ext cx="768000" cy="600"/>
            </a:xfrm>
            <a:prstGeom prst="bentConnector3">
              <a:avLst>
                <a:gd name="adj1" fmla="val 49997"/>
              </a:avLst>
            </a:prstGeom>
            <a:noFill/>
            <a:ln w="19050" cap="flat" cmpd="sng">
              <a:solidFill>
                <a:srgbClr val="374957"/>
              </a:solidFill>
              <a:prstDash val="solid"/>
              <a:round/>
              <a:headEnd type="none" w="med" len="med"/>
              <a:tailEnd type="none" w="med" len="med"/>
            </a:ln>
          </p:spPr>
        </p:cxnSp>
        <p:cxnSp>
          <p:nvCxnSpPr>
            <p:cNvPr id="4264" name="Google Shape;4264;p60"/>
            <p:cNvCxnSpPr>
              <a:stCxn id="4259" idx="4"/>
              <a:endCxn id="4265" idx="0"/>
            </p:cNvCxnSpPr>
            <p:nvPr/>
          </p:nvCxnSpPr>
          <p:spPr>
            <a:xfrm rot="5400000">
              <a:off x="2672171" y="3070316"/>
              <a:ext cx="252000" cy="1343100"/>
            </a:xfrm>
            <a:prstGeom prst="bentConnector3">
              <a:avLst>
                <a:gd name="adj1" fmla="val 49996"/>
              </a:avLst>
            </a:prstGeom>
            <a:noFill/>
            <a:ln w="19050" cap="flat" cmpd="sng">
              <a:solidFill>
                <a:srgbClr val="374957"/>
              </a:solidFill>
              <a:prstDash val="solid"/>
              <a:round/>
              <a:headEnd type="none" w="med" len="med"/>
              <a:tailEnd type="none" w="med" len="med"/>
            </a:ln>
          </p:spPr>
        </p:cxnSp>
        <p:sp>
          <p:nvSpPr>
            <p:cNvPr id="4262" name="Google Shape;4262;p60"/>
            <p:cNvSpPr/>
            <p:nvPr/>
          </p:nvSpPr>
          <p:spPr>
            <a:xfrm>
              <a:off x="1839112" y="3040766"/>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0"/>
            <p:cNvSpPr/>
            <p:nvPr/>
          </p:nvSpPr>
          <p:spPr>
            <a:xfrm>
              <a:off x="1839112"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0"/>
            <p:cNvSpPr/>
            <p:nvPr/>
          </p:nvSpPr>
          <p:spPr>
            <a:xfrm>
              <a:off x="3182171" y="3867848"/>
              <a:ext cx="575100" cy="575100"/>
            </a:xfrm>
            <a:prstGeom prst="flowChartConnector">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67" name="Google Shape;4267;p60"/>
            <p:cNvCxnSpPr>
              <a:endCxn id="4266" idx="2"/>
            </p:cNvCxnSpPr>
            <p:nvPr/>
          </p:nvCxnSpPr>
          <p:spPr>
            <a:xfrm>
              <a:off x="2413871" y="4154498"/>
              <a:ext cx="768300" cy="900"/>
            </a:xfrm>
            <a:prstGeom prst="bentConnector3">
              <a:avLst>
                <a:gd name="adj1" fmla="val 50000"/>
              </a:avLst>
            </a:prstGeom>
            <a:noFill/>
            <a:ln w="19050" cap="flat" cmpd="sng">
              <a:solidFill>
                <a:srgbClr val="374957"/>
              </a:solidFill>
              <a:prstDash val="solid"/>
              <a:round/>
              <a:headEnd type="none" w="med" len="med"/>
              <a:tailEnd type="none" w="med" len="med"/>
            </a:ln>
          </p:spPr>
        </p:cxnSp>
      </p:grpSp>
      <p:grpSp>
        <p:nvGrpSpPr>
          <p:cNvPr id="4268" name="Google Shape;4268;p60"/>
          <p:cNvGrpSpPr/>
          <p:nvPr/>
        </p:nvGrpSpPr>
        <p:grpSpPr>
          <a:xfrm>
            <a:off x="3428944" y="1185917"/>
            <a:ext cx="1637968" cy="154942"/>
            <a:chOff x="238125" y="2506075"/>
            <a:chExt cx="7115411" cy="673075"/>
          </a:xfrm>
        </p:grpSpPr>
        <p:sp>
          <p:nvSpPr>
            <p:cNvPr id="4269" name="Google Shape;4269;p60"/>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0"/>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0"/>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0"/>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0"/>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74" name="Google Shape;4274;p60"/>
          <p:cNvGrpSpPr/>
          <p:nvPr/>
        </p:nvGrpSpPr>
        <p:grpSpPr>
          <a:xfrm>
            <a:off x="1969680" y="1500635"/>
            <a:ext cx="1262932" cy="785408"/>
            <a:chOff x="548861" y="389676"/>
            <a:chExt cx="3843371" cy="2390163"/>
          </a:xfrm>
        </p:grpSpPr>
        <p:cxnSp>
          <p:nvCxnSpPr>
            <p:cNvPr id="4275" name="Google Shape;4275;p60"/>
            <p:cNvCxnSpPr/>
            <p:nvPr/>
          </p:nvCxnSpPr>
          <p:spPr>
            <a:xfrm rot="10800000" flipH="1">
              <a:off x="3486925" y="1918250"/>
              <a:ext cx="742200" cy="6903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76" name="Google Shape;4276;p60"/>
            <p:cNvCxnSpPr/>
            <p:nvPr/>
          </p:nvCxnSpPr>
          <p:spPr>
            <a:xfrm rot="-5400000" flipH="1">
              <a:off x="3486925" y="577350"/>
              <a:ext cx="650100" cy="6501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77" name="Google Shape;4277;p60"/>
            <p:cNvCxnSpPr/>
            <p:nvPr/>
          </p:nvCxnSpPr>
          <p:spPr>
            <a:xfrm>
              <a:off x="2725450" y="576000"/>
              <a:ext cx="1410600" cy="1800"/>
            </a:xfrm>
            <a:prstGeom prst="bentConnector3">
              <a:avLst>
                <a:gd name="adj1" fmla="val 50000"/>
              </a:avLst>
            </a:prstGeom>
            <a:noFill/>
            <a:ln w="9525" cap="flat" cmpd="sng">
              <a:solidFill>
                <a:srgbClr val="869FB2"/>
              </a:solidFill>
              <a:prstDash val="solid"/>
              <a:round/>
              <a:headEnd type="none" w="med" len="med"/>
              <a:tailEnd type="none" w="med" len="med"/>
            </a:ln>
          </p:spPr>
        </p:cxnSp>
        <p:cxnSp>
          <p:nvCxnSpPr>
            <p:cNvPr id="4278" name="Google Shape;4278;p60"/>
            <p:cNvCxnSpPr/>
            <p:nvPr/>
          </p:nvCxnSpPr>
          <p:spPr>
            <a:xfrm rot="10800000" flipH="1">
              <a:off x="756500" y="577975"/>
              <a:ext cx="1705500" cy="1049100"/>
            </a:xfrm>
            <a:prstGeom prst="bentConnector3">
              <a:avLst>
                <a:gd name="adj1" fmla="val 50000"/>
              </a:avLst>
            </a:prstGeom>
            <a:noFill/>
            <a:ln w="9525" cap="flat" cmpd="sng">
              <a:solidFill>
                <a:srgbClr val="BAC8D3"/>
              </a:solidFill>
              <a:prstDash val="solid"/>
              <a:round/>
              <a:headEnd type="none" w="med" len="med"/>
              <a:tailEnd type="none" w="med" len="med"/>
            </a:ln>
          </p:spPr>
        </p:cxnSp>
        <p:cxnSp>
          <p:nvCxnSpPr>
            <p:cNvPr id="4279" name="Google Shape;4279;p60"/>
            <p:cNvCxnSpPr/>
            <p:nvPr/>
          </p:nvCxnSpPr>
          <p:spPr>
            <a:xfrm>
              <a:off x="760067" y="1625791"/>
              <a:ext cx="1689000" cy="9741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4280" name="Google Shape;4280;p60"/>
            <p:cNvSpPr/>
            <p:nvPr/>
          </p:nvSpPr>
          <p:spPr>
            <a:xfrm>
              <a:off x="548861" y="1338125"/>
              <a:ext cx="502050" cy="50287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281" name="Google Shape;4281;p60"/>
            <p:cNvCxnSpPr/>
            <p:nvPr/>
          </p:nvCxnSpPr>
          <p:spPr>
            <a:xfrm>
              <a:off x="2725450" y="2609025"/>
              <a:ext cx="1416000" cy="18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4282" name="Google Shape;4282;p60"/>
            <p:cNvSpPr/>
            <p:nvPr/>
          </p:nvSpPr>
          <p:spPr>
            <a:xfrm>
              <a:off x="4095707" y="1083398"/>
              <a:ext cx="289400" cy="268650"/>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0"/>
            <p:cNvSpPr/>
            <p:nvPr/>
          </p:nvSpPr>
          <p:spPr>
            <a:xfrm>
              <a:off x="2421967" y="389676"/>
              <a:ext cx="383625" cy="37182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0"/>
            <p:cNvSpPr/>
            <p:nvPr/>
          </p:nvSpPr>
          <p:spPr>
            <a:xfrm>
              <a:off x="4095707" y="426309"/>
              <a:ext cx="289400" cy="268850"/>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0"/>
            <p:cNvSpPr/>
            <p:nvPr/>
          </p:nvSpPr>
          <p:spPr>
            <a:xfrm>
              <a:off x="4102832" y="2474633"/>
              <a:ext cx="289400" cy="269425"/>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0"/>
            <p:cNvSpPr/>
            <p:nvPr/>
          </p:nvSpPr>
          <p:spPr>
            <a:xfrm>
              <a:off x="4095707" y="1772738"/>
              <a:ext cx="289400" cy="268825"/>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0"/>
            <p:cNvSpPr/>
            <p:nvPr/>
          </p:nvSpPr>
          <p:spPr>
            <a:xfrm>
              <a:off x="2422792" y="2408015"/>
              <a:ext cx="383650" cy="37182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88" name="Google Shape;4288;p60"/>
          <p:cNvGrpSpPr/>
          <p:nvPr/>
        </p:nvGrpSpPr>
        <p:grpSpPr>
          <a:xfrm>
            <a:off x="757812" y="2607512"/>
            <a:ext cx="1412054" cy="633562"/>
            <a:chOff x="1187400" y="2529299"/>
            <a:chExt cx="6769193" cy="2241903"/>
          </a:xfrm>
        </p:grpSpPr>
        <p:sp>
          <p:nvSpPr>
            <p:cNvPr id="4289" name="Google Shape;4289;p60"/>
            <p:cNvSpPr/>
            <p:nvPr/>
          </p:nvSpPr>
          <p:spPr>
            <a:xfrm>
              <a:off x="3802943" y="2529299"/>
              <a:ext cx="1538100" cy="442500"/>
            </a:xfrm>
            <a:prstGeom prst="roundRect">
              <a:avLst>
                <a:gd name="adj" fmla="val 5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4290" name="Google Shape;4290;p60"/>
            <p:cNvSpPr/>
            <p:nvPr/>
          </p:nvSpPr>
          <p:spPr>
            <a:xfrm>
              <a:off x="5573240"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91" name="Google Shape;4291;p60"/>
            <p:cNvSpPr/>
            <p:nvPr/>
          </p:nvSpPr>
          <p:spPr>
            <a:xfrm>
              <a:off x="2032647" y="3429000"/>
              <a:ext cx="1538100" cy="442500"/>
            </a:xfrm>
            <a:prstGeom prst="roundRect">
              <a:avLst>
                <a:gd name="adj" fmla="val 50000"/>
              </a:avLst>
            </a:prstGeom>
            <a:solidFill>
              <a:srgbClr val="869FB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92" name="Google Shape;4292;p60"/>
            <p:cNvSpPr/>
            <p:nvPr/>
          </p:nvSpPr>
          <p:spPr>
            <a:xfrm>
              <a:off x="11874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93" name="Google Shape;4293;p60"/>
            <p:cNvSpPr/>
            <p:nvPr/>
          </p:nvSpPr>
          <p:spPr>
            <a:xfrm>
              <a:off x="28778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94" name="Google Shape;4294;p60"/>
            <p:cNvSpPr/>
            <p:nvPr/>
          </p:nvSpPr>
          <p:spPr>
            <a:xfrm>
              <a:off x="4728000"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4295" name="Google Shape;4295;p60"/>
            <p:cNvSpPr/>
            <p:nvPr/>
          </p:nvSpPr>
          <p:spPr>
            <a:xfrm>
              <a:off x="6418493" y="4328701"/>
              <a:ext cx="1538100" cy="442500"/>
            </a:xfrm>
            <a:prstGeom prst="roundRect">
              <a:avLst>
                <a:gd name="adj" fmla="val 50000"/>
              </a:avLst>
            </a:prstGeom>
            <a:solidFill>
              <a:srgbClr val="CFD9E0"/>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cxnSp>
          <p:nvCxnSpPr>
            <p:cNvPr id="4296" name="Google Shape;4296;p60"/>
            <p:cNvCxnSpPr>
              <a:stCxn id="4289" idx="2"/>
              <a:endCxn id="4290" idx="0"/>
            </p:cNvCxnSpPr>
            <p:nvPr/>
          </p:nvCxnSpPr>
          <p:spPr>
            <a:xfrm rot="-5400000" flipH="1">
              <a:off x="5228543" y="2315249"/>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297" name="Google Shape;4297;p60"/>
            <p:cNvCxnSpPr>
              <a:stCxn id="4291" idx="0"/>
              <a:endCxn id="4289" idx="2"/>
            </p:cNvCxnSpPr>
            <p:nvPr/>
          </p:nvCxnSpPr>
          <p:spPr>
            <a:xfrm rot="-5400000">
              <a:off x="3458247" y="2315250"/>
              <a:ext cx="457200" cy="17703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298" name="Google Shape;4298;p60"/>
            <p:cNvCxnSpPr>
              <a:stCxn id="4291" idx="2"/>
              <a:endCxn id="4293" idx="0"/>
            </p:cNvCxnSpPr>
            <p:nvPr/>
          </p:nvCxnSpPr>
          <p:spPr>
            <a:xfrm rot="-5400000" flipH="1">
              <a:off x="2995647" y="3677550"/>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299" name="Google Shape;4299;p60"/>
            <p:cNvCxnSpPr>
              <a:stCxn id="4292" idx="0"/>
              <a:endCxn id="4291" idx="2"/>
            </p:cNvCxnSpPr>
            <p:nvPr/>
          </p:nvCxnSpPr>
          <p:spPr>
            <a:xfrm rot="-5400000">
              <a:off x="21504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0" name="Google Shape;4300;p60"/>
            <p:cNvCxnSpPr>
              <a:stCxn id="4290" idx="2"/>
              <a:endCxn id="4295" idx="0"/>
            </p:cNvCxnSpPr>
            <p:nvPr/>
          </p:nvCxnSpPr>
          <p:spPr>
            <a:xfrm rot="-5400000" flipH="1">
              <a:off x="6536390" y="3677400"/>
              <a:ext cx="457200" cy="845400"/>
            </a:xfrm>
            <a:prstGeom prst="bentConnector3">
              <a:avLst>
                <a:gd name="adj1" fmla="val 49967"/>
              </a:avLst>
            </a:prstGeom>
            <a:noFill/>
            <a:ln w="9525" cap="flat" cmpd="sng">
              <a:solidFill>
                <a:srgbClr val="C2C2C2"/>
              </a:solidFill>
              <a:prstDash val="solid"/>
              <a:round/>
              <a:headEnd type="none" w="sm" len="sm"/>
              <a:tailEnd type="none" w="sm" len="sm"/>
            </a:ln>
          </p:spPr>
        </p:cxnSp>
        <p:cxnSp>
          <p:nvCxnSpPr>
            <p:cNvPr id="4301" name="Google Shape;4301;p60"/>
            <p:cNvCxnSpPr>
              <a:stCxn id="4294" idx="0"/>
              <a:endCxn id="4290" idx="2"/>
            </p:cNvCxnSpPr>
            <p:nvPr/>
          </p:nvCxnSpPr>
          <p:spPr>
            <a:xfrm rot="-5400000">
              <a:off x="5691000" y="3677551"/>
              <a:ext cx="457200" cy="845100"/>
            </a:xfrm>
            <a:prstGeom prst="bentConnector3">
              <a:avLst>
                <a:gd name="adj1" fmla="val 49967"/>
              </a:avLst>
            </a:prstGeom>
            <a:noFill/>
            <a:ln w="9525" cap="flat" cmpd="sng">
              <a:solidFill>
                <a:srgbClr val="C2C2C2"/>
              </a:solidFill>
              <a:prstDash val="solid"/>
              <a:round/>
              <a:headEnd type="none" w="sm" len="sm"/>
              <a:tailEnd type="none" w="sm" len="sm"/>
            </a:ln>
          </p:spPr>
        </p:cxnSp>
      </p:grpSp>
      <p:grpSp>
        <p:nvGrpSpPr>
          <p:cNvPr id="4302" name="Google Shape;4302;p60"/>
          <p:cNvGrpSpPr/>
          <p:nvPr/>
        </p:nvGrpSpPr>
        <p:grpSpPr>
          <a:xfrm>
            <a:off x="6844058" y="3100221"/>
            <a:ext cx="1579035" cy="540873"/>
            <a:chOff x="6895650" y="3126697"/>
            <a:chExt cx="1436662" cy="492105"/>
          </a:xfrm>
        </p:grpSpPr>
        <p:sp>
          <p:nvSpPr>
            <p:cNvPr id="4303" name="Google Shape;4303;p60"/>
            <p:cNvSpPr/>
            <p:nvPr/>
          </p:nvSpPr>
          <p:spPr>
            <a:xfrm>
              <a:off x="715182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0"/>
            <p:cNvSpPr/>
            <p:nvPr/>
          </p:nvSpPr>
          <p:spPr>
            <a:xfrm>
              <a:off x="7664160" y="3406364"/>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0"/>
            <p:cNvSpPr/>
            <p:nvPr/>
          </p:nvSpPr>
          <p:spPr>
            <a:xfrm>
              <a:off x="6895650" y="3127761"/>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0"/>
            <p:cNvSpPr/>
            <p:nvPr/>
          </p:nvSpPr>
          <p:spPr>
            <a:xfrm>
              <a:off x="7399482"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0"/>
            <p:cNvSpPr/>
            <p:nvPr/>
          </p:nvSpPr>
          <p:spPr>
            <a:xfrm>
              <a:off x="7911823" y="3126697"/>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8" name="Google Shape;4308;p60"/>
            <p:cNvGrpSpPr/>
            <p:nvPr/>
          </p:nvGrpSpPr>
          <p:grpSpPr>
            <a:xfrm>
              <a:off x="6995957" y="3335810"/>
              <a:ext cx="1230393" cy="71754"/>
              <a:chOff x="6995957" y="3287964"/>
              <a:chExt cx="1230393" cy="71754"/>
            </a:xfrm>
          </p:grpSpPr>
          <p:sp>
            <p:nvSpPr>
              <p:cNvPr id="4309" name="Google Shape;4309;p60"/>
              <p:cNvSpPr/>
              <p:nvPr/>
            </p:nvSpPr>
            <p:spPr>
              <a:xfrm>
                <a:off x="8006733" y="3287964"/>
                <a:ext cx="219617" cy="71754"/>
              </a:xfrm>
              <a:custGeom>
                <a:avLst/>
                <a:gdLst/>
                <a:ahLst/>
                <a:cxnLst/>
                <a:rect l="l" t="t" r="r" b="b"/>
                <a:pathLst>
                  <a:path w="6608" h="2159" extrusionOk="0">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0"/>
              <p:cNvSpPr/>
              <p:nvPr/>
            </p:nvSpPr>
            <p:spPr>
              <a:xfrm>
                <a:off x="7756540" y="3287964"/>
                <a:ext cx="219617" cy="71754"/>
              </a:xfrm>
              <a:custGeom>
                <a:avLst/>
                <a:gdLst/>
                <a:ahLst/>
                <a:cxnLst/>
                <a:rect l="l" t="t" r="r" b="b"/>
                <a:pathLst>
                  <a:path w="6608" h="2159" extrusionOk="0">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0"/>
              <p:cNvSpPr/>
              <p:nvPr/>
            </p:nvSpPr>
            <p:spPr>
              <a:xfrm>
                <a:off x="7496443"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0"/>
              <p:cNvSpPr/>
              <p:nvPr/>
            </p:nvSpPr>
            <p:spPr>
              <a:xfrm>
                <a:off x="7243757" y="3287964"/>
                <a:ext cx="219617" cy="71754"/>
              </a:xfrm>
              <a:custGeom>
                <a:avLst/>
                <a:gdLst/>
                <a:ahLst/>
                <a:cxnLst/>
                <a:rect l="l" t="t" r="r" b="b"/>
                <a:pathLst>
                  <a:path w="6608" h="2159" extrusionOk="0">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0"/>
              <p:cNvSpPr/>
              <p:nvPr/>
            </p:nvSpPr>
            <p:spPr>
              <a:xfrm>
                <a:off x="6995957" y="3287964"/>
                <a:ext cx="219617" cy="71754"/>
              </a:xfrm>
              <a:custGeom>
                <a:avLst/>
                <a:gdLst/>
                <a:ahLst/>
                <a:cxnLst/>
                <a:rect l="l" t="t" r="r" b="b"/>
                <a:pathLst>
                  <a:path w="6608" h="2159" extrusionOk="0">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14" name="Google Shape;4314;p60"/>
          <p:cNvGrpSpPr/>
          <p:nvPr/>
        </p:nvGrpSpPr>
        <p:grpSpPr>
          <a:xfrm>
            <a:off x="6842640" y="3736984"/>
            <a:ext cx="1581862" cy="650625"/>
            <a:chOff x="6777990" y="3710194"/>
            <a:chExt cx="1646915" cy="677382"/>
          </a:xfrm>
        </p:grpSpPr>
        <p:grpSp>
          <p:nvGrpSpPr>
            <p:cNvPr id="4315" name="Google Shape;4315;p60"/>
            <p:cNvGrpSpPr/>
            <p:nvPr/>
          </p:nvGrpSpPr>
          <p:grpSpPr>
            <a:xfrm>
              <a:off x="6777990" y="3874492"/>
              <a:ext cx="411129" cy="513083"/>
              <a:chOff x="6777990" y="3874492"/>
              <a:chExt cx="411129" cy="513083"/>
            </a:xfrm>
          </p:grpSpPr>
          <p:cxnSp>
            <p:nvCxnSpPr>
              <p:cNvPr id="4316" name="Google Shape;4316;p60"/>
              <p:cNvCxnSpPr/>
              <p:nvPr/>
            </p:nvCxnSpPr>
            <p:spPr>
              <a:xfrm>
                <a:off x="6977019"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17" name="Google Shape;4317;p60"/>
              <p:cNvSpPr/>
              <p:nvPr/>
            </p:nvSpPr>
            <p:spPr>
              <a:xfrm>
                <a:off x="6777990"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18" name="Google Shape;4318;p60"/>
            <p:cNvGrpSpPr/>
            <p:nvPr/>
          </p:nvGrpSpPr>
          <p:grpSpPr>
            <a:xfrm>
              <a:off x="7188425" y="3710194"/>
              <a:ext cx="411123" cy="520535"/>
              <a:chOff x="7188425" y="3710194"/>
              <a:chExt cx="411123" cy="520535"/>
            </a:xfrm>
          </p:grpSpPr>
          <p:cxnSp>
            <p:nvCxnSpPr>
              <p:cNvPr id="4319" name="Google Shape;4319;p60"/>
              <p:cNvCxnSpPr/>
              <p:nvPr/>
            </p:nvCxnSpPr>
            <p:spPr>
              <a:xfrm rot="10800000">
                <a:off x="7393988" y="3710194"/>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20" name="Google Shape;4320;p60"/>
              <p:cNvSpPr/>
              <p:nvPr/>
            </p:nvSpPr>
            <p:spPr>
              <a:xfrm>
                <a:off x="7188425" y="3874492"/>
                <a:ext cx="411123" cy="356237"/>
              </a:xfrm>
              <a:custGeom>
                <a:avLst/>
                <a:gdLst/>
                <a:ahLst/>
                <a:cxnLst/>
                <a:rect l="l" t="t" r="r" b="b"/>
                <a:pathLst>
                  <a:path w="69271" h="60023" extrusionOk="0">
                    <a:moveTo>
                      <a:pt x="17274" y="0"/>
                    </a:moveTo>
                    <a:lnTo>
                      <a:pt x="0" y="30011"/>
                    </a:lnTo>
                    <a:lnTo>
                      <a:pt x="17274"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1" name="Google Shape;4321;p60"/>
            <p:cNvGrpSpPr/>
            <p:nvPr/>
          </p:nvGrpSpPr>
          <p:grpSpPr>
            <a:xfrm>
              <a:off x="7603341" y="3874492"/>
              <a:ext cx="411474" cy="513083"/>
              <a:chOff x="7603341" y="3874492"/>
              <a:chExt cx="411474" cy="513083"/>
            </a:xfrm>
          </p:grpSpPr>
          <p:cxnSp>
            <p:nvCxnSpPr>
              <p:cNvPr id="4322" name="Google Shape;4322;p60"/>
              <p:cNvCxnSpPr/>
              <p:nvPr/>
            </p:nvCxnSpPr>
            <p:spPr>
              <a:xfrm>
                <a:off x="7809095" y="4216875"/>
                <a:ext cx="0" cy="170700"/>
              </a:xfrm>
              <a:prstGeom prst="straightConnector1">
                <a:avLst/>
              </a:prstGeom>
              <a:noFill/>
              <a:ln w="19050" cap="flat" cmpd="sng">
                <a:solidFill>
                  <a:srgbClr val="A5B7C6"/>
                </a:solidFill>
                <a:prstDash val="solid"/>
                <a:round/>
                <a:headEnd type="none" w="med" len="med"/>
                <a:tailEnd type="diamond" w="med" len="med"/>
              </a:ln>
            </p:spPr>
          </p:cxnSp>
          <p:sp>
            <p:nvSpPr>
              <p:cNvPr id="4323" name="Google Shape;4323;p60"/>
              <p:cNvSpPr/>
              <p:nvPr/>
            </p:nvSpPr>
            <p:spPr>
              <a:xfrm>
                <a:off x="7603341" y="3874492"/>
                <a:ext cx="411474" cy="356237"/>
              </a:xfrm>
              <a:custGeom>
                <a:avLst/>
                <a:gdLst/>
                <a:ahLst/>
                <a:cxnLst/>
                <a:rect l="l" t="t" r="r" b="b"/>
                <a:pathLst>
                  <a:path w="69330" h="60023" extrusionOk="0">
                    <a:moveTo>
                      <a:pt x="17333" y="0"/>
                    </a:moveTo>
                    <a:lnTo>
                      <a:pt x="1" y="30011"/>
                    </a:lnTo>
                    <a:lnTo>
                      <a:pt x="17333" y="60023"/>
                    </a:lnTo>
                    <a:lnTo>
                      <a:pt x="51998" y="60023"/>
                    </a:lnTo>
                    <a:lnTo>
                      <a:pt x="69330" y="30011"/>
                    </a:lnTo>
                    <a:lnTo>
                      <a:pt x="51998"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24" name="Google Shape;4324;p60"/>
            <p:cNvGrpSpPr/>
            <p:nvPr/>
          </p:nvGrpSpPr>
          <p:grpSpPr>
            <a:xfrm>
              <a:off x="8013776" y="3722847"/>
              <a:ext cx="411129" cy="507881"/>
              <a:chOff x="8013776" y="3722847"/>
              <a:chExt cx="411129" cy="507881"/>
            </a:xfrm>
          </p:grpSpPr>
          <p:cxnSp>
            <p:nvCxnSpPr>
              <p:cNvPr id="4325" name="Google Shape;4325;p60"/>
              <p:cNvCxnSpPr/>
              <p:nvPr/>
            </p:nvCxnSpPr>
            <p:spPr>
              <a:xfrm rot="10800000">
                <a:off x="8219339" y="3722847"/>
                <a:ext cx="0" cy="169800"/>
              </a:xfrm>
              <a:prstGeom prst="straightConnector1">
                <a:avLst/>
              </a:prstGeom>
              <a:noFill/>
              <a:ln w="19050" cap="flat" cmpd="sng">
                <a:solidFill>
                  <a:srgbClr val="A5B7C6"/>
                </a:solidFill>
                <a:prstDash val="solid"/>
                <a:round/>
                <a:headEnd type="none" w="med" len="med"/>
                <a:tailEnd type="diamond" w="med" len="med"/>
              </a:ln>
            </p:spPr>
          </p:cxnSp>
          <p:sp>
            <p:nvSpPr>
              <p:cNvPr id="4326" name="Google Shape;4326;p60"/>
              <p:cNvSpPr/>
              <p:nvPr/>
            </p:nvSpPr>
            <p:spPr>
              <a:xfrm>
                <a:off x="8013776" y="3874492"/>
                <a:ext cx="411129" cy="356237"/>
              </a:xfrm>
              <a:custGeom>
                <a:avLst/>
                <a:gdLst/>
                <a:ahLst/>
                <a:cxnLst/>
                <a:rect l="l" t="t" r="r" b="b"/>
                <a:pathLst>
                  <a:path w="69272" h="60023" extrusionOk="0">
                    <a:moveTo>
                      <a:pt x="17333" y="0"/>
                    </a:moveTo>
                    <a:lnTo>
                      <a:pt x="0" y="30011"/>
                    </a:lnTo>
                    <a:lnTo>
                      <a:pt x="17333" y="60023"/>
                    </a:lnTo>
                    <a:lnTo>
                      <a:pt x="51939" y="60023"/>
                    </a:lnTo>
                    <a:lnTo>
                      <a:pt x="69271" y="30011"/>
                    </a:lnTo>
                    <a:lnTo>
                      <a:pt x="51939" y="0"/>
                    </a:lnTo>
                    <a:close/>
                  </a:path>
                </a:pathLst>
              </a:custGeom>
              <a:solidFill>
                <a:srgbClr val="435D74"/>
              </a:solidFill>
              <a:ln w="19050" cap="flat" cmpd="sng">
                <a:solidFill>
                  <a:srgbClr val="A5B7C5"/>
                </a:solidFill>
                <a:prstDash val="solid"/>
                <a:miter lim="5816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27" name="Google Shape;4327;p60"/>
          <p:cNvGrpSpPr/>
          <p:nvPr/>
        </p:nvGrpSpPr>
        <p:grpSpPr>
          <a:xfrm>
            <a:off x="5262155" y="2909824"/>
            <a:ext cx="1421889" cy="1020603"/>
            <a:chOff x="5190863" y="2824811"/>
            <a:chExt cx="1544860" cy="1108869"/>
          </a:xfrm>
        </p:grpSpPr>
        <p:grpSp>
          <p:nvGrpSpPr>
            <p:cNvPr id="4328" name="Google Shape;4328;p60"/>
            <p:cNvGrpSpPr/>
            <p:nvPr/>
          </p:nvGrpSpPr>
          <p:grpSpPr>
            <a:xfrm>
              <a:off x="5938695" y="3176919"/>
              <a:ext cx="685761" cy="404739"/>
              <a:chOff x="5938695" y="3176919"/>
              <a:chExt cx="685761" cy="404739"/>
            </a:xfrm>
          </p:grpSpPr>
          <p:grpSp>
            <p:nvGrpSpPr>
              <p:cNvPr id="4329" name="Google Shape;4329;p60"/>
              <p:cNvGrpSpPr/>
              <p:nvPr/>
            </p:nvGrpSpPr>
            <p:grpSpPr>
              <a:xfrm>
                <a:off x="5938695" y="3176919"/>
                <a:ext cx="685761" cy="404739"/>
                <a:chOff x="5938695" y="3176919"/>
                <a:chExt cx="685761" cy="404739"/>
              </a:xfrm>
            </p:grpSpPr>
            <p:sp>
              <p:nvSpPr>
                <p:cNvPr id="4330" name="Google Shape;4330;p60"/>
                <p:cNvSpPr/>
                <p:nvPr/>
              </p:nvSpPr>
              <p:spPr>
                <a:xfrm>
                  <a:off x="5938695" y="3176919"/>
                  <a:ext cx="404679" cy="404739"/>
                </a:xfrm>
                <a:custGeom>
                  <a:avLst/>
                  <a:gdLst/>
                  <a:ahLst/>
                  <a:cxnLst/>
                  <a:rect l="l" t="t" r="r" b="b"/>
                  <a:pathLst>
                    <a:path w="9649" h="9651" extrusionOk="0">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0"/>
                <p:cNvSpPr/>
                <p:nvPr/>
              </p:nvSpPr>
              <p:spPr>
                <a:xfrm>
                  <a:off x="6256893" y="3285705"/>
                  <a:ext cx="367562" cy="187754"/>
                </a:xfrm>
                <a:custGeom>
                  <a:avLst/>
                  <a:gdLst/>
                  <a:ahLst/>
                  <a:cxnLst/>
                  <a:rect l="l" t="t" r="r" b="b"/>
                  <a:pathLst>
                    <a:path w="8764" h="4477" extrusionOk="0">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2" name="Google Shape;4332;p60"/>
              <p:cNvSpPr/>
              <p:nvPr/>
            </p:nvSpPr>
            <p:spPr>
              <a:xfrm>
                <a:off x="6044300" y="3282475"/>
                <a:ext cx="191959" cy="191990"/>
              </a:xfrm>
              <a:custGeom>
                <a:avLst/>
                <a:gdLst/>
                <a:ahLst/>
                <a:cxnLst/>
                <a:rect l="l" t="t" r="r" b="b"/>
                <a:pathLst>
                  <a:path w="4577" h="4578" extrusionOk="0">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33" name="Google Shape;4333;p60"/>
            <p:cNvGrpSpPr/>
            <p:nvPr/>
          </p:nvGrpSpPr>
          <p:grpSpPr>
            <a:xfrm>
              <a:off x="5305233" y="3176835"/>
              <a:ext cx="685971" cy="404655"/>
              <a:chOff x="5305233" y="3176835"/>
              <a:chExt cx="685971" cy="404655"/>
            </a:xfrm>
          </p:grpSpPr>
          <p:grpSp>
            <p:nvGrpSpPr>
              <p:cNvPr id="4334" name="Google Shape;4334;p60"/>
              <p:cNvGrpSpPr/>
              <p:nvPr/>
            </p:nvGrpSpPr>
            <p:grpSpPr>
              <a:xfrm>
                <a:off x="5305233" y="3176835"/>
                <a:ext cx="685971" cy="404655"/>
                <a:chOff x="5305233" y="3176835"/>
                <a:chExt cx="685971" cy="404655"/>
              </a:xfrm>
            </p:grpSpPr>
            <p:sp>
              <p:nvSpPr>
                <p:cNvPr id="4335" name="Google Shape;4335;p60"/>
                <p:cNvSpPr/>
                <p:nvPr/>
              </p:nvSpPr>
              <p:spPr>
                <a:xfrm>
                  <a:off x="5586650" y="3176835"/>
                  <a:ext cx="404553" cy="404655"/>
                </a:xfrm>
                <a:custGeom>
                  <a:avLst/>
                  <a:gdLst/>
                  <a:ahLst/>
                  <a:cxnLst/>
                  <a:rect l="l" t="t" r="r" b="b"/>
                  <a:pathLst>
                    <a:path w="9646" h="9649" extrusionOk="0">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0"/>
                <p:cNvSpPr/>
                <p:nvPr/>
              </p:nvSpPr>
              <p:spPr>
                <a:xfrm>
                  <a:off x="5305233" y="3285914"/>
                  <a:ext cx="367352" cy="187796"/>
                </a:xfrm>
                <a:custGeom>
                  <a:avLst/>
                  <a:gdLst/>
                  <a:ahLst/>
                  <a:cxnLst/>
                  <a:rect l="l" t="t" r="r" b="b"/>
                  <a:pathLst>
                    <a:path w="8759" h="4478" extrusionOk="0">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7" name="Google Shape;4337;p60"/>
              <p:cNvSpPr/>
              <p:nvPr/>
            </p:nvSpPr>
            <p:spPr>
              <a:xfrm>
                <a:off x="5694436" y="3282475"/>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8" name="Google Shape;4338;p60"/>
            <p:cNvSpPr/>
            <p:nvPr/>
          </p:nvSpPr>
          <p:spPr>
            <a:xfrm>
              <a:off x="6103938" y="3114683"/>
              <a:ext cx="40933" cy="7549"/>
            </a:xfrm>
            <a:custGeom>
              <a:avLst/>
              <a:gdLst/>
              <a:ahLst/>
              <a:cxnLst/>
              <a:rect l="l" t="t" r="r" b="b"/>
              <a:pathLst>
                <a:path w="976" h="180" extrusionOk="0">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39" name="Google Shape;4339;p60"/>
            <p:cNvGrpSpPr/>
            <p:nvPr/>
          </p:nvGrpSpPr>
          <p:grpSpPr>
            <a:xfrm>
              <a:off x="5657361" y="2824811"/>
              <a:ext cx="1078361" cy="404655"/>
              <a:chOff x="5657361" y="2824811"/>
              <a:chExt cx="1078361" cy="404655"/>
            </a:xfrm>
          </p:grpSpPr>
          <p:grpSp>
            <p:nvGrpSpPr>
              <p:cNvPr id="4340" name="Google Shape;4340;p60"/>
              <p:cNvGrpSpPr/>
              <p:nvPr/>
            </p:nvGrpSpPr>
            <p:grpSpPr>
              <a:xfrm>
                <a:off x="5657361" y="2824811"/>
                <a:ext cx="1078361" cy="404655"/>
                <a:chOff x="5657361" y="2824811"/>
                <a:chExt cx="1078361" cy="404655"/>
              </a:xfrm>
            </p:grpSpPr>
            <p:grpSp>
              <p:nvGrpSpPr>
                <p:cNvPr id="4341" name="Google Shape;4341;p60"/>
                <p:cNvGrpSpPr/>
                <p:nvPr/>
              </p:nvGrpSpPr>
              <p:grpSpPr>
                <a:xfrm>
                  <a:off x="5938485" y="2824811"/>
                  <a:ext cx="797237" cy="404655"/>
                  <a:chOff x="5938485" y="2824811"/>
                  <a:chExt cx="797237" cy="404655"/>
                </a:xfrm>
              </p:grpSpPr>
              <p:sp>
                <p:nvSpPr>
                  <p:cNvPr id="4342" name="Google Shape;4342;p60"/>
                  <p:cNvSpPr/>
                  <p:nvPr/>
                </p:nvSpPr>
                <p:spPr>
                  <a:xfrm>
                    <a:off x="6137952" y="2824811"/>
                    <a:ext cx="597771" cy="301698"/>
                  </a:xfrm>
                  <a:custGeom>
                    <a:avLst/>
                    <a:gdLst/>
                    <a:ahLst/>
                    <a:cxnLst/>
                    <a:rect l="l" t="t" r="r" b="b"/>
                    <a:pathLst>
                      <a:path w="14253" h="7194" extrusionOk="0">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0"/>
                  <p:cNvSpPr/>
                  <p:nvPr/>
                </p:nvSpPr>
                <p:spPr>
                  <a:xfrm>
                    <a:off x="5938485" y="2824811"/>
                    <a:ext cx="202151" cy="404655"/>
                  </a:xfrm>
                  <a:custGeom>
                    <a:avLst/>
                    <a:gdLst/>
                    <a:ahLst/>
                    <a:cxnLst/>
                    <a:rect l="l" t="t" r="r" b="b"/>
                    <a:pathLst>
                      <a:path w="4820" h="9649" extrusionOk="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4" name="Google Shape;4344;p60"/>
                <p:cNvSpPr/>
                <p:nvPr/>
              </p:nvSpPr>
              <p:spPr>
                <a:xfrm>
                  <a:off x="5657361" y="2934478"/>
                  <a:ext cx="367688" cy="187838"/>
                </a:xfrm>
                <a:custGeom>
                  <a:avLst/>
                  <a:gdLst/>
                  <a:ahLst/>
                  <a:cxnLst/>
                  <a:rect l="l" t="t" r="r" b="b"/>
                  <a:pathLst>
                    <a:path w="8767" h="4479" extrusionOk="0">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45" name="Google Shape;4345;p60"/>
              <p:cNvSpPr/>
              <p:nvPr/>
            </p:nvSpPr>
            <p:spPr>
              <a:xfrm>
                <a:off x="6047361" y="2932675"/>
                <a:ext cx="192001" cy="191990"/>
              </a:xfrm>
              <a:custGeom>
                <a:avLst/>
                <a:gdLst/>
                <a:ahLst/>
                <a:cxnLst/>
                <a:rect l="l" t="t" r="r" b="b"/>
                <a:pathLst>
                  <a:path w="4578" h="4578" extrusionOk="0">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46" name="Google Shape;4346;p60"/>
            <p:cNvGrpSpPr/>
            <p:nvPr/>
          </p:nvGrpSpPr>
          <p:grpSpPr>
            <a:xfrm>
              <a:off x="5190863" y="3528942"/>
              <a:ext cx="1078026" cy="404739"/>
              <a:chOff x="5190863" y="3528942"/>
              <a:chExt cx="1078026" cy="404739"/>
            </a:xfrm>
          </p:grpSpPr>
          <p:sp>
            <p:nvSpPr>
              <p:cNvPr id="4347" name="Google Shape;4347;p60"/>
              <p:cNvSpPr/>
              <p:nvPr/>
            </p:nvSpPr>
            <p:spPr>
              <a:xfrm>
                <a:off x="5694436" y="3635379"/>
                <a:ext cx="192001" cy="191990"/>
              </a:xfrm>
              <a:custGeom>
                <a:avLst/>
                <a:gdLst/>
                <a:ahLst/>
                <a:cxnLst/>
                <a:rect l="l" t="t" r="r" b="b"/>
                <a:pathLst>
                  <a:path w="4578" h="4578" extrusionOk="0">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48" name="Google Shape;4348;p60"/>
              <p:cNvGrpSpPr/>
              <p:nvPr/>
            </p:nvGrpSpPr>
            <p:grpSpPr>
              <a:xfrm>
                <a:off x="5190863" y="3528942"/>
                <a:ext cx="1078026" cy="404739"/>
                <a:chOff x="5190863" y="3528942"/>
                <a:chExt cx="1078026" cy="404739"/>
              </a:xfrm>
            </p:grpSpPr>
            <p:sp>
              <p:nvSpPr>
                <p:cNvPr id="4349" name="Google Shape;4349;p60"/>
                <p:cNvSpPr/>
                <p:nvPr/>
              </p:nvSpPr>
              <p:spPr>
                <a:xfrm>
                  <a:off x="5190863" y="3528942"/>
                  <a:ext cx="800551" cy="404739"/>
                </a:xfrm>
                <a:custGeom>
                  <a:avLst/>
                  <a:gdLst/>
                  <a:ahLst/>
                  <a:cxnLst/>
                  <a:rect l="l" t="t" r="r" b="b"/>
                  <a:pathLst>
                    <a:path w="19088" h="9651" extrusionOk="0">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0"/>
                <p:cNvSpPr/>
                <p:nvPr/>
              </p:nvSpPr>
              <p:spPr>
                <a:xfrm>
                  <a:off x="5905730" y="3637351"/>
                  <a:ext cx="363158" cy="187796"/>
                </a:xfrm>
                <a:custGeom>
                  <a:avLst/>
                  <a:gdLst/>
                  <a:ahLst/>
                  <a:cxnLst/>
                  <a:rect l="l" t="t" r="r" b="b"/>
                  <a:pathLst>
                    <a:path w="8659" h="4478" extrusionOk="0">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51" name="Google Shape;4351;p60"/>
          <p:cNvGrpSpPr/>
          <p:nvPr/>
        </p:nvGrpSpPr>
        <p:grpSpPr>
          <a:xfrm>
            <a:off x="728162" y="1474292"/>
            <a:ext cx="1086719" cy="879487"/>
            <a:chOff x="803162" y="1474292"/>
            <a:chExt cx="1086719" cy="879487"/>
          </a:xfrm>
        </p:grpSpPr>
        <p:grpSp>
          <p:nvGrpSpPr>
            <p:cNvPr id="4352" name="Google Shape;4352;p60"/>
            <p:cNvGrpSpPr/>
            <p:nvPr/>
          </p:nvGrpSpPr>
          <p:grpSpPr>
            <a:xfrm>
              <a:off x="803162" y="1625948"/>
              <a:ext cx="445856" cy="576579"/>
              <a:chOff x="803162" y="1625948"/>
              <a:chExt cx="445856" cy="576579"/>
            </a:xfrm>
          </p:grpSpPr>
          <p:sp>
            <p:nvSpPr>
              <p:cNvPr id="4353" name="Google Shape;4353;p60"/>
              <p:cNvSpPr/>
              <p:nvPr/>
            </p:nvSpPr>
            <p:spPr>
              <a:xfrm>
                <a:off x="803162" y="1847356"/>
                <a:ext cx="133646" cy="133865"/>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4" name="Google Shape;4354;p60"/>
              <p:cNvGrpSpPr/>
              <p:nvPr/>
            </p:nvGrpSpPr>
            <p:grpSpPr>
              <a:xfrm>
                <a:off x="1056023" y="1625948"/>
                <a:ext cx="192995" cy="576579"/>
                <a:chOff x="1056023" y="1625948"/>
                <a:chExt cx="192995" cy="576579"/>
              </a:xfrm>
            </p:grpSpPr>
            <p:sp>
              <p:nvSpPr>
                <p:cNvPr id="4355" name="Google Shape;4355;p60"/>
                <p:cNvSpPr/>
                <p:nvPr/>
              </p:nvSpPr>
              <p:spPr>
                <a:xfrm>
                  <a:off x="1066902" y="1914079"/>
                  <a:ext cx="167456" cy="269382"/>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0"/>
                <p:cNvSpPr/>
                <p:nvPr/>
              </p:nvSpPr>
              <p:spPr>
                <a:xfrm>
                  <a:off x="1066902" y="1645136"/>
                  <a:ext cx="167456" cy="269382"/>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0"/>
                <p:cNvSpPr/>
                <p:nvPr/>
              </p:nvSpPr>
              <p:spPr>
                <a:xfrm>
                  <a:off x="1056023" y="1893872"/>
                  <a:ext cx="40644" cy="40644"/>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0"/>
                <p:cNvSpPr/>
                <p:nvPr/>
              </p:nvSpPr>
              <p:spPr>
                <a:xfrm>
                  <a:off x="1220365" y="2164199"/>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0"/>
                <p:cNvSpPr/>
                <p:nvPr/>
              </p:nvSpPr>
              <p:spPr>
                <a:xfrm>
                  <a:off x="1220365" y="1625948"/>
                  <a:ext cx="28654" cy="38467"/>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360" name="Google Shape;4360;p60"/>
            <p:cNvGrpSpPr/>
            <p:nvPr/>
          </p:nvGrpSpPr>
          <p:grpSpPr>
            <a:xfrm>
              <a:off x="1371406" y="1474292"/>
              <a:ext cx="518475" cy="879487"/>
              <a:chOff x="1398231" y="1474292"/>
              <a:chExt cx="518475" cy="879487"/>
            </a:xfrm>
          </p:grpSpPr>
          <p:grpSp>
            <p:nvGrpSpPr>
              <p:cNvPr id="4361" name="Google Shape;4361;p60"/>
              <p:cNvGrpSpPr/>
              <p:nvPr/>
            </p:nvGrpSpPr>
            <p:grpSpPr>
              <a:xfrm>
                <a:off x="1398231" y="1474292"/>
                <a:ext cx="518475" cy="341643"/>
                <a:chOff x="1398231" y="1474292"/>
                <a:chExt cx="518475" cy="341643"/>
              </a:xfrm>
            </p:grpSpPr>
            <p:sp>
              <p:nvSpPr>
                <p:cNvPr id="4362" name="Google Shape;4362;p60"/>
                <p:cNvSpPr/>
                <p:nvPr/>
              </p:nvSpPr>
              <p:spPr>
                <a:xfrm>
                  <a:off x="1398231" y="1595601"/>
                  <a:ext cx="102159" cy="99017"/>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63" name="Google Shape;4363;p60"/>
                <p:cNvGrpSpPr/>
                <p:nvPr/>
              </p:nvGrpSpPr>
              <p:grpSpPr>
                <a:xfrm>
                  <a:off x="1616453" y="1474292"/>
                  <a:ext cx="300253" cy="341643"/>
                  <a:chOff x="1616453" y="1475379"/>
                  <a:chExt cx="300253" cy="341643"/>
                </a:xfrm>
              </p:grpSpPr>
              <p:sp>
                <p:nvSpPr>
                  <p:cNvPr id="4364" name="Google Shape;4364;p60"/>
                  <p:cNvSpPr/>
                  <p:nvPr/>
                </p:nvSpPr>
                <p:spPr>
                  <a:xfrm>
                    <a:off x="1631387" y="1645136"/>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0"/>
                  <p:cNvSpPr/>
                  <p:nvPr/>
                </p:nvSpPr>
                <p:spPr>
                  <a:xfrm>
                    <a:off x="1716447" y="1509882"/>
                    <a:ext cx="82400" cy="61302"/>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0"/>
                  <p:cNvSpPr/>
                  <p:nvPr/>
                </p:nvSpPr>
                <p:spPr>
                  <a:xfrm>
                    <a:off x="1716447" y="1719091"/>
                    <a:ext cx="82400" cy="61076"/>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0"/>
                  <p:cNvSpPr/>
                  <p:nvPr/>
                </p:nvSpPr>
                <p:spPr>
                  <a:xfrm>
                    <a:off x="1631387" y="1570955"/>
                    <a:ext cx="85283" cy="74185"/>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0"/>
                  <p:cNvSpPr/>
                  <p:nvPr/>
                </p:nvSpPr>
                <p:spPr>
                  <a:xfrm>
                    <a:off x="1616453" y="1624776"/>
                    <a:ext cx="42868" cy="40717"/>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0"/>
                  <p:cNvSpPr/>
                  <p:nvPr/>
                </p:nvSpPr>
                <p:spPr>
                  <a:xfrm>
                    <a:off x="1784849" y="1760975"/>
                    <a:ext cx="28654" cy="38467"/>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0"/>
                  <p:cNvSpPr/>
                  <p:nvPr/>
                </p:nvSpPr>
                <p:spPr>
                  <a:xfrm>
                    <a:off x="1784849" y="1490834"/>
                    <a:ext cx="28654" cy="38327"/>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1" name="Google Shape;4371;p60"/>
                  <p:cNvGrpSpPr/>
                  <p:nvPr/>
                </p:nvGrpSpPr>
                <p:grpSpPr>
                  <a:xfrm>
                    <a:off x="1839639" y="1475379"/>
                    <a:ext cx="77067" cy="341643"/>
                    <a:chOff x="1839639" y="1475379"/>
                    <a:chExt cx="77067" cy="341643"/>
                  </a:xfrm>
                </p:grpSpPr>
                <p:sp>
                  <p:nvSpPr>
                    <p:cNvPr id="4372" name="Google Shape;4372;p60"/>
                    <p:cNvSpPr/>
                    <p:nvPr/>
                  </p:nvSpPr>
                  <p:spPr>
                    <a:xfrm>
                      <a:off x="1839639" y="1745481"/>
                      <a:ext cx="77067" cy="7154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0"/>
                    <p:cNvSpPr/>
                    <p:nvPr/>
                  </p:nvSpPr>
                  <p:spPr>
                    <a:xfrm>
                      <a:off x="1839639" y="1475379"/>
                      <a:ext cx="77067" cy="71595"/>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374" name="Google Shape;4374;p60"/>
              <p:cNvGrpSpPr/>
              <p:nvPr/>
            </p:nvGrpSpPr>
            <p:grpSpPr>
              <a:xfrm>
                <a:off x="1398451" y="2012951"/>
                <a:ext cx="518255" cy="340828"/>
                <a:chOff x="1398451" y="2012951"/>
                <a:chExt cx="518255" cy="340828"/>
              </a:xfrm>
            </p:grpSpPr>
            <p:sp>
              <p:nvSpPr>
                <p:cNvPr id="4375" name="Google Shape;4375;p60"/>
                <p:cNvSpPr/>
                <p:nvPr/>
              </p:nvSpPr>
              <p:spPr>
                <a:xfrm>
                  <a:off x="1398451" y="2133928"/>
                  <a:ext cx="102166" cy="99017"/>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76" name="Google Shape;4376;p60"/>
                <p:cNvGrpSpPr/>
                <p:nvPr/>
              </p:nvGrpSpPr>
              <p:grpSpPr>
                <a:xfrm>
                  <a:off x="1616453" y="2012951"/>
                  <a:ext cx="300253" cy="340828"/>
                  <a:chOff x="1616453" y="2013538"/>
                  <a:chExt cx="300253" cy="340828"/>
                </a:xfrm>
              </p:grpSpPr>
              <p:sp>
                <p:nvSpPr>
                  <p:cNvPr id="4377" name="Google Shape;4377;p60"/>
                  <p:cNvSpPr/>
                  <p:nvPr/>
                </p:nvSpPr>
                <p:spPr>
                  <a:xfrm>
                    <a:off x="1631387" y="2183474"/>
                    <a:ext cx="85283" cy="74624"/>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0"/>
                  <p:cNvSpPr/>
                  <p:nvPr/>
                </p:nvSpPr>
                <p:spPr>
                  <a:xfrm>
                    <a:off x="1716447" y="2048220"/>
                    <a:ext cx="82400" cy="61076"/>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0"/>
                  <p:cNvSpPr/>
                  <p:nvPr/>
                </p:nvSpPr>
                <p:spPr>
                  <a:xfrm>
                    <a:off x="1716447" y="2257422"/>
                    <a:ext cx="82400" cy="61083"/>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0"/>
                  <p:cNvSpPr/>
                  <p:nvPr/>
                </p:nvSpPr>
                <p:spPr>
                  <a:xfrm>
                    <a:off x="1631387" y="2109073"/>
                    <a:ext cx="85283" cy="74398"/>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0"/>
                  <p:cNvSpPr/>
                  <p:nvPr/>
                </p:nvSpPr>
                <p:spPr>
                  <a:xfrm>
                    <a:off x="1616453" y="2163114"/>
                    <a:ext cx="42868" cy="40491"/>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0"/>
                  <p:cNvSpPr/>
                  <p:nvPr/>
                </p:nvSpPr>
                <p:spPr>
                  <a:xfrm>
                    <a:off x="1784849" y="2299227"/>
                    <a:ext cx="28654" cy="3851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0"/>
                  <p:cNvSpPr/>
                  <p:nvPr/>
                </p:nvSpPr>
                <p:spPr>
                  <a:xfrm>
                    <a:off x="1784849" y="2028946"/>
                    <a:ext cx="28654" cy="38547"/>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84" name="Google Shape;4384;p60"/>
                  <p:cNvGrpSpPr/>
                  <p:nvPr/>
                </p:nvGrpSpPr>
                <p:grpSpPr>
                  <a:xfrm>
                    <a:off x="1839639" y="2013538"/>
                    <a:ext cx="77067" cy="340828"/>
                    <a:chOff x="1839639" y="2013538"/>
                    <a:chExt cx="77067" cy="340828"/>
                  </a:xfrm>
                </p:grpSpPr>
                <p:sp>
                  <p:nvSpPr>
                    <p:cNvPr id="4385" name="Google Shape;4385;p60"/>
                    <p:cNvSpPr/>
                    <p:nvPr/>
                  </p:nvSpPr>
                  <p:spPr>
                    <a:xfrm>
                      <a:off x="1839639" y="2282618"/>
                      <a:ext cx="77067" cy="71748"/>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0"/>
                    <p:cNvSpPr/>
                    <p:nvPr/>
                  </p:nvSpPr>
                  <p:spPr>
                    <a:xfrm>
                      <a:off x="1839639" y="2013538"/>
                      <a:ext cx="77067" cy="7158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grpSp>
        <p:nvGrpSpPr>
          <p:cNvPr id="4387" name="Google Shape;4387;p60"/>
          <p:cNvGrpSpPr/>
          <p:nvPr/>
        </p:nvGrpSpPr>
        <p:grpSpPr>
          <a:xfrm>
            <a:off x="724986" y="3605478"/>
            <a:ext cx="1368681" cy="682918"/>
            <a:chOff x="724986" y="3605478"/>
            <a:chExt cx="1368681" cy="682918"/>
          </a:xfrm>
        </p:grpSpPr>
        <p:grpSp>
          <p:nvGrpSpPr>
            <p:cNvPr id="4388" name="Google Shape;4388;p60"/>
            <p:cNvGrpSpPr/>
            <p:nvPr/>
          </p:nvGrpSpPr>
          <p:grpSpPr>
            <a:xfrm>
              <a:off x="1289102" y="3823629"/>
              <a:ext cx="240442" cy="250435"/>
              <a:chOff x="-165066" y="3843615"/>
              <a:chExt cx="221259" cy="230455"/>
            </a:xfrm>
          </p:grpSpPr>
          <p:sp>
            <p:nvSpPr>
              <p:cNvPr id="4389" name="Google Shape;4389;p60"/>
              <p:cNvSpPr/>
              <p:nvPr/>
            </p:nvSpPr>
            <p:spPr>
              <a:xfrm>
                <a:off x="-165066" y="3843615"/>
                <a:ext cx="106189" cy="230455"/>
              </a:xfrm>
              <a:custGeom>
                <a:avLst/>
                <a:gdLst/>
                <a:ahLst/>
                <a:cxnLst/>
                <a:rect l="l" t="t" r="r" b="b"/>
                <a:pathLst>
                  <a:path w="9076" h="19697" extrusionOk="0">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0"/>
              <p:cNvSpPr/>
              <p:nvPr/>
            </p:nvSpPr>
            <p:spPr>
              <a:xfrm>
                <a:off x="-100985" y="3906105"/>
                <a:ext cx="41804" cy="52708"/>
              </a:xfrm>
              <a:custGeom>
                <a:avLst/>
                <a:gdLst/>
                <a:ahLst/>
                <a:cxnLst/>
                <a:rect l="l" t="t" r="r" b="b"/>
                <a:pathLst>
                  <a:path w="3573" h="4505" fill="none" extrusionOk="0">
                    <a:moveTo>
                      <a:pt x="3573" y="1"/>
                    </a:moveTo>
                    <a:cubicBezTo>
                      <a:pt x="3573" y="1"/>
                      <a:pt x="1" y="221"/>
                      <a:pt x="997"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0"/>
              <p:cNvSpPr/>
              <p:nvPr/>
            </p:nvSpPr>
            <p:spPr>
              <a:xfrm>
                <a:off x="-86594" y="3875146"/>
                <a:ext cx="27296" cy="25717"/>
              </a:xfrm>
              <a:custGeom>
                <a:avLst/>
                <a:gdLst/>
                <a:ahLst/>
                <a:cxnLst/>
                <a:rect l="l" t="t" r="r" b="b"/>
                <a:pathLst>
                  <a:path w="2333" h="2198" fill="none" extrusionOk="0">
                    <a:moveTo>
                      <a:pt x="0" y="696"/>
                    </a:moveTo>
                    <a:cubicBezTo>
                      <a:pt x="0" y="696"/>
                      <a:pt x="2333" y="0"/>
                      <a:pt x="2333"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0"/>
              <p:cNvSpPr/>
              <p:nvPr/>
            </p:nvSpPr>
            <p:spPr>
              <a:xfrm>
                <a:off x="-113855" y="3879078"/>
                <a:ext cx="8986" cy="21785"/>
              </a:xfrm>
              <a:custGeom>
                <a:avLst/>
                <a:gdLst/>
                <a:ahLst/>
                <a:cxnLst/>
                <a:rect l="l" t="t" r="r" b="b"/>
                <a:pathLst>
                  <a:path w="768" h="1862" fill="none" extrusionOk="0">
                    <a:moveTo>
                      <a:pt x="1" y="1"/>
                    </a:moveTo>
                    <a:cubicBezTo>
                      <a:pt x="1" y="1"/>
                      <a:pt x="1" y="1056"/>
                      <a:pt x="768"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0"/>
              <p:cNvSpPr/>
              <p:nvPr/>
            </p:nvSpPr>
            <p:spPr>
              <a:xfrm>
                <a:off x="-148861" y="3908679"/>
                <a:ext cx="53340" cy="15538"/>
              </a:xfrm>
              <a:custGeom>
                <a:avLst/>
                <a:gdLst/>
                <a:ahLst/>
                <a:cxnLst/>
                <a:rect l="l" t="t" r="r" b="b"/>
                <a:pathLst>
                  <a:path w="4559" h="1328" fill="none" extrusionOk="0">
                    <a:moveTo>
                      <a:pt x="0" y="1030"/>
                    </a:moveTo>
                    <a:cubicBezTo>
                      <a:pt x="1301" y="1"/>
                      <a:pt x="2559" y="1327"/>
                      <a:pt x="2559" y="1327"/>
                    </a:cubicBezTo>
                    <a:cubicBezTo>
                      <a:pt x="2559" y="1327"/>
                      <a:pt x="2828" y="150"/>
                      <a:pt x="4559"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0"/>
              <p:cNvSpPr/>
              <p:nvPr/>
            </p:nvSpPr>
            <p:spPr>
              <a:xfrm>
                <a:off x="-137430" y="3963493"/>
                <a:ext cx="28092" cy="51948"/>
              </a:xfrm>
              <a:custGeom>
                <a:avLst/>
                <a:gdLst/>
                <a:ahLst/>
                <a:cxnLst/>
                <a:rect l="l" t="t" r="r" b="b"/>
                <a:pathLst>
                  <a:path w="2401" h="4440" fill="none" extrusionOk="0">
                    <a:moveTo>
                      <a:pt x="10" y="4439"/>
                    </a:moveTo>
                    <a:cubicBezTo>
                      <a:pt x="10" y="4439"/>
                      <a:pt x="0" y="2220"/>
                      <a:pt x="1718" y="2437"/>
                    </a:cubicBezTo>
                    <a:cubicBezTo>
                      <a:pt x="1718" y="2437"/>
                      <a:pt x="828" y="1217"/>
                      <a:pt x="2401"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0"/>
              <p:cNvSpPr/>
              <p:nvPr/>
            </p:nvSpPr>
            <p:spPr>
              <a:xfrm>
                <a:off x="-122021" y="4015429"/>
                <a:ext cx="12461" cy="32374"/>
              </a:xfrm>
              <a:custGeom>
                <a:avLst/>
                <a:gdLst/>
                <a:ahLst/>
                <a:cxnLst/>
                <a:rect l="l" t="t" r="r" b="b"/>
                <a:pathLst>
                  <a:path w="1065" h="2767" fill="none" extrusionOk="0">
                    <a:moveTo>
                      <a:pt x="1064" y="0"/>
                    </a:moveTo>
                    <a:cubicBezTo>
                      <a:pt x="1064" y="0"/>
                      <a:pt x="0" y="1146"/>
                      <a:pt x="702"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0"/>
              <p:cNvSpPr/>
              <p:nvPr/>
            </p:nvSpPr>
            <p:spPr>
              <a:xfrm>
                <a:off x="-95533" y="4013124"/>
                <a:ext cx="36235" cy="21739"/>
              </a:xfrm>
              <a:custGeom>
                <a:avLst/>
                <a:gdLst/>
                <a:ahLst/>
                <a:cxnLst/>
                <a:rect l="l" t="t" r="r" b="b"/>
                <a:pathLst>
                  <a:path w="3097" h="1858" fill="none" extrusionOk="0">
                    <a:moveTo>
                      <a:pt x="3097" y="197"/>
                    </a:moveTo>
                    <a:cubicBezTo>
                      <a:pt x="1463" y="0"/>
                      <a:pt x="764" y="1579"/>
                      <a:pt x="764" y="1579"/>
                    </a:cubicBezTo>
                    <a:cubicBezTo>
                      <a:pt x="764" y="1579"/>
                      <a:pt x="334" y="1391"/>
                      <a:pt x="1"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0"/>
              <p:cNvSpPr/>
              <p:nvPr/>
            </p:nvSpPr>
            <p:spPr>
              <a:xfrm>
                <a:off x="-123355" y="3941357"/>
                <a:ext cx="32000" cy="17913"/>
              </a:xfrm>
              <a:custGeom>
                <a:avLst/>
                <a:gdLst/>
                <a:ahLst/>
                <a:cxnLst/>
                <a:rect l="l" t="t" r="r" b="b"/>
                <a:pathLst>
                  <a:path w="2735" h="1531" fill="none" extrusionOk="0">
                    <a:moveTo>
                      <a:pt x="2735" y="0"/>
                    </a:moveTo>
                    <a:cubicBezTo>
                      <a:pt x="2735" y="0"/>
                      <a:pt x="1085" y="1530"/>
                      <a:pt x="1"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0"/>
              <p:cNvSpPr/>
              <p:nvPr/>
            </p:nvSpPr>
            <p:spPr>
              <a:xfrm>
                <a:off x="-91367" y="3973672"/>
                <a:ext cx="32070" cy="15807"/>
              </a:xfrm>
              <a:custGeom>
                <a:avLst/>
                <a:gdLst/>
                <a:ahLst/>
                <a:cxnLst/>
                <a:rect l="l" t="t" r="r" b="b"/>
                <a:pathLst>
                  <a:path w="2741" h="1351" fill="none" extrusionOk="0">
                    <a:moveTo>
                      <a:pt x="1" y="434"/>
                    </a:moveTo>
                    <a:cubicBezTo>
                      <a:pt x="1" y="434"/>
                      <a:pt x="1709" y="1"/>
                      <a:pt x="2741"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0"/>
              <p:cNvSpPr/>
              <p:nvPr/>
            </p:nvSpPr>
            <p:spPr>
              <a:xfrm>
                <a:off x="-49996" y="3843615"/>
                <a:ext cx="106189" cy="230455"/>
              </a:xfrm>
              <a:custGeom>
                <a:avLst/>
                <a:gdLst/>
                <a:ahLst/>
                <a:cxnLst/>
                <a:rect l="l" t="t" r="r" b="b"/>
                <a:pathLst>
                  <a:path w="9076" h="19697" extrusionOk="0">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0"/>
              <p:cNvSpPr/>
              <p:nvPr/>
            </p:nvSpPr>
            <p:spPr>
              <a:xfrm>
                <a:off x="-49692" y="3906105"/>
                <a:ext cx="41804" cy="52708"/>
              </a:xfrm>
              <a:custGeom>
                <a:avLst/>
                <a:gdLst/>
                <a:ahLst/>
                <a:cxnLst/>
                <a:rect l="l" t="t" r="r" b="b"/>
                <a:pathLst>
                  <a:path w="3573" h="4505" fill="none" extrusionOk="0">
                    <a:moveTo>
                      <a:pt x="1" y="1"/>
                    </a:moveTo>
                    <a:cubicBezTo>
                      <a:pt x="1" y="1"/>
                      <a:pt x="3572" y="221"/>
                      <a:pt x="2573" y="4504"/>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0"/>
              <p:cNvSpPr/>
              <p:nvPr/>
            </p:nvSpPr>
            <p:spPr>
              <a:xfrm>
                <a:off x="-49575" y="3875146"/>
                <a:ext cx="27261" cy="25717"/>
              </a:xfrm>
              <a:custGeom>
                <a:avLst/>
                <a:gdLst/>
                <a:ahLst/>
                <a:cxnLst/>
                <a:rect l="l" t="t" r="r" b="b"/>
                <a:pathLst>
                  <a:path w="2330" h="2198" fill="none" extrusionOk="0">
                    <a:moveTo>
                      <a:pt x="2330" y="696"/>
                    </a:moveTo>
                    <a:cubicBezTo>
                      <a:pt x="2330" y="696"/>
                      <a:pt x="0" y="0"/>
                      <a:pt x="0" y="219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0"/>
              <p:cNvSpPr/>
              <p:nvPr/>
            </p:nvSpPr>
            <p:spPr>
              <a:xfrm>
                <a:off x="-4003" y="3879078"/>
                <a:ext cx="8986" cy="21785"/>
              </a:xfrm>
              <a:custGeom>
                <a:avLst/>
                <a:gdLst/>
                <a:ahLst/>
                <a:cxnLst/>
                <a:rect l="l" t="t" r="r" b="b"/>
                <a:pathLst>
                  <a:path w="768" h="1862" fill="none" extrusionOk="0">
                    <a:moveTo>
                      <a:pt x="767" y="1"/>
                    </a:moveTo>
                    <a:cubicBezTo>
                      <a:pt x="767" y="1"/>
                      <a:pt x="767" y="1056"/>
                      <a:pt x="1" y="186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0"/>
              <p:cNvSpPr/>
              <p:nvPr/>
            </p:nvSpPr>
            <p:spPr>
              <a:xfrm>
                <a:off x="-13352" y="3908679"/>
                <a:ext cx="53352" cy="15538"/>
              </a:xfrm>
              <a:custGeom>
                <a:avLst/>
                <a:gdLst/>
                <a:ahLst/>
                <a:cxnLst/>
                <a:rect l="l" t="t" r="r" b="b"/>
                <a:pathLst>
                  <a:path w="4560" h="1328" fill="none" extrusionOk="0">
                    <a:moveTo>
                      <a:pt x="4559" y="1030"/>
                    </a:moveTo>
                    <a:cubicBezTo>
                      <a:pt x="3258" y="1"/>
                      <a:pt x="1997" y="1327"/>
                      <a:pt x="1997" y="1327"/>
                    </a:cubicBezTo>
                    <a:cubicBezTo>
                      <a:pt x="1997" y="1327"/>
                      <a:pt x="1731" y="150"/>
                      <a:pt x="1" y="642"/>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0"/>
              <p:cNvSpPr/>
              <p:nvPr/>
            </p:nvSpPr>
            <p:spPr>
              <a:xfrm>
                <a:off x="466" y="3963493"/>
                <a:ext cx="28092" cy="51948"/>
              </a:xfrm>
              <a:custGeom>
                <a:avLst/>
                <a:gdLst/>
                <a:ahLst/>
                <a:cxnLst/>
                <a:rect l="l" t="t" r="r" b="b"/>
                <a:pathLst>
                  <a:path w="2401" h="4440" fill="none" extrusionOk="0">
                    <a:moveTo>
                      <a:pt x="2391" y="4439"/>
                    </a:moveTo>
                    <a:cubicBezTo>
                      <a:pt x="2391" y="4439"/>
                      <a:pt x="2401" y="2220"/>
                      <a:pt x="683" y="2437"/>
                    </a:cubicBezTo>
                    <a:cubicBezTo>
                      <a:pt x="683" y="2437"/>
                      <a:pt x="1573" y="1217"/>
                      <a:pt x="0" y="1"/>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0"/>
              <p:cNvSpPr/>
              <p:nvPr/>
            </p:nvSpPr>
            <p:spPr>
              <a:xfrm>
                <a:off x="688" y="4015429"/>
                <a:ext cx="12472" cy="32374"/>
              </a:xfrm>
              <a:custGeom>
                <a:avLst/>
                <a:gdLst/>
                <a:ahLst/>
                <a:cxnLst/>
                <a:rect l="l" t="t" r="r" b="b"/>
                <a:pathLst>
                  <a:path w="1066" h="2767" fill="none" extrusionOk="0">
                    <a:moveTo>
                      <a:pt x="1" y="0"/>
                    </a:moveTo>
                    <a:cubicBezTo>
                      <a:pt x="1" y="0"/>
                      <a:pt x="1065" y="1146"/>
                      <a:pt x="363" y="276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0"/>
              <p:cNvSpPr/>
              <p:nvPr/>
            </p:nvSpPr>
            <p:spPr>
              <a:xfrm>
                <a:off x="-49575" y="4013124"/>
                <a:ext cx="36235" cy="21739"/>
              </a:xfrm>
              <a:custGeom>
                <a:avLst/>
                <a:gdLst/>
                <a:ahLst/>
                <a:cxnLst/>
                <a:rect l="l" t="t" r="r" b="b"/>
                <a:pathLst>
                  <a:path w="3097" h="1858" fill="none" extrusionOk="0">
                    <a:moveTo>
                      <a:pt x="0" y="197"/>
                    </a:moveTo>
                    <a:cubicBezTo>
                      <a:pt x="1631" y="0"/>
                      <a:pt x="2330" y="1579"/>
                      <a:pt x="2330" y="1579"/>
                    </a:cubicBezTo>
                    <a:cubicBezTo>
                      <a:pt x="2330" y="1579"/>
                      <a:pt x="2763" y="1391"/>
                      <a:pt x="3097" y="1857"/>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0"/>
              <p:cNvSpPr/>
              <p:nvPr/>
            </p:nvSpPr>
            <p:spPr>
              <a:xfrm>
                <a:off x="-17517" y="3941357"/>
                <a:ext cx="32000" cy="17913"/>
              </a:xfrm>
              <a:custGeom>
                <a:avLst/>
                <a:gdLst/>
                <a:ahLst/>
                <a:cxnLst/>
                <a:rect l="l" t="t" r="r" b="b"/>
                <a:pathLst>
                  <a:path w="2735" h="1531" fill="none" extrusionOk="0">
                    <a:moveTo>
                      <a:pt x="1" y="0"/>
                    </a:moveTo>
                    <a:cubicBezTo>
                      <a:pt x="1" y="0"/>
                      <a:pt x="1651" y="1530"/>
                      <a:pt x="2734" y="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0"/>
              <p:cNvSpPr/>
              <p:nvPr/>
            </p:nvSpPr>
            <p:spPr>
              <a:xfrm>
                <a:off x="-49575" y="3973672"/>
                <a:ext cx="32070" cy="15807"/>
              </a:xfrm>
              <a:custGeom>
                <a:avLst/>
                <a:gdLst/>
                <a:ahLst/>
                <a:cxnLst/>
                <a:rect l="l" t="t" r="r" b="b"/>
                <a:pathLst>
                  <a:path w="2741" h="1351" fill="none" extrusionOk="0">
                    <a:moveTo>
                      <a:pt x="2741" y="434"/>
                    </a:moveTo>
                    <a:cubicBezTo>
                      <a:pt x="2741" y="434"/>
                      <a:pt x="1032" y="1"/>
                      <a:pt x="0" y="1350"/>
                    </a:cubicBezTo>
                  </a:path>
                </a:pathLst>
              </a:custGeom>
              <a:noFill/>
              <a:ln w="800"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09" name="Google Shape;4409;p60"/>
            <p:cNvGrpSpPr/>
            <p:nvPr/>
          </p:nvGrpSpPr>
          <p:grpSpPr>
            <a:xfrm>
              <a:off x="724986" y="3605478"/>
              <a:ext cx="1368681" cy="682918"/>
              <a:chOff x="724986" y="3605478"/>
              <a:chExt cx="1368681" cy="682918"/>
            </a:xfrm>
          </p:grpSpPr>
          <p:grpSp>
            <p:nvGrpSpPr>
              <p:cNvPr id="4410" name="Google Shape;4410;p60"/>
              <p:cNvGrpSpPr/>
              <p:nvPr/>
            </p:nvGrpSpPr>
            <p:grpSpPr>
              <a:xfrm>
                <a:off x="1498221" y="4047614"/>
                <a:ext cx="529172" cy="240783"/>
                <a:chOff x="1498221" y="4047614"/>
                <a:chExt cx="529172" cy="240783"/>
              </a:xfrm>
            </p:grpSpPr>
            <p:grpSp>
              <p:nvGrpSpPr>
                <p:cNvPr id="4411" name="Google Shape;4411;p60"/>
                <p:cNvGrpSpPr/>
                <p:nvPr/>
              </p:nvGrpSpPr>
              <p:grpSpPr>
                <a:xfrm>
                  <a:off x="1826655" y="4224370"/>
                  <a:ext cx="200738" cy="25631"/>
                  <a:chOff x="1826655" y="4224370"/>
                  <a:chExt cx="200738" cy="25631"/>
                </a:xfrm>
              </p:grpSpPr>
              <p:sp>
                <p:nvSpPr>
                  <p:cNvPr id="4412" name="Google Shape;4412;p60"/>
                  <p:cNvSpPr/>
                  <p:nvPr/>
                </p:nvSpPr>
                <p:spPr>
                  <a:xfrm>
                    <a:off x="1826655" y="4238011"/>
                    <a:ext cx="175094" cy="5"/>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0"/>
                  <p:cNvSpPr/>
                  <p:nvPr/>
                </p:nvSpPr>
                <p:spPr>
                  <a:xfrm>
                    <a:off x="2000728" y="4224370"/>
                    <a:ext cx="26665" cy="25631"/>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14" name="Google Shape;4414;p60"/>
                <p:cNvGrpSpPr/>
                <p:nvPr/>
              </p:nvGrpSpPr>
              <p:grpSpPr>
                <a:xfrm>
                  <a:off x="1498221" y="4047614"/>
                  <a:ext cx="328444" cy="240783"/>
                  <a:chOff x="1498221" y="4047614"/>
                  <a:chExt cx="328444" cy="240783"/>
                </a:xfrm>
              </p:grpSpPr>
              <p:sp>
                <p:nvSpPr>
                  <p:cNvPr id="4415" name="Google Shape;4415;p60"/>
                  <p:cNvSpPr/>
                  <p:nvPr/>
                </p:nvSpPr>
                <p:spPr>
                  <a:xfrm>
                    <a:off x="1648778" y="4185661"/>
                    <a:ext cx="177888" cy="102736"/>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16" name="Google Shape;4416;p60"/>
                  <p:cNvGrpSpPr/>
                  <p:nvPr/>
                </p:nvGrpSpPr>
                <p:grpSpPr>
                  <a:xfrm>
                    <a:off x="1498221" y="4047614"/>
                    <a:ext cx="150566" cy="190416"/>
                    <a:chOff x="1498221" y="4047614"/>
                    <a:chExt cx="150566" cy="190416"/>
                  </a:xfrm>
                </p:grpSpPr>
                <p:sp>
                  <p:nvSpPr>
                    <p:cNvPr id="4417" name="Google Shape;4417;p60"/>
                    <p:cNvSpPr/>
                    <p:nvPr/>
                  </p:nvSpPr>
                  <p:spPr>
                    <a:xfrm>
                      <a:off x="1510686" y="4060421"/>
                      <a:ext cx="138101" cy="177608"/>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0"/>
                    <p:cNvSpPr/>
                    <p:nvPr/>
                  </p:nvSpPr>
                  <p:spPr>
                    <a:xfrm>
                      <a:off x="1498221" y="4047614"/>
                      <a:ext cx="26646" cy="25622"/>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19" name="Google Shape;4419;p60"/>
              <p:cNvGrpSpPr/>
              <p:nvPr/>
            </p:nvGrpSpPr>
            <p:grpSpPr>
              <a:xfrm>
                <a:off x="1560718" y="3800594"/>
                <a:ext cx="532948" cy="302090"/>
                <a:chOff x="1560718" y="3800594"/>
                <a:chExt cx="532948" cy="302090"/>
              </a:xfrm>
            </p:grpSpPr>
            <p:grpSp>
              <p:nvGrpSpPr>
                <p:cNvPr id="4420" name="Google Shape;4420;p60"/>
                <p:cNvGrpSpPr/>
                <p:nvPr/>
              </p:nvGrpSpPr>
              <p:grpSpPr>
                <a:xfrm>
                  <a:off x="1912179" y="3827344"/>
                  <a:ext cx="181487" cy="25631"/>
                  <a:chOff x="1912179" y="3827344"/>
                  <a:chExt cx="181487" cy="25631"/>
                </a:xfrm>
              </p:grpSpPr>
              <p:sp>
                <p:nvSpPr>
                  <p:cNvPr id="4421" name="Google Shape;4421;p60"/>
                  <p:cNvSpPr/>
                  <p:nvPr/>
                </p:nvSpPr>
                <p:spPr>
                  <a:xfrm>
                    <a:off x="2067020" y="3827344"/>
                    <a:ext cx="26646" cy="25631"/>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0"/>
                  <p:cNvSpPr/>
                  <p:nvPr/>
                </p:nvSpPr>
                <p:spPr>
                  <a:xfrm>
                    <a:off x="1912179" y="3842838"/>
                    <a:ext cx="156825" cy="5"/>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3" name="Google Shape;4423;p60"/>
                <p:cNvGrpSpPr/>
                <p:nvPr/>
              </p:nvGrpSpPr>
              <p:grpSpPr>
                <a:xfrm>
                  <a:off x="1912179" y="4044505"/>
                  <a:ext cx="181487" cy="25622"/>
                  <a:chOff x="1912179" y="4044506"/>
                  <a:chExt cx="181487" cy="25622"/>
                </a:xfrm>
              </p:grpSpPr>
              <p:sp>
                <p:nvSpPr>
                  <p:cNvPr id="4424" name="Google Shape;4424;p60"/>
                  <p:cNvSpPr/>
                  <p:nvPr/>
                </p:nvSpPr>
                <p:spPr>
                  <a:xfrm>
                    <a:off x="2067020" y="4044505"/>
                    <a:ext cx="26646" cy="25622"/>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0"/>
                  <p:cNvSpPr/>
                  <p:nvPr/>
                </p:nvSpPr>
                <p:spPr>
                  <a:xfrm>
                    <a:off x="1912179" y="4059966"/>
                    <a:ext cx="156825" cy="5"/>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26" name="Google Shape;4426;p60"/>
                <p:cNvGrpSpPr/>
                <p:nvPr/>
              </p:nvGrpSpPr>
              <p:grpSpPr>
                <a:xfrm>
                  <a:off x="1560718" y="3800594"/>
                  <a:ext cx="351472" cy="302090"/>
                  <a:chOff x="1560718" y="3800594"/>
                  <a:chExt cx="351472" cy="302090"/>
                </a:xfrm>
              </p:grpSpPr>
              <p:grpSp>
                <p:nvGrpSpPr>
                  <p:cNvPr id="4427" name="Google Shape;4427;p60"/>
                  <p:cNvGrpSpPr/>
                  <p:nvPr/>
                </p:nvGrpSpPr>
                <p:grpSpPr>
                  <a:xfrm>
                    <a:off x="1560718" y="3842857"/>
                    <a:ext cx="173586" cy="217131"/>
                    <a:chOff x="1560718" y="3842857"/>
                    <a:chExt cx="173586" cy="217131"/>
                  </a:xfrm>
                </p:grpSpPr>
                <p:sp>
                  <p:nvSpPr>
                    <p:cNvPr id="4428" name="Google Shape;4428;p60"/>
                    <p:cNvSpPr/>
                    <p:nvPr/>
                  </p:nvSpPr>
                  <p:spPr>
                    <a:xfrm>
                      <a:off x="1560718" y="3951414"/>
                      <a:ext cx="84343" cy="5"/>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0"/>
                    <p:cNvSpPr/>
                    <p:nvPr/>
                  </p:nvSpPr>
                  <p:spPr>
                    <a:xfrm>
                      <a:off x="1631242" y="3936509"/>
                      <a:ext cx="26646" cy="25622"/>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0"/>
                    <p:cNvSpPr/>
                    <p:nvPr/>
                  </p:nvSpPr>
                  <p:spPr>
                    <a:xfrm>
                      <a:off x="1645054" y="3842857"/>
                      <a:ext cx="89251" cy="217131"/>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1" name="Google Shape;4431;p60"/>
                  <p:cNvSpPr/>
                  <p:nvPr/>
                </p:nvSpPr>
                <p:spPr>
                  <a:xfrm>
                    <a:off x="1733808" y="3800594"/>
                    <a:ext cx="177874" cy="102731"/>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0"/>
                  <p:cNvSpPr/>
                  <p:nvPr/>
                </p:nvSpPr>
                <p:spPr>
                  <a:xfrm>
                    <a:off x="1734297" y="3999967"/>
                    <a:ext cx="177893" cy="102717"/>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33" name="Google Shape;4433;p60"/>
              <p:cNvSpPr/>
              <p:nvPr/>
            </p:nvSpPr>
            <p:spPr>
              <a:xfrm>
                <a:off x="1258451" y="3798060"/>
                <a:ext cx="302718" cy="302541"/>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34" name="Google Shape;4434;p60"/>
              <p:cNvGrpSpPr/>
              <p:nvPr/>
            </p:nvGrpSpPr>
            <p:grpSpPr>
              <a:xfrm>
                <a:off x="785350" y="3605478"/>
                <a:ext cx="535311" cy="249245"/>
                <a:chOff x="785350" y="3605478"/>
                <a:chExt cx="535311" cy="249245"/>
              </a:xfrm>
            </p:grpSpPr>
            <p:grpSp>
              <p:nvGrpSpPr>
                <p:cNvPr id="4435" name="Google Shape;4435;p60"/>
                <p:cNvGrpSpPr/>
                <p:nvPr/>
              </p:nvGrpSpPr>
              <p:grpSpPr>
                <a:xfrm>
                  <a:off x="785350" y="3605478"/>
                  <a:ext cx="376191" cy="102736"/>
                  <a:chOff x="785350" y="3605478"/>
                  <a:chExt cx="376191" cy="102736"/>
                </a:xfrm>
              </p:grpSpPr>
              <p:sp>
                <p:nvSpPr>
                  <p:cNvPr id="4436" name="Google Shape;4436;p60"/>
                  <p:cNvSpPr/>
                  <p:nvPr/>
                </p:nvSpPr>
                <p:spPr>
                  <a:xfrm>
                    <a:off x="808023" y="3655851"/>
                    <a:ext cx="175636" cy="5"/>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0"/>
                  <p:cNvSpPr/>
                  <p:nvPr/>
                </p:nvSpPr>
                <p:spPr>
                  <a:xfrm>
                    <a:off x="785350" y="3643867"/>
                    <a:ext cx="25635" cy="25622"/>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0"/>
                  <p:cNvSpPr/>
                  <p:nvPr/>
                </p:nvSpPr>
                <p:spPr>
                  <a:xfrm>
                    <a:off x="983648" y="3605478"/>
                    <a:ext cx="177893" cy="102736"/>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39" name="Google Shape;4439;p60"/>
                <p:cNvGrpSpPr/>
                <p:nvPr/>
              </p:nvGrpSpPr>
              <p:grpSpPr>
                <a:xfrm>
                  <a:off x="1161530" y="3655851"/>
                  <a:ext cx="159131" cy="198872"/>
                  <a:chOff x="1161530" y="3655851"/>
                  <a:chExt cx="159131" cy="198872"/>
                </a:xfrm>
              </p:grpSpPr>
              <p:sp>
                <p:nvSpPr>
                  <p:cNvPr id="4440" name="Google Shape;4440;p60"/>
                  <p:cNvSpPr/>
                  <p:nvPr/>
                </p:nvSpPr>
                <p:spPr>
                  <a:xfrm>
                    <a:off x="1161530" y="3655851"/>
                    <a:ext cx="146440" cy="186082"/>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0"/>
                  <p:cNvSpPr/>
                  <p:nvPr/>
                </p:nvSpPr>
                <p:spPr>
                  <a:xfrm>
                    <a:off x="1293991" y="3829092"/>
                    <a:ext cx="26670" cy="25631"/>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42" name="Google Shape;4442;p60"/>
              <p:cNvGrpSpPr/>
              <p:nvPr/>
            </p:nvGrpSpPr>
            <p:grpSpPr>
              <a:xfrm>
                <a:off x="785350" y="4047614"/>
                <a:ext cx="535311" cy="240783"/>
                <a:chOff x="785350" y="4047614"/>
                <a:chExt cx="535311" cy="240783"/>
              </a:xfrm>
            </p:grpSpPr>
            <p:grpSp>
              <p:nvGrpSpPr>
                <p:cNvPr id="4443" name="Google Shape;4443;p60"/>
                <p:cNvGrpSpPr/>
                <p:nvPr/>
              </p:nvGrpSpPr>
              <p:grpSpPr>
                <a:xfrm>
                  <a:off x="1161636" y="4047614"/>
                  <a:ext cx="159025" cy="190415"/>
                  <a:chOff x="1161636" y="4047614"/>
                  <a:chExt cx="159025" cy="190415"/>
                </a:xfrm>
              </p:grpSpPr>
              <p:sp>
                <p:nvSpPr>
                  <p:cNvPr id="4444" name="Google Shape;4444;p60"/>
                  <p:cNvSpPr/>
                  <p:nvPr/>
                </p:nvSpPr>
                <p:spPr>
                  <a:xfrm>
                    <a:off x="1293991" y="4047614"/>
                    <a:ext cx="26670" cy="25631"/>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0"/>
                  <p:cNvSpPr/>
                  <p:nvPr/>
                </p:nvSpPr>
                <p:spPr>
                  <a:xfrm>
                    <a:off x="1161636" y="4073229"/>
                    <a:ext cx="146334" cy="16480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46" name="Google Shape;4446;p60"/>
                <p:cNvGrpSpPr/>
                <p:nvPr/>
              </p:nvGrpSpPr>
              <p:grpSpPr>
                <a:xfrm>
                  <a:off x="785350" y="4185661"/>
                  <a:ext cx="376191" cy="102736"/>
                  <a:chOff x="785350" y="4185661"/>
                  <a:chExt cx="376191" cy="102736"/>
                </a:xfrm>
              </p:grpSpPr>
              <p:sp>
                <p:nvSpPr>
                  <p:cNvPr id="4447" name="Google Shape;4447;p60"/>
                  <p:cNvSpPr/>
                  <p:nvPr/>
                </p:nvSpPr>
                <p:spPr>
                  <a:xfrm>
                    <a:off x="808023" y="4238011"/>
                    <a:ext cx="175636" cy="5"/>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0"/>
                  <p:cNvSpPr/>
                  <p:nvPr/>
                </p:nvSpPr>
                <p:spPr>
                  <a:xfrm>
                    <a:off x="983648" y="4185661"/>
                    <a:ext cx="177893" cy="102736"/>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0"/>
                  <p:cNvSpPr/>
                  <p:nvPr/>
                </p:nvSpPr>
                <p:spPr>
                  <a:xfrm>
                    <a:off x="785350" y="4224370"/>
                    <a:ext cx="26646" cy="25631"/>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50" name="Google Shape;4450;p60"/>
              <p:cNvGrpSpPr/>
              <p:nvPr/>
            </p:nvGrpSpPr>
            <p:grpSpPr>
              <a:xfrm>
                <a:off x="1501054" y="3605478"/>
                <a:ext cx="526340" cy="249240"/>
                <a:chOff x="1501054" y="3605478"/>
                <a:chExt cx="526340" cy="249240"/>
              </a:xfrm>
            </p:grpSpPr>
            <p:grpSp>
              <p:nvGrpSpPr>
                <p:cNvPr id="4451" name="Google Shape;4451;p60"/>
                <p:cNvGrpSpPr/>
                <p:nvPr/>
              </p:nvGrpSpPr>
              <p:grpSpPr>
                <a:xfrm>
                  <a:off x="1834208" y="3643867"/>
                  <a:ext cx="193185" cy="25622"/>
                  <a:chOff x="1834208" y="3643867"/>
                  <a:chExt cx="193185" cy="25622"/>
                </a:xfrm>
              </p:grpSpPr>
              <p:sp>
                <p:nvSpPr>
                  <p:cNvPr id="4452" name="Google Shape;4452;p60"/>
                  <p:cNvSpPr/>
                  <p:nvPr/>
                </p:nvSpPr>
                <p:spPr>
                  <a:xfrm>
                    <a:off x="1834208" y="3655851"/>
                    <a:ext cx="167541" cy="5"/>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0"/>
                  <p:cNvSpPr/>
                  <p:nvPr/>
                </p:nvSpPr>
                <p:spPr>
                  <a:xfrm>
                    <a:off x="2000728" y="3643867"/>
                    <a:ext cx="26665" cy="25622"/>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54" name="Google Shape;4454;p60"/>
                <p:cNvGrpSpPr/>
                <p:nvPr/>
              </p:nvGrpSpPr>
              <p:grpSpPr>
                <a:xfrm>
                  <a:off x="1501054" y="3605478"/>
                  <a:ext cx="333165" cy="249240"/>
                  <a:chOff x="1501054" y="3605478"/>
                  <a:chExt cx="333165" cy="249240"/>
                </a:xfrm>
              </p:grpSpPr>
              <p:sp>
                <p:nvSpPr>
                  <p:cNvPr id="4455" name="Google Shape;4455;p60"/>
                  <p:cNvSpPr/>
                  <p:nvPr/>
                </p:nvSpPr>
                <p:spPr>
                  <a:xfrm>
                    <a:off x="1656330" y="3605478"/>
                    <a:ext cx="177888" cy="102736"/>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6" name="Google Shape;4456;p60"/>
                  <p:cNvGrpSpPr/>
                  <p:nvPr/>
                </p:nvGrpSpPr>
                <p:grpSpPr>
                  <a:xfrm>
                    <a:off x="1501054" y="3655851"/>
                    <a:ext cx="155286" cy="198867"/>
                    <a:chOff x="1501054" y="3655851"/>
                    <a:chExt cx="155286" cy="198867"/>
                  </a:xfrm>
                </p:grpSpPr>
                <p:sp>
                  <p:nvSpPr>
                    <p:cNvPr id="4457" name="Google Shape;4457;p60"/>
                    <p:cNvSpPr/>
                    <p:nvPr/>
                  </p:nvSpPr>
                  <p:spPr>
                    <a:xfrm>
                      <a:off x="1516351" y="3655851"/>
                      <a:ext cx="139989" cy="186082"/>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0"/>
                    <p:cNvSpPr/>
                    <p:nvPr/>
                  </p:nvSpPr>
                  <p:spPr>
                    <a:xfrm>
                      <a:off x="1501054" y="3829092"/>
                      <a:ext cx="26646" cy="25626"/>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459" name="Google Shape;4459;p60"/>
              <p:cNvGrpSpPr/>
              <p:nvPr/>
            </p:nvGrpSpPr>
            <p:grpSpPr>
              <a:xfrm>
                <a:off x="724986" y="3800594"/>
                <a:ext cx="532950" cy="302090"/>
                <a:chOff x="724986" y="3800594"/>
                <a:chExt cx="532950" cy="302090"/>
              </a:xfrm>
            </p:grpSpPr>
            <p:grpSp>
              <p:nvGrpSpPr>
                <p:cNvPr id="4460" name="Google Shape;4460;p60"/>
                <p:cNvGrpSpPr/>
                <p:nvPr/>
              </p:nvGrpSpPr>
              <p:grpSpPr>
                <a:xfrm>
                  <a:off x="724986" y="4044367"/>
                  <a:ext cx="181314" cy="25626"/>
                  <a:chOff x="724986" y="4044367"/>
                  <a:chExt cx="181314" cy="25626"/>
                </a:xfrm>
              </p:grpSpPr>
              <p:sp>
                <p:nvSpPr>
                  <p:cNvPr id="4461" name="Google Shape;4461;p60"/>
                  <p:cNvSpPr/>
                  <p:nvPr/>
                </p:nvSpPr>
                <p:spPr>
                  <a:xfrm>
                    <a:off x="746695" y="4059966"/>
                    <a:ext cx="159605" cy="5"/>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0"/>
                  <p:cNvSpPr/>
                  <p:nvPr/>
                </p:nvSpPr>
                <p:spPr>
                  <a:xfrm>
                    <a:off x="724986" y="4044367"/>
                    <a:ext cx="26646" cy="25626"/>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63" name="Google Shape;4463;p60"/>
                <p:cNvGrpSpPr/>
                <p:nvPr/>
              </p:nvGrpSpPr>
              <p:grpSpPr>
                <a:xfrm>
                  <a:off x="906290" y="3800594"/>
                  <a:ext cx="351646" cy="302090"/>
                  <a:chOff x="906290" y="3800594"/>
                  <a:chExt cx="351646" cy="302090"/>
                </a:xfrm>
              </p:grpSpPr>
              <p:grpSp>
                <p:nvGrpSpPr>
                  <p:cNvPr id="4464" name="Google Shape;4464;p60"/>
                  <p:cNvGrpSpPr/>
                  <p:nvPr/>
                </p:nvGrpSpPr>
                <p:grpSpPr>
                  <a:xfrm>
                    <a:off x="1084172" y="3842857"/>
                    <a:ext cx="173764" cy="217131"/>
                    <a:chOff x="1084172" y="3842857"/>
                    <a:chExt cx="173764" cy="217131"/>
                  </a:xfrm>
                </p:grpSpPr>
                <p:grpSp>
                  <p:nvGrpSpPr>
                    <p:cNvPr id="4465" name="Google Shape;4465;p60"/>
                    <p:cNvGrpSpPr/>
                    <p:nvPr/>
                  </p:nvGrpSpPr>
                  <p:grpSpPr>
                    <a:xfrm>
                      <a:off x="1156862" y="3936509"/>
                      <a:ext cx="101073" cy="25622"/>
                      <a:chOff x="1156862" y="3936509"/>
                      <a:chExt cx="101073" cy="25622"/>
                    </a:xfrm>
                  </p:grpSpPr>
                  <p:sp>
                    <p:nvSpPr>
                      <p:cNvPr id="4466" name="Google Shape;4466;p60"/>
                      <p:cNvSpPr/>
                      <p:nvPr/>
                    </p:nvSpPr>
                    <p:spPr>
                      <a:xfrm>
                        <a:off x="1156862" y="3936509"/>
                        <a:ext cx="26651" cy="25622"/>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0"/>
                      <p:cNvSpPr/>
                      <p:nvPr/>
                    </p:nvSpPr>
                    <p:spPr>
                      <a:xfrm>
                        <a:off x="1173592" y="3951414"/>
                        <a:ext cx="84343" cy="5"/>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8" name="Google Shape;4468;p60"/>
                    <p:cNvSpPr/>
                    <p:nvPr/>
                  </p:nvSpPr>
                  <p:spPr>
                    <a:xfrm>
                      <a:off x="1084172" y="3842857"/>
                      <a:ext cx="86476" cy="217131"/>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69" name="Google Shape;4469;p60"/>
                  <p:cNvSpPr/>
                  <p:nvPr/>
                </p:nvSpPr>
                <p:spPr>
                  <a:xfrm>
                    <a:off x="906290" y="3999967"/>
                    <a:ext cx="177893" cy="102717"/>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0"/>
                  <p:cNvSpPr/>
                  <p:nvPr/>
                </p:nvSpPr>
                <p:spPr>
                  <a:xfrm>
                    <a:off x="914509" y="3800594"/>
                    <a:ext cx="177888" cy="102731"/>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71" name="Google Shape;4471;p60"/>
                <p:cNvGrpSpPr/>
                <p:nvPr/>
              </p:nvGrpSpPr>
              <p:grpSpPr>
                <a:xfrm>
                  <a:off x="724986" y="3830189"/>
                  <a:ext cx="189533" cy="25626"/>
                  <a:chOff x="724986" y="3830189"/>
                  <a:chExt cx="189533" cy="25626"/>
                </a:xfrm>
              </p:grpSpPr>
              <p:sp>
                <p:nvSpPr>
                  <p:cNvPr id="4472" name="Google Shape;4472;p60"/>
                  <p:cNvSpPr/>
                  <p:nvPr/>
                </p:nvSpPr>
                <p:spPr>
                  <a:xfrm>
                    <a:off x="724986" y="3830189"/>
                    <a:ext cx="26646" cy="25626"/>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0"/>
                  <p:cNvSpPr/>
                  <p:nvPr/>
                </p:nvSpPr>
                <p:spPr>
                  <a:xfrm>
                    <a:off x="746695" y="3842838"/>
                    <a:ext cx="167824" cy="5"/>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4474" name="Google Shape;4474;p60"/>
          <p:cNvGrpSpPr/>
          <p:nvPr/>
        </p:nvGrpSpPr>
        <p:grpSpPr>
          <a:xfrm>
            <a:off x="2253298" y="2455640"/>
            <a:ext cx="948701" cy="935378"/>
            <a:chOff x="2253298" y="2428317"/>
            <a:chExt cx="948701" cy="935378"/>
          </a:xfrm>
        </p:grpSpPr>
        <p:sp>
          <p:nvSpPr>
            <p:cNvPr id="4475" name="Google Shape;4475;p60"/>
            <p:cNvSpPr/>
            <p:nvPr/>
          </p:nvSpPr>
          <p:spPr>
            <a:xfrm>
              <a:off x="2418065" y="2799334"/>
              <a:ext cx="619167" cy="193359"/>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0"/>
            <p:cNvSpPr/>
            <p:nvPr/>
          </p:nvSpPr>
          <p:spPr>
            <a:xfrm>
              <a:off x="2373234" y="2761962"/>
              <a:ext cx="248482" cy="268106"/>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0"/>
            <p:cNvSpPr/>
            <p:nvPr/>
          </p:nvSpPr>
          <p:spPr>
            <a:xfrm>
              <a:off x="2726356" y="3024889"/>
              <a:ext cx="2582" cy="9932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0"/>
            <p:cNvSpPr/>
            <p:nvPr/>
          </p:nvSpPr>
          <p:spPr>
            <a:xfrm>
              <a:off x="2785174" y="3024884"/>
              <a:ext cx="287220" cy="9933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0"/>
            <p:cNvSpPr/>
            <p:nvPr/>
          </p:nvSpPr>
          <p:spPr>
            <a:xfrm>
              <a:off x="2382903" y="3024884"/>
              <a:ext cx="287215" cy="9933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0"/>
            <p:cNvSpPr/>
            <p:nvPr/>
          </p:nvSpPr>
          <p:spPr>
            <a:xfrm>
              <a:off x="2596756" y="3151259"/>
              <a:ext cx="261784" cy="212436"/>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0"/>
            <p:cNvSpPr/>
            <p:nvPr/>
          </p:nvSpPr>
          <p:spPr>
            <a:xfrm>
              <a:off x="2940204" y="3151259"/>
              <a:ext cx="261795" cy="212436"/>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0"/>
            <p:cNvSpPr/>
            <p:nvPr/>
          </p:nvSpPr>
          <p:spPr>
            <a:xfrm>
              <a:off x="2253298" y="3151259"/>
              <a:ext cx="261795" cy="212436"/>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0"/>
            <p:cNvSpPr/>
            <p:nvPr/>
          </p:nvSpPr>
          <p:spPr>
            <a:xfrm>
              <a:off x="2718685" y="3113966"/>
              <a:ext cx="17919" cy="17924"/>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0"/>
            <p:cNvSpPr/>
            <p:nvPr/>
          </p:nvSpPr>
          <p:spPr>
            <a:xfrm>
              <a:off x="3062128" y="3113966"/>
              <a:ext cx="17924" cy="17924"/>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0"/>
            <p:cNvSpPr/>
            <p:nvPr/>
          </p:nvSpPr>
          <p:spPr>
            <a:xfrm>
              <a:off x="2375226" y="3113966"/>
              <a:ext cx="17924" cy="17924"/>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0"/>
            <p:cNvSpPr/>
            <p:nvPr/>
          </p:nvSpPr>
          <p:spPr>
            <a:xfrm>
              <a:off x="2718685" y="3017224"/>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0"/>
            <p:cNvSpPr/>
            <p:nvPr/>
          </p:nvSpPr>
          <p:spPr>
            <a:xfrm>
              <a:off x="2777509" y="3017224"/>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0"/>
            <p:cNvSpPr/>
            <p:nvPr/>
          </p:nvSpPr>
          <p:spPr>
            <a:xfrm>
              <a:off x="2659856" y="3017224"/>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0"/>
            <p:cNvSpPr/>
            <p:nvPr/>
          </p:nvSpPr>
          <p:spPr>
            <a:xfrm>
              <a:off x="2726356" y="2667807"/>
              <a:ext cx="2582" cy="99322"/>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0"/>
            <p:cNvSpPr/>
            <p:nvPr/>
          </p:nvSpPr>
          <p:spPr>
            <a:xfrm>
              <a:off x="2785174" y="2667796"/>
              <a:ext cx="287210" cy="9933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0"/>
            <p:cNvSpPr/>
            <p:nvPr/>
          </p:nvSpPr>
          <p:spPr>
            <a:xfrm>
              <a:off x="2382892" y="2667796"/>
              <a:ext cx="287226" cy="9933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0"/>
            <p:cNvSpPr/>
            <p:nvPr/>
          </p:nvSpPr>
          <p:spPr>
            <a:xfrm>
              <a:off x="2596756" y="2428317"/>
              <a:ext cx="261784" cy="212447"/>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0"/>
            <p:cNvSpPr/>
            <p:nvPr/>
          </p:nvSpPr>
          <p:spPr>
            <a:xfrm>
              <a:off x="2940204" y="2428317"/>
              <a:ext cx="261795" cy="212447"/>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0"/>
            <p:cNvSpPr/>
            <p:nvPr/>
          </p:nvSpPr>
          <p:spPr>
            <a:xfrm>
              <a:off x="2253298" y="2428317"/>
              <a:ext cx="261795" cy="212447"/>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0"/>
            <p:cNvSpPr/>
            <p:nvPr/>
          </p:nvSpPr>
          <p:spPr>
            <a:xfrm>
              <a:off x="2718685" y="2660136"/>
              <a:ext cx="17919" cy="17919"/>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0"/>
            <p:cNvSpPr/>
            <p:nvPr/>
          </p:nvSpPr>
          <p:spPr>
            <a:xfrm>
              <a:off x="3062128" y="2660136"/>
              <a:ext cx="17924" cy="17919"/>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0"/>
            <p:cNvSpPr/>
            <p:nvPr/>
          </p:nvSpPr>
          <p:spPr>
            <a:xfrm>
              <a:off x="2375226" y="2660136"/>
              <a:ext cx="17924" cy="17919"/>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0"/>
            <p:cNvSpPr/>
            <p:nvPr/>
          </p:nvSpPr>
          <p:spPr>
            <a:xfrm>
              <a:off x="2718685" y="2756878"/>
              <a:ext cx="17919" cy="17919"/>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0"/>
            <p:cNvSpPr/>
            <p:nvPr/>
          </p:nvSpPr>
          <p:spPr>
            <a:xfrm>
              <a:off x="2777509" y="2756878"/>
              <a:ext cx="17914" cy="17919"/>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0"/>
            <p:cNvSpPr/>
            <p:nvPr/>
          </p:nvSpPr>
          <p:spPr>
            <a:xfrm>
              <a:off x="2659856" y="2756878"/>
              <a:ext cx="17914" cy="17919"/>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0"/>
            <p:cNvSpPr/>
            <p:nvPr/>
          </p:nvSpPr>
          <p:spPr>
            <a:xfrm>
              <a:off x="2301024" y="2533889"/>
              <a:ext cx="163753" cy="1291"/>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0"/>
            <p:cNvSpPr/>
            <p:nvPr/>
          </p:nvSpPr>
          <p:spPr>
            <a:xfrm>
              <a:off x="2644918" y="2533889"/>
              <a:ext cx="163747" cy="1291"/>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0"/>
            <p:cNvSpPr/>
            <p:nvPr/>
          </p:nvSpPr>
          <p:spPr>
            <a:xfrm>
              <a:off x="2990071" y="2533889"/>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0"/>
            <p:cNvSpPr/>
            <p:nvPr/>
          </p:nvSpPr>
          <p:spPr>
            <a:xfrm>
              <a:off x="2644918" y="3256825"/>
              <a:ext cx="163758" cy="1291"/>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0"/>
            <p:cNvSpPr/>
            <p:nvPr/>
          </p:nvSpPr>
          <p:spPr>
            <a:xfrm>
              <a:off x="2301427" y="3256825"/>
              <a:ext cx="163758" cy="1291"/>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0"/>
            <p:cNvSpPr/>
            <p:nvPr/>
          </p:nvSpPr>
          <p:spPr>
            <a:xfrm>
              <a:off x="2990102" y="3256847"/>
              <a:ext cx="163753" cy="1291"/>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0"/>
            <p:cNvSpPr/>
            <p:nvPr/>
          </p:nvSpPr>
          <p:spPr>
            <a:xfrm>
              <a:off x="2833559" y="2761962"/>
              <a:ext cx="248503" cy="268106"/>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511"/>
        <p:cNvGrpSpPr/>
        <p:nvPr/>
      </p:nvGrpSpPr>
      <p:grpSpPr>
        <a:xfrm>
          <a:off x="0" y="0"/>
          <a:ext cx="0" cy="0"/>
          <a:chOff x="0" y="0"/>
          <a:chExt cx="0" cy="0"/>
        </a:xfrm>
      </p:grpSpPr>
      <p:grpSp>
        <p:nvGrpSpPr>
          <p:cNvPr id="4512" name="Google Shape;4512;p61"/>
          <p:cNvGrpSpPr/>
          <p:nvPr/>
        </p:nvGrpSpPr>
        <p:grpSpPr>
          <a:xfrm>
            <a:off x="3353582" y="1145627"/>
            <a:ext cx="2363393" cy="1017867"/>
            <a:chOff x="3292400" y="1219146"/>
            <a:chExt cx="2615240" cy="1110239"/>
          </a:xfrm>
        </p:grpSpPr>
        <p:sp>
          <p:nvSpPr>
            <p:cNvPr id="4513" name="Google Shape;4513;p61"/>
            <p:cNvSpPr/>
            <p:nvPr/>
          </p:nvSpPr>
          <p:spPr>
            <a:xfrm>
              <a:off x="3292400" y="1845763"/>
              <a:ext cx="370500" cy="478500"/>
            </a:xfrm>
            <a:prstGeom prst="round2DiagRect">
              <a:avLst>
                <a:gd name="adj1" fmla="val 16667"/>
                <a:gd name="adj2" fmla="val 0"/>
              </a:avLst>
            </a:prstGeom>
            <a:solidFill>
              <a:srgbClr val="ABBCC9"/>
            </a:solidFill>
            <a:ln>
              <a:noFill/>
            </a:ln>
          </p:spPr>
          <p:txBody>
            <a:bodyPr spcFirstLastPara="1" wrap="square" lIns="0" tIns="0" rIns="0" bIns="0" anchor="ctr" anchorCtr="0">
              <a:noAutofit/>
            </a:bodyPr>
            <a:lstStyle/>
            <a:p>
              <a:pPr marL="0" lvl="0" indent="0" algn="l" rtl="0">
                <a:spcBef>
                  <a:spcPts val="0"/>
                </a:spcBef>
                <a:spcAft>
                  <a:spcPts val="0"/>
                </a:spcAft>
                <a:buNone/>
              </a:pPr>
              <a:endParaRPr sz="200">
                <a:solidFill>
                  <a:srgbClr val="FFFFFF"/>
                </a:solidFill>
              </a:endParaRPr>
            </a:p>
          </p:txBody>
        </p:sp>
        <p:sp>
          <p:nvSpPr>
            <p:cNvPr id="4514" name="Google Shape;4514;p61"/>
            <p:cNvSpPr/>
            <p:nvPr/>
          </p:nvSpPr>
          <p:spPr>
            <a:xfrm>
              <a:off x="3292400" y="1314860"/>
              <a:ext cx="370500" cy="478500"/>
            </a:xfrm>
            <a:prstGeom prst="round2DiagRect">
              <a:avLst>
                <a:gd name="adj1" fmla="val 16667"/>
                <a:gd name="adj2" fmla="val 0"/>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15" name="Google Shape;4515;p61"/>
            <p:cNvSpPr txBox="1"/>
            <p:nvPr/>
          </p:nvSpPr>
          <p:spPr>
            <a:xfrm flipH="1">
              <a:off x="3678794" y="1219157"/>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JANUARY</a:t>
              </a:r>
              <a:endParaRPr sz="200">
                <a:solidFill>
                  <a:srgbClr val="FFFFFF"/>
                </a:solidFill>
              </a:endParaRPr>
            </a:p>
          </p:txBody>
        </p:sp>
        <p:sp>
          <p:nvSpPr>
            <p:cNvPr id="4516" name="Google Shape;4516;p61"/>
            <p:cNvSpPr txBox="1"/>
            <p:nvPr/>
          </p:nvSpPr>
          <p:spPr>
            <a:xfrm flipH="1">
              <a:off x="4051671" y="1219146"/>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FEBRUARY</a:t>
              </a:r>
              <a:endParaRPr sz="200">
                <a:solidFill>
                  <a:srgbClr val="FFFFFF"/>
                </a:solidFill>
              </a:endParaRPr>
            </a:p>
          </p:txBody>
        </p:sp>
        <p:sp>
          <p:nvSpPr>
            <p:cNvPr id="4517" name="Google Shape;4517;p61"/>
            <p:cNvSpPr txBox="1"/>
            <p:nvPr/>
          </p:nvSpPr>
          <p:spPr>
            <a:xfrm flipH="1">
              <a:off x="4453057" y="1219146"/>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MARCH</a:t>
              </a:r>
              <a:endParaRPr sz="200">
                <a:solidFill>
                  <a:srgbClr val="FFFFFF"/>
                </a:solidFill>
              </a:endParaRPr>
            </a:p>
          </p:txBody>
        </p:sp>
        <p:sp>
          <p:nvSpPr>
            <p:cNvPr id="4518" name="Google Shape;4518;p61"/>
            <p:cNvSpPr txBox="1"/>
            <p:nvPr/>
          </p:nvSpPr>
          <p:spPr>
            <a:xfrm flipH="1">
              <a:off x="4831790"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APRIL</a:t>
              </a:r>
              <a:endParaRPr sz="200">
                <a:solidFill>
                  <a:srgbClr val="FFFFFF"/>
                </a:solidFill>
              </a:endParaRPr>
            </a:p>
          </p:txBody>
        </p:sp>
        <p:sp>
          <p:nvSpPr>
            <p:cNvPr id="4519" name="Google Shape;4519;p61"/>
            <p:cNvSpPr txBox="1"/>
            <p:nvPr/>
          </p:nvSpPr>
          <p:spPr>
            <a:xfrm flipH="1">
              <a:off x="5186134"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MAY</a:t>
              </a:r>
              <a:endParaRPr sz="200">
                <a:solidFill>
                  <a:srgbClr val="FFFFFF"/>
                </a:solidFill>
              </a:endParaRPr>
            </a:p>
          </p:txBody>
        </p:sp>
        <p:sp>
          <p:nvSpPr>
            <p:cNvPr id="4520" name="Google Shape;4520;p61"/>
            <p:cNvSpPr txBox="1"/>
            <p:nvPr/>
          </p:nvSpPr>
          <p:spPr>
            <a:xfrm flipH="1">
              <a:off x="5562148" y="1219155"/>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200">
                  <a:solidFill>
                    <a:srgbClr val="FFFFFF"/>
                  </a:solidFill>
                </a:rPr>
                <a:t>JUNE</a:t>
              </a:r>
              <a:endParaRPr sz="200">
                <a:solidFill>
                  <a:srgbClr val="FFFFFF"/>
                </a:solidFill>
              </a:endParaRPr>
            </a:p>
          </p:txBody>
        </p:sp>
        <p:sp>
          <p:nvSpPr>
            <p:cNvPr id="4521" name="Google Shape;4521;p61"/>
            <p:cNvSpPr txBox="1"/>
            <p:nvPr/>
          </p:nvSpPr>
          <p:spPr>
            <a:xfrm flipH="1">
              <a:off x="3338153" y="1379250"/>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1</a:t>
              </a:r>
              <a:endParaRPr sz="200">
                <a:solidFill>
                  <a:srgbClr val="FFFFFF"/>
                </a:solidFill>
              </a:endParaRPr>
            </a:p>
          </p:txBody>
        </p:sp>
        <p:sp>
          <p:nvSpPr>
            <p:cNvPr id="4522" name="Google Shape;4522;p61"/>
            <p:cNvSpPr txBox="1"/>
            <p:nvPr/>
          </p:nvSpPr>
          <p:spPr>
            <a:xfrm flipH="1">
              <a:off x="3338156" y="1902299"/>
              <a:ext cx="2790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200">
                  <a:solidFill>
                    <a:srgbClr val="FFFFFF"/>
                  </a:solidFill>
                </a:rPr>
                <a:t>PHASE 2</a:t>
              </a:r>
              <a:endParaRPr sz="200">
                <a:solidFill>
                  <a:srgbClr val="FFFFFF"/>
                </a:solidFill>
              </a:endParaRPr>
            </a:p>
          </p:txBody>
        </p:sp>
        <p:sp>
          <p:nvSpPr>
            <p:cNvPr id="4523" name="Google Shape;4523;p61"/>
            <p:cNvSpPr txBox="1"/>
            <p:nvPr/>
          </p:nvSpPr>
          <p:spPr>
            <a:xfrm flipH="1">
              <a:off x="3344522" y="1537172"/>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24" name="Google Shape;4524;p61"/>
            <p:cNvSpPr txBox="1"/>
            <p:nvPr/>
          </p:nvSpPr>
          <p:spPr>
            <a:xfrm flipH="1">
              <a:off x="3344522" y="1713877"/>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sp>
          <p:nvSpPr>
            <p:cNvPr id="4525" name="Google Shape;4525;p61"/>
            <p:cNvSpPr txBox="1"/>
            <p:nvPr/>
          </p:nvSpPr>
          <p:spPr>
            <a:xfrm flipH="1">
              <a:off x="3344522" y="2079003"/>
              <a:ext cx="262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1</a:t>
              </a:r>
              <a:endParaRPr sz="200">
                <a:solidFill>
                  <a:srgbClr val="FFFFFF"/>
                </a:solidFill>
              </a:endParaRPr>
            </a:p>
          </p:txBody>
        </p:sp>
        <p:sp>
          <p:nvSpPr>
            <p:cNvPr id="4526" name="Google Shape;4526;p61"/>
            <p:cNvSpPr txBox="1"/>
            <p:nvPr/>
          </p:nvSpPr>
          <p:spPr>
            <a:xfrm flipH="1">
              <a:off x="3344527" y="2246885"/>
              <a:ext cx="262200" cy="825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200">
                  <a:solidFill>
                    <a:srgbClr val="FFFFFF"/>
                  </a:solidFill>
                </a:rPr>
                <a:t>Task 2</a:t>
              </a:r>
              <a:endParaRPr sz="200">
                <a:solidFill>
                  <a:srgbClr val="FFFFFF"/>
                </a:solidFill>
              </a:endParaRPr>
            </a:p>
          </p:txBody>
        </p:sp>
        <p:grpSp>
          <p:nvGrpSpPr>
            <p:cNvPr id="4527" name="Google Shape;4527;p61"/>
            <p:cNvGrpSpPr/>
            <p:nvPr/>
          </p:nvGrpSpPr>
          <p:grpSpPr>
            <a:xfrm>
              <a:off x="3748438" y="1378608"/>
              <a:ext cx="2159202" cy="903971"/>
              <a:chOff x="1683525" y="2179850"/>
              <a:chExt cx="4519050" cy="2134525"/>
            </a:xfrm>
          </p:grpSpPr>
          <p:sp>
            <p:nvSpPr>
              <p:cNvPr id="4528" name="Google Shape;4528;p61"/>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29" name="Google Shape;4529;p61"/>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0" name="Google Shape;4530;p61"/>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1" name="Google Shape;4531;p61"/>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2" name="Google Shape;4532;p61"/>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3" name="Google Shape;4533;p61"/>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4" name="Google Shape;4534;p61"/>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5" name="Google Shape;4535;p61"/>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6" name="Google Shape;4536;p61"/>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7" name="Google Shape;4537;p61"/>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8" name="Google Shape;4538;p61"/>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sp>
            <p:nvSpPr>
              <p:cNvPr id="4539" name="Google Shape;4539;p61"/>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solidFill>
                    <a:srgbClr val="FFFFFF"/>
                  </a:solidFill>
                </a:endParaRPr>
              </a:p>
            </p:txBody>
          </p:sp>
        </p:grpSp>
      </p:grpSp>
      <p:graphicFrame>
        <p:nvGraphicFramePr>
          <p:cNvPr id="4540" name="Google Shape;4540;p61"/>
          <p:cNvGraphicFramePr/>
          <p:nvPr/>
        </p:nvGraphicFramePr>
        <p:xfrm>
          <a:off x="5949675" y="2323100"/>
          <a:ext cx="3000000" cy="3000000"/>
        </p:xfrm>
        <a:graphic>
          <a:graphicData uri="http://schemas.openxmlformats.org/drawingml/2006/table">
            <a:tbl>
              <a:tblPr>
                <a:noFill/>
                <a:tableStyleId>{1549BC0F-900E-491A-8124-45B49AB613B1}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solid"/>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19050"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19050" cap="flat" cmpd="sng">
                      <a:solidFill>
                        <a:srgbClr val="E1E7EC"/>
                      </a:solidFill>
                      <a:prstDash val="dot"/>
                      <a:round/>
                      <a:headEnd type="none" w="sm" len="sm"/>
                      <a:tailEnd type="none" w="sm" len="sm"/>
                    </a:lnT>
                    <a:lnB w="19050"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4541" name="Google Shape;4541;p61"/>
          <p:cNvGrpSpPr/>
          <p:nvPr/>
        </p:nvGrpSpPr>
        <p:grpSpPr>
          <a:xfrm>
            <a:off x="5926924" y="3381697"/>
            <a:ext cx="2519825" cy="1001454"/>
            <a:chOff x="1906114" y="789980"/>
            <a:chExt cx="1487676" cy="606868"/>
          </a:xfrm>
        </p:grpSpPr>
        <p:cxnSp>
          <p:nvCxnSpPr>
            <p:cNvPr id="4542" name="Google Shape;4542;p61"/>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43" name="Google Shape;4543;p61"/>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4544" name="Google Shape;4544;p61"/>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4545" name="Google Shape;4545;p61"/>
            <p:cNvSpPr txBox="1"/>
            <p:nvPr/>
          </p:nvSpPr>
          <p:spPr>
            <a:xfrm flipH="1">
              <a:off x="210971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JANUARY</a:t>
              </a:r>
              <a:endParaRPr sz="300">
                <a:solidFill>
                  <a:srgbClr val="E3E9ED"/>
                </a:solidFill>
              </a:endParaRPr>
            </a:p>
          </p:txBody>
        </p:sp>
        <p:sp>
          <p:nvSpPr>
            <p:cNvPr id="4546" name="Google Shape;4546;p61"/>
            <p:cNvSpPr txBox="1"/>
            <p:nvPr/>
          </p:nvSpPr>
          <p:spPr>
            <a:xfrm flipH="1">
              <a:off x="2434275" y="789980"/>
              <a:ext cx="2892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FEBRUARY</a:t>
              </a:r>
              <a:endParaRPr sz="300">
                <a:solidFill>
                  <a:srgbClr val="E3E9ED"/>
                </a:solidFill>
              </a:endParaRPr>
            </a:p>
          </p:txBody>
        </p:sp>
        <p:sp>
          <p:nvSpPr>
            <p:cNvPr id="4547" name="Google Shape;4547;p61"/>
            <p:cNvSpPr txBox="1"/>
            <p:nvPr/>
          </p:nvSpPr>
          <p:spPr>
            <a:xfrm flipH="1">
              <a:off x="2781049"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MARCH</a:t>
              </a:r>
              <a:endParaRPr sz="300">
                <a:solidFill>
                  <a:srgbClr val="E3E9ED"/>
                </a:solidFill>
              </a:endParaRPr>
            </a:p>
          </p:txBody>
        </p:sp>
        <p:sp>
          <p:nvSpPr>
            <p:cNvPr id="4548" name="Google Shape;4548;p61"/>
            <p:cNvSpPr txBox="1"/>
            <p:nvPr/>
          </p:nvSpPr>
          <p:spPr>
            <a:xfrm flipH="1">
              <a:off x="3112690" y="789981"/>
              <a:ext cx="281100" cy="107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1600"/>
                </a:spcAft>
                <a:buNone/>
              </a:pPr>
              <a:r>
                <a:rPr lang="en" sz="300">
                  <a:solidFill>
                    <a:srgbClr val="E3E9ED"/>
                  </a:solidFill>
                </a:rPr>
                <a:t>APRIL</a:t>
              </a:r>
              <a:endParaRPr sz="300">
                <a:solidFill>
                  <a:srgbClr val="E3E9ED"/>
                </a:solidFill>
              </a:endParaRPr>
            </a:p>
          </p:txBody>
        </p:sp>
        <p:sp>
          <p:nvSpPr>
            <p:cNvPr id="4549" name="Google Shape;4549;p61"/>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txBox="1"/>
            <p:nvPr/>
          </p:nvSpPr>
          <p:spPr>
            <a:xfrm flipH="1">
              <a:off x="1906114" y="918164"/>
              <a:ext cx="203400" cy="1065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1600"/>
                </a:spcAft>
                <a:buNone/>
              </a:pPr>
              <a:r>
                <a:rPr lang="en" sz="300">
                  <a:solidFill>
                    <a:srgbClr val="E3E9ED"/>
                  </a:solidFill>
                </a:rPr>
                <a:t>PHASE 1</a:t>
              </a:r>
              <a:endParaRPr sz="300">
                <a:solidFill>
                  <a:srgbClr val="E3E9ED"/>
                </a:solidFill>
              </a:endParaRPr>
            </a:p>
          </p:txBody>
        </p:sp>
        <p:sp>
          <p:nvSpPr>
            <p:cNvPr id="4556" name="Google Shape;4556;p61"/>
            <p:cNvSpPr txBox="1"/>
            <p:nvPr/>
          </p:nvSpPr>
          <p:spPr>
            <a:xfrm flipH="1">
              <a:off x="1919618" y="1113390"/>
              <a:ext cx="1899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1</a:t>
              </a:r>
              <a:endParaRPr sz="300">
                <a:solidFill>
                  <a:srgbClr val="E3E9ED"/>
                </a:solidFill>
              </a:endParaRPr>
            </a:p>
          </p:txBody>
        </p:sp>
        <p:sp>
          <p:nvSpPr>
            <p:cNvPr id="4557" name="Google Shape;4557;p61"/>
            <p:cNvSpPr txBox="1"/>
            <p:nvPr/>
          </p:nvSpPr>
          <p:spPr>
            <a:xfrm flipH="1">
              <a:off x="1906118" y="1304527"/>
              <a:ext cx="203400" cy="912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0"/>
                </a:spcBef>
                <a:spcAft>
                  <a:spcPts val="1600"/>
                </a:spcAft>
                <a:buNone/>
              </a:pPr>
              <a:r>
                <a:rPr lang="en" sz="300">
                  <a:solidFill>
                    <a:srgbClr val="E3E9ED"/>
                  </a:solidFill>
                </a:rPr>
                <a:t>Task 2</a:t>
              </a:r>
              <a:endParaRPr sz="300">
                <a:solidFill>
                  <a:srgbClr val="E3E9ED"/>
                </a:solidFill>
              </a:endParaRPr>
            </a:p>
          </p:txBody>
        </p:sp>
        <p:sp>
          <p:nvSpPr>
            <p:cNvPr id="4558" name="Google Shape;4558;p61"/>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59" name="Google Shape;4559;p61"/>
          <p:cNvGrpSpPr/>
          <p:nvPr/>
        </p:nvGrpSpPr>
        <p:grpSpPr>
          <a:xfrm>
            <a:off x="726399" y="1190655"/>
            <a:ext cx="2394370" cy="976502"/>
            <a:chOff x="749309" y="1112739"/>
            <a:chExt cx="2371603" cy="976502"/>
          </a:xfrm>
        </p:grpSpPr>
        <p:sp>
          <p:nvSpPr>
            <p:cNvPr id="4560" name="Google Shape;4560;p61"/>
            <p:cNvSpPr/>
            <p:nvPr/>
          </p:nvSpPr>
          <p:spPr>
            <a:xfrm>
              <a:off x="1092126"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1434943"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1777760"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2120578"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2463395"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2806212" y="111273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749309" y="136229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1092126"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1434943"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1777760"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2120578"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2463395"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2806212" y="136229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749309" y="161184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1092126"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1434943"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1777760"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2120578"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2463395"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2806212" y="1611849"/>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749309" y="1861404"/>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1092126"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1434943"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1777760"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2120578"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2463395"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2806212" y="1861404"/>
              <a:ext cx="314700" cy="2268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749309" y="1112739"/>
              <a:ext cx="314700" cy="2268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4592" name="Google Shape;4592;p61"/>
          <p:cNvGraphicFramePr/>
          <p:nvPr/>
        </p:nvGraphicFramePr>
        <p:xfrm>
          <a:off x="5949700" y="1188950"/>
          <a:ext cx="3000000" cy="3000000"/>
        </p:xfrm>
        <a:graphic>
          <a:graphicData uri="http://schemas.openxmlformats.org/drawingml/2006/table">
            <a:tbl>
              <a:tblPr>
                <a:noFill/>
                <a:tableStyleId>{1549BC0F-900E-491A-8124-45B49AB613B1}</a:tableStyleId>
              </a:tblPr>
              <a:tblGrid>
                <a:gridCol w="622825">
                  <a:extLst>
                    <a:ext uri="{9D8B030D-6E8A-4147-A177-3AD203B41FA5}">
                      <a16:colId xmlns:a16="http://schemas.microsoft.com/office/drawing/2014/main" val="20000"/>
                    </a:ext>
                  </a:extLst>
                </a:gridCol>
                <a:gridCol w="622825">
                  <a:extLst>
                    <a:ext uri="{9D8B030D-6E8A-4147-A177-3AD203B41FA5}">
                      <a16:colId xmlns:a16="http://schemas.microsoft.com/office/drawing/2014/main" val="20001"/>
                    </a:ext>
                  </a:extLst>
                </a:gridCol>
                <a:gridCol w="622825">
                  <a:extLst>
                    <a:ext uri="{9D8B030D-6E8A-4147-A177-3AD203B41FA5}">
                      <a16:colId xmlns:a16="http://schemas.microsoft.com/office/drawing/2014/main" val="20002"/>
                    </a:ext>
                  </a:extLst>
                </a:gridCol>
                <a:gridCol w="622825">
                  <a:extLst>
                    <a:ext uri="{9D8B030D-6E8A-4147-A177-3AD203B41FA5}">
                      <a16:colId xmlns:a16="http://schemas.microsoft.com/office/drawing/2014/main" val="20003"/>
                    </a:ext>
                  </a:extLst>
                </a:gridCol>
              </a:tblGrid>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extLst>
                  <a:ext uri="{0D108BD9-81ED-4DB2-BD59-A6C34878D82A}">
                    <a16:rowId xmlns:a16="http://schemas.microsoft.com/office/drawing/2014/main" val="10000"/>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32547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A5B7C5"/>
                    </a:solidFill>
                  </a:tcPr>
                </a:tc>
                <a:extLst>
                  <a:ext uri="{0D108BD9-81ED-4DB2-BD59-A6C34878D82A}">
                    <a16:rowId xmlns:a16="http://schemas.microsoft.com/office/drawing/2014/main" val="10002"/>
                  </a:ext>
                </a:extLst>
              </a:tr>
            </a:tbl>
          </a:graphicData>
        </a:graphic>
      </p:graphicFrame>
      <p:graphicFrame>
        <p:nvGraphicFramePr>
          <p:cNvPr id="4593" name="Google Shape;4593;p61"/>
          <p:cNvGraphicFramePr/>
          <p:nvPr/>
        </p:nvGraphicFramePr>
        <p:xfrm>
          <a:off x="3356413" y="2323100"/>
          <a:ext cx="3000000" cy="3000000"/>
        </p:xfrm>
        <a:graphic>
          <a:graphicData uri="http://schemas.openxmlformats.org/drawingml/2006/table">
            <a:tbl>
              <a:tblPr>
                <a:noFill/>
                <a:tableStyleId>{1549BC0F-900E-491A-8124-45B49AB613B1}</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0E2A47"/>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0E2A47"/>
                      </a:solidFill>
                      <a:prstDash val="solid"/>
                      <a:round/>
                      <a:headEnd type="none" w="sm" len="sm"/>
                      <a:tailEnd type="none" w="sm" len="sm"/>
                    </a:lnR>
                    <a:lnT w="19050"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0E2A47"/>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9525" cap="flat" cmpd="sng">
                      <a:solidFill>
                        <a:srgbClr val="0E2A47"/>
                      </a:solidFill>
                      <a:prstDash val="solid"/>
                      <a:round/>
                      <a:headEnd type="none" w="sm" len="sm"/>
                      <a:tailEnd type="none" w="sm" len="sm"/>
                    </a:lnR>
                    <a:lnT w="9525" cap="flat" cmpd="sng">
                      <a:solidFill>
                        <a:srgbClr val="0E2A47"/>
                      </a:solidFill>
                      <a:prstDash val="solid"/>
                      <a:round/>
                      <a:headEnd type="none" w="sm" len="sm"/>
                      <a:tailEnd type="none" w="sm" len="sm"/>
                    </a:lnT>
                    <a:lnB w="9525" cap="flat" cmpd="sng">
                      <a:solidFill>
                        <a:srgbClr val="0E2A47"/>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9525" cap="flat" cmpd="sng">
                      <a:solidFill>
                        <a:srgbClr val="0E2A47"/>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594" name="Google Shape;4594;p61"/>
          <p:cNvGrpSpPr/>
          <p:nvPr/>
        </p:nvGrpSpPr>
        <p:grpSpPr>
          <a:xfrm>
            <a:off x="4100342" y="2709743"/>
            <a:ext cx="1517436" cy="74460"/>
            <a:chOff x="3980086" y="2804397"/>
            <a:chExt cx="1227600" cy="66900"/>
          </a:xfrm>
        </p:grpSpPr>
        <p:sp>
          <p:nvSpPr>
            <p:cNvPr id="4595" name="Google Shape;4595;p6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97" name="Google Shape;4597;p61"/>
          <p:cNvGrpSpPr/>
          <p:nvPr/>
        </p:nvGrpSpPr>
        <p:grpSpPr>
          <a:xfrm>
            <a:off x="4725406" y="3002330"/>
            <a:ext cx="892956" cy="74460"/>
            <a:chOff x="3980086" y="2804397"/>
            <a:chExt cx="1227600" cy="66900"/>
          </a:xfrm>
        </p:grpSpPr>
        <p:sp>
          <p:nvSpPr>
            <p:cNvPr id="4598" name="Google Shape;4598;p61"/>
            <p:cNvSpPr/>
            <p:nvPr/>
          </p:nvSpPr>
          <p:spPr>
            <a:xfrm rot="5400000" flipH="1">
              <a:off x="4560736" y="2223904"/>
              <a:ext cx="66300" cy="1227600"/>
            </a:xfrm>
            <a:prstGeom prst="round2SameRect">
              <a:avLst>
                <a:gd name="adj1" fmla="val 50000"/>
                <a:gd name="adj2" fmla="val 50000"/>
              </a:avLst>
            </a:pr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rot="5400000" flipH="1">
              <a:off x="4086125" y="2698647"/>
              <a:ext cx="66900" cy="278400"/>
            </a:xfrm>
            <a:prstGeom prst="round2SameRect">
              <a:avLst>
                <a:gd name="adj1" fmla="val 50000"/>
                <a:gd name="adj2" fmla="val 50000"/>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0" name="Google Shape;4600;p61"/>
          <p:cNvGrpSpPr/>
          <p:nvPr/>
        </p:nvGrpSpPr>
        <p:grpSpPr>
          <a:xfrm>
            <a:off x="3358498" y="3361213"/>
            <a:ext cx="2363244" cy="1005943"/>
            <a:chOff x="3358415" y="3361302"/>
            <a:chExt cx="2363244" cy="1024695"/>
          </a:xfrm>
        </p:grpSpPr>
        <p:grpSp>
          <p:nvGrpSpPr>
            <p:cNvPr id="4601" name="Google Shape;4601;p61"/>
            <p:cNvGrpSpPr/>
            <p:nvPr/>
          </p:nvGrpSpPr>
          <p:grpSpPr>
            <a:xfrm>
              <a:off x="3358415" y="3361302"/>
              <a:ext cx="441300" cy="1024695"/>
              <a:chOff x="3358415" y="3361302"/>
              <a:chExt cx="441300" cy="1024695"/>
            </a:xfrm>
          </p:grpSpPr>
          <p:sp>
            <p:nvSpPr>
              <p:cNvPr id="4602" name="Google Shape;4602;p61"/>
              <p:cNvSpPr/>
              <p:nvPr/>
            </p:nvSpPr>
            <p:spPr>
              <a:xfrm>
                <a:off x="3358415"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3358415"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3358415"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3358415"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3358415"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3358415"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8" name="Google Shape;4608;p61"/>
            <p:cNvGrpSpPr/>
            <p:nvPr/>
          </p:nvGrpSpPr>
          <p:grpSpPr>
            <a:xfrm>
              <a:off x="3838901" y="3361302"/>
              <a:ext cx="441300" cy="1024695"/>
              <a:chOff x="3838901" y="3361302"/>
              <a:chExt cx="441300" cy="1024695"/>
            </a:xfrm>
          </p:grpSpPr>
          <p:sp>
            <p:nvSpPr>
              <p:cNvPr id="4609" name="Google Shape;4609;p61"/>
              <p:cNvSpPr/>
              <p:nvPr/>
            </p:nvSpPr>
            <p:spPr>
              <a:xfrm>
                <a:off x="3838901"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3838901"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3838901"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3838901"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3838901"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3838901"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5" name="Google Shape;4615;p61"/>
            <p:cNvGrpSpPr/>
            <p:nvPr/>
          </p:nvGrpSpPr>
          <p:grpSpPr>
            <a:xfrm>
              <a:off x="4319387" y="3361302"/>
              <a:ext cx="441300" cy="1024695"/>
              <a:chOff x="4319387" y="3361302"/>
              <a:chExt cx="441300" cy="1024695"/>
            </a:xfrm>
          </p:grpSpPr>
          <p:sp>
            <p:nvSpPr>
              <p:cNvPr id="4616" name="Google Shape;4616;p61"/>
              <p:cNvSpPr/>
              <p:nvPr/>
            </p:nvSpPr>
            <p:spPr>
              <a:xfrm>
                <a:off x="4319387"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4319387"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4319387"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4319387"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4319387"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4319387"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2" name="Google Shape;4622;p61"/>
            <p:cNvGrpSpPr/>
            <p:nvPr/>
          </p:nvGrpSpPr>
          <p:grpSpPr>
            <a:xfrm>
              <a:off x="4799873" y="3361302"/>
              <a:ext cx="441300" cy="1024695"/>
              <a:chOff x="4799873" y="3361302"/>
              <a:chExt cx="441300" cy="1024695"/>
            </a:xfrm>
          </p:grpSpPr>
          <p:sp>
            <p:nvSpPr>
              <p:cNvPr id="4623" name="Google Shape;4623;p61"/>
              <p:cNvSpPr/>
              <p:nvPr/>
            </p:nvSpPr>
            <p:spPr>
              <a:xfrm>
                <a:off x="4799873"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4799873"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4799873"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4799873"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4799873"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4799873"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9" name="Google Shape;4629;p61"/>
            <p:cNvGrpSpPr/>
            <p:nvPr/>
          </p:nvGrpSpPr>
          <p:grpSpPr>
            <a:xfrm>
              <a:off x="5280360" y="3361302"/>
              <a:ext cx="441300" cy="1024695"/>
              <a:chOff x="5280360" y="3361302"/>
              <a:chExt cx="441300" cy="1024695"/>
            </a:xfrm>
          </p:grpSpPr>
          <p:sp>
            <p:nvSpPr>
              <p:cNvPr id="4630" name="Google Shape;4630;p61"/>
              <p:cNvSpPr/>
              <p:nvPr/>
            </p:nvSpPr>
            <p:spPr>
              <a:xfrm>
                <a:off x="5280360" y="3361302"/>
                <a:ext cx="441300" cy="136500"/>
              </a:xfrm>
              <a:prstGeom prst="flowChartAlternateProcess">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5280360" y="353894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5280360" y="3716591"/>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5280360" y="389423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5280360" y="4071866"/>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5280360" y="4249497"/>
                <a:ext cx="441300" cy="136500"/>
              </a:xfrm>
              <a:prstGeom prst="flowChartAlternateProcess">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4636" name="Google Shape;4636;p61"/>
          <p:cNvGraphicFramePr/>
          <p:nvPr/>
        </p:nvGraphicFramePr>
        <p:xfrm>
          <a:off x="724925" y="2323100"/>
          <a:ext cx="3000000" cy="3000000"/>
        </p:xfrm>
        <a:graphic>
          <a:graphicData uri="http://schemas.openxmlformats.org/drawingml/2006/table">
            <a:tbl>
              <a:tblPr>
                <a:noFill/>
                <a:tableStyleId>{1549BC0F-900E-491A-8124-45B49AB613B1}</a:tableStyleId>
              </a:tblPr>
              <a:tblGrid>
                <a:gridCol w="600900">
                  <a:extLst>
                    <a:ext uri="{9D8B030D-6E8A-4147-A177-3AD203B41FA5}">
                      <a16:colId xmlns:a16="http://schemas.microsoft.com/office/drawing/2014/main" val="20000"/>
                    </a:ext>
                  </a:extLst>
                </a:gridCol>
                <a:gridCol w="600900">
                  <a:extLst>
                    <a:ext uri="{9D8B030D-6E8A-4147-A177-3AD203B41FA5}">
                      <a16:colId xmlns:a16="http://schemas.microsoft.com/office/drawing/2014/main" val="20001"/>
                    </a:ext>
                  </a:extLst>
                </a:gridCol>
                <a:gridCol w="600900">
                  <a:extLst>
                    <a:ext uri="{9D8B030D-6E8A-4147-A177-3AD203B41FA5}">
                      <a16:colId xmlns:a16="http://schemas.microsoft.com/office/drawing/2014/main" val="20002"/>
                    </a:ext>
                  </a:extLst>
                </a:gridCol>
                <a:gridCol w="600900">
                  <a:extLst>
                    <a:ext uri="{9D8B030D-6E8A-4147-A177-3AD203B41FA5}">
                      <a16:colId xmlns:a16="http://schemas.microsoft.com/office/drawing/2014/main" val="20003"/>
                    </a:ext>
                  </a:extLst>
                </a:gridCol>
              </a:tblGrid>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5F8195"/>
                    </a:solidFill>
                  </a:tcPr>
                </a:tc>
                <a:extLst>
                  <a:ext uri="{0D108BD9-81ED-4DB2-BD59-A6C34878D82A}">
                    <a16:rowId xmlns:a16="http://schemas.microsoft.com/office/drawing/2014/main" val="10000"/>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869FB1"/>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5B7C5"/>
                    </a:solidFill>
                  </a:tcPr>
                </a:tc>
                <a:extLst>
                  <a:ext uri="{0D108BD9-81ED-4DB2-BD59-A6C34878D82A}">
                    <a16:rowId xmlns:a16="http://schemas.microsoft.com/office/drawing/2014/main" val="10001"/>
                  </a:ext>
                </a:extLst>
              </a:tr>
              <a:tr h="293800">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7994A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19050" cap="flat" cmpd="sng">
                      <a:solidFill>
                        <a:srgbClr val="F2F2F2">
                          <a:alpha val="0"/>
                        </a:srgbClr>
                      </a:solidFill>
                      <a:prstDash val="solid"/>
                      <a:round/>
                      <a:headEnd type="none" w="sm" len="sm"/>
                      <a:tailEnd type="none" w="sm" len="sm"/>
                    </a:lnB>
                    <a:solidFill>
                      <a:srgbClr val="ABBCC9"/>
                    </a:solidFill>
                  </a:tcPr>
                </a:tc>
                <a:extLst>
                  <a:ext uri="{0D108BD9-81ED-4DB2-BD59-A6C34878D82A}">
                    <a16:rowId xmlns:a16="http://schemas.microsoft.com/office/drawing/2014/main" val="10002"/>
                  </a:ext>
                </a:extLst>
              </a:tr>
            </a:tbl>
          </a:graphicData>
        </a:graphic>
      </p:graphicFrame>
      <p:grpSp>
        <p:nvGrpSpPr>
          <p:cNvPr id="4637" name="Google Shape;4637;p61"/>
          <p:cNvGrpSpPr/>
          <p:nvPr/>
        </p:nvGrpSpPr>
        <p:grpSpPr>
          <a:xfrm>
            <a:off x="726450" y="3372825"/>
            <a:ext cx="2403614" cy="1005900"/>
            <a:chOff x="726450" y="3372825"/>
            <a:chExt cx="2403614" cy="1005900"/>
          </a:xfrm>
        </p:grpSpPr>
        <p:grpSp>
          <p:nvGrpSpPr>
            <p:cNvPr id="4638" name="Google Shape;4638;p61"/>
            <p:cNvGrpSpPr/>
            <p:nvPr/>
          </p:nvGrpSpPr>
          <p:grpSpPr>
            <a:xfrm>
              <a:off x="726450" y="3696000"/>
              <a:ext cx="2403614" cy="500898"/>
              <a:chOff x="726450" y="3696000"/>
              <a:chExt cx="2403614" cy="500898"/>
            </a:xfrm>
          </p:grpSpPr>
          <p:sp>
            <p:nvSpPr>
              <p:cNvPr id="4639" name="Google Shape;4639;p61"/>
              <p:cNvSpPr/>
              <p:nvPr/>
            </p:nvSpPr>
            <p:spPr>
              <a:xfrm>
                <a:off x="726450" y="3696000"/>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0" name="Google Shape;4640;p61"/>
              <p:cNvSpPr/>
              <p:nvPr/>
            </p:nvSpPr>
            <p:spPr>
              <a:xfrm>
                <a:off x="726464" y="4029798"/>
                <a:ext cx="2403600" cy="167100"/>
              </a:xfrm>
              <a:prstGeom prst="rec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41" name="Google Shape;4641;p61"/>
            <p:cNvGrpSpPr/>
            <p:nvPr/>
          </p:nvGrpSpPr>
          <p:grpSpPr>
            <a:xfrm>
              <a:off x="1348050" y="3372825"/>
              <a:ext cx="1720425" cy="1005900"/>
              <a:chOff x="1348050" y="3372825"/>
              <a:chExt cx="1720425" cy="1005900"/>
            </a:xfrm>
          </p:grpSpPr>
          <p:sp>
            <p:nvSpPr>
              <p:cNvPr id="4642" name="Google Shape;4642;p61"/>
              <p:cNvSpPr/>
              <p:nvPr/>
            </p:nvSpPr>
            <p:spPr>
              <a:xfrm>
                <a:off x="1348050"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3" name="Google Shape;4643;p61"/>
              <p:cNvSpPr/>
              <p:nvPr/>
            </p:nvSpPr>
            <p:spPr>
              <a:xfrm>
                <a:off x="1701356"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4" name="Google Shape;4644;p61"/>
              <p:cNvSpPr/>
              <p:nvPr/>
            </p:nvSpPr>
            <p:spPr>
              <a:xfrm>
                <a:off x="2054663"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5" name="Google Shape;4645;p61"/>
              <p:cNvSpPr/>
              <p:nvPr/>
            </p:nvSpPr>
            <p:spPr>
              <a:xfrm>
                <a:off x="2407969"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4646" name="Google Shape;4646;p61"/>
              <p:cNvSpPr/>
              <p:nvPr/>
            </p:nvSpPr>
            <p:spPr>
              <a:xfrm>
                <a:off x="2761275" y="3372825"/>
                <a:ext cx="307200" cy="1005900"/>
              </a:xfrm>
              <a:prstGeom prst="rect">
                <a:avLst/>
              </a:prstGeom>
              <a:solidFill>
                <a:srgbClr val="869FB1"/>
              </a:solidFill>
              <a:ln w="19050" cap="flat" cmpd="sng">
                <a:solidFill>
                  <a:srgbClr val="0E2A4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4647" name="Google Shape;4647;p61"/>
            <p:cNvGrpSpPr/>
            <p:nvPr/>
          </p:nvGrpSpPr>
          <p:grpSpPr>
            <a:xfrm>
              <a:off x="1455707" y="3731058"/>
              <a:ext cx="1491150" cy="417657"/>
              <a:chOff x="1455707" y="3731058"/>
              <a:chExt cx="1491150" cy="417657"/>
            </a:xfrm>
          </p:grpSpPr>
          <p:grpSp>
            <p:nvGrpSpPr>
              <p:cNvPr id="4648" name="Google Shape;4648;p61"/>
              <p:cNvGrpSpPr/>
              <p:nvPr/>
            </p:nvGrpSpPr>
            <p:grpSpPr>
              <a:xfrm>
                <a:off x="1472938" y="3745828"/>
                <a:ext cx="72126" cy="53788"/>
                <a:chOff x="1472938" y="3745828"/>
                <a:chExt cx="72126" cy="53788"/>
              </a:xfrm>
            </p:grpSpPr>
            <p:sp>
              <p:nvSpPr>
                <p:cNvPr id="4649" name="Google Shape;4649;p61"/>
                <p:cNvSpPr/>
                <p:nvPr/>
              </p:nvSpPr>
              <p:spPr>
                <a:xfrm>
                  <a:off x="1472938"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1490853"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1" name="Google Shape;4651;p61"/>
              <p:cNvGrpSpPr/>
              <p:nvPr/>
            </p:nvGrpSpPr>
            <p:grpSpPr>
              <a:xfrm>
                <a:off x="1819181" y="4089633"/>
                <a:ext cx="72126" cy="53788"/>
                <a:chOff x="1819181" y="4089633"/>
                <a:chExt cx="72126" cy="53788"/>
              </a:xfrm>
            </p:grpSpPr>
            <p:sp>
              <p:nvSpPr>
                <p:cNvPr id="4652" name="Google Shape;4652;p61"/>
                <p:cNvSpPr/>
                <p:nvPr/>
              </p:nvSpPr>
              <p:spPr>
                <a:xfrm>
                  <a:off x="181918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183709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4" name="Google Shape;4654;p61"/>
              <p:cNvGrpSpPr/>
              <p:nvPr/>
            </p:nvGrpSpPr>
            <p:grpSpPr>
              <a:xfrm>
                <a:off x="1455707" y="4084171"/>
                <a:ext cx="64321" cy="64544"/>
                <a:chOff x="1455707" y="4084171"/>
                <a:chExt cx="64321" cy="64544"/>
              </a:xfrm>
            </p:grpSpPr>
            <p:sp>
              <p:nvSpPr>
                <p:cNvPr id="4655" name="Google Shape;4655;p61"/>
                <p:cNvSpPr/>
                <p:nvPr/>
              </p:nvSpPr>
              <p:spPr>
                <a:xfrm>
                  <a:off x="1478676" y="40844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1455707" y="40841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7" name="Google Shape;4657;p61"/>
              <p:cNvGrpSpPr/>
              <p:nvPr/>
            </p:nvGrpSpPr>
            <p:grpSpPr>
              <a:xfrm>
                <a:off x="1818610" y="3731058"/>
                <a:ext cx="64321" cy="64544"/>
                <a:chOff x="1818610" y="3731058"/>
                <a:chExt cx="64321" cy="64544"/>
              </a:xfrm>
            </p:grpSpPr>
            <p:sp>
              <p:nvSpPr>
                <p:cNvPr id="4658" name="Google Shape;4658;p61"/>
                <p:cNvSpPr/>
                <p:nvPr/>
              </p:nvSpPr>
              <p:spPr>
                <a:xfrm>
                  <a:off x="184157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181861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0" name="Google Shape;4660;p61"/>
              <p:cNvGrpSpPr/>
              <p:nvPr/>
            </p:nvGrpSpPr>
            <p:grpSpPr>
              <a:xfrm>
                <a:off x="2172491" y="4089633"/>
                <a:ext cx="72126" cy="53788"/>
                <a:chOff x="2172491" y="4089633"/>
                <a:chExt cx="72126" cy="53788"/>
              </a:xfrm>
            </p:grpSpPr>
            <p:sp>
              <p:nvSpPr>
                <p:cNvPr id="4661" name="Google Shape;4661;p61"/>
                <p:cNvSpPr/>
                <p:nvPr/>
              </p:nvSpPr>
              <p:spPr>
                <a:xfrm>
                  <a:off x="2172491"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2190406"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3" name="Google Shape;4663;p61"/>
              <p:cNvGrpSpPr/>
              <p:nvPr/>
            </p:nvGrpSpPr>
            <p:grpSpPr>
              <a:xfrm>
                <a:off x="2171920" y="3731058"/>
                <a:ext cx="64321" cy="64544"/>
                <a:chOff x="2171920" y="3731058"/>
                <a:chExt cx="64321" cy="64544"/>
              </a:xfrm>
            </p:grpSpPr>
            <p:sp>
              <p:nvSpPr>
                <p:cNvPr id="4664" name="Google Shape;4664;p61"/>
                <p:cNvSpPr/>
                <p:nvPr/>
              </p:nvSpPr>
              <p:spPr>
                <a:xfrm>
                  <a:off x="2194889"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2171920"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6" name="Google Shape;4666;p61"/>
              <p:cNvGrpSpPr/>
              <p:nvPr/>
            </p:nvGrpSpPr>
            <p:grpSpPr>
              <a:xfrm>
                <a:off x="2874730" y="3745828"/>
                <a:ext cx="72126" cy="53788"/>
                <a:chOff x="2874730" y="3745828"/>
                <a:chExt cx="72126" cy="53788"/>
              </a:xfrm>
            </p:grpSpPr>
            <p:sp>
              <p:nvSpPr>
                <p:cNvPr id="4667" name="Google Shape;4667;p61"/>
                <p:cNvSpPr/>
                <p:nvPr/>
              </p:nvSpPr>
              <p:spPr>
                <a:xfrm>
                  <a:off x="2874730" y="37638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2892645" y="37458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9" name="Google Shape;4669;p61"/>
              <p:cNvGrpSpPr/>
              <p:nvPr/>
            </p:nvGrpSpPr>
            <p:grpSpPr>
              <a:xfrm>
                <a:off x="2878589" y="4081481"/>
                <a:ext cx="64321" cy="64544"/>
                <a:chOff x="2878589" y="4081481"/>
                <a:chExt cx="64321" cy="64544"/>
              </a:xfrm>
            </p:grpSpPr>
            <p:sp>
              <p:nvSpPr>
                <p:cNvPr id="4670" name="Google Shape;4670;p61"/>
                <p:cNvSpPr/>
                <p:nvPr/>
              </p:nvSpPr>
              <p:spPr>
                <a:xfrm>
                  <a:off x="2901559" y="40817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2878589" y="40814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2" name="Google Shape;4672;p61"/>
              <p:cNvGrpSpPr/>
              <p:nvPr/>
            </p:nvGrpSpPr>
            <p:grpSpPr>
              <a:xfrm>
                <a:off x="2525796" y="4089633"/>
                <a:ext cx="72126" cy="53788"/>
                <a:chOff x="2525796" y="4089633"/>
                <a:chExt cx="72126" cy="53788"/>
              </a:xfrm>
            </p:grpSpPr>
            <p:sp>
              <p:nvSpPr>
                <p:cNvPr id="4673" name="Google Shape;4673;p61"/>
                <p:cNvSpPr/>
                <p:nvPr/>
              </p:nvSpPr>
              <p:spPr>
                <a:xfrm>
                  <a:off x="2525796" y="41076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2543711" y="40896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75" name="Google Shape;4675;p61"/>
              <p:cNvGrpSpPr/>
              <p:nvPr/>
            </p:nvGrpSpPr>
            <p:grpSpPr>
              <a:xfrm>
                <a:off x="2525225" y="3731058"/>
                <a:ext cx="64321" cy="64544"/>
                <a:chOff x="2525225" y="3731058"/>
                <a:chExt cx="64321" cy="64544"/>
              </a:xfrm>
            </p:grpSpPr>
            <p:sp>
              <p:nvSpPr>
                <p:cNvPr id="4676" name="Google Shape;4676;p61"/>
                <p:cNvSpPr/>
                <p:nvPr/>
              </p:nvSpPr>
              <p:spPr>
                <a:xfrm>
                  <a:off x="2548194" y="37312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2525225" y="37310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4681"/>
        <p:cNvGrpSpPr/>
        <p:nvPr/>
      </p:nvGrpSpPr>
      <p:grpSpPr>
        <a:xfrm>
          <a:off x="0" y="0"/>
          <a:ext cx="0" cy="0"/>
          <a:chOff x="0" y="0"/>
          <a:chExt cx="0" cy="0"/>
        </a:xfrm>
      </p:grpSpPr>
      <p:grpSp>
        <p:nvGrpSpPr>
          <p:cNvPr id="4682" name="Google Shape;4682;p62"/>
          <p:cNvGrpSpPr/>
          <p:nvPr/>
        </p:nvGrpSpPr>
        <p:grpSpPr>
          <a:xfrm>
            <a:off x="732428" y="1171356"/>
            <a:ext cx="845921" cy="690752"/>
            <a:chOff x="732428" y="1198513"/>
            <a:chExt cx="845921" cy="690752"/>
          </a:xfrm>
        </p:grpSpPr>
        <p:grpSp>
          <p:nvGrpSpPr>
            <p:cNvPr id="4683" name="Google Shape;4683;p62"/>
            <p:cNvGrpSpPr/>
            <p:nvPr/>
          </p:nvGrpSpPr>
          <p:grpSpPr>
            <a:xfrm>
              <a:off x="823030" y="1198513"/>
              <a:ext cx="755319" cy="690752"/>
              <a:chOff x="823030" y="1198513"/>
              <a:chExt cx="755319" cy="690752"/>
            </a:xfrm>
          </p:grpSpPr>
          <p:sp>
            <p:nvSpPr>
              <p:cNvPr id="4684" name="Google Shape;4684;p62"/>
              <p:cNvSpPr/>
              <p:nvPr/>
            </p:nvSpPr>
            <p:spPr>
              <a:xfrm>
                <a:off x="823030" y="1198513"/>
                <a:ext cx="755319" cy="690752"/>
              </a:xfrm>
              <a:custGeom>
                <a:avLst/>
                <a:gdLst/>
                <a:ahLst/>
                <a:cxnLst/>
                <a:rect l="l" t="t" r="r" b="b"/>
                <a:pathLst>
                  <a:path w="46769" h="42771" extrusionOk="0">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2"/>
              <p:cNvSpPr/>
              <p:nvPr/>
            </p:nvSpPr>
            <p:spPr>
              <a:xfrm>
                <a:off x="1470047" y="1217877"/>
                <a:ext cx="88760" cy="88744"/>
              </a:xfrm>
              <a:custGeom>
                <a:avLst/>
                <a:gdLst/>
                <a:ahLst/>
                <a:cxnLst/>
                <a:rect l="l" t="t" r="r" b="b"/>
                <a:pathLst>
                  <a:path w="5496" h="5495" extrusionOk="0">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6" name="Google Shape;4686;p62"/>
            <p:cNvGrpSpPr/>
            <p:nvPr/>
          </p:nvGrpSpPr>
          <p:grpSpPr>
            <a:xfrm>
              <a:off x="732428" y="1239937"/>
              <a:ext cx="739912" cy="607886"/>
              <a:chOff x="732428" y="1239937"/>
              <a:chExt cx="739912" cy="607886"/>
            </a:xfrm>
          </p:grpSpPr>
          <p:sp>
            <p:nvSpPr>
              <p:cNvPr id="4687" name="Google Shape;4687;p62"/>
              <p:cNvSpPr/>
              <p:nvPr/>
            </p:nvSpPr>
            <p:spPr>
              <a:xfrm>
                <a:off x="732428" y="1239937"/>
                <a:ext cx="739912" cy="607886"/>
              </a:xfrm>
              <a:custGeom>
                <a:avLst/>
                <a:gdLst/>
                <a:ahLst/>
                <a:cxnLst/>
                <a:rect l="l" t="t" r="r" b="b"/>
                <a:pathLst>
                  <a:path w="45815" h="37640" extrusionOk="0">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2"/>
              <p:cNvSpPr/>
              <p:nvPr/>
            </p:nvSpPr>
            <p:spPr>
              <a:xfrm>
                <a:off x="751614" y="1735807"/>
                <a:ext cx="88760" cy="88744"/>
              </a:xfrm>
              <a:custGeom>
                <a:avLst/>
                <a:gdLst/>
                <a:ahLst/>
                <a:cxnLst/>
                <a:rect l="l" t="t" r="r" b="b"/>
                <a:pathLst>
                  <a:path w="5496" h="5495" extrusionOk="0">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89" name="Google Shape;4689;p62"/>
            <p:cNvGrpSpPr/>
            <p:nvPr/>
          </p:nvGrpSpPr>
          <p:grpSpPr>
            <a:xfrm>
              <a:off x="732428" y="1277018"/>
              <a:ext cx="702832" cy="533758"/>
              <a:chOff x="732428" y="1277018"/>
              <a:chExt cx="702832" cy="533758"/>
            </a:xfrm>
          </p:grpSpPr>
          <p:sp>
            <p:nvSpPr>
              <p:cNvPr id="4690" name="Google Shape;4690;p62"/>
              <p:cNvSpPr/>
              <p:nvPr/>
            </p:nvSpPr>
            <p:spPr>
              <a:xfrm>
                <a:off x="732428" y="1277018"/>
                <a:ext cx="702832" cy="533758"/>
              </a:xfrm>
              <a:custGeom>
                <a:avLst/>
                <a:gdLst/>
                <a:ahLst/>
                <a:cxnLst/>
                <a:rect l="l" t="t" r="r" b="b"/>
                <a:pathLst>
                  <a:path w="43519" h="33050" extrusionOk="0">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2"/>
              <p:cNvSpPr/>
              <p:nvPr/>
            </p:nvSpPr>
            <p:spPr>
              <a:xfrm>
                <a:off x="751695" y="1390407"/>
                <a:ext cx="88728" cy="88744"/>
              </a:xfrm>
              <a:custGeom>
                <a:avLst/>
                <a:gdLst/>
                <a:ahLst/>
                <a:cxnLst/>
                <a:rect l="l" t="t" r="r" b="b"/>
                <a:pathLst>
                  <a:path w="5494" h="5495" extrusionOk="0">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2" name="Google Shape;4692;p62"/>
            <p:cNvGrpSpPr/>
            <p:nvPr/>
          </p:nvGrpSpPr>
          <p:grpSpPr>
            <a:xfrm>
              <a:off x="931170" y="1306653"/>
              <a:ext cx="647179" cy="474455"/>
              <a:chOff x="931170" y="1306653"/>
              <a:chExt cx="647179" cy="474455"/>
            </a:xfrm>
          </p:grpSpPr>
          <p:sp>
            <p:nvSpPr>
              <p:cNvPr id="4693" name="Google Shape;4693;p62"/>
              <p:cNvSpPr/>
              <p:nvPr/>
            </p:nvSpPr>
            <p:spPr>
              <a:xfrm>
                <a:off x="931170" y="1306653"/>
                <a:ext cx="647179" cy="474455"/>
              </a:xfrm>
              <a:custGeom>
                <a:avLst/>
                <a:gdLst/>
                <a:ahLst/>
                <a:cxnLst/>
                <a:rect l="l" t="t" r="r" b="b"/>
                <a:pathLst>
                  <a:path w="40073" h="29378" extrusionOk="0">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2"/>
              <p:cNvSpPr/>
              <p:nvPr/>
            </p:nvSpPr>
            <p:spPr>
              <a:xfrm>
                <a:off x="1470047" y="1560806"/>
                <a:ext cx="88760" cy="88744"/>
              </a:xfrm>
              <a:custGeom>
                <a:avLst/>
                <a:gdLst/>
                <a:ahLst/>
                <a:cxnLst/>
                <a:rect l="l" t="t" r="r" b="b"/>
                <a:pathLst>
                  <a:path w="5496" h="5495" extrusionOk="0">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95" name="Google Shape;4695;p62"/>
            <p:cNvSpPr/>
            <p:nvPr/>
          </p:nvSpPr>
          <p:spPr>
            <a:xfrm>
              <a:off x="986565" y="1362064"/>
              <a:ext cx="363666" cy="363650"/>
            </a:xfrm>
            <a:custGeom>
              <a:avLst/>
              <a:gdLst/>
              <a:ahLst/>
              <a:cxnLst/>
              <a:rect l="l" t="t" r="r" b="b"/>
              <a:pathLst>
                <a:path w="22518" h="22517" extrusionOk="0">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96" name="Google Shape;4696;p62"/>
          <p:cNvGrpSpPr/>
          <p:nvPr/>
        </p:nvGrpSpPr>
        <p:grpSpPr>
          <a:xfrm>
            <a:off x="3964037" y="1171363"/>
            <a:ext cx="634656" cy="699982"/>
            <a:chOff x="5985650" y="2860025"/>
            <a:chExt cx="1396075" cy="1539775"/>
          </a:xfrm>
        </p:grpSpPr>
        <p:sp>
          <p:nvSpPr>
            <p:cNvPr id="4697" name="Google Shape;4697;p62"/>
            <p:cNvSpPr/>
            <p:nvPr/>
          </p:nvSpPr>
          <p:spPr>
            <a:xfrm>
              <a:off x="6655300" y="3128850"/>
              <a:ext cx="637150" cy="631950"/>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2"/>
            <p:cNvSpPr/>
            <p:nvPr/>
          </p:nvSpPr>
          <p:spPr>
            <a:xfrm>
              <a:off x="6673425" y="3771400"/>
              <a:ext cx="600850" cy="600800"/>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2"/>
            <p:cNvSpPr/>
            <p:nvPr/>
          </p:nvSpPr>
          <p:spPr>
            <a:xfrm>
              <a:off x="6073050" y="3509700"/>
              <a:ext cx="641725" cy="636800"/>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2"/>
            <p:cNvSpPr/>
            <p:nvPr/>
          </p:nvSpPr>
          <p:spPr>
            <a:xfrm>
              <a:off x="6124575" y="2917775"/>
              <a:ext cx="572575" cy="572525"/>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2"/>
            <p:cNvSpPr/>
            <p:nvPr/>
          </p:nvSpPr>
          <p:spPr>
            <a:xfrm>
              <a:off x="6459975" y="2867300"/>
              <a:ext cx="101300" cy="50500"/>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2"/>
            <p:cNvSpPr/>
            <p:nvPr/>
          </p:nvSpPr>
          <p:spPr>
            <a:xfrm>
              <a:off x="6389025" y="2860025"/>
              <a:ext cx="63100" cy="15700"/>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2"/>
            <p:cNvSpPr/>
            <p:nvPr/>
          </p:nvSpPr>
          <p:spPr>
            <a:xfrm>
              <a:off x="6279750" y="2879875"/>
              <a:ext cx="39600" cy="2600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2"/>
            <p:cNvSpPr/>
            <p:nvPr/>
          </p:nvSpPr>
          <p:spPr>
            <a:xfrm>
              <a:off x="6325825" y="2862750"/>
              <a:ext cx="54425" cy="22400"/>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2"/>
            <p:cNvSpPr/>
            <p:nvPr/>
          </p:nvSpPr>
          <p:spPr>
            <a:xfrm>
              <a:off x="7023725" y="3061400"/>
              <a:ext cx="101300" cy="50475"/>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2"/>
            <p:cNvSpPr/>
            <p:nvPr/>
          </p:nvSpPr>
          <p:spPr>
            <a:xfrm>
              <a:off x="6952750" y="3054150"/>
              <a:ext cx="63100" cy="15650"/>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2"/>
            <p:cNvSpPr/>
            <p:nvPr/>
          </p:nvSpPr>
          <p:spPr>
            <a:xfrm>
              <a:off x="6843450" y="3073975"/>
              <a:ext cx="39625" cy="26025"/>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2"/>
            <p:cNvSpPr/>
            <p:nvPr/>
          </p:nvSpPr>
          <p:spPr>
            <a:xfrm>
              <a:off x="6889575" y="3056825"/>
              <a:ext cx="54425" cy="22400"/>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2"/>
            <p:cNvSpPr/>
            <p:nvPr/>
          </p:nvSpPr>
          <p:spPr>
            <a:xfrm>
              <a:off x="6245350" y="4177200"/>
              <a:ext cx="101275" cy="50475"/>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2"/>
            <p:cNvSpPr/>
            <p:nvPr/>
          </p:nvSpPr>
          <p:spPr>
            <a:xfrm>
              <a:off x="6354525" y="4219275"/>
              <a:ext cx="63075" cy="15675"/>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2"/>
            <p:cNvSpPr/>
            <p:nvPr/>
          </p:nvSpPr>
          <p:spPr>
            <a:xfrm>
              <a:off x="6487275" y="4189125"/>
              <a:ext cx="39625" cy="25975"/>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2"/>
            <p:cNvSpPr/>
            <p:nvPr/>
          </p:nvSpPr>
          <p:spPr>
            <a:xfrm>
              <a:off x="6426350" y="4209850"/>
              <a:ext cx="54475" cy="22400"/>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2"/>
            <p:cNvSpPr/>
            <p:nvPr/>
          </p:nvSpPr>
          <p:spPr>
            <a:xfrm>
              <a:off x="5992275" y="3674825"/>
              <a:ext cx="51250" cy="99900"/>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2"/>
            <p:cNvSpPr/>
            <p:nvPr/>
          </p:nvSpPr>
          <p:spPr>
            <a:xfrm>
              <a:off x="5985650" y="3783750"/>
              <a:ext cx="16125" cy="6227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2"/>
            <p:cNvSpPr/>
            <p:nvPr/>
          </p:nvSpPr>
          <p:spPr>
            <a:xfrm>
              <a:off x="6004725" y="3916700"/>
              <a:ext cx="27875" cy="38100"/>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2"/>
            <p:cNvSpPr/>
            <p:nvPr/>
          </p:nvSpPr>
          <p:spPr>
            <a:xfrm>
              <a:off x="5987900" y="3855450"/>
              <a:ext cx="23600" cy="53200"/>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2"/>
            <p:cNvSpPr/>
            <p:nvPr/>
          </p:nvSpPr>
          <p:spPr>
            <a:xfrm>
              <a:off x="6071975" y="3300325"/>
              <a:ext cx="52475" cy="102475"/>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2"/>
            <p:cNvSpPr/>
            <p:nvPr/>
          </p:nvSpPr>
          <p:spPr>
            <a:xfrm>
              <a:off x="6122225" y="3408475"/>
              <a:ext cx="47725" cy="4955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2"/>
            <p:cNvSpPr/>
            <p:nvPr/>
          </p:nvSpPr>
          <p:spPr>
            <a:xfrm>
              <a:off x="6228150" y="3490275"/>
              <a:ext cx="42050" cy="21525"/>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2"/>
            <p:cNvSpPr/>
            <p:nvPr/>
          </p:nvSpPr>
          <p:spPr>
            <a:xfrm>
              <a:off x="6172850" y="3459275"/>
              <a:ext cx="49900" cy="34575"/>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2"/>
            <p:cNvSpPr/>
            <p:nvPr/>
          </p:nvSpPr>
          <p:spPr>
            <a:xfrm>
              <a:off x="7323825" y="3495225"/>
              <a:ext cx="51250" cy="99900"/>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2"/>
            <p:cNvSpPr/>
            <p:nvPr/>
          </p:nvSpPr>
          <p:spPr>
            <a:xfrm>
              <a:off x="7365575" y="3423925"/>
              <a:ext cx="16150" cy="6227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2"/>
            <p:cNvSpPr/>
            <p:nvPr/>
          </p:nvSpPr>
          <p:spPr>
            <a:xfrm>
              <a:off x="7334775" y="3315150"/>
              <a:ext cx="27850" cy="38100"/>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2"/>
            <p:cNvSpPr/>
            <p:nvPr/>
          </p:nvSpPr>
          <p:spPr>
            <a:xfrm>
              <a:off x="7355800" y="3361300"/>
              <a:ext cx="23650" cy="53200"/>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2"/>
            <p:cNvSpPr/>
            <p:nvPr/>
          </p:nvSpPr>
          <p:spPr>
            <a:xfrm>
              <a:off x="7093025" y="4348600"/>
              <a:ext cx="104200" cy="51200"/>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2"/>
            <p:cNvSpPr/>
            <p:nvPr/>
          </p:nvSpPr>
          <p:spPr>
            <a:xfrm>
              <a:off x="7201150" y="4302925"/>
              <a:ext cx="51100" cy="46100"/>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2"/>
            <p:cNvSpPr/>
            <p:nvPr/>
          </p:nvSpPr>
          <p:spPr>
            <a:xfrm>
              <a:off x="7282950" y="4203000"/>
              <a:ext cx="22950" cy="40225"/>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2"/>
            <p:cNvSpPr/>
            <p:nvPr/>
          </p:nvSpPr>
          <p:spPr>
            <a:xfrm>
              <a:off x="7252000" y="4250300"/>
              <a:ext cx="36300" cy="48175"/>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29" name="Google Shape;4729;p62"/>
          <p:cNvGrpSpPr/>
          <p:nvPr/>
        </p:nvGrpSpPr>
        <p:grpSpPr>
          <a:xfrm>
            <a:off x="4719687" y="1171356"/>
            <a:ext cx="725845" cy="699975"/>
            <a:chOff x="4249973" y="1201875"/>
            <a:chExt cx="1958568" cy="1888762"/>
          </a:xfrm>
        </p:grpSpPr>
        <p:sp>
          <p:nvSpPr>
            <p:cNvPr id="4730" name="Google Shape;4730;p62"/>
            <p:cNvSpPr/>
            <p:nvPr/>
          </p:nvSpPr>
          <p:spPr>
            <a:xfrm>
              <a:off x="4468527" y="1411932"/>
              <a:ext cx="1528500" cy="1452600"/>
            </a:xfrm>
            <a:prstGeom prst="pentagon">
              <a:avLst>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31" name="Google Shape;4731;p62"/>
            <p:cNvGrpSpPr/>
            <p:nvPr/>
          </p:nvGrpSpPr>
          <p:grpSpPr>
            <a:xfrm>
              <a:off x="5853086" y="1789142"/>
              <a:ext cx="355454" cy="1048099"/>
              <a:chOff x="5576108" y="2016725"/>
              <a:chExt cx="565200" cy="1666560"/>
            </a:xfrm>
          </p:grpSpPr>
          <p:sp>
            <p:nvSpPr>
              <p:cNvPr id="4732" name="Google Shape;4732;p62"/>
              <p:cNvSpPr/>
              <p:nvPr/>
            </p:nvSpPr>
            <p:spPr>
              <a:xfrm>
                <a:off x="5576108"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33" name="Google Shape;4733;p62"/>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4" name="Google Shape;4734;p62"/>
            <p:cNvGrpSpPr/>
            <p:nvPr/>
          </p:nvGrpSpPr>
          <p:grpSpPr>
            <a:xfrm>
              <a:off x="4869455" y="2691676"/>
              <a:ext cx="1013897" cy="398961"/>
              <a:chOff x="4012057" y="3451825"/>
              <a:chExt cx="1612175" cy="634379"/>
            </a:xfrm>
          </p:grpSpPr>
          <p:sp>
            <p:nvSpPr>
              <p:cNvPr id="4735" name="Google Shape;4735;p62"/>
              <p:cNvSpPr/>
              <p:nvPr/>
            </p:nvSpPr>
            <p:spPr>
              <a:xfrm>
                <a:off x="505903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36" name="Google Shape;4736;p62"/>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37" name="Google Shape;4737;p62"/>
            <p:cNvGrpSpPr/>
            <p:nvPr/>
          </p:nvGrpSpPr>
          <p:grpSpPr>
            <a:xfrm>
              <a:off x="4276937" y="2155961"/>
              <a:ext cx="651965" cy="891358"/>
              <a:chOff x="3069908" y="2599997"/>
              <a:chExt cx="1036675" cy="1417328"/>
            </a:xfrm>
          </p:grpSpPr>
          <p:sp>
            <p:nvSpPr>
              <p:cNvPr id="4738" name="Google Shape;4738;p62"/>
              <p:cNvSpPr/>
              <p:nvPr/>
            </p:nvSpPr>
            <p:spPr>
              <a:xfrm>
                <a:off x="3541383" y="34518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39" name="Google Shape;4739;p62"/>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0" name="Google Shape;4740;p62"/>
            <p:cNvGrpSpPr/>
            <p:nvPr/>
          </p:nvGrpSpPr>
          <p:grpSpPr>
            <a:xfrm>
              <a:off x="5054918" y="1201875"/>
              <a:ext cx="999548" cy="602711"/>
              <a:chOff x="4306958" y="1082925"/>
              <a:chExt cx="1589359" cy="958358"/>
            </a:xfrm>
          </p:grpSpPr>
          <p:sp>
            <p:nvSpPr>
              <p:cNvPr id="4741" name="Google Shape;4741;p62"/>
              <p:cNvSpPr/>
              <p:nvPr/>
            </p:nvSpPr>
            <p:spPr>
              <a:xfrm>
                <a:off x="4306958" y="1082925"/>
                <a:ext cx="565200" cy="565500"/>
              </a:xfrm>
              <a:prstGeom prst="ellipse">
                <a:avLst/>
              </a:prstGeom>
              <a:solidFill>
                <a:srgbClr val="5F7D95"/>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42" name="Google Shape;4742;p62"/>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43" name="Google Shape;4743;p62"/>
            <p:cNvGrpSpPr/>
            <p:nvPr/>
          </p:nvGrpSpPr>
          <p:grpSpPr>
            <a:xfrm>
              <a:off x="4249973" y="1303451"/>
              <a:ext cx="799317" cy="841334"/>
              <a:chOff x="3027033" y="1244439"/>
              <a:chExt cx="1270977" cy="1337786"/>
            </a:xfrm>
          </p:grpSpPr>
          <p:sp>
            <p:nvSpPr>
              <p:cNvPr id="4744" name="Google Shape;4744;p62"/>
              <p:cNvSpPr/>
              <p:nvPr/>
            </p:nvSpPr>
            <p:spPr>
              <a:xfrm>
                <a:off x="3027033" y="2016725"/>
                <a:ext cx="565200" cy="565500"/>
              </a:xfrm>
              <a:prstGeom prst="ellipse">
                <a:avLst/>
              </a:prstGeom>
              <a:solidFill>
                <a:srgbClr val="667E9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4745" name="Google Shape;4745;p62"/>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46" name="Google Shape;4746;p62"/>
          <p:cNvGrpSpPr/>
          <p:nvPr/>
        </p:nvGrpSpPr>
        <p:grpSpPr>
          <a:xfrm>
            <a:off x="4072551" y="2058137"/>
            <a:ext cx="750769" cy="683784"/>
            <a:chOff x="4204684" y="2104422"/>
            <a:chExt cx="699822" cy="637382"/>
          </a:xfrm>
        </p:grpSpPr>
        <p:grpSp>
          <p:nvGrpSpPr>
            <p:cNvPr id="4747" name="Google Shape;4747;p62"/>
            <p:cNvGrpSpPr/>
            <p:nvPr/>
          </p:nvGrpSpPr>
          <p:grpSpPr>
            <a:xfrm>
              <a:off x="4204684" y="2430067"/>
              <a:ext cx="342957" cy="311738"/>
              <a:chOff x="4204684" y="2430067"/>
              <a:chExt cx="342957" cy="311738"/>
            </a:xfrm>
          </p:grpSpPr>
          <p:sp>
            <p:nvSpPr>
              <p:cNvPr id="4748" name="Google Shape;4748;p62"/>
              <p:cNvSpPr/>
              <p:nvPr/>
            </p:nvSpPr>
            <p:spPr>
              <a:xfrm>
                <a:off x="4235882" y="2430067"/>
                <a:ext cx="311759" cy="311738"/>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2"/>
              <p:cNvSpPr/>
              <p:nvPr/>
            </p:nvSpPr>
            <p:spPr>
              <a:xfrm>
                <a:off x="4204684" y="2558309"/>
                <a:ext cx="117839" cy="117794"/>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0" name="Google Shape;4750;p62"/>
            <p:cNvGrpSpPr/>
            <p:nvPr/>
          </p:nvGrpSpPr>
          <p:grpSpPr>
            <a:xfrm>
              <a:off x="4561586" y="2430067"/>
              <a:ext cx="342920" cy="311738"/>
              <a:chOff x="4561586" y="2430067"/>
              <a:chExt cx="342920" cy="311738"/>
            </a:xfrm>
          </p:grpSpPr>
          <p:sp>
            <p:nvSpPr>
              <p:cNvPr id="4751" name="Google Shape;4751;p62"/>
              <p:cNvSpPr/>
              <p:nvPr/>
            </p:nvSpPr>
            <p:spPr>
              <a:xfrm>
                <a:off x="4561586" y="2430067"/>
                <a:ext cx="311759" cy="311738"/>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2"/>
              <p:cNvSpPr/>
              <p:nvPr/>
            </p:nvSpPr>
            <p:spPr>
              <a:xfrm>
                <a:off x="4786741" y="2558309"/>
                <a:ext cx="117765" cy="117794"/>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3" name="Google Shape;4753;p62"/>
            <p:cNvGrpSpPr/>
            <p:nvPr/>
          </p:nvGrpSpPr>
          <p:grpSpPr>
            <a:xfrm>
              <a:off x="4561586" y="2104422"/>
              <a:ext cx="342920" cy="311738"/>
              <a:chOff x="4561586" y="2104422"/>
              <a:chExt cx="342920" cy="311738"/>
            </a:xfrm>
          </p:grpSpPr>
          <p:sp>
            <p:nvSpPr>
              <p:cNvPr id="4754" name="Google Shape;4754;p62"/>
              <p:cNvSpPr/>
              <p:nvPr/>
            </p:nvSpPr>
            <p:spPr>
              <a:xfrm>
                <a:off x="4561586" y="2104422"/>
                <a:ext cx="311722" cy="311738"/>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2"/>
              <p:cNvSpPr/>
              <p:nvPr/>
            </p:nvSpPr>
            <p:spPr>
              <a:xfrm>
                <a:off x="4786741" y="2170087"/>
                <a:ext cx="117765" cy="117757"/>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56" name="Google Shape;4756;p62"/>
            <p:cNvGrpSpPr/>
            <p:nvPr/>
          </p:nvGrpSpPr>
          <p:grpSpPr>
            <a:xfrm>
              <a:off x="4204684" y="2104422"/>
              <a:ext cx="342957" cy="311664"/>
              <a:chOff x="4204684" y="2104422"/>
              <a:chExt cx="342957" cy="311664"/>
            </a:xfrm>
          </p:grpSpPr>
          <p:sp>
            <p:nvSpPr>
              <p:cNvPr id="4757" name="Google Shape;4757;p62"/>
              <p:cNvSpPr/>
              <p:nvPr/>
            </p:nvSpPr>
            <p:spPr>
              <a:xfrm>
                <a:off x="4235882" y="2104422"/>
                <a:ext cx="311759" cy="311664"/>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2"/>
              <p:cNvSpPr/>
              <p:nvPr/>
            </p:nvSpPr>
            <p:spPr>
              <a:xfrm>
                <a:off x="4204684" y="2170087"/>
                <a:ext cx="117839" cy="117757"/>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59" name="Google Shape;4759;p62"/>
          <p:cNvGrpSpPr/>
          <p:nvPr/>
        </p:nvGrpSpPr>
        <p:grpSpPr>
          <a:xfrm>
            <a:off x="5536984" y="1171351"/>
            <a:ext cx="660591" cy="688867"/>
            <a:chOff x="5830645" y="1267368"/>
            <a:chExt cx="530340" cy="553040"/>
          </a:xfrm>
        </p:grpSpPr>
        <p:sp>
          <p:nvSpPr>
            <p:cNvPr id="4760" name="Google Shape;4760;p62"/>
            <p:cNvSpPr/>
            <p:nvPr/>
          </p:nvSpPr>
          <p:spPr>
            <a:xfrm>
              <a:off x="5994669" y="1442730"/>
              <a:ext cx="202317" cy="202342"/>
            </a:xfrm>
            <a:custGeom>
              <a:avLst/>
              <a:gdLst/>
              <a:ahLst/>
              <a:cxnLst/>
              <a:rect l="l" t="t" r="r" b="b"/>
              <a:pathLst>
                <a:path w="7941" h="7942" extrusionOk="0">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61" name="Google Shape;4761;p62"/>
            <p:cNvGrpSpPr/>
            <p:nvPr/>
          </p:nvGrpSpPr>
          <p:grpSpPr>
            <a:xfrm>
              <a:off x="5830645" y="1267368"/>
              <a:ext cx="259743" cy="269909"/>
              <a:chOff x="5830645" y="1267368"/>
              <a:chExt cx="259743" cy="269909"/>
            </a:xfrm>
          </p:grpSpPr>
          <p:sp>
            <p:nvSpPr>
              <p:cNvPr id="4762" name="Google Shape;4762;p62"/>
              <p:cNvSpPr/>
              <p:nvPr/>
            </p:nvSpPr>
            <p:spPr>
              <a:xfrm>
                <a:off x="5830645" y="1304897"/>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2"/>
              <p:cNvSpPr/>
              <p:nvPr/>
            </p:nvSpPr>
            <p:spPr>
              <a:xfrm>
                <a:off x="5922950" y="1267368"/>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4" name="Google Shape;4764;p62"/>
            <p:cNvGrpSpPr/>
            <p:nvPr/>
          </p:nvGrpSpPr>
          <p:grpSpPr>
            <a:xfrm>
              <a:off x="6101293" y="1267368"/>
              <a:ext cx="259692" cy="269909"/>
              <a:chOff x="6101293" y="1267368"/>
              <a:chExt cx="259692" cy="269909"/>
            </a:xfrm>
          </p:grpSpPr>
          <p:sp>
            <p:nvSpPr>
              <p:cNvPr id="4765" name="Google Shape;4765;p62"/>
              <p:cNvSpPr/>
              <p:nvPr/>
            </p:nvSpPr>
            <p:spPr>
              <a:xfrm>
                <a:off x="6101293" y="1304897"/>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2"/>
              <p:cNvSpPr/>
              <p:nvPr/>
            </p:nvSpPr>
            <p:spPr>
              <a:xfrm>
                <a:off x="6193623" y="1267368"/>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7" name="Google Shape;4767;p62"/>
            <p:cNvGrpSpPr/>
            <p:nvPr/>
          </p:nvGrpSpPr>
          <p:grpSpPr>
            <a:xfrm>
              <a:off x="5830645" y="1550500"/>
              <a:ext cx="259692" cy="269909"/>
              <a:chOff x="5830645" y="1550500"/>
              <a:chExt cx="259692" cy="269909"/>
            </a:xfrm>
          </p:grpSpPr>
          <p:sp>
            <p:nvSpPr>
              <p:cNvPr id="4768" name="Google Shape;4768;p62"/>
              <p:cNvSpPr/>
              <p:nvPr/>
            </p:nvSpPr>
            <p:spPr>
              <a:xfrm>
                <a:off x="5830645" y="1550500"/>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2"/>
              <p:cNvSpPr/>
              <p:nvPr/>
            </p:nvSpPr>
            <p:spPr>
              <a:xfrm>
                <a:off x="5922950" y="1745352"/>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70" name="Google Shape;4770;p62"/>
            <p:cNvGrpSpPr/>
            <p:nvPr/>
          </p:nvGrpSpPr>
          <p:grpSpPr>
            <a:xfrm>
              <a:off x="6101293" y="1550500"/>
              <a:ext cx="259692" cy="269909"/>
              <a:chOff x="6101293" y="1550500"/>
              <a:chExt cx="259692" cy="269909"/>
            </a:xfrm>
          </p:grpSpPr>
          <p:sp>
            <p:nvSpPr>
              <p:cNvPr id="4771" name="Google Shape;4771;p62"/>
              <p:cNvSpPr/>
              <p:nvPr/>
            </p:nvSpPr>
            <p:spPr>
              <a:xfrm>
                <a:off x="6101293" y="1550500"/>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2"/>
              <p:cNvSpPr/>
              <p:nvPr/>
            </p:nvSpPr>
            <p:spPr>
              <a:xfrm>
                <a:off x="6193623" y="1745352"/>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73" name="Google Shape;4773;p62"/>
          <p:cNvGrpSpPr/>
          <p:nvPr/>
        </p:nvGrpSpPr>
        <p:grpSpPr>
          <a:xfrm>
            <a:off x="739138" y="2061810"/>
            <a:ext cx="697154" cy="679574"/>
            <a:chOff x="2679875" y="2361475"/>
            <a:chExt cx="780425" cy="760575"/>
          </a:xfrm>
        </p:grpSpPr>
        <p:sp>
          <p:nvSpPr>
            <p:cNvPr id="4774" name="Google Shape;4774;p62"/>
            <p:cNvSpPr/>
            <p:nvPr/>
          </p:nvSpPr>
          <p:spPr>
            <a:xfrm>
              <a:off x="2812050" y="236147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2"/>
            <p:cNvSpPr/>
            <p:nvPr/>
          </p:nvSpPr>
          <p:spPr>
            <a:xfrm>
              <a:off x="3082750"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2"/>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2"/>
            <p:cNvSpPr/>
            <p:nvPr/>
          </p:nvSpPr>
          <p:spPr>
            <a:xfrm>
              <a:off x="2679875" y="2645625"/>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2"/>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2"/>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0" name="Google Shape;4780;p62"/>
          <p:cNvGrpSpPr/>
          <p:nvPr/>
        </p:nvGrpSpPr>
        <p:grpSpPr>
          <a:xfrm>
            <a:off x="3138297" y="1171402"/>
            <a:ext cx="735829" cy="684547"/>
            <a:chOff x="3351965" y="1148808"/>
            <a:chExt cx="750770" cy="698375"/>
          </a:xfrm>
        </p:grpSpPr>
        <p:grpSp>
          <p:nvGrpSpPr>
            <p:cNvPr id="4781" name="Google Shape;4781;p62"/>
            <p:cNvGrpSpPr/>
            <p:nvPr/>
          </p:nvGrpSpPr>
          <p:grpSpPr>
            <a:xfrm>
              <a:off x="3586796" y="1148808"/>
              <a:ext cx="294857" cy="286830"/>
              <a:chOff x="3750225" y="1774000"/>
              <a:chExt cx="149575" cy="145525"/>
            </a:xfrm>
          </p:grpSpPr>
          <p:sp>
            <p:nvSpPr>
              <p:cNvPr id="4782" name="Google Shape;4782;p62"/>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2"/>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4" name="Google Shape;4784;p62"/>
            <p:cNvGrpSpPr/>
            <p:nvPr/>
          </p:nvGrpSpPr>
          <p:grpSpPr>
            <a:xfrm>
              <a:off x="3779245" y="1375768"/>
              <a:ext cx="323490" cy="286978"/>
              <a:chOff x="3847850" y="1889150"/>
              <a:chExt cx="164100" cy="145600"/>
            </a:xfrm>
          </p:grpSpPr>
          <p:sp>
            <p:nvSpPr>
              <p:cNvPr id="4785" name="Google Shape;4785;p62"/>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2"/>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87" name="Google Shape;4787;p62"/>
            <p:cNvGrpSpPr/>
            <p:nvPr/>
          </p:nvGrpSpPr>
          <p:grpSpPr>
            <a:xfrm>
              <a:off x="3351965" y="1330435"/>
              <a:ext cx="295449" cy="285401"/>
              <a:chOff x="3631100" y="1866150"/>
              <a:chExt cx="149875" cy="144800"/>
            </a:xfrm>
          </p:grpSpPr>
          <p:sp>
            <p:nvSpPr>
              <p:cNvPr id="4788" name="Google Shape;4788;p62"/>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2"/>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0" name="Google Shape;4790;p62"/>
            <p:cNvGrpSpPr/>
            <p:nvPr/>
          </p:nvGrpSpPr>
          <p:grpSpPr>
            <a:xfrm>
              <a:off x="3548208" y="1560352"/>
              <a:ext cx="294808" cy="286830"/>
              <a:chOff x="3730650" y="1982800"/>
              <a:chExt cx="149550" cy="145525"/>
            </a:xfrm>
          </p:grpSpPr>
          <p:sp>
            <p:nvSpPr>
              <p:cNvPr id="4791" name="Google Shape;4791;p62"/>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2"/>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793" name="Google Shape;4793;p62"/>
          <p:cNvGrpSpPr/>
          <p:nvPr/>
        </p:nvGrpSpPr>
        <p:grpSpPr>
          <a:xfrm>
            <a:off x="7639949" y="1171356"/>
            <a:ext cx="804565" cy="677795"/>
            <a:chOff x="7636443" y="1204988"/>
            <a:chExt cx="804565" cy="677795"/>
          </a:xfrm>
        </p:grpSpPr>
        <p:grpSp>
          <p:nvGrpSpPr>
            <p:cNvPr id="4794" name="Google Shape;4794;p62"/>
            <p:cNvGrpSpPr/>
            <p:nvPr/>
          </p:nvGrpSpPr>
          <p:grpSpPr>
            <a:xfrm>
              <a:off x="7636443" y="1509705"/>
              <a:ext cx="804565" cy="373078"/>
              <a:chOff x="7636443" y="1509705"/>
              <a:chExt cx="804565" cy="373078"/>
            </a:xfrm>
          </p:grpSpPr>
          <p:sp>
            <p:nvSpPr>
              <p:cNvPr id="4795" name="Google Shape;4795;p62"/>
              <p:cNvSpPr/>
              <p:nvPr/>
            </p:nvSpPr>
            <p:spPr>
              <a:xfrm>
                <a:off x="7636443" y="1509705"/>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2"/>
              <p:cNvSpPr/>
              <p:nvPr/>
            </p:nvSpPr>
            <p:spPr>
              <a:xfrm>
                <a:off x="8398251" y="1667375"/>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97" name="Google Shape;4797;p62"/>
            <p:cNvGrpSpPr/>
            <p:nvPr/>
          </p:nvGrpSpPr>
          <p:grpSpPr>
            <a:xfrm>
              <a:off x="7636443" y="1408133"/>
              <a:ext cx="804565" cy="373078"/>
              <a:chOff x="7636443" y="1408133"/>
              <a:chExt cx="804565" cy="373078"/>
            </a:xfrm>
          </p:grpSpPr>
          <p:sp>
            <p:nvSpPr>
              <p:cNvPr id="4798" name="Google Shape;4798;p62"/>
              <p:cNvSpPr/>
              <p:nvPr/>
            </p:nvSpPr>
            <p:spPr>
              <a:xfrm>
                <a:off x="7636443" y="1408133"/>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2"/>
              <p:cNvSpPr/>
              <p:nvPr/>
            </p:nvSpPr>
            <p:spPr>
              <a:xfrm>
                <a:off x="8398251" y="1565802"/>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0" name="Google Shape;4800;p62"/>
            <p:cNvGrpSpPr/>
            <p:nvPr/>
          </p:nvGrpSpPr>
          <p:grpSpPr>
            <a:xfrm>
              <a:off x="7636443" y="1306560"/>
              <a:ext cx="804565" cy="373078"/>
              <a:chOff x="7636443" y="1306560"/>
              <a:chExt cx="804565" cy="373078"/>
            </a:xfrm>
          </p:grpSpPr>
          <p:sp>
            <p:nvSpPr>
              <p:cNvPr id="4801" name="Google Shape;4801;p62"/>
              <p:cNvSpPr/>
              <p:nvPr/>
            </p:nvSpPr>
            <p:spPr>
              <a:xfrm>
                <a:off x="7636443" y="1306560"/>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2"/>
              <p:cNvSpPr/>
              <p:nvPr/>
            </p:nvSpPr>
            <p:spPr>
              <a:xfrm>
                <a:off x="8398251" y="1464230"/>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03" name="Google Shape;4803;p62"/>
            <p:cNvGrpSpPr/>
            <p:nvPr/>
          </p:nvGrpSpPr>
          <p:grpSpPr>
            <a:xfrm>
              <a:off x="7636443" y="1204988"/>
              <a:ext cx="804565" cy="373078"/>
              <a:chOff x="7636443" y="1204988"/>
              <a:chExt cx="804565" cy="373078"/>
            </a:xfrm>
          </p:grpSpPr>
          <p:sp>
            <p:nvSpPr>
              <p:cNvPr id="4804" name="Google Shape;4804;p62"/>
              <p:cNvSpPr/>
              <p:nvPr/>
            </p:nvSpPr>
            <p:spPr>
              <a:xfrm>
                <a:off x="7636443" y="1204988"/>
                <a:ext cx="749840" cy="373078"/>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2"/>
              <p:cNvSpPr/>
              <p:nvPr/>
            </p:nvSpPr>
            <p:spPr>
              <a:xfrm>
                <a:off x="8398251" y="1362658"/>
                <a:ext cx="42757" cy="36365"/>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806" name="Google Shape;4806;p62"/>
          <p:cNvGrpSpPr/>
          <p:nvPr/>
        </p:nvGrpSpPr>
        <p:grpSpPr>
          <a:xfrm>
            <a:off x="4978796" y="2078771"/>
            <a:ext cx="661339" cy="661188"/>
            <a:chOff x="3990000" y="975400"/>
            <a:chExt cx="3934200" cy="3933300"/>
          </a:xfrm>
        </p:grpSpPr>
        <p:sp>
          <p:nvSpPr>
            <p:cNvPr id="4807" name="Google Shape;4807;p62"/>
            <p:cNvSpPr/>
            <p:nvPr/>
          </p:nvSpPr>
          <p:spPr>
            <a:xfrm>
              <a:off x="3990000" y="975400"/>
              <a:ext cx="3934200" cy="3933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2"/>
            <p:cNvSpPr/>
            <p:nvPr/>
          </p:nvSpPr>
          <p:spPr>
            <a:xfrm>
              <a:off x="4346550" y="1331800"/>
              <a:ext cx="3221100" cy="32205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2"/>
            <p:cNvSpPr/>
            <p:nvPr/>
          </p:nvSpPr>
          <p:spPr>
            <a:xfrm>
              <a:off x="4786800" y="1771750"/>
              <a:ext cx="2340600" cy="2340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2"/>
            <p:cNvSpPr/>
            <p:nvPr/>
          </p:nvSpPr>
          <p:spPr>
            <a:xfrm>
              <a:off x="5218650" y="2203450"/>
              <a:ext cx="1476900" cy="14772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11" name="Google Shape;4811;p62"/>
          <p:cNvGrpSpPr/>
          <p:nvPr/>
        </p:nvGrpSpPr>
        <p:grpSpPr>
          <a:xfrm>
            <a:off x="6622444" y="2057409"/>
            <a:ext cx="868881" cy="684241"/>
            <a:chOff x="6598259" y="2078634"/>
            <a:chExt cx="868881" cy="684241"/>
          </a:xfrm>
        </p:grpSpPr>
        <p:sp>
          <p:nvSpPr>
            <p:cNvPr id="4812" name="Google Shape;4812;p62"/>
            <p:cNvSpPr/>
            <p:nvPr/>
          </p:nvSpPr>
          <p:spPr>
            <a:xfrm>
              <a:off x="7165957" y="2159753"/>
              <a:ext cx="286185" cy="107120"/>
            </a:xfrm>
            <a:custGeom>
              <a:avLst/>
              <a:gdLst/>
              <a:ahLst/>
              <a:cxnLst/>
              <a:rect l="l" t="t" r="r" b="b"/>
              <a:pathLst>
                <a:path w="48506" h="18156" extrusionOk="0">
                  <a:moveTo>
                    <a:pt x="1" y="1"/>
                  </a:moveTo>
                  <a:lnTo>
                    <a:pt x="1" y="18156"/>
                  </a:lnTo>
                  <a:lnTo>
                    <a:pt x="48506" y="18156"/>
                  </a:lnTo>
                  <a:lnTo>
                    <a:pt x="48506"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2"/>
            <p:cNvSpPr/>
            <p:nvPr/>
          </p:nvSpPr>
          <p:spPr>
            <a:xfrm>
              <a:off x="7085764" y="2536793"/>
              <a:ext cx="349475" cy="107120"/>
            </a:xfrm>
            <a:custGeom>
              <a:avLst/>
              <a:gdLst/>
              <a:ahLst/>
              <a:cxnLst/>
              <a:rect l="l" t="t" r="r" b="b"/>
              <a:pathLst>
                <a:path w="59233" h="18156" extrusionOk="0">
                  <a:moveTo>
                    <a:pt x="1" y="1"/>
                  </a:moveTo>
                  <a:lnTo>
                    <a:pt x="1" y="18156"/>
                  </a:lnTo>
                  <a:lnTo>
                    <a:pt x="59233" y="18156"/>
                  </a:lnTo>
                  <a:lnTo>
                    <a:pt x="59233" y="1"/>
                  </a:ln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2"/>
            <p:cNvSpPr/>
            <p:nvPr/>
          </p:nvSpPr>
          <p:spPr>
            <a:xfrm>
              <a:off x="6598259" y="2195183"/>
              <a:ext cx="271241" cy="107120"/>
            </a:xfrm>
            <a:custGeom>
              <a:avLst/>
              <a:gdLst/>
              <a:ahLst/>
              <a:cxnLst/>
              <a:rect l="l" t="t" r="r" b="b"/>
              <a:pathLst>
                <a:path w="45973" h="18156" extrusionOk="0">
                  <a:moveTo>
                    <a:pt x="1" y="0"/>
                  </a:moveTo>
                  <a:lnTo>
                    <a:pt x="1" y="18156"/>
                  </a:lnTo>
                  <a:lnTo>
                    <a:pt x="45972" y="18156"/>
                  </a:lnTo>
                  <a:lnTo>
                    <a:pt x="45972" y="0"/>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2"/>
            <p:cNvSpPr/>
            <p:nvPr/>
          </p:nvSpPr>
          <p:spPr>
            <a:xfrm>
              <a:off x="6604064" y="2370778"/>
              <a:ext cx="358696" cy="107126"/>
            </a:xfrm>
            <a:custGeom>
              <a:avLst/>
              <a:gdLst/>
              <a:ahLst/>
              <a:cxnLst/>
              <a:rect l="l" t="t" r="r" b="b"/>
              <a:pathLst>
                <a:path w="60796" h="18157" extrusionOk="0">
                  <a:moveTo>
                    <a:pt x="0" y="1"/>
                  </a:moveTo>
                  <a:lnTo>
                    <a:pt x="0" y="18156"/>
                  </a:lnTo>
                  <a:lnTo>
                    <a:pt x="60796" y="18156"/>
                  </a:lnTo>
                  <a:lnTo>
                    <a:pt x="60796" y="1"/>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2"/>
            <p:cNvSpPr/>
            <p:nvPr/>
          </p:nvSpPr>
          <p:spPr>
            <a:xfrm>
              <a:off x="6645158" y="2545743"/>
              <a:ext cx="358696" cy="109044"/>
            </a:xfrm>
            <a:custGeom>
              <a:avLst/>
              <a:gdLst/>
              <a:ahLst/>
              <a:cxnLst/>
              <a:rect l="l" t="t" r="r" b="b"/>
              <a:pathLst>
                <a:path w="60796" h="18482" extrusionOk="0">
                  <a:moveTo>
                    <a:pt x="1" y="0"/>
                  </a:moveTo>
                  <a:lnTo>
                    <a:pt x="1" y="18482"/>
                  </a:lnTo>
                  <a:lnTo>
                    <a:pt x="60796" y="18482"/>
                  </a:lnTo>
                  <a:lnTo>
                    <a:pt x="60796" y="0"/>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2"/>
            <p:cNvSpPr/>
            <p:nvPr/>
          </p:nvSpPr>
          <p:spPr>
            <a:xfrm>
              <a:off x="7155838" y="2352960"/>
              <a:ext cx="311302" cy="107120"/>
            </a:xfrm>
            <a:custGeom>
              <a:avLst/>
              <a:gdLst/>
              <a:ahLst/>
              <a:cxnLst/>
              <a:rect l="l" t="t" r="r" b="b"/>
              <a:pathLst>
                <a:path w="52763" h="18156" extrusionOk="0">
                  <a:moveTo>
                    <a:pt x="0" y="0"/>
                  </a:moveTo>
                  <a:lnTo>
                    <a:pt x="0" y="18155"/>
                  </a:lnTo>
                  <a:lnTo>
                    <a:pt x="52763" y="18155"/>
                  </a:lnTo>
                  <a:lnTo>
                    <a:pt x="52763" y="0"/>
                  </a:ln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18" name="Google Shape;4818;p62"/>
            <p:cNvGrpSpPr/>
            <p:nvPr/>
          </p:nvGrpSpPr>
          <p:grpSpPr>
            <a:xfrm>
              <a:off x="6808175" y="2078634"/>
              <a:ext cx="452229" cy="684241"/>
              <a:chOff x="6808175" y="2078634"/>
              <a:chExt cx="452229" cy="684241"/>
            </a:xfrm>
          </p:grpSpPr>
          <p:sp>
            <p:nvSpPr>
              <p:cNvPr id="4819" name="Google Shape;4819;p62"/>
              <p:cNvSpPr/>
              <p:nvPr/>
            </p:nvSpPr>
            <p:spPr>
              <a:xfrm>
                <a:off x="7165957" y="2159753"/>
                <a:ext cx="94447" cy="107120"/>
              </a:xfrm>
              <a:custGeom>
                <a:avLst/>
                <a:gdLst/>
                <a:ahLst/>
                <a:cxnLst/>
                <a:rect l="l" t="t" r="r" b="b"/>
                <a:pathLst>
                  <a:path w="16008" h="18156" extrusionOk="0">
                    <a:moveTo>
                      <a:pt x="1" y="1"/>
                    </a:moveTo>
                    <a:lnTo>
                      <a:pt x="1" y="18156"/>
                    </a:lnTo>
                    <a:lnTo>
                      <a:pt x="16007" y="18156"/>
                    </a:lnTo>
                    <a:cubicBezTo>
                      <a:pt x="15291" y="11568"/>
                      <a:pt x="12904" y="5350"/>
                      <a:pt x="905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2"/>
              <p:cNvSpPr/>
              <p:nvPr/>
            </p:nvSpPr>
            <p:spPr>
              <a:xfrm>
                <a:off x="7085764" y="2536793"/>
                <a:ext cx="61100" cy="107120"/>
              </a:xfrm>
              <a:custGeom>
                <a:avLst/>
                <a:gdLst/>
                <a:ahLst/>
                <a:cxnLst/>
                <a:rect l="l" t="t" r="r" b="b"/>
                <a:pathLst>
                  <a:path w="10356" h="18156" extrusionOk="0">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2"/>
              <p:cNvSpPr/>
              <p:nvPr/>
            </p:nvSpPr>
            <p:spPr>
              <a:xfrm>
                <a:off x="6808175" y="2195183"/>
                <a:ext cx="61325" cy="107120"/>
              </a:xfrm>
              <a:custGeom>
                <a:avLst/>
                <a:gdLst/>
                <a:ahLst/>
                <a:cxnLst/>
                <a:rect l="l" t="t" r="r" b="b"/>
                <a:pathLst>
                  <a:path w="10394" h="18156" extrusionOk="0">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2"/>
              <p:cNvSpPr/>
              <p:nvPr/>
            </p:nvSpPr>
            <p:spPr>
              <a:xfrm>
                <a:off x="6820441" y="2370778"/>
                <a:ext cx="142320" cy="107126"/>
              </a:xfrm>
              <a:custGeom>
                <a:avLst/>
                <a:gdLst/>
                <a:ahLst/>
                <a:cxnLst/>
                <a:rect l="l" t="t" r="r" b="b"/>
                <a:pathLst>
                  <a:path w="24122" h="18157" extrusionOk="0">
                    <a:moveTo>
                      <a:pt x="0" y="1"/>
                    </a:moveTo>
                    <a:cubicBezTo>
                      <a:pt x="1532" y="5312"/>
                      <a:pt x="4200" y="11690"/>
                      <a:pt x="8823" y="18156"/>
                    </a:cubicBezTo>
                    <a:lnTo>
                      <a:pt x="24122" y="18156"/>
                    </a:lnTo>
                    <a:lnTo>
                      <a:pt x="24122"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2"/>
              <p:cNvSpPr/>
              <p:nvPr/>
            </p:nvSpPr>
            <p:spPr>
              <a:xfrm>
                <a:off x="6929774" y="2545743"/>
                <a:ext cx="74092" cy="109044"/>
              </a:xfrm>
              <a:custGeom>
                <a:avLst/>
                <a:gdLst/>
                <a:ahLst/>
                <a:cxnLst/>
                <a:rect l="l" t="t" r="r" b="b"/>
                <a:pathLst>
                  <a:path w="12558" h="18482" extrusionOk="0">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2"/>
              <p:cNvSpPr/>
              <p:nvPr/>
            </p:nvSpPr>
            <p:spPr>
              <a:xfrm>
                <a:off x="7155838" y="2352960"/>
                <a:ext cx="98377" cy="107120"/>
              </a:xfrm>
              <a:custGeom>
                <a:avLst/>
                <a:gdLst/>
                <a:ahLst/>
                <a:cxnLst/>
                <a:rect l="l" t="t" r="r" b="b"/>
                <a:pathLst>
                  <a:path w="16674" h="18156" extrusionOk="0">
                    <a:moveTo>
                      <a:pt x="0" y="0"/>
                    </a:moveTo>
                    <a:lnTo>
                      <a:pt x="0" y="18155"/>
                    </a:lnTo>
                    <a:lnTo>
                      <a:pt x="9101" y="18155"/>
                    </a:lnTo>
                    <a:cubicBezTo>
                      <a:pt x="13299" y="11475"/>
                      <a:pt x="15509" y="5056"/>
                      <a:pt x="1667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25" name="Google Shape;4825;p62"/>
              <p:cNvGrpSpPr/>
              <p:nvPr/>
            </p:nvGrpSpPr>
            <p:grpSpPr>
              <a:xfrm>
                <a:off x="6821586" y="2078634"/>
                <a:ext cx="426871" cy="684241"/>
                <a:chOff x="6821586" y="2078634"/>
                <a:chExt cx="426871" cy="684241"/>
              </a:xfrm>
            </p:grpSpPr>
            <p:grpSp>
              <p:nvGrpSpPr>
                <p:cNvPr id="4826" name="Google Shape;4826;p62"/>
                <p:cNvGrpSpPr/>
                <p:nvPr/>
              </p:nvGrpSpPr>
              <p:grpSpPr>
                <a:xfrm>
                  <a:off x="6821586" y="2078634"/>
                  <a:ext cx="426871" cy="684241"/>
                  <a:chOff x="6821586" y="2078634"/>
                  <a:chExt cx="426871" cy="684241"/>
                </a:xfrm>
              </p:grpSpPr>
              <p:sp>
                <p:nvSpPr>
                  <p:cNvPr id="4827" name="Google Shape;4827;p62"/>
                  <p:cNvSpPr/>
                  <p:nvPr/>
                </p:nvSpPr>
                <p:spPr>
                  <a:xfrm>
                    <a:off x="6990036" y="2693797"/>
                    <a:ext cx="89963" cy="69077"/>
                  </a:xfrm>
                  <a:custGeom>
                    <a:avLst/>
                    <a:gdLst/>
                    <a:ahLst/>
                    <a:cxnLst/>
                    <a:rect l="l" t="t" r="r" b="b"/>
                    <a:pathLst>
                      <a:path w="15248" h="11708" extrusionOk="0">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6968649" y="2671926"/>
                    <a:ext cx="132738" cy="72712"/>
                  </a:xfrm>
                  <a:custGeom>
                    <a:avLst/>
                    <a:gdLst/>
                    <a:ahLst/>
                    <a:cxnLst/>
                    <a:rect l="l" t="t" r="r" b="b"/>
                    <a:pathLst>
                      <a:path w="22498" h="12324" extrusionOk="0">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2"/>
                  <p:cNvSpPr/>
                  <p:nvPr/>
                </p:nvSpPr>
                <p:spPr>
                  <a:xfrm>
                    <a:off x="6968649" y="2679891"/>
                    <a:ext cx="132738" cy="64747"/>
                  </a:xfrm>
                  <a:custGeom>
                    <a:avLst/>
                    <a:gdLst/>
                    <a:ahLst/>
                    <a:cxnLst/>
                    <a:rect l="l" t="t" r="r" b="b"/>
                    <a:pathLst>
                      <a:path w="22498" h="10974" extrusionOk="0">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2"/>
                  <p:cNvSpPr/>
                  <p:nvPr/>
                </p:nvSpPr>
                <p:spPr>
                  <a:xfrm>
                    <a:off x="6969091" y="2693467"/>
                    <a:ext cx="131729" cy="11765"/>
                  </a:xfrm>
                  <a:custGeom>
                    <a:avLst/>
                    <a:gdLst/>
                    <a:ahLst/>
                    <a:cxnLst/>
                    <a:rect l="l" t="t" r="r" b="b"/>
                    <a:pathLst>
                      <a:path w="22327" h="1994" extrusionOk="0">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2"/>
                  <p:cNvSpPr/>
                  <p:nvPr/>
                </p:nvSpPr>
                <p:spPr>
                  <a:xfrm>
                    <a:off x="6821586" y="2078634"/>
                    <a:ext cx="426871" cy="544694"/>
                  </a:xfrm>
                  <a:custGeom>
                    <a:avLst/>
                    <a:gdLst/>
                    <a:ahLst/>
                    <a:cxnLst/>
                    <a:rect l="l" t="t" r="r" b="b"/>
                    <a:pathLst>
                      <a:path w="72351" h="92321" extrusionOk="0">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2"/>
                  <p:cNvSpPr/>
                  <p:nvPr/>
                </p:nvSpPr>
                <p:spPr>
                  <a:xfrm>
                    <a:off x="6984514" y="2448953"/>
                    <a:ext cx="101008" cy="164409"/>
                  </a:xfrm>
                  <a:custGeom>
                    <a:avLst/>
                    <a:gdLst/>
                    <a:ahLst/>
                    <a:cxnLst/>
                    <a:rect l="l" t="t" r="r" b="b"/>
                    <a:pathLst>
                      <a:path w="17120" h="27866" extrusionOk="0">
                        <a:moveTo>
                          <a:pt x="1" y="0"/>
                        </a:moveTo>
                        <a:lnTo>
                          <a:pt x="4920" y="27866"/>
                        </a:lnTo>
                        <a:lnTo>
                          <a:pt x="12200" y="27866"/>
                        </a:lnTo>
                        <a:lnTo>
                          <a:pt x="17120" y="0"/>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2"/>
                  <p:cNvSpPr/>
                  <p:nvPr/>
                </p:nvSpPr>
                <p:spPr>
                  <a:xfrm>
                    <a:off x="6984514" y="2448953"/>
                    <a:ext cx="101008" cy="140963"/>
                  </a:xfrm>
                  <a:custGeom>
                    <a:avLst/>
                    <a:gdLst/>
                    <a:ahLst/>
                    <a:cxnLst/>
                    <a:rect l="l" t="t" r="r" b="b"/>
                    <a:pathLst>
                      <a:path w="17120" h="23892" extrusionOk="0">
                        <a:moveTo>
                          <a:pt x="1" y="0"/>
                        </a:moveTo>
                        <a:lnTo>
                          <a:pt x="4218" y="23891"/>
                        </a:lnTo>
                        <a:lnTo>
                          <a:pt x="12902" y="23891"/>
                        </a:lnTo>
                        <a:lnTo>
                          <a:pt x="1712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7012451" y="2607162"/>
                    <a:ext cx="45141" cy="6201"/>
                  </a:xfrm>
                  <a:custGeom>
                    <a:avLst/>
                    <a:gdLst/>
                    <a:ahLst/>
                    <a:cxnLst/>
                    <a:rect l="l" t="t" r="r" b="b"/>
                    <a:pathLst>
                      <a:path w="7651" h="1051" extrusionOk="0">
                        <a:moveTo>
                          <a:pt x="0" y="1"/>
                        </a:moveTo>
                        <a:lnTo>
                          <a:pt x="185" y="1051"/>
                        </a:lnTo>
                        <a:lnTo>
                          <a:pt x="7465" y="1051"/>
                        </a:lnTo>
                        <a:lnTo>
                          <a:pt x="76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2"/>
                  <p:cNvSpPr/>
                  <p:nvPr/>
                </p:nvSpPr>
                <p:spPr>
                  <a:xfrm>
                    <a:off x="6968649" y="2664244"/>
                    <a:ext cx="132738" cy="25199"/>
                  </a:xfrm>
                  <a:custGeom>
                    <a:avLst/>
                    <a:gdLst/>
                    <a:ahLst/>
                    <a:cxnLst/>
                    <a:rect l="l" t="t" r="r" b="b"/>
                    <a:pathLst>
                      <a:path w="22498" h="4271" extrusionOk="0">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2"/>
                  <p:cNvSpPr/>
                  <p:nvPr/>
                </p:nvSpPr>
                <p:spPr>
                  <a:xfrm>
                    <a:off x="6968649" y="2667389"/>
                    <a:ext cx="132738" cy="11776"/>
                  </a:xfrm>
                  <a:custGeom>
                    <a:avLst/>
                    <a:gdLst/>
                    <a:ahLst/>
                    <a:cxnLst/>
                    <a:rect l="l" t="t" r="r" b="b"/>
                    <a:pathLst>
                      <a:path w="22498" h="1996" extrusionOk="0">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2"/>
                  <p:cNvSpPr/>
                  <p:nvPr/>
                </p:nvSpPr>
                <p:spPr>
                  <a:xfrm>
                    <a:off x="6963510" y="2683549"/>
                    <a:ext cx="143022" cy="11776"/>
                  </a:xfrm>
                  <a:custGeom>
                    <a:avLst/>
                    <a:gdLst/>
                    <a:ahLst/>
                    <a:cxnLst/>
                    <a:rect l="l" t="t" r="r" b="b"/>
                    <a:pathLst>
                      <a:path w="24241" h="1996" extrusionOk="0">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2"/>
                  <p:cNvSpPr/>
                  <p:nvPr/>
                </p:nvSpPr>
                <p:spPr>
                  <a:xfrm>
                    <a:off x="6968649" y="2642639"/>
                    <a:ext cx="132738" cy="25199"/>
                  </a:xfrm>
                  <a:custGeom>
                    <a:avLst/>
                    <a:gdLst/>
                    <a:ahLst/>
                    <a:cxnLst/>
                    <a:rect l="l" t="t" r="r" b="b"/>
                    <a:pathLst>
                      <a:path w="22498" h="4271" extrusionOk="0">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2"/>
                  <p:cNvSpPr/>
                  <p:nvPr/>
                </p:nvSpPr>
                <p:spPr>
                  <a:xfrm>
                    <a:off x="6968649" y="2643990"/>
                    <a:ext cx="132738" cy="11776"/>
                  </a:xfrm>
                  <a:custGeom>
                    <a:avLst/>
                    <a:gdLst/>
                    <a:ahLst/>
                    <a:cxnLst/>
                    <a:rect l="l" t="t" r="r" b="b"/>
                    <a:pathLst>
                      <a:path w="22498" h="1996" extrusionOk="0">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2"/>
                  <p:cNvSpPr/>
                  <p:nvPr/>
                </p:nvSpPr>
                <p:spPr>
                  <a:xfrm>
                    <a:off x="6963510" y="2660156"/>
                    <a:ext cx="143022" cy="11776"/>
                  </a:xfrm>
                  <a:custGeom>
                    <a:avLst/>
                    <a:gdLst/>
                    <a:ahLst/>
                    <a:cxnLst/>
                    <a:rect l="l" t="t" r="r" b="b"/>
                    <a:pathLst>
                      <a:path w="24241" h="1996" extrusionOk="0">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2"/>
                  <p:cNvSpPr/>
                  <p:nvPr/>
                </p:nvSpPr>
                <p:spPr>
                  <a:xfrm>
                    <a:off x="6968649" y="2617451"/>
                    <a:ext cx="132738" cy="25193"/>
                  </a:xfrm>
                  <a:custGeom>
                    <a:avLst/>
                    <a:gdLst/>
                    <a:ahLst/>
                    <a:cxnLst/>
                    <a:rect l="l" t="t" r="r" b="b"/>
                    <a:pathLst>
                      <a:path w="22498" h="4270" extrusionOk="0">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2"/>
                  <p:cNvSpPr/>
                  <p:nvPr/>
                </p:nvSpPr>
                <p:spPr>
                  <a:xfrm>
                    <a:off x="6968649" y="2620590"/>
                    <a:ext cx="132738" cy="11782"/>
                  </a:xfrm>
                  <a:custGeom>
                    <a:avLst/>
                    <a:gdLst/>
                    <a:ahLst/>
                    <a:cxnLst/>
                    <a:rect l="l" t="t" r="r" b="b"/>
                    <a:pathLst>
                      <a:path w="22498" h="1997" extrusionOk="0">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2"/>
                  <p:cNvSpPr/>
                  <p:nvPr/>
                </p:nvSpPr>
                <p:spPr>
                  <a:xfrm>
                    <a:off x="6963510" y="2613357"/>
                    <a:ext cx="143022" cy="11765"/>
                  </a:xfrm>
                  <a:custGeom>
                    <a:avLst/>
                    <a:gdLst/>
                    <a:ahLst/>
                    <a:cxnLst/>
                    <a:rect l="l" t="t" r="r" b="b"/>
                    <a:pathLst>
                      <a:path w="24241" h="1994" extrusionOk="0">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6850372" y="2107302"/>
                    <a:ext cx="369293" cy="477399"/>
                  </a:xfrm>
                  <a:custGeom>
                    <a:avLst/>
                    <a:gdLst/>
                    <a:ahLst/>
                    <a:cxnLst/>
                    <a:rect l="l" t="t" r="r" b="b"/>
                    <a:pathLst>
                      <a:path w="62592" h="80915" extrusionOk="0">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2"/>
                  <p:cNvSpPr/>
                  <p:nvPr/>
                </p:nvSpPr>
                <p:spPr>
                  <a:xfrm>
                    <a:off x="6963510" y="2636756"/>
                    <a:ext cx="143022" cy="11776"/>
                  </a:xfrm>
                  <a:custGeom>
                    <a:avLst/>
                    <a:gdLst/>
                    <a:ahLst/>
                    <a:cxnLst/>
                    <a:rect l="l" t="t" r="r" b="b"/>
                    <a:pathLst>
                      <a:path w="24241" h="1996" extrusionOk="0">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46" name="Google Shape;4846;p62"/>
                <p:cNvSpPr/>
                <p:nvPr/>
              </p:nvSpPr>
              <p:spPr>
                <a:xfrm>
                  <a:off x="7046588" y="2275942"/>
                  <a:ext cx="173076" cy="113894"/>
                </a:xfrm>
                <a:custGeom>
                  <a:avLst/>
                  <a:gdLst/>
                  <a:ahLst/>
                  <a:cxnLst/>
                  <a:rect l="l" t="t" r="r" b="b"/>
                  <a:pathLst>
                    <a:path w="29335" h="19304" extrusionOk="0">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2"/>
                <p:cNvSpPr/>
                <p:nvPr/>
              </p:nvSpPr>
              <p:spPr>
                <a:xfrm>
                  <a:off x="7046588" y="2107680"/>
                  <a:ext cx="168811" cy="145128"/>
                </a:xfrm>
                <a:custGeom>
                  <a:avLst/>
                  <a:gdLst/>
                  <a:ahLst/>
                  <a:cxnLst/>
                  <a:rect l="l" t="t" r="r" b="b"/>
                  <a:pathLst>
                    <a:path w="28612" h="24598" extrusionOk="0">
                      <a:moveTo>
                        <a:pt x="0" y="1"/>
                      </a:moveTo>
                      <a:lnTo>
                        <a:pt x="0" y="24597"/>
                      </a:lnTo>
                      <a:lnTo>
                        <a:pt x="28612" y="24597"/>
                      </a:lnTo>
                      <a:cubicBezTo>
                        <a:pt x="25701" y="11138"/>
                        <a:pt x="14102" y="876"/>
                        <a:pt x="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2"/>
                <p:cNvSpPr/>
                <p:nvPr/>
              </p:nvSpPr>
              <p:spPr>
                <a:xfrm>
                  <a:off x="6850372" y="2275942"/>
                  <a:ext cx="173082" cy="113894"/>
                </a:xfrm>
                <a:custGeom>
                  <a:avLst/>
                  <a:gdLst/>
                  <a:ahLst/>
                  <a:cxnLst/>
                  <a:rect l="l" t="t" r="r" b="b"/>
                  <a:pathLst>
                    <a:path w="29336" h="19304" extrusionOk="0">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2"/>
                <p:cNvSpPr/>
                <p:nvPr/>
              </p:nvSpPr>
              <p:spPr>
                <a:xfrm>
                  <a:off x="6882243" y="2412957"/>
                  <a:ext cx="141211" cy="171743"/>
                </a:xfrm>
                <a:custGeom>
                  <a:avLst/>
                  <a:gdLst/>
                  <a:ahLst/>
                  <a:cxnLst/>
                  <a:rect l="l" t="t" r="r" b="b"/>
                  <a:pathLst>
                    <a:path w="23934" h="29109" extrusionOk="0">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6854637" y="2107680"/>
                  <a:ext cx="168817" cy="145128"/>
                </a:xfrm>
                <a:custGeom>
                  <a:avLst/>
                  <a:gdLst/>
                  <a:ahLst/>
                  <a:cxnLst/>
                  <a:rect l="l" t="t" r="r" b="b"/>
                  <a:pathLst>
                    <a:path w="28613" h="24598" extrusionOk="0">
                      <a:moveTo>
                        <a:pt x="28612" y="1"/>
                      </a:moveTo>
                      <a:cubicBezTo>
                        <a:pt x="14512" y="876"/>
                        <a:pt x="2911" y="11138"/>
                        <a:pt x="1" y="24597"/>
                      </a:cubicBezTo>
                      <a:lnTo>
                        <a:pt x="28612" y="24597"/>
                      </a:lnTo>
                      <a:lnTo>
                        <a:pt x="28612" y="1"/>
                      </a:ln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7046588" y="2412957"/>
                  <a:ext cx="141205" cy="171743"/>
                </a:xfrm>
                <a:custGeom>
                  <a:avLst/>
                  <a:gdLst/>
                  <a:ahLst/>
                  <a:cxnLst/>
                  <a:rect l="l" t="t" r="r" b="b"/>
                  <a:pathLst>
                    <a:path w="23933" h="29109" extrusionOk="0">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4852" name="Google Shape;4852;p62"/>
          <p:cNvGrpSpPr/>
          <p:nvPr/>
        </p:nvGrpSpPr>
        <p:grpSpPr>
          <a:xfrm>
            <a:off x="5795610" y="2063018"/>
            <a:ext cx="671358" cy="671358"/>
            <a:chOff x="6535625" y="760425"/>
            <a:chExt cx="1665900" cy="1665900"/>
          </a:xfrm>
        </p:grpSpPr>
        <p:sp>
          <p:nvSpPr>
            <p:cNvPr id="4853" name="Google Shape;4853;p62"/>
            <p:cNvSpPr/>
            <p:nvPr/>
          </p:nvSpPr>
          <p:spPr>
            <a:xfrm>
              <a:off x="6535625" y="760425"/>
              <a:ext cx="1665900" cy="16659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2"/>
            <p:cNvSpPr/>
            <p:nvPr/>
          </p:nvSpPr>
          <p:spPr>
            <a:xfrm>
              <a:off x="6713675" y="1116525"/>
              <a:ext cx="1309800" cy="13098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2"/>
            <p:cNvSpPr/>
            <p:nvPr/>
          </p:nvSpPr>
          <p:spPr>
            <a:xfrm>
              <a:off x="6831275" y="1351725"/>
              <a:ext cx="1074600" cy="1074600"/>
            </a:xfrm>
            <a:prstGeom prst="ellipse">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2"/>
            <p:cNvSpPr/>
            <p:nvPr/>
          </p:nvSpPr>
          <p:spPr>
            <a:xfrm>
              <a:off x="6942425" y="1574025"/>
              <a:ext cx="852300" cy="852300"/>
            </a:xfrm>
            <a:prstGeom prst="ellipse">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7" name="Google Shape;4857;p62"/>
          <p:cNvGrpSpPr/>
          <p:nvPr/>
        </p:nvGrpSpPr>
        <p:grpSpPr>
          <a:xfrm>
            <a:off x="732427" y="3731418"/>
            <a:ext cx="1340789" cy="640830"/>
            <a:chOff x="238125" y="1151100"/>
            <a:chExt cx="7139450" cy="3412300"/>
          </a:xfrm>
        </p:grpSpPr>
        <p:sp>
          <p:nvSpPr>
            <p:cNvPr id="4858" name="Google Shape;4858;p62"/>
            <p:cNvSpPr/>
            <p:nvPr/>
          </p:nvSpPr>
          <p:spPr>
            <a:xfrm>
              <a:off x="3468350" y="4223875"/>
              <a:ext cx="679000" cy="33952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2"/>
            <p:cNvSpPr/>
            <p:nvPr/>
          </p:nvSpPr>
          <p:spPr>
            <a:xfrm>
              <a:off x="3730250" y="3276125"/>
              <a:ext cx="147275" cy="956575"/>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2"/>
            <p:cNvSpPr/>
            <p:nvPr/>
          </p:nvSpPr>
          <p:spPr>
            <a:xfrm>
              <a:off x="3796275" y="3875600"/>
              <a:ext cx="839350" cy="630550"/>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6240475" y="3130600"/>
              <a:ext cx="1137100" cy="1432800"/>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2"/>
            <p:cNvSpPr/>
            <p:nvPr/>
          </p:nvSpPr>
          <p:spPr>
            <a:xfrm>
              <a:off x="5243900" y="1696775"/>
              <a:ext cx="1764175" cy="1777475"/>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2"/>
            <p:cNvSpPr/>
            <p:nvPr/>
          </p:nvSpPr>
          <p:spPr>
            <a:xfrm>
              <a:off x="3812150" y="1151100"/>
              <a:ext cx="1896075" cy="1245900"/>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2"/>
            <p:cNvSpPr/>
            <p:nvPr/>
          </p:nvSpPr>
          <p:spPr>
            <a:xfrm>
              <a:off x="1910550" y="1151100"/>
              <a:ext cx="1901625" cy="1244175"/>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2"/>
            <p:cNvSpPr/>
            <p:nvPr/>
          </p:nvSpPr>
          <p:spPr>
            <a:xfrm>
              <a:off x="608475" y="1694725"/>
              <a:ext cx="1766425" cy="1778150"/>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2"/>
            <p:cNvSpPr/>
            <p:nvPr/>
          </p:nvSpPr>
          <p:spPr>
            <a:xfrm>
              <a:off x="238125" y="3129050"/>
              <a:ext cx="1137975" cy="1434175"/>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2"/>
            <p:cNvSpPr/>
            <p:nvPr/>
          </p:nvSpPr>
          <p:spPr>
            <a:xfrm>
              <a:off x="1924656" y="1941325"/>
              <a:ext cx="3773110" cy="1646329"/>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2"/>
            <p:cNvSpPr/>
            <p:nvPr/>
          </p:nvSpPr>
          <p:spPr>
            <a:xfrm>
              <a:off x="1028863" y="2678027"/>
              <a:ext cx="1805597" cy="188532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2"/>
            <p:cNvSpPr/>
            <p:nvPr/>
          </p:nvSpPr>
          <p:spPr>
            <a:xfrm>
              <a:off x="4792190" y="2679937"/>
              <a:ext cx="1798951" cy="1883410"/>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0" name="Google Shape;4870;p62"/>
          <p:cNvGrpSpPr/>
          <p:nvPr/>
        </p:nvGrpSpPr>
        <p:grpSpPr>
          <a:xfrm>
            <a:off x="5599650" y="2934699"/>
            <a:ext cx="985357" cy="585764"/>
            <a:chOff x="5145061" y="2881789"/>
            <a:chExt cx="1107641" cy="658458"/>
          </a:xfrm>
        </p:grpSpPr>
        <p:grpSp>
          <p:nvGrpSpPr>
            <p:cNvPr id="4871" name="Google Shape;4871;p62"/>
            <p:cNvGrpSpPr/>
            <p:nvPr/>
          </p:nvGrpSpPr>
          <p:grpSpPr>
            <a:xfrm>
              <a:off x="5722989" y="3244587"/>
              <a:ext cx="529713" cy="295659"/>
              <a:chOff x="5722989" y="3244587"/>
              <a:chExt cx="529713" cy="295659"/>
            </a:xfrm>
          </p:grpSpPr>
          <p:sp>
            <p:nvSpPr>
              <p:cNvPr id="4872" name="Google Shape;4872;p62"/>
              <p:cNvSpPr/>
              <p:nvPr/>
            </p:nvSpPr>
            <p:spPr>
              <a:xfrm>
                <a:off x="5722989" y="3244587"/>
                <a:ext cx="341346" cy="295659"/>
              </a:xfrm>
              <a:custGeom>
                <a:avLst/>
                <a:gdLst/>
                <a:ahLst/>
                <a:cxnLst/>
                <a:rect l="l" t="t" r="r" b="b"/>
                <a:pathLst>
                  <a:path w="2576195" h="2231390" extrusionOk="0">
                    <a:moveTo>
                      <a:pt x="1288021" y="0"/>
                    </a:moveTo>
                    <a:lnTo>
                      <a:pt x="0" y="2230932"/>
                    </a:lnTo>
                    <a:lnTo>
                      <a:pt x="2576042" y="2230932"/>
                    </a:lnTo>
                    <a:lnTo>
                      <a:pt x="1288021" y="0"/>
                    </a:lnTo>
                    <a:close/>
                  </a:path>
                </a:pathLst>
              </a:custGeom>
              <a:solidFill>
                <a:srgbClr val="869FB2"/>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73" name="Google Shape;4873;p62"/>
              <p:cNvSpPr/>
              <p:nvPr/>
            </p:nvSpPr>
            <p:spPr>
              <a:xfrm>
                <a:off x="6035543" y="3298113"/>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74" name="Google Shape;4874;p62"/>
            <p:cNvGrpSpPr/>
            <p:nvPr/>
          </p:nvGrpSpPr>
          <p:grpSpPr>
            <a:xfrm>
              <a:off x="5145061" y="3244587"/>
              <a:ext cx="536807" cy="295659"/>
              <a:chOff x="5145061" y="3244587"/>
              <a:chExt cx="536807" cy="295659"/>
            </a:xfrm>
          </p:grpSpPr>
          <p:sp>
            <p:nvSpPr>
              <p:cNvPr id="4875" name="Google Shape;4875;p62"/>
              <p:cNvSpPr/>
              <p:nvPr/>
            </p:nvSpPr>
            <p:spPr>
              <a:xfrm>
                <a:off x="5340522" y="3244587"/>
                <a:ext cx="341346" cy="295659"/>
              </a:xfrm>
              <a:custGeom>
                <a:avLst/>
                <a:gdLst/>
                <a:ahLst/>
                <a:cxnLst/>
                <a:rect l="l" t="t" r="r" b="b"/>
                <a:pathLst>
                  <a:path w="2576195" h="2231390" extrusionOk="0">
                    <a:moveTo>
                      <a:pt x="1288034" y="0"/>
                    </a:moveTo>
                    <a:lnTo>
                      <a:pt x="0" y="2230920"/>
                    </a:lnTo>
                    <a:lnTo>
                      <a:pt x="2576055" y="2230920"/>
                    </a:lnTo>
                    <a:lnTo>
                      <a:pt x="1288034" y="0"/>
                    </a:lnTo>
                    <a:close/>
                  </a:path>
                </a:pathLst>
              </a:custGeom>
              <a:solidFill>
                <a:srgbClr val="5F7D95"/>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76" name="Google Shape;4876;p62"/>
              <p:cNvSpPr/>
              <p:nvPr/>
            </p:nvSpPr>
            <p:spPr>
              <a:xfrm flipH="1">
                <a:off x="5145061" y="3298599"/>
                <a:ext cx="217159" cy="22492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77" name="Google Shape;4877;p62"/>
            <p:cNvGrpSpPr/>
            <p:nvPr/>
          </p:nvGrpSpPr>
          <p:grpSpPr>
            <a:xfrm>
              <a:off x="5341327" y="2898245"/>
              <a:ext cx="532309" cy="614891"/>
              <a:chOff x="5341327" y="2898245"/>
              <a:chExt cx="532309" cy="614891"/>
            </a:xfrm>
          </p:grpSpPr>
          <p:sp>
            <p:nvSpPr>
              <p:cNvPr id="4878" name="Google Shape;4878;p62"/>
              <p:cNvSpPr/>
              <p:nvPr/>
            </p:nvSpPr>
            <p:spPr>
              <a:xfrm>
                <a:off x="5532290" y="3217476"/>
                <a:ext cx="341346" cy="295659"/>
              </a:xfrm>
              <a:custGeom>
                <a:avLst/>
                <a:gdLst/>
                <a:ahLst/>
                <a:cxnLst/>
                <a:rect l="l" t="t" r="r" b="b"/>
                <a:pathLst>
                  <a:path w="2576195" h="2231390" extrusionOk="0">
                    <a:moveTo>
                      <a:pt x="2576042" y="0"/>
                    </a:moveTo>
                    <a:lnTo>
                      <a:pt x="0" y="0"/>
                    </a:lnTo>
                    <a:lnTo>
                      <a:pt x="1288021" y="2230920"/>
                    </a:lnTo>
                    <a:lnTo>
                      <a:pt x="2576042" y="0"/>
                    </a:lnTo>
                    <a:close/>
                  </a:path>
                </a:pathLst>
              </a:custGeom>
              <a:solidFill>
                <a:srgbClr val="E3E9ED"/>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79" name="Google Shape;4879;p62"/>
              <p:cNvSpPr/>
              <p:nvPr/>
            </p:nvSpPr>
            <p:spPr>
              <a:xfrm flipH="1">
                <a:off x="5341327" y="2898245"/>
                <a:ext cx="217159" cy="334508"/>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4880" name="Google Shape;4880;p62"/>
            <p:cNvGrpSpPr/>
            <p:nvPr/>
          </p:nvGrpSpPr>
          <p:grpSpPr>
            <a:xfrm>
              <a:off x="5532290" y="2881789"/>
              <a:ext cx="620516" cy="305456"/>
              <a:chOff x="5532290" y="2881789"/>
              <a:chExt cx="620516" cy="305456"/>
            </a:xfrm>
          </p:grpSpPr>
          <p:sp>
            <p:nvSpPr>
              <p:cNvPr id="4881" name="Google Shape;4881;p62"/>
              <p:cNvSpPr/>
              <p:nvPr/>
            </p:nvSpPr>
            <p:spPr>
              <a:xfrm>
                <a:off x="5532290" y="2891586"/>
                <a:ext cx="341346" cy="295659"/>
              </a:xfrm>
              <a:custGeom>
                <a:avLst/>
                <a:gdLst/>
                <a:ahLst/>
                <a:cxnLst/>
                <a:rect l="l" t="t" r="r" b="b"/>
                <a:pathLst>
                  <a:path w="2576195" h="2231390" extrusionOk="0">
                    <a:moveTo>
                      <a:pt x="1288021" y="0"/>
                    </a:moveTo>
                    <a:lnTo>
                      <a:pt x="0" y="2230920"/>
                    </a:lnTo>
                    <a:lnTo>
                      <a:pt x="2576042" y="2230920"/>
                    </a:lnTo>
                    <a:lnTo>
                      <a:pt x="1288021" y="0"/>
                    </a:lnTo>
                    <a:close/>
                  </a:path>
                </a:pathLst>
              </a:custGeom>
              <a:solidFill>
                <a:srgbClr val="435D74"/>
              </a:solidFill>
              <a:ln>
                <a:noFill/>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4882" name="Google Shape;4882;p62"/>
              <p:cNvSpPr/>
              <p:nvPr/>
            </p:nvSpPr>
            <p:spPr>
              <a:xfrm>
                <a:off x="5837311" y="2881789"/>
                <a:ext cx="315495" cy="288369"/>
              </a:xfrm>
              <a:custGeom>
                <a:avLst/>
                <a:gdLst/>
                <a:ahLst/>
                <a:cxnLst/>
                <a:rect l="l" t="t" r="r" b="b"/>
                <a:pathLst>
                  <a:path w="1638934" h="2306954" extrusionOk="0">
                    <a:moveTo>
                      <a:pt x="1638680" y="0"/>
                    </a:moveTo>
                    <a:lnTo>
                      <a:pt x="697255" y="0"/>
                    </a:lnTo>
                    <a:lnTo>
                      <a:pt x="697255" y="2306535"/>
                    </a:lnTo>
                    <a:lnTo>
                      <a:pt x="0" y="2306535"/>
                    </a:lnTo>
                  </a:path>
                </a:pathLst>
              </a:custGeom>
              <a:noFill/>
              <a:ln w="2857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4883" name="Google Shape;4883;p62"/>
          <p:cNvGrpSpPr/>
          <p:nvPr/>
        </p:nvGrpSpPr>
        <p:grpSpPr>
          <a:xfrm>
            <a:off x="8178573" y="3726757"/>
            <a:ext cx="269068" cy="645491"/>
            <a:chOff x="7026852" y="3311869"/>
            <a:chExt cx="434331" cy="1041954"/>
          </a:xfrm>
        </p:grpSpPr>
        <p:sp>
          <p:nvSpPr>
            <p:cNvPr id="4884" name="Google Shape;4884;p62"/>
            <p:cNvSpPr/>
            <p:nvPr/>
          </p:nvSpPr>
          <p:spPr>
            <a:xfrm>
              <a:off x="7026852" y="3311869"/>
              <a:ext cx="434331" cy="847405"/>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2"/>
            <p:cNvSpPr/>
            <p:nvPr/>
          </p:nvSpPr>
          <p:spPr>
            <a:xfrm>
              <a:off x="7082395" y="3359392"/>
              <a:ext cx="323321" cy="32332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2"/>
            <p:cNvSpPr/>
            <p:nvPr/>
          </p:nvSpPr>
          <p:spPr>
            <a:xfrm>
              <a:off x="7026852" y="4159239"/>
              <a:ext cx="434331" cy="194585"/>
            </a:xfrm>
            <a:custGeom>
              <a:avLst/>
              <a:gdLst/>
              <a:ahLst/>
              <a:cxnLst/>
              <a:rect l="l" t="t" r="r" b="b"/>
              <a:pathLst>
                <a:path w="16734" h="7497" extrusionOk="0">
                  <a:moveTo>
                    <a:pt x="1" y="1"/>
                  </a:moveTo>
                  <a:lnTo>
                    <a:pt x="8369" y="7496"/>
                  </a:lnTo>
                  <a:lnTo>
                    <a:pt x="1673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87" name="Google Shape;4887;p62"/>
          <p:cNvGrpSpPr/>
          <p:nvPr/>
        </p:nvGrpSpPr>
        <p:grpSpPr>
          <a:xfrm>
            <a:off x="6195154" y="3765995"/>
            <a:ext cx="293882" cy="293836"/>
            <a:chOff x="4873519" y="3311869"/>
            <a:chExt cx="499374" cy="499296"/>
          </a:xfrm>
        </p:grpSpPr>
        <p:sp>
          <p:nvSpPr>
            <p:cNvPr id="4888" name="Google Shape;4888;p62"/>
            <p:cNvSpPr/>
            <p:nvPr/>
          </p:nvSpPr>
          <p:spPr>
            <a:xfrm>
              <a:off x="4873519" y="3311869"/>
              <a:ext cx="499374" cy="499296"/>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2"/>
            <p:cNvSpPr/>
            <p:nvPr/>
          </p:nvSpPr>
          <p:spPr>
            <a:xfrm>
              <a:off x="4894620" y="3329830"/>
              <a:ext cx="202112" cy="182386"/>
            </a:xfrm>
            <a:custGeom>
              <a:avLst/>
              <a:gdLst/>
              <a:ahLst/>
              <a:cxnLst/>
              <a:rect l="l" t="t" r="r" b="b"/>
              <a:pathLst>
                <a:path w="7787" h="7027" extrusionOk="0">
                  <a:moveTo>
                    <a:pt x="0" y="1"/>
                  </a:moveTo>
                  <a:lnTo>
                    <a:pt x="0" y="7026"/>
                  </a:lnTo>
                  <a:lnTo>
                    <a:pt x="7787"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0" name="Google Shape;4890;p62"/>
          <p:cNvGrpSpPr/>
          <p:nvPr/>
        </p:nvGrpSpPr>
        <p:grpSpPr>
          <a:xfrm>
            <a:off x="6195154" y="4078366"/>
            <a:ext cx="293882" cy="293882"/>
            <a:chOff x="4873519" y="3875839"/>
            <a:chExt cx="499374" cy="499374"/>
          </a:xfrm>
        </p:grpSpPr>
        <p:sp>
          <p:nvSpPr>
            <p:cNvPr id="4891" name="Google Shape;4891;p62"/>
            <p:cNvSpPr/>
            <p:nvPr/>
          </p:nvSpPr>
          <p:spPr>
            <a:xfrm>
              <a:off x="4873519" y="3875839"/>
              <a:ext cx="499374" cy="499374"/>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4894620" y="3893826"/>
              <a:ext cx="202112" cy="182360"/>
            </a:xfrm>
            <a:custGeom>
              <a:avLst/>
              <a:gdLst/>
              <a:ahLst/>
              <a:cxnLst/>
              <a:rect l="l" t="t" r="r" b="b"/>
              <a:pathLst>
                <a:path w="7787" h="7026" extrusionOk="0">
                  <a:moveTo>
                    <a:pt x="0" y="0"/>
                  </a:moveTo>
                  <a:lnTo>
                    <a:pt x="0" y="7026"/>
                  </a:lnTo>
                  <a:lnTo>
                    <a:pt x="7787"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3" name="Google Shape;4893;p62"/>
          <p:cNvGrpSpPr/>
          <p:nvPr/>
        </p:nvGrpSpPr>
        <p:grpSpPr>
          <a:xfrm>
            <a:off x="2425681" y="2050319"/>
            <a:ext cx="698104" cy="698208"/>
            <a:chOff x="2565073" y="2075876"/>
            <a:chExt cx="672482" cy="672518"/>
          </a:xfrm>
        </p:grpSpPr>
        <p:sp>
          <p:nvSpPr>
            <p:cNvPr id="4894" name="Google Shape;4894;p62"/>
            <p:cNvSpPr/>
            <p:nvPr/>
          </p:nvSpPr>
          <p:spPr>
            <a:xfrm>
              <a:off x="2642193" y="2530650"/>
              <a:ext cx="419588" cy="217743"/>
            </a:xfrm>
            <a:custGeom>
              <a:avLst/>
              <a:gdLst/>
              <a:ahLst/>
              <a:cxnLst/>
              <a:rect l="l" t="t" r="r" b="b"/>
              <a:pathLst>
                <a:path w="130611" h="67780" extrusionOk="0">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2"/>
            <p:cNvSpPr/>
            <p:nvPr/>
          </p:nvSpPr>
          <p:spPr>
            <a:xfrm>
              <a:off x="2910083" y="2420918"/>
              <a:ext cx="327379" cy="312727"/>
            </a:xfrm>
            <a:custGeom>
              <a:avLst/>
              <a:gdLst/>
              <a:ahLst/>
              <a:cxnLst/>
              <a:rect l="l" t="t" r="r" b="b"/>
              <a:pathLst>
                <a:path w="101908" h="97347" extrusionOk="0">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2"/>
            <p:cNvSpPr/>
            <p:nvPr/>
          </p:nvSpPr>
          <p:spPr>
            <a:xfrm>
              <a:off x="2999034" y="2125384"/>
              <a:ext cx="238522" cy="411351"/>
            </a:xfrm>
            <a:custGeom>
              <a:avLst/>
              <a:gdLst/>
              <a:ahLst/>
              <a:cxnLst/>
              <a:rect l="l" t="t" r="r" b="b"/>
              <a:pathLst>
                <a:path w="74248" h="128047" extrusionOk="0">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2"/>
            <p:cNvSpPr/>
            <p:nvPr/>
          </p:nvSpPr>
          <p:spPr>
            <a:xfrm>
              <a:off x="2740849" y="2075876"/>
              <a:ext cx="419604" cy="217734"/>
            </a:xfrm>
            <a:custGeom>
              <a:avLst/>
              <a:gdLst/>
              <a:ahLst/>
              <a:cxnLst/>
              <a:rect l="l" t="t" r="r" b="b"/>
              <a:pathLst>
                <a:path w="130616" h="67777" extrusionOk="0">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2"/>
            <p:cNvSpPr/>
            <p:nvPr/>
          </p:nvSpPr>
          <p:spPr>
            <a:xfrm>
              <a:off x="2565167" y="2090625"/>
              <a:ext cx="327379" cy="312740"/>
            </a:xfrm>
            <a:custGeom>
              <a:avLst/>
              <a:gdLst/>
              <a:ahLst/>
              <a:cxnLst/>
              <a:rect l="l" t="t" r="r" b="b"/>
              <a:pathLst>
                <a:path w="101908" h="97351" extrusionOk="0">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2"/>
            <p:cNvSpPr/>
            <p:nvPr/>
          </p:nvSpPr>
          <p:spPr>
            <a:xfrm>
              <a:off x="2565073" y="2287538"/>
              <a:ext cx="218572" cy="409555"/>
            </a:xfrm>
            <a:custGeom>
              <a:avLst/>
              <a:gdLst/>
              <a:ahLst/>
              <a:cxnLst/>
              <a:rect l="l" t="t" r="r" b="b"/>
              <a:pathLst>
                <a:path w="68038" h="127488" extrusionOk="0">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00" name="Google Shape;4900;p62"/>
          <p:cNvGrpSpPr/>
          <p:nvPr/>
        </p:nvGrpSpPr>
        <p:grpSpPr>
          <a:xfrm>
            <a:off x="5649092" y="3734919"/>
            <a:ext cx="438354" cy="637329"/>
            <a:chOff x="1697726" y="3244179"/>
            <a:chExt cx="788124" cy="1146069"/>
          </a:xfrm>
        </p:grpSpPr>
        <p:sp>
          <p:nvSpPr>
            <p:cNvPr id="4901" name="Google Shape;4901;p62"/>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2"/>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903" name="Google Shape;4903;p62"/>
          <p:cNvSpPr/>
          <p:nvPr/>
        </p:nvSpPr>
        <p:spPr>
          <a:xfrm>
            <a:off x="8146351" y="3622703"/>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04" name="Google Shape;4904;p62"/>
          <p:cNvGrpSpPr/>
          <p:nvPr/>
        </p:nvGrpSpPr>
        <p:grpSpPr>
          <a:xfrm>
            <a:off x="7650306" y="2063282"/>
            <a:ext cx="799565" cy="670282"/>
            <a:chOff x="7617850" y="2063282"/>
            <a:chExt cx="799565" cy="670282"/>
          </a:xfrm>
        </p:grpSpPr>
        <p:cxnSp>
          <p:nvCxnSpPr>
            <p:cNvPr id="4905" name="Google Shape;4905;p62"/>
            <p:cNvCxnSpPr/>
            <p:nvPr/>
          </p:nvCxnSpPr>
          <p:spPr>
            <a:xfrm rot="5400000" flipH="1">
              <a:off x="7629118"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06" name="Google Shape;4906;p62"/>
            <p:cNvCxnSpPr/>
            <p:nvPr/>
          </p:nvCxnSpPr>
          <p:spPr>
            <a:xfrm rot="-5400000">
              <a:off x="8276270" y="210471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07" name="Google Shape;4907;p62"/>
            <p:cNvCxnSpPr/>
            <p:nvPr/>
          </p:nvCxnSpPr>
          <p:spPr>
            <a:xfrm rot="5400000">
              <a:off x="7629118"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08" name="Google Shape;4908;p62"/>
            <p:cNvCxnSpPr/>
            <p:nvPr/>
          </p:nvCxnSpPr>
          <p:spPr>
            <a:xfrm rot="-5400000" flipH="1">
              <a:off x="8276270" y="2612964"/>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4909" name="Google Shape;4909;p62"/>
            <p:cNvCxnSpPr/>
            <p:nvPr/>
          </p:nvCxnSpPr>
          <p:spPr>
            <a:xfrm rot="10800000">
              <a:off x="7617850" y="2393356"/>
              <a:ext cx="83400" cy="0"/>
            </a:xfrm>
            <a:prstGeom prst="straightConnector1">
              <a:avLst/>
            </a:prstGeom>
            <a:noFill/>
            <a:ln w="9525" cap="flat" cmpd="sng">
              <a:solidFill>
                <a:srgbClr val="667E92"/>
              </a:solidFill>
              <a:prstDash val="solid"/>
              <a:round/>
              <a:headEnd type="none" w="med" len="med"/>
              <a:tailEnd type="none" w="med" len="med"/>
            </a:ln>
          </p:spPr>
        </p:cxnSp>
        <p:cxnSp>
          <p:nvCxnSpPr>
            <p:cNvPr id="4910" name="Google Shape;4910;p62"/>
            <p:cNvCxnSpPr/>
            <p:nvPr/>
          </p:nvCxnSpPr>
          <p:spPr>
            <a:xfrm rot="10800000">
              <a:off x="8334015" y="2393356"/>
              <a:ext cx="83400" cy="0"/>
            </a:xfrm>
            <a:prstGeom prst="straightConnector1">
              <a:avLst/>
            </a:prstGeom>
            <a:noFill/>
            <a:ln w="9525" cap="flat" cmpd="sng">
              <a:solidFill>
                <a:srgbClr val="667E92"/>
              </a:solidFill>
              <a:prstDash val="solid"/>
              <a:round/>
              <a:headEnd type="none" w="med" len="med"/>
              <a:tailEnd type="none" w="med" len="med"/>
            </a:ln>
          </p:spPr>
        </p:cxnSp>
        <p:grpSp>
          <p:nvGrpSpPr>
            <p:cNvPr id="4911" name="Google Shape;4911;p62"/>
            <p:cNvGrpSpPr/>
            <p:nvPr/>
          </p:nvGrpSpPr>
          <p:grpSpPr>
            <a:xfrm>
              <a:off x="7734309" y="2063282"/>
              <a:ext cx="570957" cy="620095"/>
              <a:chOff x="7734309" y="2063282"/>
              <a:chExt cx="570957" cy="620095"/>
            </a:xfrm>
          </p:grpSpPr>
          <p:grpSp>
            <p:nvGrpSpPr>
              <p:cNvPr id="4912" name="Google Shape;4912;p62"/>
              <p:cNvGrpSpPr/>
              <p:nvPr/>
            </p:nvGrpSpPr>
            <p:grpSpPr>
              <a:xfrm>
                <a:off x="8031573" y="2063282"/>
                <a:ext cx="273693" cy="620095"/>
                <a:chOff x="8031573" y="2063282"/>
                <a:chExt cx="273693" cy="620095"/>
              </a:xfrm>
            </p:grpSpPr>
            <p:sp>
              <p:nvSpPr>
                <p:cNvPr id="4913" name="Google Shape;4913;p6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17" name="Google Shape;4917;p62"/>
              <p:cNvGrpSpPr/>
              <p:nvPr/>
            </p:nvGrpSpPr>
            <p:grpSpPr>
              <a:xfrm flipH="1">
                <a:off x="7734309" y="2063282"/>
                <a:ext cx="273693" cy="620095"/>
                <a:chOff x="8031573" y="2063282"/>
                <a:chExt cx="273693" cy="620095"/>
              </a:xfrm>
            </p:grpSpPr>
            <p:sp>
              <p:nvSpPr>
                <p:cNvPr id="4918" name="Google Shape;4918;p62"/>
                <p:cNvSpPr/>
                <p:nvPr/>
              </p:nvSpPr>
              <p:spPr>
                <a:xfrm>
                  <a:off x="8031573" y="2481676"/>
                  <a:ext cx="246012" cy="201702"/>
                </a:xfrm>
                <a:custGeom>
                  <a:avLst/>
                  <a:gdLst/>
                  <a:ahLst/>
                  <a:cxnLst/>
                  <a:rect l="l" t="t" r="r" b="b"/>
                  <a:pathLst>
                    <a:path w="17944" h="14712" extrusionOk="0">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8031573" y="2298026"/>
                  <a:ext cx="273693" cy="250112"/>
                </a:xfrm>
                <a:custGeom>
                  <a:avLst/>
                  <a:gdLst/>
                  <a:ahLst/>
                  <a:cxnLst/>
                  <a:rect l="l" t="t" r="r" b="b"/>
                  <a:pathLst>
                    <a:path w="19963" h="18243" extrusionOk="0">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8031573" y="2063282"/>
                  <a:ext cx="177311" cy="142529"/>
                </a:xfrm>
                <a:custGeom>
                  <a:avLst/>
                  <a:gdLst/>
                  <a:ahLst/>
                  <a:cxnLst/>
                  <a:rect l="l" t="t" r="r" b="b"/>
                  <a:pathLst>
                    <a:path w="12933" h="10396" extrusionOk="0">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8031573" y="2177659"/>
                  <a:ext cx="221307" cy="176914"/>
                </a:xfrm>
                <a:custGeom>
                  <a:avLst/>
                  <a:gdLst/>
                  <a:ahLst/>
                  <a:cxnLst/>
                  <a:rect l="l" t="t" r="r" b="b"/>
                  <a:pathLst>
                    <a:path w="16142" h="12904" extrusionOk="0">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
        <p:nvSpPr>
          <p:cNvPr id="4922" name="Google Shape;4922;p62"/>
          <p:cNvSpPr/>
          <p:nvPr/>
        </p:nvSpPr>
        <p:spPr>
          <a:xfrm>
            <a:off x="7110561" y="3755372"/>
            <a:ext cx="558742" cy="616877"/>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rot="10800000">
            <a:off x="6596743" y="3752786"/>
            <a:ext cx="406111" cy="619462"/>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924" name="Google Shape;4924;p62"/>
          <p:cNvGrpSpPr/>
          <p:nvPr/>
        </p:nvGrpSpPr>
        <p:grpSpPr>
          <a:xfrm>
            <a:off x="7836913" y="2916765"/>
            <a:ext cx="602567" cy="601884"/>
            <a:chOff x="1186975" y="238125"/>
            <a:chExt cx="5244275" cy="5238325"/>
          </a:xfrm>
        </p:grpSpPr>
        <p:sp>
          <p:nvSpPr>
            <p:cNvPr id="4925" name="Google Shape;4925;p62"/>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2"/>
            <p:cNvSpPr/>
            <p:nvPr/>
          </p:nvSpPr>
          <p:spPr>
            <a:xfrm>
              <a:off x="1186975" y="2279750"/>
              <a:ext cx="2628625"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3802600" y="239450"/>
              <a:ext cx="2628650" cy="3196825"/>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3232500"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29" name="Google Shape;4929;p62"/>
          <p:cNvGrpSpPr/>
          <p:nvPr/>
        </p:nvGrpSpPr>
        <p:grpSpPr>
          <a:xfrm>
            <a:off x="3279650" y="2056249"/>
            <a:ext cx="651848" cy="687338"/>
            <a:chOff x="3400515" y="2056248"/>
            <a:chExt cx="698134" cy="735987"/>
          </a:xfrm>
        </p:grpSpPr>
        <p:grpSp>
          <p:nvGrpSpPr>
            <p:cNvPr id="4930" name="Google Shape;4930;p62"/>
            <p:cNvGrpSpPr/>
            <p:nvPr/>
          </p:nvGrpSpPr>
          <p:grpSpPr>
            <a:xfrm>
              <a:off x="3400515" y="2283913"/>
              <a:ext cx="312919" cy="219900"/>
              <a:chOff x="3400515" y="2283913"/>
              <a:chExt cx="312919" cy="219900"/>
            </a:xfrm>
          </p:grpSpPr>
          <p:sp>
            <p:nvSpPr>
              <p:cNvPr id="4931" name="Google Shape;4931;p62"/>
              <p:cNvSpPr/>
              <p:nvPr/>
            </p:nvSpPr>
            <p:spPr>
              <a:xfrm>
                <a:off x="3493534" y="2283913"/>
                <a:ext cx="219900" cy="219900"/>
              </a:xfrm>
              <a:prstGeom prst="ellipse">
                <a:avLst/>
              </a:prstGeom>
              <a:solidFill>
                <a:srgbClr val="435D74"/>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32" name="Google Shape;4932;p62"/>
              <p:cNvCxnSpPr/>
              <p:nvPr/>
            </p:nvCxnSpPr>
            <p:spPr>
              <a:xfrm rot="10800000">
                <a:off x="3400515" y="2393804"/>
                <a:ext cx="95400" cy="0"/>
              </a:xfrm>
              <a:prstGeom prst="straightConnector1">
                <a:avLst/>
              </a:prstGeom>
              <a:noFill/>
              <a:ln w="28575" cap="flat" cmpd="sng">
                <a:solidFill>
                  <a:srgbClr val="435D74"/>
                </a:solidFill>
                <a:prstDash val="solid"/>
                <a:round/>
                <a:headEnd type="none" w="med" len="med"/>
                <a:tailEnd type="none" w="med" len="med"/>
              </a:ln>
            </p:spPr>
          </p:cxnSp>
        </p:grpSp>
        <p:grpSp>
          <p:nvGrpSpPr>
            <p:cNvPr id="4933" name="Google Shape;4933;p62"/>
            <p:cNvGrpSpPr/>
            <p:nvPr/>
          </p:nvGrpSpPr>
          <p:grpSpPr>
            <a:xfrm>
              <a:off x="3547823" y="2461089"/>
              <a:ext cx="219900" cy="331146"/>
              <a:chOff x="3547823" y="2461089"/>
              <a:chExt cx="219900" cy="331146"/>
            </a:xfrm>
          </p:grpSpPr>
          <p:sp>
            <p:nvSpPr>
              <p:cNvPr id="4934" name="Google Shape;4934;p62"/>
              <p:cNvSpPr/>
              <p:nvPr/>
            </p:nvSpPr>
            <p:spPr>
              <a:xfrm>
                <a:off x="3547823" y="2461089"/>
                <a:ext cx="219900" cy="219900"/>
              </a:xfrm>
              <a:prstGeom prst="ellipse">
                <a:avLst/>
              </a:prstGeom>
              <a:solidFill>
                <a:srgbClr val="5F7D95"/>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35" name="Google Shape;4935;p62"/>
              <p:cNvCxnSpPr/>
              <p:nvPr/>
            </p:nvCxnSpPr>
            <p:spPr>
              <a:xfrm rot="10800000">
                <a:off x="3657701" y="2678535"/>
                <a:ext cx="0" cy="113700"/>
              </a:xfrm>
              <a:prstGeom prst="straightConnector1">
                <a:avLst/>
              </a:prstGeom>
              <a:noFill/>
              <a:ln w="28575" cap="flat" cmpd="sng">
                <a:solidFill>
                  <a:srgbClr val="5F7D95"/>
                </a:solidFill>
                <a:prstDash val="solid"/>
                <a:round/>
                <a:headEnd type="none" w="med" len="med"/>
                <a:tailEnd type="none" w="med" len="med"/>
              </a:ln>
            </p:spPr>
          </p:cxnSp>
        </p:grpSp>
        <p:grpSp>
          <p:nvGrpSpPr>
            <p:cNvPr id="4936" name="Google Shape;4936;p62"/>
            <p:cNvGrpSpPr/>
            <p:nvPr/>
          </p:nvGrpSpPr>
          <p:grpSpPr>
            <a:xfrm>
              <a:off x="3734138" y="2461089"/>
              <a:ext cx="219900" cy="331146"/>
              <a:chOff x="3734138" y="2461089"/>
              <a:chExt cx="219900" cy="331146"/>
            </a:xfrm>
          </p:grpSpPr>
          <p:sp>
            <p:nvSpPr>
              <p:cNvPr id="4937" name="Google Shape;4937;p62"/>
              <p:cNvSpPr/>
              <p:nvPr/>
            </p:nvSpPr>
            <p:spPr>
              <a:xfrm>
                <a:off x="3734138" y="2461089"/>
                <a:ext cx="219900" cy="219900"/>
              </a:xfrm>
              <a:prstGeom prst="ellipse">
                <a:avLst/>
              </a:prstGeom>
              <a:solidFill>
                <a:srgbClr val="869FB2"/>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38" name="Google Shape;4938;p62"/>
              <p:cNvCxnSpPr/>
              <p:nvPr/>
            </p:nvCxnSpPr>
            <p:spPr>
              <a:xfrm rot="10800000">
                <a:off x="3844020" y="2678535"/>
                <a:ext cx="0" cy="113700"/>
              </a:xfrm>
              <a:prstGeom prst="straightConnector1">
                <a:avLst/>
              </a:prstGeom>
              <a:noFill/>
              <a:ln w="28575" cap="flat" cmpd="sng">
                <a:solidFill>
                  <a:srgbClr val="869FB2"/>
                </a:solidFill>
                <a:prstDash val="solid"/>
                <a:round/>
                <a:headEnd type="none" w="med" len="med"/>
                <a:tailEnd type="none" w="med" len="med"/>
              </a:ln>
            </p:spPr>
          </p:cxnSp>
        </p:grpSp>
        <p:grpSp>
          <p:nvGrpSpPr>
            <p:cNvPr id="4939" name="Google Shape;4939;p62"/>
            <p:cNvGrpSpPr/>
            <p:nvPr/>
          </p:nvGrpSpPr>
          <p:grpSpPr>
            <a:xfrm>
              <a:off x="3787560" y="2281742"/>
              <a:ext cx="311089" cy="219900"/>
              <a:chOff x="3787560" y="2281742"/>
              <a:chExt cx="311089" cy="219900"/>
            </a:xfrm>
          </p:grpSpPr>
          <p:sp>
            <p:nvSpPr>
              <p:cNvPr id="4940" name="Google Shape;4940;p62"/>
              <p:cNvSpPr/>
              <p:nvPr/>
            </p:nvSpPr>
            <p:spPr>
              <a:xfrm>
                <a:off x="3787560" y="2281742"/>
                <a:ext cx="219900" cy="219900"/>
              </a:xfrm>
              <a:prstGeom prst="ellipse">
                <a:avLst/>
              </a:prstGeom>
              <a:solidFill>
                <a:srgbClr val="A5B7C6"/>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4941" name="Google Shape;4941;p62"/>
              <p:cNvCxnSpPr/>
              <p:nvPr/>
            </p:nvCxnSpPr>
            <p:spPr>
              <a:xfrm rot="10800000">
                <a:off x="4003849" y="2393795"/>
                <a:ext cx="94800" cy="0"/>
              </a:xfrm>
              <a:prstGeom prst="straightConnector1">
                <a:avLst/>
              </a:prstGeom>
              <a:noFill/>
              <a:ln w="28575" cap="flat" cmpd="sng">
                <a:solidFill>
                  <a:srgbClr val="A5B7C6"/>
                </a:solidFill>
                <a:prstDash val="solid"/>
                <a:round/>
                <a:headEnd type="none" w="med" len="med"/>
                <a:tailEnd type="none" w="med" len="med"/>
              </a:ln>
            </p:spPr>
          </p:cxnSp>
        </p:grpSp>
        <p:grpSp>
          <p:nvGrpSpPr>
            <p:cNvPr id="4942" name="Google Shape;4942;p62"/>
            <p:cNvGrpSpPr/>
            <p:nvPr/>
          </p:nvGrpSpPr>
          <p:grpSpPr>
            <a:xfrm>
              <a:off x="3637290" y="2056248"/>
              <a:ext cx="219900" cy="330736"/>
              <a:chOff x="3637290" y="2056248"/>
              <a:chExt cx="219900" cy="330736"/>
            </a:xfrm>
          </p:grpSpPr>
          <p:sp>
            <p:nvSpPr>
              <p:cNvPr id="4943" name="Google Shape;4943;p62"/>
              <p:cNvSpPr/>
              <p:nvPr/>
            </p:nvSpPr>
            <p:spPr>
              <a:xfrm>
                <a:off x="3637290" y="2167085"/>
                <a:ext cx="219900" cy="219900"/>
              </a:xfrm>
              <a:prstGeom prst="ellipse">
                <a:avLst/>
              </a:prstGeom>
              <a:solidFill>
                <a:srgbClr val="BAC8D3"/>
              </a:solidFill>
              <a:ln>
                <a:noFill/>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4944" name="Google Shape;4944;p62"/>
              <p:cNvCxnSpPr/>
              <p:nvPr/>
            </p:nvCxnSpPr>
            <p:spPr>
              <a:xfrm rot="10800000">
                <a:off x="3747169" y="2056248"/>
                <a:ext cx="0" cy="113700"/>
              </a:xfrm>
              <a:prstGeom prst="straightConnector1">
                <a:avLst/>
              </a:prstGeom>
              <a:noFill/>
              <a:ln w="28575" cap="flat" cmpd="sng">
                <a:solidFill>
                  <a:srgbClr val="BAC8D3"/>
                </a:solidFill>
                <a:prstDash val="solid"/>
                <a:round/>
                <a:headEnd type="none" w="med" len="med"/>
                <a:tailEnd type="none" w="med" len="med"/>
              </a:ln>
            </p:spPr>
          </p:cxnSp>
        </p:grpSp>
      </p:grpSp>
      <p:grpSp>
        <p:nvGrpSpPr>
          <p:cNvPr id="4945" name="Google Shape;4945;p62"/>
          <p:cNvGrpSpPr/>
          <p:nvPr/>
        </p:nvGrpSpPr>
        <p:grpSpPr>
          <a:xfrm>
            <a:off x="2571356" y="2926255"/>
            <a:ext cx="1268144" cy="592394"/>
            <a:chOff x="238125" y="1188750"/>
            <a:chExt cx="7140450" cy="3335550"/>
          </a:xfrm>
        </p:grpSpPr>
        <p:sp>
          <p:nvSpPr>
            <p:cNvPr id="4946" name="Google Shape;4946;p62"/>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2"/>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2"/>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1" name="Google Shape;4951;p62"/>
          <p:cNvGrpSpPr/>
          <p:nvPr/>
        </p:nvGrpSpPr>
        <p:grpSpPr>
          <a:xfrm>
            <a:off x="6679257" y="2928410"/>
            <a:ext cx="1053944" cy="590147"/>
            <a:chOff x="238125" y="1335475"/>
            <a:chExt cx="5418735" cy="3034175"/>
          </a:xfrm>
        </p:grpSpPr>
        <p:sp>
          <p:nvSpPr>
            <p:cNvPr id="4952" name="Google Shape;4952;p62"/>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2"/>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5" name="Google Shape;4955;p62"/>
          <p:cNvGrpSpPr/>
          <p:nvPr/>
        </p:nvGrpSpPr>
        <p:grpSpPr>
          <a:xfrm>
            <a:off x="4110066" y="3733309"/>
            <a:ext cx="1268207" cy="638939"/>
            <a:chOff x="3967651" y="3645904"/>
            <a:chExt cx="1479304" cy="745292"/>
          </a:xfrm>
        </p:grpSpPr>
        <p:grpSp>
          <p:nvGrpSpPr>
            <p:cNvPr id="4956" name="Google Shape;4956;p62"/>
            <p:cNvGrpSpPr/>
            <p:nvPr/>
          </p:nvGrpSpPr>
          <p:grpSpPr>
            <a:xfrm>
              <a:off x="3967651" y="4009026"/>
              <a:ext cx="1479304" cy="382170"/>
              <a:chOff x="3967651" y="4009026"/>
              <a:chExt cx="1479304" cy="382170"/>
            </a:xfrm>
          </p:grpSpPr>
          <p:grpSp>
            <p:nvGrpSpPr>
              <p:cNvPr id="4957" name="Google Shape;4957;p62"/>
              <p:cNvGrpSpPr/>
              <p:nvPr/>
            </p:nvGrpSpPr>
            <p:grpSpPr>
              <a:xfrm>
                <a:off x="4892216" y="4195630"/>
                <a:ext cx="554739" cy="195566"/>
                <a:chOff x="3604375" y="4892160"/>
                <a:chExt cx="1651500" cy="582215"/>
              </a:xfrm>
            </p:grpSpPr>
            <p:sp>
              <p:nvSpPr>
                <p:cNvPr id="4958" name="Google Shape;4958;p62"/>
                <p:cNvSpPr/>
                <p:nvPr/>
              </p:nvSpPr>
              <p:spPr>
                <a:xfrm>
                  <a:off x="3604375" y="4892160"/>
                  <a:ext cx="1651500" cy="146825"/>
                </a:xfrm>
                <a:custGeom>
                  <a:avLst/>
                  <a:gdLst/>
                  <a:ahLst/>
                  <a:cxnLst/>
                  <a:rect l="l" t="t" r="r" b="b"/>
                  <a:pathLst>
                    <a:path w="66060" h="5873" extrusionOk="0">
                      <a:moveTo>
                        <a:pt x="1" y="0"/>
                      </a:moveTo>
                      <a:lnTo>
                        <a:pt x="7340" y="5872"/>
                      </a:lnTo>
                      <a:lnTo>
                        <a:pt x="66060" y="5872"/>
                      </a:lnTo>
                      <a:lnTo>
                        <a:pt x="5138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2"/>
                <p:cNvSpPr/>
                <p:nvPr/>
              </p:nvSpPr>
              <p:spPr>
                <a:xfrm>
                  <a:off x="3787875" y="5033975"/>
                  <a:ext cx="1468000" cy="440400"/>
                </a:xfrm>
                <a:custGeom>
                  <a:avLst/>
                  <a:gdLst/>
                  <a:ahLst/>
                  <a:cxnLst/>
                  <a:rect l="l" t="t" r="r" b="b"/>
                  <a:pathLst>
                    <a:path w="58720" h="17616" extrusionOk="0">
                      <a:moveTo>
                        <a:pt x="0" y="0"/>
                      </a:moveTo>
                      <a:lnTo>
                        <a:pt x="0" y="17615"/>
                      </a:lnTo>
                      <a:lnTo>
                        <a:pt x="58720" y="17615"/>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0" name="Google Shape;4960;p62"/>
              <p:cNvGrpSpPr/>
              <p:nvPr/>
            </p:nvGrpSpPr>
            <p:grpSpPr>
              <a:xfrm>
                <a:off x="3967651" y="4146303"/>
                <a:ext cx="579402" cy="244893"/>
                <a:chOff x="851875" y="4745310"/>
                <a:chExt cx="1724925" cy="729065"/>
              </a:xfrm>
            </p:grpSpPr>
            <p:sp>
              <p:nvSpPr>
                <p:cNvPr id="4961" name="Google Shape;4961;p62"/>
                <p:cNvSpPr/>
                <p:nvPr/>
              </p:nvSpPr>
              <p:spPr>
                <a:xfrm>
                  <a:off x="851925" y="4745310"/>
                  <a:ext cx="1724875" cy="146875"/>
                </a:xfrm>
                <a:custGeom>
                  <a:avLst/>
                  <a:gdLst/>
                  <a:ahLst/>
                  <a:cxnLst/>
                  <a:rect l="l" t="t" r="r" b="b"/>
                  <a:pathLst>
                    <a:path w="68995" h="5875" extrusionOk="0">
                      <a:moveTo>
                        <a:pt x="14679" y="0"/>
                      </a:moveTo>
                      <a:lnTo>
                        <a:pt x="1" y="5874"/>
                      </a:lnTo>
                      <a:lnTo>
                        <a:pt x="58718" y="5874"/>
                      </a:lnTo>
                      <a:lnTo>
                        <a:pt x="68994"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2"/>
                <p:cNvSpPr/>
                <p:nvPr/>
              </p:nvSpPr>
              <p:spPr>
                <a:xfrm>
                  <a:off x="851875" y="4887175"/>
                  <a:ext cx="1468025" cy="587200"/>
                </a:xfrm>
                <a:custGeom>
                  <a:avLst/>
                  <a:gdLst/>
                  <a:ahLst/>
                  <a:cxnLst/>
                  <a:rect l="l" t="t" r="r" b="b"/>
                  <a:pathLst>
                    <a:path w="58721" h="23488" extrusionOk="0">
                      <a:moveTo>
                        <a:pt x="0" y="0"/>
                      </a:moveTo>
                      <a:lnTo>
                        <a:pt x="0" y="23487"/>
                      </a:lnTo>
                      <a:lnTo>
                        <a:pt x="58720" y="23487"/>
                      </a:lnTo>
                      <a:lnTo>
                        <a:pt x="58720"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63" name="Google Shape;4963;p62"/>
              <p:cNvGrpSpPr/>
              <p:nvPr/>
            </p:nvGrpSpPr>
            <p:grpSpPr>
              <a:xfrm>
                <a:off x="4460753" y="4009026"/>
                <a:ext cx="493110" cy="382170"/>
                <a:chOff x="2319875" y="4336625"/>
                <a:chExt cx="1468025" cy="1137750"/>
              </a:xfrm>
            </p:grpSpPr>
            <p:sp>
              <p:nvSpPr>
                <p:cNvPr id="4964" name="Google Shape;4964;p62"/>
                <p:cNvSpPr/>
                <p:nvPr/>
              </p:nvSpPr>
              <p:spPr>
                <a:xfrm>
                  <a:off x="2319875" y="4336625"/>
                  <a:ext cx="1468025" cy="146875"/>
                </a:xfrm>
                <a:custGeom>
                  <a:avLst/>
                  <a:gdLst/>
                  <a:ahLst/>
                  <a:cxnLst/>
                  <a:rect l="l" t="t" r="r" b="b"/>
                  <a:pathLst>
                    <a:path w="58721" h="5875" extrusionOk="0">
                      <a:moveTo>
                        <a:pt x="14681" y="0"/>
                      </a:moveTo>
                      <a:lnTo>
                        <a:pt x="0" y="5874"/>
                      </a:lnTo>
                      <a:lnTo>
                        <a:pt x="58720" y="5874"/>
                      </a:lnTo>
                      <a:lnTo>
                        <a:pt x="44042" y="0"/>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2"/>
                <p:cNvSpPr/>
                <p:nvPr/>
              </p:nvSpPr>
              <p:spPr>
                <a:xfrm>
                  <a:off x="2319875" y="4483425"/>
                  <a:ext cx="1468025" cy="990950"/>
                </a:xfrm>
                <a:custGeom>
                  <a:avLst/>
                  <a:gdLst/>
                  <a:ahLst/>
                  <a:cxnLst/>
                  <a:rect l="l" t="t" r="r" b="b"/>
                  <a:pathLst>
                    <a:path w="58721" h="39638" extrusionOk="0">
                      <a:moveTo>
                        <a:pt x="0" y="0"/>
                      </a:moveTo>
                      <a:lnTo>
                        <a:pt x="0" y="39637"/>
                      </a:lnTo>
                      <a:lnTo>
                        <a:pt x="58720" y="39637"/>
                      </a:lnTo>
                      <a:lnTo>
                        <a:pt x="587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66" name="Google Shape;4966;p62"/>
            <p:cNvGrpSpPr/>
            <p:nvPr/>
          </p:nvGrpSpPr>
          <p:grpSpPr>
            <a:xfrm>
              <a:off x="4479443" y="3645904"/>
              <a:ext cx="455965" cy="388789"/>
              <a:chOff x="2957425" y="238100"/>
              <a:chExt cx="1910200" cy="1628775"/>
            </a:xfrm>
          </p:grpSpPr>
          <p:sp>
            <p:nvSpPr>
              <p:cNvPr id="4967" name="Google Shape;4967;p62"/>
              <p:cNvSpPr/>
              <p:nvPr/>
            </p:nvSpPr>
            <p:spPr>
              <a:xfrm>
                <a:off x="4035900" y="239600"/>
                <a:ext cx="831725" cy="906350"/>
              </a:xfrm>
              <a:custGeom>
                <a:avLst/>
                <a:gdLst/>
                <a:ahLst/>
                <a:cxnLst/>
                <a:rect l="l" t="t" r="r" b="b"/>
                <a:pathLst>
                  <a:path w="33269" h="36254" extrusionOk="0">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2"/>
              <p:cNvSpPr/>
              <p:nvPr/>
            </p:nvSpPr>
            <p:spPr>
              <a:xfrm>
                <a:off x="4062725" y="270525"/>
                <a:ext cx="775400" cy="855625"/>
              </a:xfrm>
              <a:custGeom>
                <a:avLst/>
                <a:gdLst/>
                <a:ahLst/>
                <a:cxnLst/>
                <a:rect l="l" t="t" r="r" b="b"/>
                <a:pathLst>
                  <a:path w="31016" h="34225" extrusionOk="0">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2"/>
              <p:cNvSpPr/>
              <p:nvPr/>
            </p:nvSpPr>
            <p:spPr>
              <a:xfrm>
                <a:off x="2957425" y="254350"/>
                <a:ext cx="842900" cy="896500"/>
              </a:xfrm>
              <a:custGeom>
                <a:avLst/>
                <a:gdLst/>
                <a:ahLst/>
                <a:cxnLst/>
                <a:rect l="l" t="t" r="r" b="b"/>
                <a:pathLst>
                  <a:path w="33716" h="35860" extrusionOk="0">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2987525" y="285250"/>
                <a:ext cx="786050" cy="845950"/>
              </a:xfrm>
              <a:custGeom>
                <a:avLst/>
                <a:gdLst/>
                <a:ahLst/>
                <a:cxnLst/>
                <a:rect l="l" t="t" r="r" b="b"/>
                <a:pathLst>
                  <a:path w="31442" h="33838" extrusionOk="0">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2"/>
              <p:cNvSpPr/>
              <p:nvPr/>
            </p:nvSpPr>
            <p:spPr>
              <a:xfrm>
                <a:off x="3368550" y="238100"/>
                <a:ext cx="1089150" cy="1354050"/>
              </a:xfrm>
              <a:custGeom>
                <a:avLst/>
                <a:gdLst/>
                <a:ahLst/>
                <a:cxnLst/>
                <a:rect l="l" t="t" r="r" b="b"/>
                <a:pathLst>
                  <a:path w="43566" h="54162" extrusionOk="0">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2"/>
              <p:cNvSpPr/>
              <p:nvPr/>
            </p:nvSpPr>
            <p:spPr>
              <a:xfrm>
                <a:off x="3588225" y="1559325"/>
                <a:ext cx="673800" cy="265125"/>
              </a:xfrm>
              <a:custGeom>
                <a:avLst/>
                <a:gdLst/>
                <a:ahLst/>
                <a:cxnLst/>
                <a:rect l="l" t="t" r="r" b="b"/>
                <a:pathLst>
                  <a:path w="26952" h="10605" extrusionOk="0">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2"/>
              <p:cNvSpPr/>
              <p:nvPr/>
            </p:nvSpPr>
            <p:spPr>
              <a:xfrm>
                <a:off x="3513850" y="1774875"/>
                <a:ext cx="825300" cy="92000"/>
              </a:xfrm>
              <a:custGeom>
                <a:avLst/>
                <a:gdLst/>
                <a:ahLst/>
                <a:cxnLst/>
                <a:rect l="l" t="t" r="r" b="b"/>
                <a:pathLst>
                  <a:path w="33012" h="3680" extrusionOk="0">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2"/>
              <p:cNvSpPr/>
              <p:nvPr/>
            </p:nvSpPr>
            <p:spPr>
              <a:xfrm>
                <a:off x="3466550" y="322000"/>
                <a:ext cx="893500" cy="458025"/>
              </a:xfrm>
              <a:custGeom>
                <a:avLst/>
                <a:gdLst/>
                <a:ahLst/>
                <a:cxnLst/>
                <a:rect l="l" t="t" r="r" b="b"/>
                <a:pathLst>
                  <a:path w="35740" h="18321" extrusionOk="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2"/>
              <p:cNvSpPr/>
              <p:nvPr/>
            </p:nvSpPr>
            <p:spPr>
              <a:xfrm>
                <a:off x="3472850" y="260850"/>
                <a:ext cx="874375" cy="56650"/>
              </a:xfrm>
              <a:custGeom>
                <a:avLst/>
                <a:gdLst/>
                <a:ahLst/>
                <a:cxnLst/>
                <a:rect l="l" t="t" r="r" b="b"/>
                <a:pathLst>
                  <a:path w="34975" h="2266" extrusionOk="0">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3746150" y="421050"/>
                <a:ext cx="332625" cy="316350"/>
              </a:xfrm>
              <a:custGeom>
                <a:avLst/>
                <a:gdLst/>
                <a:ahLst/>
                <a:cxnLst/>
                <a:rect l="l" t="t" r="r" b="b"/>
                <a:pathLst>
                  <a:path w="13305" h="12654" extrusionOk="0">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77" name="Google Shape;4977;p62"/>
          <p:cNvGrpSpPr/>
          <p:nvPr/>
        </p:nvGrpSpPr>
        <p:grpSpPr>
          <a:xfrm>
            <a:off x="2496179" y="3734510"/>
            <a:ext cx="1243128" cy="637739"/>
            <a:chOff x="2496310" y="3693351"/>
            <a:chExt cx="1342906" cy="688926"/>
          </a:xfrm>
        </p:grpSpPr>
        <p:grpSp>
          <p:nvGrpSpPr>
            <p:cNvPr id="4978" name="Google Shape;4978;p62"/>
            <p:cNvGrpSpPr/>
            <p:nvPr/>
          </p:nvGrpSpPr>
          <p:grpSpPr>
            <a:xfrm>
              <a:off x="2496310" y="3693351"/>
              <a:ext cx="1342906" cy="688875"/>
              <a:chOff x="2496310" y="3693351"/>
              <a:chExt cx="1342906" cy="688875"/>
            </a:xfrm>
          </p:grpSpPr>
          <p:sp>
            <p:nvSpPr>
              <p:cNvPr id="4979" name="Google Shape;4979;p62"/>
              <p:cNvSpPr/>
              <p:nvPr/>
            </p:nvSpPr>
            <p:spPr>
              <a:xfrm>
                <a:off x="2567815" y="3809577"/>
                <a:ext cx="1200140" cy="572649"/>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2"/>
              <p:cNvSpPr/>
              <p:nvPr/>
            </p:nvSpPr>
            <p:spPr>
              <a:xfrm>
                <a:off x="342068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2"/>
              <p:cNvSpPr/>
              <p:nvPr/>
            </p:nvSpPr>
            <p:spPr>
              <a:xfrm>
                <a:off x="3135700" y="3791751"/>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2"/>
              <p:cNvSpPr/>
              <p:nvPr/>
            </p:nvSpPr>
            <p:spPr>
              <a:xfrm>
                <a:off x="3620515"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2"/>
              <p:cNvSpPr/>
              <p:nvPr/>
            </p:nvSpPr>
            <p:spPr>
              <a:xfrm>
                <a:off x="2843808" y="3858516"/>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2652010" y="4032917"/>
                <a:ext cx="65100" cy="651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985" name="Google Shape;4985;p62"/>
              <p:cNvCxnSpPr>
                <a:stCxn id="4983" idx="0"/>
              </p:cNvCxnSpPr>
              <p:nvPr/>
            </p:nvCxnSpPr>
            <p:spPr>
              <a:xfrm rot="5400000" flipH="1">
                <a:off x="2741958" y="3724116"/>
                <a:ext cx="68700" cy="200100"/>
              </a:xfrm>
              <a:prstGeom prst="bentConnector2">
                <a:avLst/>
              </a:prstGeom>
              <a:noFill/>
              <a:ln w="19050" cap="flat" cmpd="sng">
                <a:solidFill>
                  <a:srgbClr val="869FB2"/>
                </a:solidFill>
                <a:prstDash val="solid"/>
                <a:round/>
                <a:headEnd type="none" w="med" len="med"/>
                <a:tailEnd type="none" w="med" len="med"/>
              </a:ln>
            </p:spPr>
          </p:cxnSp>
          <p:cxnSp>
            <p:nvCxnSpPr>
              <p:cNvPr id="4986" name="Google Shape;4986;p62"/>
              <p:cNvCxnSpPr>
                <a:stCxn id="4980" idx="0"/>
              </p:cNvCxnSpPr>
              <p:nvPr/>
            </p:nvCxnSpPr>
            <p:spPr>
              <a:xfrm rot="-5400000">
                <a:off x="3512338" y="3723516"/>
                <a:ext cx="75900" cy="194100"/>
              </a:xfrm>
              <a:prstGeom prst="bentConnector2">
                <a:avLst/>
              </a:prstGeom>
              <a:noFill/>
              <a:ln w="19050" cap="flat" cmpd="sng">
                <a:solidFill>
                  <a:srgbClr val="869FB2"/>
                </a:solidFill>
                <a:prstDash val="solid"/>
                <a:round/>
                <a:headEnd type="none" w="med" len="med"/>
                <a:tailEnd type="none" w="med" len="med"/>
              </a:ln>
            </p:spPr>
          </p:cxnSp>
          <p:cxnSp>
            <p:nvCxnSpPr>
              <p:cNvPr id="4987" name="Google Shape;4987;p62"/>
              <p:cNvCxnSpPr>
                <a:stCxn id="4981" idx="0"/>
              </p:cNvCxnSpPr>
              <p:nvPr/>
            </p:nvCxnSpPr>
            <p:spPr>
              <a:xfrm rot="-5400000">
                <a:off x="3119350" y="3742251"/>
                <a:ext cx="984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88" name="Google Shape;4988;p62"/>
              <p:cNvCxnSpPr>
                <a:stCxn id="4984" idx="2"/>
              </p:cNvCxnSpPr>
              <p:nvPr/>
            </p:nvCxnSpPr>
            <p:spPr>
              <a:xfrm flipH="1">
                <a:off x="2496310" y="4065467"/>
                <a:ext cx="155700" cy="600"/>
              </a:xfrm>
              <a:prstGeom prst="bentConnector3">
                <a:avLst>
                  <a:gd name="adj1" fmla="val 50000"/>
                </a:avLst>
              </a:prstGeom>
              <a:noFill/>
              <a:ln w="19050" cap="flat" cmpd="sng">
                <a:solidFill>
                  <a:srgbClr val="869FB2"/>
                </a:solidFill>
                <a:prstDash val="solid"/>
                <a:round/>
                <a:headEnd type="none" w="med" len="med"/>
                <a:tailEnd type="none" w="med" len="med"/>
              </a:ln>
            </p:spPr>
          </p:cxnSp>
          <p:cxnSp>
            <p:nvCxnSpPr>
              <p:cNvPr id="4989" name="Google Shape;4989;p62"/>
              <p:cNvCxnSpPr>
                <a:stCxn id="4982" idx="6"/>
              </p:cNvCxnSpPr>
              <p:nvPr/>
            </p:nvCxnSpPr>
            <p:spPr>
              <a:xfrm>
                <a:off x="3685615" y="4065467"/>
                <a:ext cx="153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4990" name="Google Shape;4990;p62"/>
            <p:cNvGrpSpPr/>
            <p:nvPr/>
          </p:nvGrpSpPr>
          <p:grpSpPr>
            <a:xfrm>
              <a:off x="2675275" y="3930557"/>
              <a:ext cx="1003306" cy="451719"/>
              <a:chOff x="2675275" y="4174282"/>
              <a:chExt cx="1003306" cy="451719"/>
            </a:xfrm>
          </p:grpSpPr>
          <p:sp>
            <p:nvSpPr>
              <p:cNvPr id="4991" name="Google Shape;4991;p62"/>
              <p:cNvSpPr/>
              <p:nvPr/>
            </p:nvSpPr>
            <p:spPr>
              <a:xfrm>
                <a:off x="2675275" y="4174282"/>
                <a:ext cx="1003306" cy="451719"/>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2"/>
              <p:cNvSpPr/>
              <p:nvPr/>
            </p:nvSpPr>
            <p:spPr>
              <a:xfrm>
                <a:off x="2716046" y="4210984"/>
                <a:ext cx="921789" cy="415018"/>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2762606" y="4252906"/>
                <a:ext cx="828676" cy="373095"/>
              </a:xfrm>
              <a:custGeom>
                <a:avLst/>
                <a:gdLst/>
                <a:ahLst/>
                <a:cxnLst/>
                <a:rect l="l" t="t" r="r" b="b"/>
                <a:pathLst>
                  <a:path w="27286" h="12285" extrusionOk="0">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994" name="Google Shape;4994;p62"/>
          <p:cNvGrpSpPr/>
          <p:nvPr/>
        </p:nvGrpSpPr>
        <p:grpSpPr>
          <a:xfrm>
            <a:off x="1669850" y="1171356"/>
            <a:ext cx="574511" cy="874709"/>
            <a:chOff x="1715404" y="1112080"/>
            <a:chExt cx="642270" cy="977984"/>
          </a:xfrm>
        </p:grpSpPr>
        <p:grpSp>
          <p:nvGrpSpPr>
            <p:cNvPr id="4995" name="Google Shape;4995;p62"/>
            <p:cNvGrpSpPr/>
            <p:nvPr/>
          </p:nvGrpSpPr>
          <p:grpSpPr>
            <a:xfrm>
              <a:off x="1715404" y="1112080"/>
              <a:ext cx="642270" cy="977984"/>
              <a:chOff x="1715404" y="1112080"/>
              <a:chExt cx="642270" cy="977984"/>
            </a:xfrm>
          </p:grpSpPr>
          <p:sp>
            <p:nvSpPr>
              <p:cNvPr id="4996" name="Google Shape;4996;p62"/>
              <p:cNvSpPr/>
              <p:nvPr/>
            </p:nvSpPr>
            <p:spPr>
              <a:xfrm>
                <a:off x="1715404" y="1112080"/>
                <a:ext cx="642270" cy="642270"/>
              </a:xfrm>
              <a:custGeom>
                <a:avLst/>
                <a:gdLst/>
                <a:ahLst/>
                <a:cxnLst/>
                <a:rect l="l" t="t" r="r" b="b"/>
                <a:pathLst>
                  <a:path w="41544" h="41544" extrusionOk="0">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2"/>
              <p:cNvSpPr/>
              <p:nvPr/>
            </p:nvSpPr>
            <p:spPr>
              <a:xfrm>
                <a:off x="1956781" y="1714402"/>
                <a:ext cx="9121" cy="375663"/>
              </a:xfrm>
              <a:custGeom>
                <a:avLst/>
                <a:gdLst/>
                <a:ahLst/>
                <a:cxnLst/>
                <a:rect l="l" t="t" r="r" b="b"/>
                <a:pathLst>
                  <a:path w="590" h="24299" extrusionOk="0">
                    <a:moveTo>
                      <a:pt x="0" y="0"/>
                    </a:moveTo>
                    <a:lnTo>
                      <a:pt x="0" y="24299"/>
                    </a:lnTo>
                    <a:lnTo>
                      <a:pt x="589" y="24299"/>
                    </a:lnTo>
                    <a:lnTo>
                      <a:pt x="58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62"/>
            <p:cNvGrpSpPr/>
            <p:nvPr/>
          </p:nvGrpSpPr>
          <p:grpSpPr>
            <a:xfrm>
              <a:off x="1768927" y="1165603"/>
              <a:ext cx="535225" cy="851367"/>
              <a:chOff x="1768927" y="1165603"/>
              <a:chExt cx="535225" cy="851367"/>
            </a:xfrm>
          </p:grpSpPr>
          <p:sp>
            <p:nvSpPr>
              <p:cNvPr id="4999" name="Google Shape;4999;p62"/>
              <p:cNvSpPr/>
              <p:nvPr/>
            </p:nvSpPr>
            <p:spPr>
              <a:xfrm>
                <a:off x="1768927" y="1165603"/>
                <a:ext cx="535225" cy="535225"/>
              </a:xfrm>
              <a:custGeom>
                <a:avLst/>
                <a:gdLst/>
                <a:ahLst/>
                <a:cxnLst/>
                <a:rect l="l" t="t" r="r" b="b"/>
                <a:pathLst>
                  <a:path w="34620" h="34620" extrusionOk="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2"/>
              <p:cNvSpPr/>
              <p:nvPr/>
            </p:nvSpPr>
            <p:spPr>
              <a:xfrm>
                <a:off x="2006902" y="1668949"/>
                <a:ext cx="9137" cy="348020"/>
              </a:xfrm>
              <a:custGeom>
                <a:avLst/>
                <a:gdLst/>
                <a:ahLst/>
                <a:cxnLst/>
                <a:rect l="l" t="t" r="r" b="b"/>
                <a:pathLst>
                  <a:path w="591" h="22511" extrusionOk="0">
                    <a:moveTo>
                      <a:pt x="1" y="0"/>
                    </a:moveTo>
                    <a:lnTo>
                      <a:pt x="1" y="22510"/>
                    </a:lnTo>
                    <a:lnTo>
                      <a:pt x="590" y="22510"/>
                    </a:lnTo>
                    <a:lnTo>
                      <a:pt x="590"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1" name="Google Shape;5001;p62"/>
            <p:cNvGrpSpPr/>
            <p:nvPr/>
          </p:nvGrpSpPr>
          <p:grpSpPr>
            <a:xfrm>
              <a:off x="1822449" y="1219125"/>
              <a:ext cx="428180" cy="718859"/>
              <a:chOff x="1822449" y="1219125"/>
              <a:chExt cx="428180" cy="718859"/>
            </a:xfrm>
          </p:grpSpPr>
          <p:sp>
            <p:nvSpPr>
              <p:cNvPr id="5002" name="Google Shape;5002;p62"/>
              <p:cNvSpPr/>
              <p:nvPr/>
            </p:nvSpPr>
            <p:spPr>
              <a:xfrm>
                <a:off x="1822449" y="1219125"/>
                <a:ext cx="428180" cy="428180"/>
              </a:xfrm>
              <a:custGeom>
                <a:avLst/>
                <a:gdLst/>
                <a:ahLst/>
                <a:cxnLst/>
                <a:rect l="l" t="t" r="r" b="b"/>
                <a:pathLst>
                  <a:path w="27696" h="27696" extrusionOk="0">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2"/>
              <p:cNvSpPr/>
              <p:nvPr/>
            </p:nvSpPr>
            <p:spPr>
              <a:xfrm>
                <a:off x="2057039" y="1605996"/>
                <a:ext cx="9121" cy="331988"/>
              </a:xfrm>
              <a:custGeom>
                <a:avLst/>
                <a:gdLst/>
                <a:ahLst/>
                <a:cxnLst/>
                <a:rect l="l" t="t" r="r" b="b"/>
                <a:pathLst>
                  <a:path w="590" h="21474" extrusionOk="0">
                    <a:moveTo>
                      <a:pt x="0" y="0"/>
                    </a:moveTo>
                    <a:lnTo>
                      <a:pt x="0" y="21474"/>
                    </a:lnTo>
                    <a:lnTo>
                      <a:pt x="590" y="21474"/>
                    </a:lnTo>
                    <a:lnTo>
                      <a:pt x="59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4" name="Google Shape;5004;p62"/>
            <p:cNvGrpSpPr/>
            <p:nvPr/>
          </p:nvGrpSpPr>
          <p:grpSpPr>
            <a:xfrm>
              <a:off x="1875972" y="1272648"/>
              <a:ext cx="321135" cy="586939"/>
              <a:chOff x="1875972" y="1272648"/>
              <a:chExt cx="321135" cy="586939"/>
            </a:xfrm>
          </p:grpSpPr>
          <p:sp>
            <p:nvSpPr>
              <p:cNvPr id="5005" name="Google Shape;5005;p62"/>
              <p:cNvSpPr/>
              <p:nvPr/>
            </p:nvSpPr>
            <p:spPr>
              <a:xfrm>
                <a:off x="1875972" y="1272648"/>
                <a:ext cx="321135" cy="321120"/>
              </a:xfrm>
              <a:custGeom>
                <a:avLst/>
                <a:gdLst/>
                <a:ahLst/>
                <a:cxnLst/>
                <a:rect l="l" t="t" r="r" b="b"/>
                <a:pathLst>
                  <a:path w="20772" h="20771" extrusionOk="0">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2"/>
              <p:cNvSpPr/>
              <p:nvPr/>
            </p:nvSpPr>
            <p:spPr>
              <a:xfrm>
                <a:off x="2107176" y="1533705"/>
                <a:ext cx="9121" cy="325881"/>
              </a:xfrm>
              <a:custGeom>
                <a:avLst/>
                <a:gdLst/>
                <a:ahLst/>
                <a:cxnLst/>
                <a:rect l="l" t="t" r="r" b="b"/>
                <a:pathLst>
                  <a:path w="590" h="21079" extrusionOk="0">
                    <a:moveTo>
                      <a:pt x="0" y="0"/>
                    </a:moveTo>
                    <a:lnTo>
                      <a:pt x="0" y="21078"/>
                    </a:lnTo>
                    <a:lnTo>
                      <a:pt x="589" y="21078"/>
                    </a:lnTo>
                    <a:lnTo>
                      <a:pt x="5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07" name="Google Shape;5007;p62"/>
          <p:cNvGrpSpPr/>
          <p:nvPr/>
        </p:nvGrpSpPr>
        <p:grpSpPr>
          <a:xfrm>
            <a:off x="7777011" y="3728078"/>
            <a:ext cx="293855" cy="644170"/>
            <a:chOff x="241025" y="3151575"/>
            <a:chExt cx="293855" cy="644170"/>
          </a:xfrm>
        </p:grpSpPr>
        <p:sp>
          <p:nvSpPr>
            <p:cNvPr id="5008" name="Google Shape;5008;p62"/>
            <p:cNvSpPr/>
            <p:nvPr/>
          </p:nvSpPr>
          <p:spPr>
            <a:xfrm>
              <a:off x="241025" y="3151575"/>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241347" y="3252796"/>
              <a:ext cx="293533" cy="164134"/>
            </a:xfrm>
            <a:custGeom>
              <a:avLst/>
              <a:gdLst/>
              <a:ahLst/>
              <a:cxnLst/>
              <a:rect l="l" t="t" r="r" b="b"/>
              <a:pathLst>
                <a:path w="19132" h="10698" extrusionOk="0">
                  <a:moveTo>
                    <a:pt x="1" y="1"/>
                  </a:moveTo>
                  <a:lnTo>
                    <a:pt x="1" y="10698"/>
                  </a:lnTo>
                  <a:lnTo>
                    <a:pt x="19132" y="10698"/>
                  </a:lnTo>
                  <a:lnTo>
                    <a:pt x="191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0" name="Google Shape;5010;p62"/>
          <p:cNvGrpSpPr/>
          <p:nvPr/>
        </p:nvGrpSpPr>
        <p:grpSpPr>
          <a:xfrm>
            <a:off x="724994" y="2928078"/>
            <a:ext cx="1779649" cy="591620"/>
            <a:chOff x="246070" y="1983375"/>
            <a:chExt cx="1855347" cy="616849"/>
          </a:xfrm>
        </p:grpSpPr>
        <p:sp>
          <p:nvSpPr>
            <p:cNvPr id="5011" name="Google Shape;5011;p62"/>
            <p:cNvSpPr/>
            <p:nvPr/>
          </p:nvSpPr>
          <p:spPr>
            <a:xfrm>
              <a:off x="1072131" y="1983872"/>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2"/>
            <p:cNvSpPr/>
            <p:nvPr/>
          </p:nvSpPr>
          <p:spPr>
            <a:xfrm>
              <a:off x="1430530" y="2193486"/>
              <a:ext cx="46960" cy="46948"/>
            </a:xfrm>
            <a:custGeom>
              <a:avLst/>
              <a:gdLst/>
              <a:ahLst/>
              <a:cxnLst/>
              <a:rect l="l" t="t" r="r" b="b"/>
              <a:pathLst>
                <a:path w="3915" h="3914" extrusionOk="0">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2"/>
            <p:cNvSpPr/>
            <p:nvPr/>
          </p:nvSpPr>
          <p:spPr>
            <a:xfrm>
              <a:off x="1277847" y="2191554"/>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2"/>
            <p:cNvSpPr/>
            <p:nvPr/>
          </p:nvSpPr>
          <p:spPr>
            <a:xfrm>
              <a:off x="1690156" y="2190379"/>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a:off x="1484068" y="1984268"/>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2"/>
            <p:cNvSpPr/>
            <p:nvPr/>
          </p:nvSpPr>
          <p:spPr>
            <a:xfrm flipH="1">
              <a:off x="865779" y="2190662"/>
              <a:ext cx="408898" cy="407518"/>
            </a:xfrm>
            <a:custGeom>
              <a:avLst/>
              <a:gdLst/>
              <a:ahLst/>
              <a:cxnLst/>
              <a:rect l="l" t="t" r="r" b="b"/>
              <a:pathLst>
                <a:path w="34089" h="33974" extrusionOk="0">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2"/>
            <p:cNvSpPr/>
            <p:nvPr/>
          </p:nvSpPr>
          <p:spPr>
            <a:xfrm>
              <a:off x="246070" y="1983826"/>
              <a:ext cx="408910" cy="407494"/>
            </a:xfrm>
            <a:custGeom>
              <a:avLst/>
              <a:gdLst/>
              <a:ahLst/>
              <a:cxnLst/>
              <a:rect l="l" t="t" r="r" b="b"/>
              <a:pathLst>
                <a:path w="34090" h="33972" extrusionOk="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2"/>
            <p:cNvSpPr/>
            <p:nvPr/>
          </p:nvSpPr>
          <p:spPr>
            <a:xfrm flipH="1">
              <a:off x="659595" y="1983375"/>
              <a:ext cx="408862" cy="407494"/>
            </a:xfrm>
            <a:custGeom>
              <a:avLst/>
              <a:gdLst/>
              <a:ahLst/>
              <a:cxnLst/>
              <a:rect l="l" t="t" r="r" b="b"/>
              <a:pathLst>
                <a:path w="34086" h="33972" extrusionOk="0">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2"/>
            <p:cNvSpPr/>
            <p:nvPr/>
          </p:nvSpPr>
          <p:spPr>
            <a:xfrm flipH="1">
              <a:off x="451107" y="2189486"/>
              <a:ext cx="411261" cy="409845"/>
            </a:xfrm>
            <a:custGeom>
              <a:avLst/>
              <a:gdLst/>
              <a:ahLst/>
              <a:cxnLst/>
              <a:rect l="l" t="t" r="r" b="b"/>
              <a:pathLst>
                <a:path w="34286" h="34168" extrusionOk="0">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0" name="Google Shape;5020;p62"/>
          <p:cNvGrpSpPr/>
          <p:nvPr/>
        </p:nvGrpSpPr>
        <p:grpSpPr>
          <a:xfrm>
            <a:off x="2335861" y="1171356"/>
            <a:ext cx="711055" cy="745993"/>
            <a:chOff x="2496269" y="1171698"/>
            <a:chExt cx="761953" cy="799392"/>
          </a:xfrm>
        </p:grpSpPr>
        <p:grpSp>
          <p:nvGrpSpPr>
            <p:cNvPr id="5021" name="Google Shape;5021;p62"/>
            <p:cNvGrpSpPr/>
            <p:nvPr/>
          </p:nvGrpSpPr>
          <p:grpSpPr>
            <a:xfrm>
              <a:off x="2496269" y="1171698"/>
              <a:ext cx="761953" cy="723022"/>
              <a:chOff x="2496269" y="1171698"/>
              <a:chExt cx="761953" cy="723022"/>
            </a:xfrm>
          </p:grpSpPr>
          <p:sp>
            <p:nvSpPr>
              <p:cNvPr id="5022" name="Google Shape;5022;p62"/>
              <p:cNvSpPr/>
              <p:nvPr/>
            </p:nvSpPr>
            <p:spPr>
              <a:xfrm>
                <a:off x="2727495" y="1360642"/>
                <a:ext cx="175877" cy="207414"/>
              </a:xfrm>
              <a:custGeom>
                <a:avLst/>
                <a:gdLst/>
                <a:ahLst/>
                <a:cxnLst/>
                <a:rect l="l" t="t" r="r" b="b"/>
                <a:pathLst>
                  <a:path w="27928" h="32936" extrusionOk="0">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2"/>
              <p:cNvSpPr/>
              <p:nvPr/>
            </p:nvSpPr>
            <p:spPr>
              <a:xfrm>
                <a:off x="2730750" y="1408371"/>
                <a:ext cx="108720" cy="144761"/>
              </a:xfrm>
              <a:custGeom>
                <a:avLst/>
                <a:gdLst/>
                <a:ahLst/>
                <a:cxnLst/>
                <a:rect l="l" t="t" r="r" b="b"/>
                <a:pathLst>
                  <a:path w="17264" h="22987" extrusionOk="0">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4" name="Google Shape;5024;p62"/>
              <p:cNvGrpSpPr/>
              <p:nvPr/>
            </p:nvGrpSpPr>
            <p:grpSpPr>
              <a:xfrm>
                <a:off x="2496269" y="1171698"/>
                <a:ext cx="761953" cy="723022"/>
                <a:chOff x="2496269" y="1120652"/>
                <a:chExt cx="761953" cy="723022"/>
              </a:xfrm>
            </p:grpSpPr>
            <p:grpSp>
              <p:nvGrpSpPr>
                <p:cNvPr id="5025" name="Google Shape;5025;p62"/>
                <p:cNvGrpSpPr/>
                <p:nvPr/>
              </p:nvGrpSpPr>
              <p:grpSpPr>
                <a:xfrm>
                  <a:off x="2496269" y="1120652"/>
                  <a:ext cx="761953" cy="723022"/>
                  <a:chOff x="2496269" y="1120652"/>
                  <a:chExt cx="761953" cy="723022"/>
                </a:xfrm>
              </p:grpSpPr>
              <p:grpSp>
                <p:nvGrpSpPr>
                  <p:cNvPr id="5026" name="Google Shape;5026;p62"/>
                  <p:cNvGrpSpPr/>
                  <p:nvPr/>
                </p:nvGrpSpPr>
                <p:grpSpPr>
                  <a:xfrm>
                    <a:off x="2496269" y="1304589"/>
                    <a:ext cx="407089" cy="305057"/>
                    <a:chOff x="2496269" y="1304589"/>
                    <a:chExt cx="407089" cy="305057"/>
                  </a:xfrm>
                </p:grpSpPr>
                <p:sp>
                  <p:nvSpPr>
                    <p:cNvPr id="5027" name="Google Shape;5027;p62"/>
                    <p:cNvSpPr/>
                    <p:nvPr/>
                  </p:nvSpPr>
                  <p:spPr>
                    <a:xfrm>
                      <a:off x="2496269" y="1304589"/>
                      <a:ext cx="407089" cy="305057"/>
                    </a:xfrm>
                    <a:custGeom>
                      <a:avLst/>
                      <a:gdLst/>
                      <a:ahLst/>
                      <a:cxnLst/>
                      <a:rect l="l" t="t" r="r" b="b"/>
                      <a:pathLst>
                        <a:path w="64643" h="48441" extrusionOk="0">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2"/>
                    <p:cNvSpPr/>
                    <p:nvPr/>
                  </p:nvSpPr>
                  <p:spPr>
                    <a:xfrm>
                      <a:off x="2553035" y="1348798"/>
                      <a:ext cx="287349" cy="215318"/>
                    </a:xfrm>
                    <a:custGeom>
                      <a:avLst/>
                      <a:gdLst/>
                      <a:ahLst/>
                      <a:cxnLst/>
                      <a:rect l="l" t="t" r="r" b="b"/>
                      <a:pathLst>
                        <a:path w="45629" h="34191" extrusionOk="0">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29" name="Google Shape;5029;p62"/>
                  <p:cNvGrpSpPr/>
                  <p:nvPr/>
                </p:nvGrpSpPr>
                <p:grpSpPr>
                  <a:xfrm>
                    <a:off x="2586468" y="1493376"/>
                    <a:ext cx="358850" cy="349656"/>
                    <a:chOff x="2586468" y="1493376"/>
                    <a:chExt cx="358850" cy="349656"/>
                  </a:xfrm>
                </p:grpSpPr>
                <p:sp>
                  <p:nvSpPr>
                    <p:cNvPr id="5030" name="Google Shape;5030;p62"/>
                    <p:cNvSpPr/>
                    <p:nvPr/>
                  </p:nvSpPr>
                  <p:spPr>
                    <a:xfrm>
                      <a:off x="2586468" y="1493376"/>
                      <a:ext cx="358850" cy="349656"/>
                    </a:xfrm>
                    <a:custGeom>
                      <a:avLst/>
                      <a:gdLst/>
                      <a:ahLst/>
                      <a:cxnLst/>
                      <a:rect l="l" t="t" r="r" b="b"/>
                      <a:pathLst>
                        <a:path w="56983" h="55523" extrusionOk="0">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2"/>
                    <p:cNvSpPr/>
                    <p:nvPr/>
                  </p:nvSpPr>
                  <p:spPr>
                    <a:xfrm>
                      <a:off x="2637642" y="1547125"/>
                      <a:ext cx="253304" cy="246805"/>
                    </a:xfrm>
                    <a:custGeom>
                      <a:avLst/>
                      <a:gdLst/>
                      <a:ahLst/>
                      <a:cxnLst/>
                      <a:rect l="l" t="t" r="r" b="b"/>
                      <a:pathLst>
                        <a:path w="40223" h="39191" extrusionOk="0">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2" name="Google Shape;5032;p62"/>
                  <p:cNvGrpSpPr/>
                  <p:nvPr/>
                </p:nvGrpSpPr>
                <p:grpSpPr>
                  <a:xfrm>
                    <a:off x="2807939" y="1494024"/>
                    <a:ext cx="358857" cy="349650"/>
                    <a:chOff x="2807939" y="1494024"/>
                    <a:chExt cx="358857" cy="349650"/>
                  </a:xfrm>
                </p:grpSpPr>
                <p:sp>
                  <p:nvSpPr>
                    <p:cNvPr id="5033" name="Google Shape;5033;p62"/>
                    <p:cNvSpPr/>
                    <p:nvPr/>
                  </p:nvSpPr>
                  <p:spPr>
                    <a:xfrm>
                      <a:off x="2807939" y="1494024"/>
                      <a:ext cx="358857" cy="349650"/>
                    </a:xfrm>
                    <a:custGeom>
                      <a:avLst/>
                      <a:gdLst/>
                      <a:ahLst/>
                      <a:cxnLst/>
                      <a:rect l="l" t="t" r="r" b="b"/>
                      <a:pathLst>
                        <a:path w="56984" h="55522" extrusionOk="0">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2"/>
                    <p:cNvSpPr/>
                    <p:nvPr/>
                  </p:nvSpPr>
                  <p:spPr>
                    <a:xfrm>
                      <a:off x="2862324" y="1547767"/>
                      <a:ext cx="253292" cy="246805"/>
                    </a:xfrm>
                    <a:custGeom>
                      <a:avLst/>
                      <a:gdLst/>
                      <a:ahLst/>
                      <a:cxnLst/>
                      <a:rect l="l" t="t" r="r" b="b"/>
                      <a:pathLst>
                        <a:path w="40221" h="39191" extrusionOk="0">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5" name="Google Shape;5035;p62"/>
                  <p:cNvGrpSpPr/>
                  <p:nvPr/>
                </p:nvGrpSpPr>
                <p:grpSpPr>
                  <a:xfrm>
                    <a:off x="2851133" y="1305635"/>
                    <a:ext cx="407089" cy="305057"/>
                    <a:chOff x="2851133" y="1305635"/>
                    <a:chExt cx="407089" cy="305057"/>
                  </a:xfrm>
                </p:grpSpPr>
                <p:sp>
                  <p:nvSpPr>
                    <p:cNvPr id="5036" name="Google Shape;5036;p62"/>
                    <p:cNvSpPr/>
                    <p:nvPr/>
                  </p:nvSpPr>
                  <p:spPr>
                    <a:xfrm>
                      <a:off x="2851133" y="1305635"/>
                      <a:ext cx="407089" cy="305057"/>
                    </a:xfrm>
                    <a:custGeom>
                      <a:avLst/>
                      <a:gdLst/>
                      <a:ahLst/>
                      <a:cxnLst/>
                      <a:rect l="l" t="t" r="r" b="b"/>
                      <a:pathLst>
                        <a:path w="64643" h="48441" extrusionOk="0">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2"/>
                    <p:cNvSpPr/>
                    <p:nvPr/>
                  </p:nvSpPr>
                  <p:spPr>
                    <a:xfrm>
                      <a:off x="2914108" y="1349849"/>
                      <a:ext cx="287349" cy="215324"/>
                    </a:xfrm>
                    <a:custGeom>
                      <a:avLst/>
                      <a:gdLst/>
                      <a:ahLst/>
                      <a:cxnLst/>
                      <a:rect l="l" t="t" r="r" b="b"/>
                      <a:pathLst>
                        <a:path w="45629" h="34192" extrusionOk="0">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8" name="Google Shape;5038;p62"/>
                  <p:cNvGrpSpPr/>
                  <p:nvPr/>
                </p:nvGrpSpPr>
                <p:grpSpPr>
                  <a:xfrm>
                    <a:off x="2727495" y="1120652"/>
                    <a:ext cx="300271" cy="396358"/>
                    <a:chOff x="2727495" y="1120652"/>
                    <a:chExt cx="300271" cy="396358"/>
                  </a:xfrm>
                </p:grpSpPr>
                <p:sp>
                  <p:nvSpPr>
                    <p:cNvPr id="5039" name="Google Shape;5039;p62"/>
                    <p:cNvSpPr/>
                    <p:nvPr/>
                  </p:nvSpPr>
                  <p:spPr>
                    <a:xfrm>
                      <a:off x="2727495" y="1120652"/>
                      <a:ext cx="300271" cy="396358"/>
                    </a:xfrm>
                    <a:custGeom>
                      <a:avLst/>
                      <a:gdLst/>
                      <a:ahLst/>
                      <a:cxnLst/>
                      <a:rect l="l" t="t" r="r" b="b"/>
                      <a:pathLst>
                        <a:path w="47681" h="62939" extrusionOk="0">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2"/>
                    <p:cNvSpPr/>
                    <p:nvPr/>
                  </p:nvSpPr>
                  <p:spPr>
                    <a:xfrm>
                      <a:off x="2771659" y="1178948"/>
                      <a:ext cx="211942" cy="279766"/>
                    </a:xfrm>
                    <a:custGeom>
                      <a:avLst/>
                      <a:gdLst/>
                      <a:ahLst/>
                      <a:cxnLst/>
                      <a:rect l="l" t="t" r="r" b="b"/>
                      <a:pathLst>
                        <a:path w="33655" h="44425" extrusionOk="0">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41" name="Google Shape;5041;p62"/>
                <p:cNvGrpSpPr/>
                <p:nvPr/>
              </p:nvGrpSpPr>
              <p:grpSpPr>
                <a:xfrm>
                  <a:off x="2722305" y="1350460"/>
                  <a:ext cx="308357" cy="308344"/>
                  <a:chOff x="2722305" y="1350460"/>
                  <a:chExt cx="308357" cy="308344"/>
                </a:xfrm>
              </p:grpSpPr>
              <p:sp>
                <p:nvSpPr>
                  <p:cNvPr id="5042" name="Google Shape;5042;p62"/>
                  <p:cNvSpPr/>
                  <p:nvPr/>
                </p:nvSpPr>
                <p:spPr>
                  <a:xfrm>
                    <a:off x="2722305" y="1350460"/>
                    <a:ext cx="308357" cy="308344"/>
                  </a:xfrm>
                  <a:custGeom>
                    <a:avLst/>
                    <a:gdLst/>
                    <a:ahLst/>
                    <a:cxnLst/>
                    <a:rect l="l" t="t" r="r" b="b"/>
                    <a:pathLst>
                      <a:path w="48965" h="48963" extrusionOk="0">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3" name="Google Shape;5043;p62"/>
                  <p:cNvGrpSpPr/>
                  <p:nvPr/>
                </p:nvGrpSpPr>
                <p:grpSpPr>
                  <a:xfrm>
                    <a:off x="2725064" y="1364529"/>
                    <a:ext cx="297954" cy="280182"/>
                    <a:chOff x="2725064" y="1364529"/>
                    <a:chExt cx="297954" cy="280182"/>
                  </a:xfrm>
                </p:grpSpPr>
                <p:sp>
                  <p:nvSpPr>
                    <p:cNvPr id="5044" name="Google Shape;5044;p62"/>
                    <p:cNvSpPr/>
                    <p:nvPr/>
                  </p:nvSpPr>
                  <p:spPr>
                    <a:xfrm>
                      <a:off x="2743100" y="1541306"/>
                      <a:ext cx="133551" cy="103405"/>
                    </a:xfrm>
                    <a:custGeom>
                      <a:avLst/>
                      <a:gdLst/>
                      <a:ahLst/>
                      <a:cxnLst/>
                      <a:rect l="l" t="t" r="r" b="b"/>
                      <a:pathLst>
                        <a:path w="21207" h="16420" extrusionOk="0">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2"/>
                    <p:cNvSpPr/>
                    <p:nvPr/>
                  </p:nvSpPr>
                  <p:spPr>
                    <a:xfrm>
                      <a:off x="2946887" y="1391180"/>
                      <a:ext cx="76130" cy="156241"/>
                    </a:xfrm>
                    <a:custGeom>
                      <a:avLst/>
                      <a:gdLst/>
                      <a:ahLst/>
                      <a:cxnLst/>
                      <a:rect l="l" t="t" r="r" b="b"/>
                      <a:pathLst>
                        <a:path w="12089" h="24810" extrusionOk="0">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2"/>
                    <p:cNvSpPr/>
                    <p:nvPr/>
                  </p:nvSpPr>
                  <p:spPr>
                    <a:xfrm>
                      <a:off x="2794481" y="1364529"/>
                      <a:ext cx="164226" cy="42924"/>
                    </a:xfrm>
                    <a:custGeom>
                      <a:avLst/>
                      <a:gdLst/>
                      <a:ahLst/>
                      <a:cxnLst/>
                      <a:rect l="l" t="t" r="r" b="b"/>
                      <a:pathLst>
                        <a:path w="26078" h="6816" extrusionOk="0">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2"/>
                    <p:cNvSpPr/>
                    <p:nvPr/>
                  </p:nvSpPr>
                  <p:spPr>
                    <a:xfrm>
                      <a:off x="2876645" y="1541193"/>
                      <a:ext cx="133243" cy="103518"/>
                    </a:xfrm>
                    <a:custGeom>
                      <a:avLst/>
                      <a:gdLst/>
                      <a:ahLst/>
                      <a:cxnLst/>
                      <a:rect l="l" t="t" r="r" b="b"/>
                      <a:pathLst>
                        <a:path w="21158" h="16438" extrusionOk="0">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2"/>
                    <p:cNvSpPr/>
                    <p:nvPr/>
                  </p:nvSpPr>
                  <p:spPr>
                    <a:xfrm>
                      <a:off x="2725064" y="1391035"/>
                      <a:ext cx="81238" cy="156487"/>
                    </a:xfrm>
                    <a:custGeom>
                      <a:avLst/>
                      <a:gdLst/>
                      <a:ahLst/>
                      <a:cxnLst/>
                      <a:rect l="l" t="t" r="r" b="b"/>
                      <a:pathLst>
                        <a:path w="12900" h="24849" extrusionOk="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
          <p:nvSpPr>
            <p:cNvPr id="5049" name="Google Shape;5049;p62"/>
            <p:cNvSpPr/>
            <p:nvPr/>
          </p:nvSpPr>
          <p:spPr>
            <a:xfrm>
              <a:off x="2621966" y="124587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2"/>
            <p:cNvSpPr/>
            <p:nvPr/>
          </p:nvSpPr>
          <p:spPr>
            <a:xfrm>
              <a:off x="2517909" y="160045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2"/>
            <p:cNvSpPr/>
            <p:nvPr/>
          </p:nvSpPr>
          <p:spPr>
            <a:xfrm>
              <a:off x="3174265" y="161404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2"/>
            <p:cNvSpPr/>
            <p:nvPr/>
          </p:nvSpPr>
          <p:spPr>
            <a:xfrm>
              <a:off x="3023194" y="125435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2"/>
            <p:cNvSpPr/>
            <p:nvPr/>
          </p:nvSpPr>
          <p:spPr>
            <a:xfrm rot="8660313">
              <a:off x="2818264" y="186144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4" name="Google Shape;5054;p62"/>
          <p:cNvGrpSpPr/>
          <p:nvPr/>
        </p:nvGrpSpPr>
        <p:grpSpPr>
          <a:xfrm>
            <a:off x="3924561" y="2927462"/>
            <a:ext cx="1569144" cy="591015"/>
            <a:chOff x="3820100" y="3023049"/>
            <a:chExt cx="1303926" cy="491162"/>
          </a:xfrm>
        </p:grpSpPr>
        <p:grpSp>
          <p:nvGrpSpPr>
            <p:cNvPr id="5055" name="Google Shape;5055;p62"/>
            <p:cNvGrpSpPr/>
            <p:nvPr/>
          </p:nvGrpSpPr>
          <p:grpSpPr>
            <a:xfrm>
              <a:off x="3820100" y="3023072"/>
              <a:ext cx="1303926" cy="491139"/>
              <a:chOff x="3820100" y="3023072"/>
              <a:chExt cx="1303926" cy="491139"/>
            </a:xfrm>
          </p:grpSpPr>
          <p:sp>
            <p:nvSpPr>
              <p:cNvPr id="5056" name="Google Shape;5056;p62"/>
              <p:cNvSpPr/>
              <p:nvPr/>
            </p:nvSpPr>
            <p:spPr>
              <a:xfrm>
                <a:off x="3820100" y="3023072"/>
                <a:ext cx="505424" cy="491139"/>
              </a:xfrm>
              <a:custGeom>
                <a:avLst/>
                <a:gdLst/>
                <a:ahLst/>
                <a:cxnLst/>
                <a:rect l="l" t="t" r="r" b="b"/>
                <a:pathLst>
                  <a:path w="45218" h="43940" extrusionOk="0">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2"/>
              <p:cNvSpPr/>
              <p:nvPr/>
            </p:nvSpPr>
            <p:spPr>
              <a:xfrm>
                <a:off x="4323828" y="3411976"/>
                <a:ext cx="800197" cy="102229"/>
              </a:xfrm>
              <a:custGeom>
                <a:avLst/>
                <a:gdLst/>
                <a:ahLst/>
                <a:cxnLst/>
                <a:rect l="l" t="t" r="r" b="b"/>
                <a:pathLst>
                  <a:path w="71590" h="9146" extrusionOk="0">
                    <a:moveTo>
                      <a:pt x="1" y="1"/>
                    </a:moveTo>
                    <a:lnTo>
                      <a:pt x="1" y="9145"/>
                    </a:lnTo>
                    <a:lnTo>
                      <a:pt x="71589" y="9145"/>
                    </a:lnTo>
                    <a:lnTo>
                      <a:pt x="7158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8" name="Google Shape;5058;p62"/>
            <p:cNvGrpSpPr/>
            <p:nvPr/>
          </p:nvGrpSpPr>
          <p:grpSpPr>
            <a:xfrm>
              <a:off x="4132439" y="3023645"/>
              <a:ext cx="393633" cy="177096"/>
              <a:chOff x="4132439" y="3023645"/>
              <a:chExt cx="393633" cy="177096"/>
            </a:xfrm>
          </p:grpSpPr>
          <p:sp>
            <p:nvSpPr>
              <p:cNvPr id="5059" name="Google Shape;5059;p62"/>
              <p:cNvSpPr/>
              <p:nvPr/>
            </p:nvSpPr>
            <p:spPr>
              <a:xfrm>
                <a:off x="4132439" y="3023645"/>
                <a:ext cx="190085" cy="177096"/>
              </a:xfrm>
              <a:custGeom>
                <a:avLst/>
                <a:gdLst/>
                <a:ahLst/>
                <a:cxnLst/>
                <a:rect l="l" t="t" r="r" b="b"/>
                <a:pathLst>
                  <a:path w="17006" h="15844" extrusionOk="0">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2"/>
              <p:cNvSpPr/>
              <p:nvPr/>
            </p:nvSpPr>
            <p:spPr>
              <a:xfrm>
                <a:off x="4318649" y="3101461"/>
                <a:ext cx="207423" cy="99267"/>
              </a:xfrm>
              <a:custGeom>
                <a:avLst/>
                <a:gdLst/>
                <a:ahLst/>
                <a:cxnLst/>
                <a:rect l="l" t="t" r="r" b="b"/>
                <a:pathLst>
                  <a:path w="18211" h="8881" extrusionOk="0">
                    <a:moveTo>
                      <a:pt x="0" y="0"/>
                    </a:moveTo>
                    <a:lnTo>
                      <a:pt x="0" y="8880"/>
                    </a:lnTo>
                    <a:lnTo>
                      <a:pt x="18210" y="8880"/>
                    </a:lnTo>
                    <a:lnTo>
                      <a:pt x="1821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1" name="Google Shape;5061;p62"/>
            <p:cNvGrpSpPr/>
            <p:nvPr/>
          </p:nvGrpSpPr>
          <p:grpSpPr>
            <a:xfrm>
              <a:off x="3921811" y="3023049"/>
              <a:ext cx="1002397" cy="388943"/>
              <a:chOff x="3921811" y="3023049"/>
              <a:chExt cx="1002397" cy="388943"/>
            </a:xfrm>
          </p:grpSpPr>
          <p:sp>
            <p:nvSpPr>
              <p:cNvPr id="5062" name="Google Shape;5062;p62"/>
              <p:cNvSpPr/>
              <p:nvPr/>
            </p:nvSpPr>
            <p:spPr>
              <a:xfrm>
                <a:off x="3921811" y="3023049"/>
                <a:ext cx="403709" cy="388943"/>
              </a:xfrm>
              <a:custGeom>
                <a:avLst/>
                <a:gdLst/>
                <a:ahLst/>
                <a:cxnLst/>
                <a:rect l="l" t="t" r="r" b="b"/>
                <a:pathLst>
                  <a:path w="36118" h="34797" extrusionOk="0">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2"/>
              <p:cNvSpPr/>
              <p:nvPr/>
            </p:nvSpPr>
            <p:spPr>
              <a:xfrm>
                <a:off x="4322109" y="3309770"/>
                <a:ext cx="602098" cy="102218"/>
              </a:xfrm>
              <a:custGeom>
                <a:avLst/>
                <a:gdLst/>
                <a:ahLst/>
                <a:cxnLst/>
                <a:rect l="l" t="t" r="r" b="b"/>
                <a:pathLst>
                  <a:path w="53867" h="9145" extrusionOk="0">
                    <a:moveTo>
                      <a:pt x="1" y="0"/>
                    </a:moveTo>
                    <a:lnTo>
                      <a:pt x="1" y="9145"/>
                    </a:lnTo>
                    <a:lnTo>
                      <a:pt x="53867" y="9145"/>
                    </a:lnTo>
                    <a:lnTo>
                      <a:pt x="5386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62"/>
            <p:cNvGrpSpPr/>
            <p:nvPr/>
          </p:nvGrpSpPr>
          <p:grpSpPr>
            <a:xfrm>
              <a:off x="4023645" y="3023049"/>
              <a:ext cx="683032" cy="286722"/>
              <a:chOff x="4023645" y="3023049"/>
              <a:chExt cx="683032" cy="286722"/>
            </a:xfrm>
          </p:grpSpPr>
          <p:sp>
            <p:nvSpPr>
              <p:cNvPr id="5065" name="Google Shape;5065;p62"/>
              <p:cNvSpPr/>
              <p:nvPr/>
            </p:nvSpPr>
            <p:spPr>
              <a:xfrm>
                <a:off x="4023645" y="3023049"/>
                <a:ext cx="300664" cy="286524"/>
              </a:xfrm>
              <a:custGeom>
                <a:avLst/>
                <a:gdLst/>
                <a:ahLst/>
                <a:cxnLst/>
                <a:rect l="l" t="t" r="r" b="b"/>
                <a:pathLst>
                  <a:path w="26899" h="25634" extrusionOk="0">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2"/>
              <p:cNvSpPr/>
              <p:nvPr/>
            </p:nvSpPr>
            <p:spPr>
              <a:xfrm>
                <a:off x="4314850" y="3200125"/>
                <a:ext cx="391827" cy="109646"/>
              </a:xfrm>
              <a:custGeom>
                <a:avLst/>
                <a:gdLst/>
                <a:ahLst/>
                <a:cxnLst/>
                <a:rect l="l" t="t" r="r" b="b"/>
                <a:pathLst>
                  <a:path w="35055" h="9792" extrusionOk="0">
                    <a:moveTo>
                      <a:pt x="1" y="0"/>
                    </a:moveTo>
                    <a:lnTo>
                      <a:pt x="1" y="88"/>
                    </a:lnTo>
                    <a:lnTo>
                      <a:pt x="1" y="9792"/>
                    </a:lnTo>
                    <a:lnTo>
                      <a:pt x="35054" y="9792"/>
                    </a:lnTo>
                    <a:lnTo>
                      <a:pt x="350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67" name="Google Shape;5067;p62"/>
          <p:cNvGrpSpPr/>
          <p:nvPr/>
        </p:nvGrpSpPr>
        <p:grpSpPr>
          <a:xfrm>
            <a:off x="1556683" y="2054307"/>
            <a:ext cx="713522" cy="688025"/>
            <a:chOff x="1706078" y="2092648"/>
            <a:chExt cx="660913" cy="637296"/>
          </a:xfrm>
        </p:grpSpPr>
        <p:sp>
          <p:nvSpPr>
            <p:cNvPr id="5068" name="Google Shape;5068;p62"/>
            <p:cNvSpPr/>
            <p:nvPr/>
          </p:nvSpPr>
          <p:spPr>
            <a:xfrm>
              <a:off x="1745332" y="2158066"/>
              <a:ext cx="571867" cy="571878"/>
            </a:xfrm>
            <a:custGeom>
              <a:avLst/>
              <a:gdLst/>
              <a:ahLst/>
              <a:cxnLst/>
              <a:rect l="l" t="t" r="r" b="b"/>
              <a:pathLst>
                <a:path w="107747" h="107749" extrusionOk="0">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69" name="Google Shape;5069;p62"/>
            <p:cNvGrpSpPr/>
            <p:nvPr/>
          </p:nvGrpSpPr>
          <p:grpSpPr>
            <a:xfrm>
              <a:off x="1706078" y="2092648"/>
              <a:ext cx="660913" cy="575241"/>
              <a:chOff x="1706078" y="2092648"/>
              <a:chExt cx="660913" cy="575241"/>
            </a:xfrm>
          </p:grpSpPr>
          <p:sp>
            <p:nvSpPr>
              <p:cNvPr id="5070" name="Google Shape;5070;p62"/>
              <p:cNvSpPr/>
              <p:nvPr/>
            </p:nvSpPr>
            <p:spPr>
              <a:xfrm>
                <a:off x="1938891" y="2092648"/>
                <a:ext cx="192041" cy="353676"/>
              </a:xfrm>
              <a:custGeom>
                <a:avLst/>
                <a:gdLst/>
                <a:ahLst/>
                <a:cxnLst/>
                <a:rect l="l" t="t" r="r" b="b"/>
                <a:pathLst>
                  <a:path w="36183" h="66637" extrusionOk="0">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2"/>
              <p:cNvSpPr/>
              <p:nvPr/>
            </p:nvSpPr>
            <p:spPr>
              <a:xfrm>
                <a:off x="1706078" y="2390779"/>
                <a:ext cx="329208" cy="277004"/>
              </a:xfrm>
              <a:custGeom>
                <a:avLst/>
                <a:gdLst/>
                <a:ahLst/>
                <a:cxnLst/>
                <a:rect l="l" t="t" r="r" b="b"/>
                <a:pathLst>
                  <a:path w="62027" h="52191" extrusionOk="0">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2"/>
              <p:cNvSpPr/>
              <p:nvPr/>
            </p:nvSpPr>
            <p:spPr>
              <a:xfrm>
                <a:off x="2035235" y="2390779"/>
                <a:ext cx="331756" cy="277110"/>
              </a:xfrm>
              <a:custGeom>
                <a:avLst/>
                <a:gdLst/>
                <a:ahLst/>
                <a:cxnLst/>
                <a:rect l="l" t="t" r="r" b="b"/>
                <a:pathLst>
                  <a:path w="62507" h="52211" extrusionOk="0">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073" name="Google Shape;5073;p62"/>
          <p:cNvGrpSpPr/>
          <p:nvPr/>
        </p:nvGrpSpPr>
        <p:grpSpPr>
          <a:xfrm>
            <a:off x="6318542" y="1171856"/>
            <a:ext cx="1317459" cy="684168"/>
            <a:chOff x="238125" y="999450"/>
            <a:chExt cx="7140700" cy="3708225"/>
          </a:xfrm>
        </p:grpSpPr>
        <p:sp>
          <p:nvSpPr>
            <p:cNvPr id="5074" name="Google Shape;5074;p62"/>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2"/>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2"/>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2"/>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2"/>
            <p:cNvSpPr/>
            <p:nvPr/>
          </p:nvSpPr>
          <p:spPr>
            <a:xfrm>
              <a:off x="3808250" y="2852875"/>
              <a:ext cx="25" cy="25"/>
            </a:xfrm>
            <a:custGeom>
              <a:avLst/>
              <a:gdLst/>
              <a:ahLst/>
              <a:cxnLst/>
              <a:rect l="l" t="t" r="r" b="b"/>
              <a:pathLst>
                <a:path w="1" h="1" extrusionOk="0">
                  <a:moveTo>
                    <a:pt x="0" y="1"/>
                  </a:moveTo>
                  <a:close/>
                </a:path>
              </a:pathLst>
            </a:custGeom>
            <a:solidFill>
              <a:srgbClr val="DB63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2"/>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2"/>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2"/>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2"/>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5086"/>
        <p:cNvGrpSpPr/>
        <p:nvPr/>
      </p:nvGrpSpPr>
      <p:grpSpPr>
        <a:xfrm>
          <a:off x="0" y="0"/>
          <a:ext cx="0" cy="0"/>
          <a:chOff x="0" y="0"/>
          <a:chExt cx="0" cy="0"/>
        </a:xfrm>
      </p:grpSpPr>
      <p:grpSp>
        <p:nvGrpSpPr>
          <p:cNvPr id="5087" name="Google Shape;5087;p63"/>
          <p:cNvGrpSpPr/>
          <p:nvPr/>
        </p:nvGrpSpPr>
        <p:grpSpPr>
          <a:xfrm>
            <a:off x="729238" y="1179665"/>
            <a:ext cx="1636117" cy="1526144"/>
            <a:chOff x="729238" y="1179665"/>
            <a:chExt cx="1636117" cy="1526144"/>
          </a:xfrm>
        </p:grpSpPr>
        <p:grpSp>
          <p:nvGrpSpPr>
            <p:cNvPr id="5088" name="Google Shape;5088;p63"/>
            <p:cNvGrpSpPr/>
            <p:nvPr/>
          </p:nvGrpSpPr>
          <p:grpSpPr>
            <a:xfrm>
              <a:off x="729238" y="1179665"/>
              <a:ext cx="80700" cy="1526144"/>
              <a:chOff x="729238" y="1179665"/>
              <a:chExt cx="80700" cy="1526144"/>
            </a:xfrm>
          </p:grpSpPr>
          <p:sp>
            <p:nvSpPr>
              <p:cNvPr id="5089" name="Google Shape;5089;p63"/>
              <p:cNvSpPr/>
              <p:nvPr/>
            </p:nvSpPr>
            <p:spPr>
              <a:xfrm>
                <a:off x="72923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3"/>
              <p:cNvSpPr/>
              <p:nvPr/>
            </p:nvSpPr>
            <p:spPr>
              <a:xfrm>
                <a:off x="72923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3"/>
              <p:cNvSpPr/>
              <p:nvPr/>
            </p:nvSpPr>
            <p:spPr>
              <a:xfrm>
                <a:off x="72923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3"/>
              <p:cNvSpPr/>
              <p:nvPr/>
            </p:nvSpPr>
            <p:spPr>
              <a:xfrm>
                <a:off x="72923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3"/>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3"/>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3"/>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3"/>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3"/>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3"/>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9" name="Google Shape;5099;p63"/>
            <p:cNvGrpSpPr/>
            <p:nvPr/>
          </p:nvGrpSpPr>
          <p:grpSpPr>
            <a:xfrm>
              <a:off x="903098" y="1179665"/>
              <a:ext cx="80700" cy="1526144"/>
              <a:chOff x="903098" y="1179665"/>
              <a:chExt cx="80700" cy="1526144"/>
            </a:xfrm>
          </p:grpSpPr>
          <p:sp>
            <p:nvSpPr>
              <p:cNvPr id="5100" name="Google Shape;5100;p63"/>
              <p:cNvSpPr/>
              <p:nvPr/>
            </p:nvSpPr>
            <p:spPr>
              <a:xfrm>
                <a:off x="90309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3"/>
              <p:cNvSpPr/>
              <p:nvPr/>
            </p:nvSpPr>
            <p:spPr>
              <a:xfrm>
                <a:off x="90309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3"/>
              <p:cNvSpPr/>
              <p:nvPr/>
            </p:nvSpPr>
            <p:spPr>
              <a:xfrm>
                <a:off x="90309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3"/>
              <p:cNvSpPr/>
              <p:nvPr/>
            </p:nvSpPr>
            <p:spPr>
              <a:xfrm>
                <a:off x="90309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3"/>
              <p:cNvSpPr/>
              <p:nvPr/>
            </p:nvSpPr>
            <p:spPr>
              <a:xfrm>
                <a:off x="90309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3"/>
              <p:cNvSpPr/>
              <p:nvPr/>
            </p:nvSpPr>
            <p:spPr>
              <a:xfrm>
                <a:off x="90309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3"/>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3"/>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3"/>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3"/>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10" name="Google Shape;5110;p63"/>
            <p:cNvGrpSpPr/>
            <p:nvPr/>
          </p:nvGrpSpPr>
          <p:grpSpPr>
            <a:xfrm>
              <a:off x="1076958" y="1179665"/>
              <a:ext cx="80700" cy="1526144"/>
              <a:chOff x="1076958" y="1179665"/>
              <a:chExt cx="80700" cy="1526144"/>
            </a:xfrm>
          </p:grpSpPr>
          <p:sp>
            <p:nvSpPr>
              <p:cNvPr id="5111" name="Google Shape;5111;p63"/>
              <p:cNvSpPr/>
              <p:nvPr/>
            </p:nvSpPr>
            <p:spPr>
              <a:xfrm>
                <a:off x="1076958"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3"/>
              <p:cNvSpPr/>
              <p:nvPr/>
            </p:nvSpPr>
            <p:spPr>
              <a:xfrm>
                <a:off x="1076958"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3"/>
              <p:cNvSpPr/>
              <p:nvPr/>
            </p:nvSpPr>
            <p:spPr>
              <a:xfrm>
                <a:off x="1076958"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3"/>
              <p:cNvSpPr/>
              <p:nvPr/>
            </p:nvSpPr>
            <p:spPr>
              <a:xfrm>
                <a:off x="1076958"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3"/>
              <p:cNvSpPr/>
              <p:nvPr/>
            </p:nvSpPr>
            <p:spPr>
              <a:xfrm>
                <a:off x="1076958"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3"/>
              <p:cNvSpPr/>
              <p:nvPr/>
            </p:nvSpPr>
            <p:spPr>
              <a:xfrm>
                <a:off x="1076958"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3"/>
              <p:cNvSpPr/>
              <p:nvPr/>
            </p:nvSpPr>
            <p:spPr>
              <a:xfrm>
                <a:off x="1076958"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3"/>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3"/>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3"/>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1" name="Google Shape;5121;p63"/>
            <p:cNvGrpSpPr/>
            <p:nvPr/>
          </p:nvGrpSpPr>
          <p:grpSpPr>
            <a:xfrm>
              <a:off x="1247707" y="1179665"/>
              <a:ext cx="80700" cy="1526144"/>
              <a:chOff x="1247707" y="1179665"/>
              <a:chExt cx="80700" cy="1526144"/>
            </a:xfrm>
          </p:grpSpPr>
          <p:sp>
            <p:nvSpPr>
              <p:cNvPr id="5122" name="Google Shape;5122;p63"/>
              <p:cNvSpPr/>
              <p:nvPr/>
            </p:nvSpPr>
            <p:spPr>
              <a:xfrm>
                <a:off x="124770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3"/>
              <p:cNvSpPr/>
              <p:nvPr/>
            </p:nvSpPr>
            <p:spPr>
              <a:xfrm>
                <a:off x="124770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3"/>
              <p:cNvSpPr/>
              <p:nvPr/>
            </p:nvSpPr>
            <p:spPr>
              <a:xfrm>
                <a:off x="124770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3"/>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3"/>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3"/>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3"/>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3"/>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32" name="Google Shape;5132;p63"/>
            <p:cNvGrpSpPr/>
            <p:nvPr/>
          </p:nvGrpSpPr>
          <p:grpSpPr>
            <a:xfrm>
              <a:off x="1421567" y="1179665"/>
              <a:ext cx="80700" cy="1526144"/>
              <a:chOff x="1421567" y="1179665"/>
              <a:chExt cx="80700" cy="1526144"/>
            </a:xfrm>
          </p:grpSpPr>
          <p:sp>
            <p:nvSpPr>
              <p:cNvPr id="5133" name="Google Shape;5133;p63"/>
              <p:cNvSpPr/>
              <p:nvPr/>
            </p:nvSpPr>
            <p:spPr>
              <a:xfrm>
                <a:off x="142156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142156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3"/>
              <p:cNvSpPr/>
              <p:nvPr/>
            </p:nvSpPr>
            <p:spPr>
              <a:xfrm>
                <a:off x="142156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3"/>
              <p:cNvSpPr/>
              <p:nvPr/>
            </p:nvSpPr>
            <p:spPr>
              <a:xfrm>
                <a:off x="142156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142156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3"/>
              <p:cNvSpPr/>
              <p:nvPr/>
            </p:nvSpPr>
            <p:spPr>
              <a:xfrm>
                <a:off x="142156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3"/>
              <p:cNvSpPr/>
              <p:nvPr/>
            </p:nvSpPr>
            <p:spPr>
              <a:xfrm>
                <a:off x="142156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3"/>
              <p:cNvSpPr/>
              <p:nvPr/>
            </p:nvSpPr>
            <p:spPr>
              <a:xfrm>
                <a:off x="142156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43" name="Google Shape;5143;p63"/>
            <p:cNvGrpSpPr/>
            <p:nvPr/>
          </p:nvGrpSpPr>
          <p:grpSpPr>
            <a:xfrm>
              <a:off x="1592327" y="1179665"/>
              <a:ext cx="80700" cy="1526144"/>
              <a:chOff x="1592327" y="1179665"/>
              <a:chExt cx="80700" cy="1526144"/>
            </a:xfrm>
          </p:grpSpPr>
          <p:sp>
            <p:nvSpPr>
              <p:cNvPr id="5144" name="Google Shape;5144;p63"/>
              <p:cNvSpPr/>
              <p:nvPr/>
            </p:nvSpPr>
            <p:spPr>
              <a:xfrm>
                <a:off x="159232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159232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3"/>
              <p:cNvSpPr/>
              <p:nvPr/>
            </p:nvSpPr>
            <p:spPr>
              <a:xfrm>
                <a:off x="159232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3"/>
              <p:cNvSpPr/>
              <p:nvPr/>
            </p:nvSpPr>
            <p:spPr>
              <a:xfrm>
                <a:off x="159232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3"/>
              <p:cNvSpPr/>
              <p:nvPr/>
            </p:nvSpPr>
            <p:spPr>
              <a:xfrm>
                <a:off x="159232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3"/>
              <p:cNvSpPr/>
              <p:nvPr/>
            </p:nvSpPr>
            <p:spPr>
              <a:xfrm>
                <a:off x="159232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3"/>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3"/>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3"/>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3"/>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4" name="Google Shape;5154;p63"/>
            <p:cNvGrpSpPr/>
            <p:nvPr/>
          </p:nvGrpSpPr>
          <p:grpSpPr>
            <a:xfrm>
              <a:off x="1766187" y="1179665"/>
              <a:ext cx="80700" cy="1526144"/>
              <a:chOff x="1766187" y="1179665"/>
              <a:chExt cx="80700" cy="1526144"/>
            </a:xfrm>
          </p:grpSpPr>
          <p:sp>
            <p:nvSpPr>
              <p:cNvPr id="5155" name="Google Shape;5155;p63"/>
              <p:cNvSpPr/>
              <p:nvPr/>
            </p:nvSpPr>
            <p:spPr>
              <a:xfrm>
                <a:off x="1766187"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3"/>
              <p:cNvSpPr/>
              <p:nvPr/>
            </p:nvSpPr>
            <p:spPr>
              <a:xfrm>
                <a:off x="1766187"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3"/>
              <p:cNvSpPr/>
              <p:nvPr/>
            </p:nvSpPr>
            <p:spPr>
              <a:xfrm>
                <a:off x="1766187"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3"/>
              <p:cNvSpPr/>
              <p:nvPr/>
            </p:nvSpPr>
            <p:spPr>
              <a:xfrm>
                <a:off x="1766187"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3"/>
              <p:cNvSpPr/>
              <p:nvPr/>
            </p:nvSpPr>
            <p:spPr>
              <a:xfrm>
                <a:off x="1766187"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3"/>
              <p:cNvSpPr/>
              <p:nvPr/>
            </p:nvSpPr>
            <p:spPr>
              <a:xfrm>
                <a:off x="1766187"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3"/>
              <p:cNvSpPr/>
              <p:nvPr/>
            </p:nvSpPr>
            <p:spPr>
              <a:xfrm>
                <a:off x="1766187" y="214302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3"/>
              <p:cNvSpPr/>
              <p:nvPr/>
            </p:nvSpPr>
            <p:spPr>
              <a:xfrm>
                <a:off x="1766187" y="2303717"/>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3"/>
              <p:cNvSpPr/>
              <p:nvPr/>
            </p:nvSpPr>
            <p:spPr>
              <a:xfrm>
                <a:off x="1766187" y="2464413"/>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3"/>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65" name="Google Shape;5165;p63"/>
            <p:cNvGrpSpPr/>
            <p:nvPr/>
          </p:nvGrpSpPr>
          <p:grpSpPr>
            <a:xfrm>
              <a:off x="1936935" y="1179665"/>
              <a:ext cx="80700" cy="1526144"/>
              <a:chOff x="1936935" y="1179665"/>
              <a:chExt cx="80700" cy="1526144"/>
            </a:xfrm>
          </p:grpSpPr>
          <p:sp>
            <p:nvSpPr>
              <p:cNvPr id="5166" name="Google Shape;5166;p63"/>
              <p:cNvSpPr/>
              <p:nvPr/>
            </p:nvSpPr>
            <p:spPr>
              <a:xfrm>
                <a:off x="193693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3"/>
              <p:cNvSpPr/>
              <p:nvPr/>
            </p:nvSpPr>
            <p:spPr>
              <a:xfrm>
                <a:off x="193693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3"/>
              <p:cNvSpPr/>
              <p:nvPr/>
            </p:nvSpPr>
            <p:spPr>
              <a:xfrm>
                <a:off x="193693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3"/>
              <p:cNvSpPr/>
              <p:nvPr/>
            </p:nvSpPr>
            <p:spPr>
              <a:xfrm>
                <a:off x="193693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3"/>
              <p:cNvSpPr/>
              <p:nvPr/>
            </p:nvSpPr>
            <p:spPr>
              <a:xfrm>
                <a:off x="193693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3"/>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3"/>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3"/>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3"/>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3"/>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76" name="Google Shape;5176;p63"/>
            <p:cNvGrpSpPr/>
            <p:nvPr/>
          </p:nvGrpSpPr>
          <p:grpSpPr>
            <a:xfrm>
              <a:off x="2110795" y="1179665"/>
              <a:ext cx="80700" cy="1526144"/>
              <a:chOff x="2110795" y="1179665"/>
              <a:chExt cx="80700" cy="1526144"/>
            </a:xfrm>
          </p:grpSpPr>
          <p:sp>
            <p:nvSpPr>
              <p:cNvPr id="5177" name="Google Shape;5177;p63"/>
              <p:cNvSpPr/>
              <p:nvPr/>
            </p:nvSpPr>
            <p:spPr>
              <a:xfrm>
                <a:off x="211079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3"/>
              <p:cNvSpPr/>
              <p:nvPr/>
            </p:nvSpPr>
            <p:spPr>
              <a:xfrm>
                <a:off x="211079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3"/>
              <p:cNvSpPr/>
              <p:nvPr/>
            </p:nvSpPr>
            <p:spPr>
              <a:xfrm>
                <a:off x="211079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3"/>
              <p:cNvSpPr/>
              <p:nvPr/>
            </p:nvSpPr>
            <p:spPr>
              <a:xfrm>
                <a:off x="211079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3"/>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3"/>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3"/>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3"/>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3"/>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3"/>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87" name="Google Shape;5187;p63"/>
            <p:cNvGrpSpPr/>
            <p:nvPr/>
          </p:nvGrpSpPr>
          <p:grpSpPr>
            <a:xfrm>
              <a:off x="2284655" y="1179665"/>
              <a:ext cx="80700" cy="1526144"/>
              <a:chOff x="2284655" y="1179665"/>
              <a:chExt cx="80700" cy="1526144"/>
            </a:xfrm>
          </p:grpSpPr>
          <p:sp>
            <p:nvSpPr>
              <p:cNvPr id="5188" name="Google Shape;5188;p63"/>
              <p:cNvSpPr/>
              <p:nvPr/>
            </p:nvSpPr>
            <p:spPr>
              <a:xfrm>
                <a:off x="2284655" y="1179665"/>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3"/>
              <p:cNvSpPr/>
              <p:nvPr/>
            </p:nvSpPr>
            <p:spPr>
              <a:xfrm>
                <a:off x="2284655" y="134036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3"/>
              <p:cNvSpPr/>
              <p:nvPr/>
            </p:nvSpPr>
            <p:spPr>
              <a:xfrm>
                <a:off x="2284655" y="150105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3"/>
              <p:cNvSpPr/>
              <p:nvPr/>
            </p:nvSpPr>
            <p:spPr>
              <a:xfrm>
                <a:off x="2284655" y="1661752"/>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3"/>
              <p:cNvSpPr/>
              <p:nvPr/>
            </p:nvSpPr>
            <p:spPr>
              <a:xfrm>
                <a:off x="2284655" y="1821630"/>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3"/>
              <p:cNvSpPr/>
              <p:nvPr/>
            </p:nvSpPr>
            <p:spPr>
              <a:xfrm>
                <a:off x="2284655" y="1982326"/>
                <a:ext cx="80700" cy="807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3"/>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3"/>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3"/>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3"/>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98" name="Google Shape;5198;p63"/>
          <p:cNvGrpSpPr/>
          <p:nvPr/>
        </p:nvGrpSpPr>
        <p:grpSpPr>
          <a:xfrm>
            <a:off x="2623904" y="1198803"/>
            <a:ext cx="1364248" cy="1102133"/>
            <a:chOff x="2623904" y="1198803"/>
            <a:chExt cx="1364248" cy="1102133"/>
          </a:xfrm>
        </p:grpSpPr>
        <p:grpSp>
          <p:nvGrpSpPr>
            <p:cNvPr id="5199" name="Google Shape;5199;p63"/>
            <p:cNvGrpSpPr/>
            <p:nvPr/>
          </p:nvGrpSpPr>
          <p:grpSpPr>
            <a:xfrm>
              <a:off x="2623907" y="1198803"/>
              <a:ext cx="1364245" cy="273000"/>
              <a:chOff x="2623907" y="1198803"/>
              <a:chExt cx="1364245" cy="273000"/>
            </a:xfrm>
          </p:grpSpPr>
          <p:sp>
            <p:nvSpPr>
              <p:cNvPr id="5200" name="Google Shape;5200;p63"/>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3"/>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3"/>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3"/>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3"/>
              <p:cNvSpPr/>
              <p:nvPr/>
            </p:nvSpPr>
            <p:spPr>
              <a:xfrm>
                <a:off x="3715152" y="1198803"/>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5" name="Google Shape;5205;p63"/>
            <p:cNvGrpSpPr/>
            <p:nvPr/>
          </p:nvGrpSpPr>
          <p:grpSpPr>
            <a:xfrm>
              <a:off x="2623904" y="1476964"/>
              <a:ext cx="1364245" cy="273000"/>
              <a:chOff x="2623904" y="1476964"/>
              <a:chExt cx="1364245" cy="273000"/>
            </a:xfrm>
          </p:grpSpPr>
          <p:sp>
            <p:nvSpPr>
              <p:cNvPr id="5206" name="Google Shape;5206;p63"/>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3"/>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3"/>
              <p:cNvSpPr/>
              <p:nvPr/>
            </p:nvSpPr>
            <p:spPr>
              <a:xfrm>
                <a:off x="3169527"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3"/>
              <p:cNvSpPr/>
              <p:nvPr/>
            </p:nvSpPr>
            <p:spPr>
              <a:xfrm>
                <a:off x="3442338"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3"/>
              <p:cNvSpPr/>
              <p:nvPr/>
            </p:nvSpPr>
            <p:spPr>
              <a:xfrm>
                <a:off x="3715149" y="1476964"/>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1" name="Google Shape;5211;p63"/>
            <p:cNvGrpSpPr/>
            <p:nvPr/>
          </p:nvGrpSpPr>
          <p:grpSpPr>
            <a:xfrm>
              <a:off x="2623907" y="1749775"/>
              <a:ext cx="1364245" cy="273000"/>
              <a:chOff x="2623907" y="1749775"/>
              <a:chExt cx="1364245" cy="273000"/>
            </a:xfrm>
          </p:grpSpPr>
          <p:sp>
            <p:nvSpPr>
              <p:cNvPr id="5212" name="Google Shape;5212;p63"/>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3"/>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3"/>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3"/>
              <p:cNvSpPr/>
              <p:nvPr/>
            </p:nvSpPr>
            <p:spPr>
              <a:xfrm>
                <a:off x="3442341"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3"/>
              <p:cNvSpPr/>
              <p:nvPr/>
            </p:nvSpPr>
            <p:spPr>
              <a:xfrm>
                <a:off x="3715152" y="1749775"/>
                <a:ext cx="273000" cy="273000"/>
              </a:xfrm>
              <a:prstGeom prst="diamond">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17" name="Google Shape;5217;p63"/>
            <p:cNvGrpSpPr/>
            <p:nvPr/>
          </p:nvGrpSpPr>
          <p:grpSpPr>
            <a:xfrm>
              <a:off x="2623904" y="2027936"/>
              <a:ext cx="1364245" cy="273000"/>
              <a:chOff x="2623904" y="2027936"/>
              <a:chExt cx="1364245" cy="273000"/>
            </a:xfrm>
          </p:grpSpPr>
          <p:sp>
            <p:nvSpPr>
              <p:cNvPr id="5218" name="Google Shape;5218;p63"/>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3"/>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3"/>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3"/>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3"/>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23" name="Google Shape;5223;p63"/>
          <p:cNvGrpSpPr/>
          <p:nvPr/>
        </p:nvGrpSpPr>
        <p:grpSpPr>
          <a:xfrm>
            <a:off x="2613365" y="2657876"/>
            <a:ext cx="1387541" cy="159124"/>
            <a:chOff x="3200660" y="2180272"/>
            <a:chExt cx="2563824" cy="378237"/>
          </a:xfrm>
        </p:grpSpPr>
        <p:sp>
          <p:nvSpPr>
            <p:cNvPr id="5224" name="Google Shape;5224;p63"/>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3"/>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3"/>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3"/>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3"/>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3"/>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3"/>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3"/>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3"/>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3"/>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3"/>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3"/>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3"/>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3"/>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3"/>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3"/>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3"/>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3"/>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2" name="Google Shape;5242;p63"/>
          <p:cNvGrpSpPr/>
          <p:nvPr/>
        </p:nvGrpSpPr>
        <p:grpSpPr>
          <a:xfrm>
            <a:off x="2609890" y="2935640"/>
            <a:ext cx="1390502" cy="159625"/>
            <a:chOff x="3530150" y="2790075"/>
            <a:chExt cx="1962600" cy="225300"/>
          </a:xfrm>
        </p:grpSpPr>
        <p:sp>
          <p:nvSpPr>
            <p:cNvPr id="5243" name="Google Shape;5243;p63"/>
            <p:cNvSpPr/>
            <p:nvPr/>
          </p:nvSpPr>
          <p:spPr>
            <a:xfrm>
              <a:off x="3530150" y="2790075"/>
              <a:ext cx="1962600" cy="225300"/>
            </a:xfrm>
            <a:prstGeom prst="rec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3"/>
            <p:cNvSpPr/>
            <p:nvPr/>
          </p:nvSpPr>
          <p:spPr>
            <a:xfrm>
              <a:off x="3530150" y="2790075"/>
              <a:ext cx="1110000" cy="2253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5" name="Google Shape;5245;p63"/>
          <p:cNvGrpSpPr/>
          <p:nvPr/>
        </p:nvGrpSpPr>
        <p:grpSpPr>
          <a:xfrm>
            <a:off x="2609948" y="3213905"/>
            <a:ext cx="1411629" cy="154175"/>
            <a:chOff x="3558802" y="4011244"/>
            <a:chExt cx="1866000" cy="111600"/>
          </a:xfrm>
        </p:grpSpPr>
        <p:sp>
          <p:nvSpPr>
            <p:cNvPr id="5246" name="Google Shape;5246;p63"/>
            <p:cNvSpPr/>
            <p:nvPr/>
          </p:nvSpPr>
          <p:spPr>
            <a:xfrm rot="5400000" flipH="1">
              <a:off x="4436152" y="3134077"/>
              <a:ext cx="111300" cy="1866000"/>
            </a:xfrm>
            <a:prstGeom prst="round2SameRect">
              <a:avLst>
                <a:gd name="adj1" fmla="val 50000"/>
                <a:gd name="adj2" fmla="val 50000"/>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3"/>
            <p:cNvSpPr/>
            <p:nvPr/>
          </p:nvSpPr>
          <p:spPr>
            <a:xfrm rot="5400000" flipH="1">
              <a:off x="4157232" y="3412894"/>
              <a:ext cx="111600" cy="13083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48" name="Google Shape;5248;p63"/>
          <p:cNvGrpSpPr/>
          <p:nvPr/>
        </p:nvGrpSpPr>
        <p:grpSpPr>
          <a:xfrm>
            <a:off x="2610235" y="2419475"/>
            <a:ext cx="1383503" cy="119761"/>
            <a:chOff x="3465975" y="2270258"/>
            <a:chExt cx="1986364" cy="171947"/>
          </a:xfrm>
        </p:grpSpPr>
        <p:sp>
          <p:nvSpPr>
            <p:cNvPr id="5249" name="Google Shape;5249;p63"/>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3"/>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3"/>
            <p:cNvSpPr/>
            <p:nvPr/>
          </p:nvSpPr>
          <p:spPr>
            <a:xfrm rot="-5400000">
              <a:off x="4243603"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3"/>
            <p:cNvSpPr/>
            <p:nvPr/>
          </p:nvSpPr>
          <p:spPr>
            <a:xfrm rot="-5400000">
              <a:off x="4502812"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3"/>
            <p:cNvSpPr/>
            <p:nvPr/>
          </p:nvSpPr>
          <p:spPr>
            <a:xfrm rot="-5400000">
              <a:off x="4762021" y="2270305"/>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3"/>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3"/>
            <p:cNvSpPr/>
            <p:nvPr/>
          </p:nvSpPr>
          <p:spPr>
            <a:xfrm rot="-5400000">
              <a:off x="502123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3"/>
            <p:cNvSpPr/>
            <p:nvPr/>
          </p:nvSpPr>
          <p:spPr>
            <a:xfrm rot="-5400000">
              <a:off x="5280440" y="2270258"/>
              <a:ext cx="171900" cy="171900"/>
            </a:xfrm>
            <a:prstGeom prst="ellipse">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57" name="Google Shape;5257;p63"/>
          <p:cNvGrpSpPr/>
          <p:nvPr/>
        </p:nvGrpSpPr>
        <p:grpSpPr>
          <a:xfrm>
            <a:off x="2621243" y="3783248"/>
            <a:ext cx="1369531" cy="195460"/>
            <a:chOff x="723300" y="4253549"/>
            <a:chExt cx="2276482" cy="324900"/>
          </a:xfrm>
        </p:grpSpPr>
        <p:sp>
          <p:nvSpPr>
            <p:cNvPr id="5258" name="Google Shape;5258;p63"/>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3"/>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3"/>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3"/>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3"/>
            <p:cNvSpPr/>
            <p:nvPr/>
          </p:nvSpPr>
          <p:spPr>
            <a:xfrm>
              <a:off x="2658082" y="4253549"/>
              <a:ext cx="341700" cy="324900"/>
            </a:xfrm>
            <a:prstGeom prst="star5">
              <a:avLst>
                <a:gd name="adj" fmla="val 19098"/>
                <a:gd name="hf" fmla="val 105146"/>
                <a:gd name="vf" fmla="val 110557"/>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3" name="Google Shape;5263;p63"/>
          <p:cNvGrpSpPr/>
          <p:nvPr/>
        </p:nvGrpSpPr>
        <p:grpSpPr>
          <a:xfrm>
            <a:off x="2610803" y="3484489"/>
            <a:ext cx="1389066" cy="180119"/>
            <a:chOff x="705948" y="3788465"/>
            <a:chExt cx="2308953" cy="299400"/>
          </a:xfrm>
        </p:grpSpPr>
        <p:sp>
          <p:nvSpPr>
            <p:cNvPr id="5264" name="Google Shape;5264;p63"/>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3"/>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3"/>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3"/>
            <p:cNvSpPr/>
            <p:nvPr/>
          </p:nvSpPr>
          <p:spPr>
            <a:xfrm>
              <a:off x="2189639"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3"/>
            <p:cNvSpPr/>
            <p:nvPr/>
          </p:nvSpPr>
          <p:spPr>
            <a:xfrm>
              <a:off x="2679500" y="3788465"/>
              <a:ext cx="335400" cy="299400"/>
            </a:xfrm>
            <a:prstGeom prst="heart">
              <a:avLst/>
            </a:pr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69" name="Google Shape;5269;p63"/>
          <p:cNvGrpSpPr/>
          <p:nvPr/>
        </p:nvGrpSpPr>
        <p:grpSpPr>
          <a:xfrm>
            <a:off x="4207794" y="2088443"/>
            <a:ext cx="1433821" cy="191501"/>
            <a:chOff x="4273350" y="2088443"/>
            <a:chExt cx="1433821" cy="191501"/>
          </a:xfrm>
        </p:grpSpPr>
        <p:grpSp>
          <p:nvGrpSpPr>
            <p:cNvPr id="5270" name="Google Shape;5270;p63"/>
            <p:cNvGrpSpPr/>
            <p:nvPr/>
          </p:nvGrpSpPr>
          <p:grpSpPr>
            <a:xfrm>
              <a:off x="4273350" y="2088443"/>
              <a:ext cx="1433821" cy="0"/>
              <a:chOff x="5224975" y="2962250"/>
              <a:chExt cx="1544400" cy="0"/>
            </a:xfrm>
          </p:grpSpPr>
          <p:cxnSp>
            <p:nvCxnSpPr>
              <p:cNvPr id="5271" name="Google Shape;5271;p6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272" name="Google Shape;5272;p63"/>
              <p:cNvCxnSpPr/>
              <p:nvPr/>
            </p:nvCxnSpPr>
            <p:spPr>
              <a:xfrm>
                <a:off x="5225150" y="2962250"/>
                <a:ext cx="453300" cy="0"/>
              </a:xfrm>
              <a:prstGeom prst="straightConnector1">
                <a:avLst/>
              </a:prstGeom>
              <a:noFill/>
              <a:ln w="19050" cap="flat" cmpd="sng">
                <a:solidFill>
                  <a:srgbClr val="7994A9"/>
                </a:solidFill>
                <a:prstDash val="solid"/>
                <a:round/>
                <a:headEnd type="none" w="med" len="med"/>
                <a:tailEnd type="oval" w="med" len="med"/>
              </a:ln>
            </p:spPr>
          </p:cxnSp>
        </p:grpSp>
        <p:grpSp>
          <p:nvGrpSpPr>
            <p:cNvPr id="5273" name="Google Shape;5273;p63"/>
            <p:cNvGrpSpPr/>
            <p:nvPr/>
          </p:nvGrpSpPr>
          <p:grpSpPr>
            <a:xfrm>
              <a:off x="4273350" y="2279944"/>
              <a:ext cx="1433821" cy="0"/>
              <a:chOff x="5224975" y="2962250"/>
              <a:chExt cx="1544400" cy="0"/>
            </a:xfrm>
          </p:grpSpPr>
          <p:cxnSp>
            <p:nvCxnSpPr>
              <p:cNvPr id="5274" name="Google Shape;5274;p63"/>
              <p:cNvCxnSpPr/>
              <p:nvPr/>
            </p:nvCxnSpPr>
            <p:spPr>
              <a:xfrm>
                <a:off x="5224975" y="2962250"/>
                <a:ext cx="1544400" cy="0"/>
              </a:xfrm>
              <a:prstGeom prst="straightConnector1">
                <a:avLst/>
              </a:prstGeom>
              <a:noFill/>
              <a:ln w="19050" cap="flat" cmpd="sng">
                <a:solidFill>
                  <a:srgbClr val="E3E9ED"/>
                </a:solidFill>
                <a:prstDash val="solid"/>
                <a:round/>
                <a:headEnd type="none" w="med" len="med"/>
                <a:tailEnd type="none" w="med" len="med"/>
              </a:ln>
            </p:spPr>
          </p:cxnSp>
          <p:cxnSp>
            <p:nvCxnSpPr>
              <p:cNvPr id="5275" name="Google Shape;5275;p63"/>
              <p:cNvCxnSpPr/>
              <p:nvPr/>
            </p:nvCxnSpPr>
            <p:spPr>
              <a:xfrm>
                <a:off x="5225150" y="2962250"/>
                <a:ext cx="998700" cy="0"/>
              </a:xfrm>
              <a:prstGeom prst="straightConnector1">
                <a:avLst/>
              </a:prstGeom>
              <a:noFill/>
              <a:ln w="19050" cap="flat" cmpd="sng">
                <a:solidFill>
                  <a:srgbClr val="7994A9"/>
                </a:solidFill>
                <a:prstDash val="solid"/>
                <a:round/>
                <a:headEnd type="none" w="med" len="med"/>
                <a:tailEnd type="oval" w="med" len="med"/>
              </a:ln>
            </p:spPr>
          </p:cxnSp>
        </p:grpSp>
      </p:grpSp>
      <p:grpSp>
        <p:nvGrpSpPr>
          <p:cNvPr id="5276" name="Google Shape;5276;p63"/>
          <p:cNvGrpSpPr/>
          <p:nvPr/>
        </p:nvGrpSpPr>
        <p:grpSpPr>
          <a:xfrm>
            <a:off x="2658741" y="4097347"/>
            <a:ext cx="1304609" cy="294074"/>
            <a:chOff x="2658741" y="4097347"/>
            <a:chExt cx="1304609" cy="294074"/>
          </a:xfrm>
        </p:grpSpPr>
        <p:grpSp>
          <p:nvGrpSpPr>
            <p:cNvPr id="5277" name="Google Shape;5277;p63"/>
            <p:cNvGrpSpPr/>
            <p:nvPr/>
          </p:nvGrpSpPr>
          <p:grpSpPr>
            <a:xfrm>
              <a:off x="2658741" y="4097347"/>
              <a:ext cx="118572" cy="294074"/>
              <a:chOff x="3343310" y="4475555"/>
              <a:chExt cx="127717" cy="316753"/>
            </a:xfrm>
          </p:grpSpPr>
          <p:sp>
            <p:nvSpPr>
              <p:cNvPr id="5278" name="Google Shape;5278;p6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0" name="Google Shape;5280;p63"/>
            <p:cNvGrpSpPr/>
            <p:nvPr/>
          </p:nvGrpSpPr>
          <p:grpSpPr>
            <a:xfrm>
              <a:off x="3815519" y="4098388"/>
              <a:ext cx="147831" cy="291991"/>
              <a:chOff x="3527539" y="4476677"/>
              <a:chExt cx="159232" cy="314510"/>
            </a:xfrm>
          </p:grpSpPr>
          <p:sp>
            <p:nvSpPr>
              <p:cNvPr id="5281" name="Google Shape;5281;p6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3" name="Google Shape;5283;p63"/>
            <p:cNvGrpSpPr/>
            <p:nvPr/>
          </p:nvGrpSpPr>
          <p:grpSpPr>
            <a:xfrm>
              <a:off x="3511696" y="4098388"/>
              <a:ext cx="147831" cy="291991"/>
              <a:chOff x="3527539" y="4476677"/>
              <a:chExt cx="159232" cy="314510"/>
            </a:xfrm>
          </p:grpSpPr>
          <p:sp>
            <p:nvSpPr>
              <p:cNvPr id="5284" name="Google Shape;5284;p6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6" name="Google Shape;5286;p63"/>
            <p:cNvGrpSpPr/>
            <p:nvPr/>
          </p:nvGrpSpPr>
          <p:grpSpPr>
            <a:xfrm>
              <a:off x="3207874" y="4098388"/>
              <a:ext cx="147831" cy="291991"/>
              <a:chOff x="3527539" y="4476677"/>
              <a:chExt cx="159232" cy="314510"/>
            </a:xfrm>
          </p:grpSpPr>
          <p:sp>
            <p:nvSpPr>
              <p:cNvPr id="5287" name="Google Shape;5287;p63"/>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3"/>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89" name="Google Shape;5289;p63"/>
            <p:cNvGrpSpPr/>
            <p:nvPr/>
          </p:nvGrpSpPr>
          <p:grpSpPr>
            <a:xfrm>
              <a:off x="2933305" y="4097347"/>
              <a:ext cx="118572" cy="294074"/>
              <a:chOff x="3343310" y="4475555"/>
              <a:chExt cx="127717" cy="316753"/>
            </a:xfrm>
          </p:grpSpPr>
          <p:sp>
            <p:nvSpPr>
              <p:cNvPr id="5290" name="Google Shape;5290;p63"/>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3"/>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292" name="Google Shape;5292;p63"/>
          <p:cNvGrpSpPr/>
          <p:nvPr/>
        </p:nvGrpSpPr>
        <p:grpSpPr>
          <a:xfrm>
            <a:off x="4209349" y="1176041"/>
            <a:ext cx="1430711" cy="751237"/>
            <a:chOff x="5159450" y="1919950"/>
            <a:chExt cx="1541050" cy="862500"/>
          </a:xfrm>
        </p:grpSpPr>
        <p:sp>
          <p:nvSpPr>
            <p:cNvPr id="5293" name="Google Shape;5293;p63"/>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sp>
        <p:grpSp>
          <p:nvGrpSpPr>
            <p:cNvPr id="5294" name="Google Shape;5294;p63"/>
            <p:cNvGrpSpPr/>
            <p:nvPr/>
          </p:nvGrpSpPr>
          <p:grpSpPr>
            <a:xfrm>
              <a:off x="5159450" y="1919950"/>
              <a:ext cx="1541050" cy="862500"/>
              <a:chOff x="5159450" y="1919950"/>
              <a:chExt cx="1541050" cy="862500"/>
            </a:xfrm>
          </p:grpSpPr>
          <p:cxnSp>
            <p:nvCxnSpPr>
              <p:cNvPr id="5295" name="Google Shape;5295;p63"/>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5296" name="Google Shape;5296;p63"/>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5297" name="Google Shape;5297;p63"/>
          <p:cNvGrpSpPr/>
          <p:nvPr/>
        </p:nvGrpSpPr>
        <p:grpSpPr>
          <a:xfrm>
            <a:off x="4257486" y="2439811"/>
            <a:ext cx="1334436" cy="967914"/>
            <a:chOff x="4294923" y="2439811"/>
            <a:chExt cx="1334436" cy="967914"/>
          </a:xfrm>
        </p:grpSpPr>
        <p:grpSp>
          <p:nvGrpSpPr>
            <p:cNvPr id="5298" name="Google Shape;5298;p63"/>
            <p:cNvGrpSpPr/>
            <p:nvPr/>
          </p:nvGrpSpPr>
          <p:grpSpPr>
            <a:xfrm>
              <a:off x="4960455" y="2469658"/>
              <a:ext cx="668904" cy="885524"/>
              <a:chOff x="4960455" y="2469658"/>
              <a:chExt cx="668904" cy="885524"/>
            </a:xfrm>
          </p:grpSpPr>
          <p:sp>
            <p:nvSpPr>
              <p:cNvPr id="5299" name="Google Shape;5299;p63"/>
              <p:cNvSpPr/>
              <p:nvPr/>
            </p:nvSpPr>
            <p:spPr>
              <a:xfrm>
                <a:off x="4960455" y="3257057"/>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3"/>
              <p:cNvSpPr/>
              <p:nvPr/>
            </p:nvSpPr>
            <p:spPr>
              <a:xfrm>
                <a:off x="4960455" y="3099584"/>
                <a:ext cx="668904" cy="98124"/>
              </a:xfrm>
              <a:custGeom>
                <a:avLst/>
                <a:gdLst/>
                <a:ahLst/>
                <a:cxnLst/>
                <a:rect l="l" t="t" r="r" b="b"/>
                <a:pathLst>
                  <a:path w="42851" h="6286" extrusionOk="0">
                    <a:moveTo>
                      <a:pt x="0" y="0"/>
                    </a:moveTo>
                    <a:lnTo>
                      <a:pt x="0" y="6285"/>
                    </a:lnTo>
                    <a:lnTo>
                      <a:pt x="42851" y="6285"/>
                    </a:lnTo>
                    <a:lnTo>
                      <a:pt x="428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3"/>
              <p:cNvSpPr/>
              <p:nvPr/>
            </p:nvSpPr>
            <p:spPr>
              <a:xfrm>
                <a:off x="4960455" y="2942094"/>
                <a:ext cx="668904" cy="98124"/>
              </a:xfrm>
              <a:custGeom>
                <a:avLst/>
                <a:gdLst/>
                <a:ahLst/>
                <a:cxnLst/>
                <a:rect l="l" t="t" r="r" b="b"/>
                <a:pathLst>
                  <a:path w="42851" h="6286" extrusionOk="0">
                    <a:moveTo>
                      <a:pt x="0" y="1"/>
                    </a:moveTo>
                    <a:lnTo>
                      <a:pt x="0" y="6286"/>
                    </a:lnTo>
                    <a:lnTo>
                      <a:pt x="42851" y="6286"/>
                    </a:lnTo>
                    <a:lnTo>
                      <a:pt x="4285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3"/>
              <p:cNvSpPr/>
              <p:nvPr/>
            </p:nvSpPr>
            <p:spPr>
              <a:xfrm>
                <a:off x="4960455" y="2784621"/>
                <a:ext cx="618094" cy="98124"/>
              </a:xfrm>
              <a:custGeom>
                <a:avLst/>
                <a:gdLst/>
                <a:ahLst/>
                <a:cxnLst/>
                <a:rect l="l" t="t" r="r" b="b"/>
                <a:pathLst>
                  <a:path w="39596" h="6286" extrusionOk="0">
                    <a:moveTo>
                      <a:pt x="0" y="0"/>
                    </a:moveTo>
                    <a:lnTo>
                      <a:pt x="0" y="6285"/>
                    </a:lnTo>
                    <a:lnTo>
                      <a:pt x="39596" y="6285"/>
                    </a:lnTo>
                    <a:lnTo>
                      <a:pt x="3959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3"/>
              <p:cNvSpPr/>
              <p:nvPr/>
            </p:nvSpPr>
            <p:spPr>
              <a:xfrm>
                <a:off x="4960455" y="2627131"/>
                <a:ext cx="516519" cy="98140"/>
              </a:xfrm>
              <a:custGeom>
                <a:avLst/>
                <a:gdLst/>
                <a:ahLst/>
                <a:cxnLst/>
                <a:rect l="l" t="t" r="r" b="b"/>
                <a:pathLst>
                  <a:path w="33089" h="6287" extrusionOk="0">
                    <a:moveTo>
                      <a:pt x="0" y="1"/>
                    </a:moveTo>
                    <a:lnTo>
                      <a:pt x="0" y="6286"/>
                    </a:lnTo>
                    <a:lnTo>
                      <a:pt x="33089" y="6286"/>
                    </a:lnTo>
                    <a:lnTo>
                      <a:pt x="3308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3"/>
              <p:cNvSpPr/>
              <p:nvPr/>
            </p:nvSpPr>
            <p:spPr>
              <a:xfrm>
                <a:off x="4960455" y="2469658"/>
                <a:ext cx="313293" cy="98078"/>
              </a:xfrm>
              <a:custGeom>
                <a:avLst/>
                <a:gdLst/>
                <a:ahLst/>
                <a:cxnLst/>
                <a:rect l="l" t="t" r="r" b="b"/>
                <a:pathLst>
                  <a:path w="20070" h="6283" extrusionOk="0">
                    <a:moveTo>
                      <a:pt x="0" y="1"/>
                    </a:moveTo>
                    <a:lnTo>
                      <a:pt x="0" y="6283"/>
                    </a:lnTo>
                    <a:lnTo>
                      <a:pt x="20069" y="6283"/>
                    </a:lnTo>
                    <a:lnTo>
                      <a:pt x="2006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05" name="Google Shape;5305;p63"/>
            <p:cNvGrpSpPr/>
            <p:nvPr/>
          </p:nvGrpSpPr>
          <p:grpSpPr>
            <a:xfrm>
              <a:off x="4294923" y="2469658"/>
              <a:ext cx="668951" cy="885524"/>
              <a:chOff x="4294923" y="2469658"/>
              <a:chExt cx="668951" cy="885524"/>
            </a:xfrm>
          </p:grpSpPr>
          <p:sp>
            <p:nvSpPr>
              <p:cNvPr id="5306" name="Google Shape;5306;p63"/>
              <p:cNvSpPr/>
              <p:nvPr/>
            </p:nvSpPr>
            <p:spPr>
              <a:xfrm>
                <a:off x="4294923" y="3257057"/>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3"/>
              <p:cNvSpPr/>
              <p:nvPr/>
            </p:nvSpPr>
            <p:spPr>
              <a:xfrm>
                <a:off x="4294923" y="3099584"/>
                <a:ext cx="668951" cy="98124"/>
              </a:xfrm>
              <a:custGeom>
                <a:avLst/>
                <a:gdLst/>
                <a:ahLst/>
                <a:cxnLst/>
                <a:rect l="l" t="t" r="r" b="b"/>
                <a:pathLst>
                  <a:path w="42854" h="6286" extrusionOk="0">
                    <a:moveTo>
                      <a:pt x="0" y="0"/>
                    </a:moveTo>
                    <a:lnTo>
                      <a:pt x="0" y="6285"/>
                    </a:lnTo>
                    <a:lnTo>
                      <a:pt x="42854" y="6285"/>
                    </a:lnTo>
                    <a:lnTo>
                      <a:pt x="4285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3"/>
              <p:cNvSpPr/>
              <p:nvPr/>
            </p:nvSpPr>
            <p:spPr>
              <a:xfrm>
                <a:off x="4294923" y="2942094"/>
                <a:ext cx="668951" cy="98124"/>
              </a:xfrm>
              <a:custGeom>
                <a:avLst/>
                <a:gdLst/>
                <a:ahLst/>
                <a:cxnLst/>
                <a:rect l="l" t="t" r="r" b="b"/>
                <a:pathLst>
                  <a:path w="42854" h="6286" extrusionOk="0">
                    <a:moveTo>
                      <a:pt x="0" y="1"/>
                    </a:moveTo>
                    <a:lnTo>
                      <a:pt x="0" y="6286"/>
                    </a:lnTo>
                    <a:lnTo>
                      <a:pt x="42854" y="6286"/>
                    </a:lnTo>
                    <a:lnTo>
                      <a:pt x="4285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3"/>
              <p:cNvSpPr/>
              <p:nvPr/>
            </p:nvSpPr>
            <p:spPr>
              <a:xfrm>
                <a:off x="4447355" y="2784621"/>
                <a:ext cx="516519" cy="98124"/>
              </a:xfrm>
              <a:custGeom>
                <a:avLst/>
                <a:gdLst/>
                <a:ahLst/>
                <a:cxnLst/>
                <a:rect l="l" t="t" r="r" b="b"/>
                <a:pathLst>
                  <a:path w="33089" h="6286" extrusionOk="0">
                    <a:moveTo>
                      <a:pt x="0" y="0"/>
                    </a:moveTo>
                    <a:lnTo>
                      <a:pt x="0" y="6285"/>
                    </a:lnTo>
                    <a:lnTo>
                      <a:pt x="33089" y="6285"/>
                    </a:lnTo>
                    <a:lnTo>
                      <a:pt x="3308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3"/>
              <p:cNvSpPr/>
              <p:nvPr/>
            </p:nvSpPr>
            <p:spPr>
              <a:xfrm>
                <a:off x="4548960" y="2627131"/>
                <a:ext cx="414914" cy="98140"/>
              </a:xfrm>
              <a:custGeom>
                <a:avLst/>
                <a:gdLst/>
                <a:ahLst/>
                <a:cxnLst/>
                <a:rect l="l" t="t" r="r" b="b"/>
                <a:pathLst>
                  <a:path w="26580" h="6287" extrusionOk="0">
                    <a:moveTo>
                      <a:pt x="1" y="1"/>
                    </a:moveTo>
                    <a:lnTo>
                      <a:pt x="1" y="6286"/>
                    </a:lnTo>
                    <a:lnTo>
                      <a:pt x="26580" y="6286"/>
                    </a:lnTo>
                    <a:lnTo>
                      <a:pt x="265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3"/>
              <p:cNvSpPr/>
              <p:nvPr/>
            </p:nvSpPr>
            <p:spPr>
              <a:xfrm>
                <a:off x="4650534" y="2469658"/>
                <a:ext cx="313340" cy="98078"/>
              </a:xfrm>
              <a:custGeom>
                <a:avLst/>
                <a:gdLst/>
                <a:ahLst/>
                <a:cxnLst/>
                <a:rect l="l" t="t" r="r" b="b"/>
                <a:pathLst>
                  <a:path w="20073" h="6283" extrusionOk="0">
                    <a:moveTo>
                      <a:pt x="1" y="1"/>
                    </a:moveTo>
                    <a:lnTo>
                      <a:pt x="1" y="6283"/>
                    </a:lnTo>
                    <a:lnTo>
                      <a:pt x="20073" y="6283"/>
                    </a:lnTo>
                    <a:lnTo>
                      <a:pt x="200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12" name="Google Shape;5312;p63"/>
            <p:cNvSpPr/>
            <p:nvPr/>
          </p:nvSpPr>
          <p:spPr>
            <a:xfrm>
              <a:off x="4963437" y="2439811"/>
              <a:ext cx="16" cy="967914"/>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13" name="Google Shape;5313;p63"/>
          <p:cNvGrpSpPr/>
          <p:nvPr/>
        </p:nvGrpSpPr>
        <p:grpSpPr>
          <a:xfrm>
            <a:off x="4243690" y="3494256"/>
            <a:ext cx="1430949" cy="897289"/>
            <a:chOff x="4351371" y="3547942"/>
            <a:chExt cx="1345130" cy="843475"/>
          </a:xfrm>
        </p:grpSpPr>
        <p:grpSp>
          <p:nvGrpSpPr>
            <p:cNvPr id="5314" name="Google Shape;5314;p63"/>
            <p:cNvGrpSpPr/>
            <p:nvPr/>
          </p:nvGrpSpPr>
          <p:grpSpPr>
            <a:xfrm>
              <a:off x="4351371" y="4209917"/>
              <a:ext cx="1345130" cy="181500"/>
              <a:chOff x="4351371" y="4209917"/>
              <a:chExt cx="1345130" cy="181500"/>
            </a:xfrm>
          </p:grpSpPr>
          <p:sp>
            <p:nvSpPr>
              <p:cNvPr id="5315" name="Google Shape;5315;p63"/>
              <p:cNvSpPr/>
              <p:nvPr/>
            </p:nvSpPr>
            <p:spPr>
              <a:xfrm rot="10800000">
                <a:off x="4351371" y="4209917"/>
                <a:ext cx="1281600" cy="1815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6" name="Google Shape;5316;p63"/>
              <p:cNvCxnSpPr/>
              <p:nvPr/>
            </p:nvCxnSpPr>
            <p:spPr>
              <a:xfrm>
                <a:off x="5551000" y="4298797"/>
                <a:ext cx="145500" cy="0"/>
              </a:xfrm>
              <a:prstGeom prst="straightConnector1">
                <a:avLst/>
              </a:prstGeom>
              <a:noFill/>
              <a:ln w="28575" cap="flat" cmpd="sng">
                <a:solidFill>
                  <a:srgbClr val="435D74"/>
                </a:solidFill>
                <a:prstDash val="solid"/>
                <a:round/>
                <a:headEnd type="none" w="med" len="med"/>
                <a:tailEnd type="none" w="med" len="med"/>
              </a:ln>
            </p:spPr>
          </p:cxnSp>
        </p:grpSp>
        <p:grpSp>
          <p:nvGrpSpPr>
            <p:cNvPr id="5317" name="Google Shape;5317;p63"/>
            <p:cNvGrpSpPr/>
            <p:nvPr/>
          </p:nvGrpSpPr>
          <p:grpSpPr>
            <a:xfrm>
              <a:off x="4403010" y="3985221"/>
              <a:ext cx="1109518" cy="181500"/>
              <a:chOff x="4403010" y="3985221"/>
              <a:chExt cx="1109518" cy="181500"/>
            </a:xfrm>
          </p:grpSpPr>
          <p:sp>
            <p:nvSpPr>
              <p:cNvPr id="5318" name="Google Shape;5318;p63"/>
              <p:cNvSpPr/>
              <p:nvPr/>
            </p:nvSpPr>
            <p:spPr>
              <a:xfrm rot="10800000">
                <a:off x="4471829" y="3985221"/>
                <a:ext cx="1040700" cy="1815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19" name="Google Shape;5319;p63"/>
              <p:cNvCxnSpPr/>
              <p:nvPr/>
            </p:nvCxnSpPr>
            <p:spPr>
              <a:xfrm>
                <a:off x="4403010" y="4075993"/>
                <a:ext cx="145500" cy="0"/>
              </a:xfrm>
              <a:prstGeom prst="straightConnector1">
                <a:avLst/>
              </a:prstGeom>
              <a:noFill/>
              <a:ln w="28575" cap="flat" cmpd="sng">
                <a:solidFill>
                  <a:srgbClr val="5F7D95"/>
                </a:solidFill>
                <a:prstDash val="solid"/>
                <a:round/>
                <a:headEnd type="none" w="med" len="med"/>
                <a:tailEnd type="none" w="med" len="med"/>
              </a:ln>
            </p:spPr>
          </p:cxnSp>
        </p:grpSp>
        <p:grpSp>
          <p:nvGrpSpPr>
            <p:cNvPr id="5320" name="Google Shape;5320;p63"/>
            <p:cNvGrpSpPr/>
            <p:nvPr/>
          </p:nvGrpSpPr>
          <p:grpSpPr>
            <a:xfrm>
              <a:off x="4618704" y="3766582"/>
              <a:ext cx="807858" cy="181500"/>
              <a:chOff x="4618704" y="3766582"/>
              <a:chExt cx="807858" cy="181500"/>
            </a:xfrm>
          </p:grpSpPr>
          <p:sp>
            <p:nvSpPr>
              <p:cNvPr id="5321" name="Google Shape;5321;p63"/>
              <p:cNvSpPr/>
              <p:nvPr/>
            </p:nvSpPr>
            <p:spPr>
              <a:xfrm rot="10800000">
                <a:off x="4618704" y="3766582"/>
                <a:ext cx="747000" cy="1815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2" name="Google Shape;5322;p63"/>
              <p:cNvCxnSpPr/>
              <p:nvPr/>
            </p:nvCxnSpPr>
            <p:spPr>
              <a:xfrm>
                <a:off x="5281062" y="3855291"/>
                <a:ext cx="145500" cy="0"/>
              </a:xfrm>
              <a:prstGeom prst="straightConnector1">
                <a:avLst/>
              </a:prstGeom>
              <a:noFill/>
              <a:ln w="28575" cap="flat" cmpd="sng">
                <a:solidFill>
                  <a:srgbClr val="869FB2"/>
                </a:solidFill>
                <a:prstDash val="solid"/>
                <a:round/>
                <a:headEnd type="none" w="med" len="med"/>
                <a:tailEnd type="none" w="med" len="med"/>
              </a:ln>
            </p:spPr>
          </p:cxnSp>
        </p:grpSp>
        <p:grpSp>
          <p:nvGrpSpPr>
            <p:cNvPr id="5323" name="Google Shape;5323;p63"/>
            <p:cNvGrpSpPr/>
            <p:nvPr/>
          </p:nvGrpSpPr>
          <p:grpSpPr>
            <a:xfrm>
              <a:off x="4735238" y="3547942"/>
              <a:ext cx="462839" cy="181500"/>
              <a:chOff x="4735238" y="3547942"/>
              <a:chExt cx="462839" cy="181500"/>
            </a:xfrm>
          </p:grpSpPr>
          <p:sp>
            <p:nvSpPr>
              <p:cNvPr id="5324" name="Google Shape;5324;p63"/>
              <p:cNvSpPr/>
              <p:nvPr/>
            </p:nvSpPr>
            <p:spPr>
              <a:xfrm rot="10800000">
                <a:off x="4786477" y="3547942"/>
                <a:ext cx="411600" cy="181500"/>
              </a:xfrm>
              <a:prstGeom prst="rect">
                <a:avLst/>
              </a:pr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325" name="Google Shape;5325;p63"/>
              <p:cNvCxnSpPr/>
              <p:nvPr/>
            </p:nvCxnSpPr>
            <p:spPr>
              <a:xfrm>
                <a:off x="4735238" y="3636872"/>
                <a:ext cx="145500" cy="0"/>
              </a:xfrm>
              <a:prstGeom prst="straightConnector1">
                <a:avLst/>
              </a:prstGeom>
              <a:noFill/>
              <a:ln w="28575" cap="flat" cmpd="sng">
                <a:solidFill>
                  <a:srgbClr val="BAC8D3"/>
                </a:solidFill>
                <a:prstDash val="solid"/>
                <a:round/>
                <a:headEnd type="none" w="med" len="med"/>
                <a:tailEnd type="none" w="med" len="med"/>
              </a:ln>
            </p:spPr>
          </p:cxnSp>
        </p:grpSp>
      </p:grpSp>
      <p:grpSp>
        <p:nvGrpSpPr>
          <p:cNvPr id="5326" name="Google Shape;5326;p63"/>
          <p:cNvGrpSpPr/>
          <p:nvPr/>
        </p:nvGrpSpPr>
        <p:grpSpPr>
          <a:xfrm>
            <a:off x="7420047" y="2429580"/>
            <a:ext cx="1020955" cy="928853"/>
            <a:chOff x="926675" y="238125"/>
            <a:chExt cx="5755100" cy="5232975"/>
          </a:xfrm>
        </p:grpSpPr>
        <p:sp>
          <p:nvSpPr>
            <p:cNvPr id="5327" name="Google Shape;5327;p63"/>
            <p:cNvSpPr/>
            <p:nvPr/>
          </p:nvSpPr>
          <p:spPr>
            <a:xfrm>
              <a:off x="2235475" y="2161100"/>
              <a:ext cx="3138650" cy="1012350"/>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3"/>
            <p:cNvSpPr/>
            <p:nvPr/>
          </p:nvSpPr>
          <p:spPr>
            <a:xfrm>
              <a:off x="2825775" y="238125"/>
              <a:ext cx="1961900" cy="1850225"/>
            </a:xfrm>
            <a:custGeom>
              <a:avLst/>
              <a:gdLst/>
              <a:ahLst/>
              <a:cxnLst/>
              <a:rect l="l" t="t" r="r" b="b"/>
              <a:pathLst>
                <a:path w="78476" h="74009" extrusionOk="0">
                  <a:moveTo>
                    <a:pt x="39246" y="0"/>
                  </a:moveTo>
                  <a:lnTo>
                    <a:pt x="1" y="74009"/>
                  </a:lnTo>
                  <a:lnTo>
                    <a:pt x="78476" y="74009"/>
                  </a:lnTo>
                  <a:lnTo>
                    <a:pt x="39246"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3"/>
            <p:cNvSpPr/>
            <p:nvPr/>
          </p:nvSpPr>
          <p:spPr>
            <a:xfrm>
              <a:off x="926675" y="4357100"/>
              <a:ext cx="5755100" cy="1114000"/>
            </a:xfrm>
            <a:custGeom>
              <a:avLst/>
              <a:gdLst/>
              <a:ahLst/>
              <a:cxnLst/>
              <a:rect l="l" t="t" r="r" b="b"/>
              <a:pathLst>
                <a:path w="230204" h="44560" extrusionOk="0">
                  <a:moveTo>
                    <a:pt x="25737" y="1"/>
                  </a:moveTo>
                  <a:lnTo>
                    <a:pt x="0" y="44560"/>
                  </a:lnTo>
                  <a:lnTo>
                    <a:pt x="230204" y="44560"/>
                  </a:lnTo>
                  <a:lnTo>
                    <a:pt x="2044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3"/>
            <p:cNvSpPr/>
            <p:nvPr/>
          </p:nvSpPr>
          <p:spPr>
            <a:xfrm>
              <a:off x="1621700" y="3256600"/>
              <a:ext cx="4370050" cy="1006950"/>
            </a:xfrm>
            <a:custGeom>
              <a:avLst/>
              <a:gdLst/>
              <a:ahLst/>
              <a:cxnLst/>
              <a:rect l="l" t="t" r="r" b="b"/>
              <a:pathLst>
                <a:path w="174802" h="40278" extrusionOk="0">
                  <a:moveTo>
                    <a:pt x="22750" y="1"/>
                  </a:moveTo>
                  <a:lnTo>
                    <a:pt x="0" y="40278"/>
                  </a:lnTo>
                  <a:lnTo>
                    <a:pt x="174802" y="40278"/>
                  </a:lnTo>
                  <a:lnTo>
                    <a:pt x="15205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31" name="Google Shape;5331;p63"/>
          <p:cNvGrpSpPr/>
          <p:nvPr/>
        </p:nvGrpSpPr>
        <p:grpSpPr>
          <a:xfrm>
            <a:off x="727421" y="2828315"/>
            <a:ext cx="1695374" cy="1560837"/>
            <a:chOff x="727421" y="2828315"/>
            <a:chExt cx="1695374" cy="1560837"/>
          </a:xfrm>
        </p:grpSpPr>
        <p:grpSp>
          <p:nvGrpSpPr>
            <p:cNvPr id="5332" name="Google Shape;5332;p63"/>
            <p:cNvGrpSpPr/>
            <p:nvPr/>
          </p:nvGrpSpPr>
          <p:grpSpPr>
            <a:xfrm>
              <a:off x="727421" y="2828315"/>
              <a:ext cx="1695374" cy="1560837"/>
              <a:chOff x="734799" y="2782450"/>
              <a:chExt cx="1571100" cy="1577400"/>
            </a:xfrm>
          </p:grpSpPr>
          <p:cxnSp>
            <p:nvCxnSpPr>
              <p:cNvPr id="5333" name="Google Shape;5333;p63"/>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5334" name="Google Shape;5334;p63"/>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5335" name="Google Shape;5335;p63"/>
            <p:cNvGrpSpPr/>
            <p:nvPr/>
          </p:nvGrpSpPr>
          <p:grpSpPr>
            <a:xfrm>
              <a:off x="819108" y="2882501"/>
              <a:ext cx="1556791" cy="1426186"/>
              <a:chOff x="819108" y="2882501"/>
              <a:chExt cx="1556791" cy="1426186"/>
            </a:xfrm>
          </p:grpSpPr>
          <p:grpSp>
            <p:nvGrpSpPr>
              <p:cNvPr id="5336" name="Google Shape;5336;p63"/>
              <p:cNvGrpSpPr/>
              <p:nvPr/>
            </p:nvGrpSpPr>
            <p:grpSpPr>
              <a:xfrm>
                <a:off x="819108" y="2882501"/>
                <a:ext cx="103104" cy="1426186"/>
                <a:chOff x="4674013" y="3100904"/>
                <a:chExt cx="122758" cy="1698043"/>
              </a:xfrm>
            </p:grpSpPr>
            <p:sp>
              <p:nvSpPr>
                <p:cNvPr id="5337" name="Google Shape;5337;p63"/>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3"/>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3"/>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3"/>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3"/>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3"/>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3"/>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44" name="Google Shape;5344;p63"/>
              <p:cNvGrpSpPr/>
              <p:nvPr/>
            </p:nvGrpSpPr>
            <p:grpSpPr>
              <a:xfrm>
                <a:off x="1062475" y="2882501"/>
                <a:ext cx="103104" cy="1426186"/>
                <a:chOff x="4940438" y="3100904"/>
                <a:chExt cx="122758" cy="1698043"/>
              </a:xfrm>
            </p:grpSpPr>
            <p:sp>
              <p:nvSpPr>
                <p:cNvPr id="5345" name="Google Shape;5345;p63"/>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3"/>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3"/>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3"/>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3"/>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3"/>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3"/>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52" name="Google Shape;5352;p63"/>
              <p:cNvGrpSpPr/>
              <p:nvPr/>
            </p:nvGrpSpPr>
            <p:grpSpPr>
              <a:xfrm>
                <a:off x="1299324" y="2882501"/>
                <a:ext cx="103104" cy="1426186"/>
                <a:chOff x="5206863" y="3100904"/>
                <a:chExt cx="122758" cy="1698043"/>
              </a:xfrm>
            </p:grpSpPr>
            <p:sp>
              <p:nvSpPr>
                <p:cNvPr id="5353" name="Google Shape;5353;p6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0" name="Google Shape;5360;p63"/>
              <p:cNvGrpSpPr/>
              <p:nvPr/>
            </p:nvGrpSpPr>
            <p:grpSpPr>
              <a:xfrm>
                <a:off x="1786057" y="2882501"/>
                <a:ext cx="103104" cy="1426186"/>
                <a:chOff x="6006138" y="3143629"/>
                <a:chExt cx="122758" cy="1698043"/>
              </a:xfrm>
            </p:grpSpPr>
            <p:sp>
              <p:nvSpPr>
                <p:cNvPr id="5361" name="Google Shape;5361;p6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68" name="Google Shape;5368;p63"/>
              <p:cNvGrpSpPr/>
              <p:nvPr/>
            </p:nvGrpSpPr>
            <p:grpSpPr>
              <a:xfrm>
                <a:off x="2029422" y="2882501"/>
                <a:ext cx="103104" cy="1426186"/>
                <a:chOff x="6805413" y="3100904"/>
                <a:chExt cx="122758" cy="1698043"/>
              </a:xfrm>
            </p:grpSpPr>
            <p:sp>
              <p:nvSpPr>
                <p:cNvPr id="5369" name="Google Shape;5369;p63"/>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3"/>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3"/>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3"/>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3"/>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3"/>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3"/>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76" name="Google Shape;5376;p63"/>
              <p:cNvGrpSpPr/>
              <p:nvPr/>
            </p:nvGrpSpPr>
            <p:grpSpPr>
              <a:xfrm>
                <a:off x="2272795" y="2882501"/>
                <a:ext cx="103104" cy="1426186"/>
                <a:chOff x="5206863" y="3100904"/>
                <a:chExt cx="122758" cy="1698043"/>
              </a:xfrm>
            </p:grpSpPr>
            <p:sp>
              <p:nvSpPr>
                <p:cNvPr id="5377" name="Google Shape;5377;p63"/>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3"/>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3"/>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3"/>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3"/>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3"/>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3"/>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384" name="Google Shape;5384;p63"/>
              <p:cNvGrpSpPr/>
              <p:nvPr/>
            </p:nvGrpSpPr>
            <p:grpSpPr>
              <a:xfrm>
                <a:off x="1542694" y="2882501"/>
                <a:ext cx="103104" cy="1426186"/>
                <a:chOff x="6006138" y="3143629"/>
                <a:chExt cx="122758" cy="1698043"/>
              </a:xfrm>
            </p:grpSpPr>
            <p:sp>
              <p:nvSpPr>
                <p:cNvPr id="5385" name="Google Shape;5385;p63"/>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3"/>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3"/>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3"/>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3"/>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3"/>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3"/>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5392" name="Google Shape;5392;p63"/>
          <p:cNvGrpSpPr/>
          <p:nvPr/>
        </p:nvGrpSpPr>
        <p:grpSpPr>
          <a:xfrm>
            <a:off x="5683472" y="3518037"/>
            <a:ext cx="2749952" cy="870677"/>
            <a:chOff x="238125" y="1725700"/>
            <a:chExt cx="7139025" cy="2260325"/>
          </a:xfrm>
        </p:grpSpPr>
        <p:sp>
          <p:nvSpPr>
            <p:cNvPr id="5393" name="Google Shape;5393;p63"/>
            <p:cNvSpPr/>
            <p:nvPr/>
          </p:nvSpPr>
          <p:spPr>
            <a:xfrm>
              <a:off x="238125" y="1741950"/>
              <a:ext cx="6506150" cy="2228050"/>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3"/>
            <p:cNvSpPr/>
            <p:nvPr/>
          </p:nvSpPr>
          <p:spPr>
            <a:xfrm>
              <a:off x="2480475" y="2435950"/>
              <a:ext cx="438500" cy="841400"/>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3"/>
            <p:cNvSpPr/>
            <p:nvPr/>
          </p:nvSpPr>
          <p:spPr>
            <a:xfrm>
              <a:off x="3663250" y="2219875"/>
              <a:ext cx="607450" cy="1272525"/>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3"/>
            <p:cNvSpPr/>
            <p:nvPr/>
          </p:nvSpPr>
          <p:spPr>
            <a:xfrm>
              <a:off x="4999700" y="1973525"/>
              <a:ext cx="820500" cy="1764350"/>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3"/>
            <p:cNvSpPr/>
            <p:nvPr/>
          </p:nvSpPr>
          <p:spPr>
            <a:xfrm>
              <a:off x="6838275" y="1725700"/>
              <a:ext cx="150" cy="0"/>
            </a:xfrm>
            <a:custGeom>
              <a:avLst/>
              <a:gdLst/>
              <a:ahLst/>
              <a:cxnLst/>
              <a:rect l="l" t="t" r="r" b="b"/>
              <a:pathLst>
                <a:path w="6" extrusionOk="0">
                  <a:moveTo>
                    <a:pt x="5" y="0"/>
                  </a:move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3"/>
            <p:cNvSpPr/>
            <p:nvPr/>
          </p:nvSpPr>
          <p:spPr>
            <a:xfrm>
              <a:off x="6838400" y="3986000"/>
              <a:ext cx="25" cy="25"/>
            </a:xfrm>
            <a:custGeom>
              <a:avLst/>
              <a:gdLst/>
              <a:ahLst/>
              <a:cxnLst/>
              <a:rect l="l" t="t" r="r" b="b"/>
              <a:pathLst>
                <a:path w="1" h="1" extrusionOk="0">
                  <a:moveTo>
                    <a:pt x="0" y="1"/>
                  </a:move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3"/>
            <p:cNvSpPr/>
            <p:nvPr/>
          </p:nvSpPr>
          <p:spPr>
            <a:xfrm>
              <a:off x="6744250" y="3969975"/>
              <a:ext cx="94175" cy="16050"/>
            </a:xfrm>
            <a:custGeom>
              <a:avLst/>
              <a:gdLst/>
              <a:ahLst/>
              <a:cxnLst/>
              <a:rect l="l" t="t" r="r" b="b"/>
              <a:pathLst>
                <a:path w="3767" h="642" extrusionOk="0">
                  <a:moveTo>
                    <a:pt x="1" y="0"/>
                  </a:moveTo>
                  <a:lnTo>
                    <a:pt x="1" y="0"/>
                  </a:lnTo>
                  <a:cubicBezTo>
                    <a:pt x="1190" y="425"/>
                    <a:pt x="2415" y="642"/>
                    <a:pt x="3662" y="642"/>
                  </a:cubicBezTo>
                  <a:lnTo>
                    <a:pt x="3766" y="642"/>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3"/>
            <p:cNvSpPr/>
            <p:nvPr/>
          </p:nvSpPr>
          <p:spPr>
            <a:xfrm>
              <a:off x="6744250" y="1725700"/>
              <a:ext cx="94050" cy="16175"/>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3"/>
            <p:cNvSpPr/>
            <p:nvPr/>
          </p:nvSpPr>
          <p:spPr>
            <a:xfrm>
              <a:off x="6294575" y="1725700"/>
              <a:ext cx="1082575" cy="2260225"/>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3"/>
            <p:cNvSpPr/>
            <p:nvPr/>
          </p:nvSpPr>
          <p:spPr>
            <a:xfrm>
              <a:off x="1511625" y="2613375"/>
              <a:ext cx="292400" cy="484275"/>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03" name="Google Shape;5403;p63"/>
          <p:cNvGrpSpPr/>
          <p:nvPr/>
        </p:nvGrpSpPr>
        <p:grpSpPr>
          <a:xfrm>
            <a:off x="5953636" y="2459783"/>
            <a:ext cx="1105452" cy="916747"/>
            <a:chOff x="5249100" y="1210600"/>
            <a:chExt cx="3502700" cy="2904775"/>
          </a:xfrm>
        </p:grpSpPr>
        <p:sp>
          <p:nvSpPr>
            <p:cNvPr id="5404" name="Google Shape;5404;p63"/>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3"/>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3"/>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3"/>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08" name="Google Shape;5408;p63"/>
            <p:cNvCxnSpPr/>
            <p:nvPr/>
          </p:nvCxnSpPr>
          <p:spPr>
            <a:xfrm>
              <a:off x="5249100" y="2382654"/>
              <a:ext cx="922800" cy="0"/>
            </a:xfrm>
            <a:prstGeom prst="straightConnector1">
              <a:avLst/>
            </a:prstGeom>
            <a:noFill/>
            <a:ln w="19050" cap="flat" cmpd="sng">
              <a:solidFill>
                <a:srgbClr val="869FB2"/>
              </a:solidFill>
              <a:prstDash val="solid"/>
              <a:round/>
              <a:headEnd type="oval" w="med" len="med"/>
              <a:tailEnd type="none" w="med" len="med"/>
            </a:ln>
          </p:spPr>
        </p:cxnSp>
        <p:cxnSp>
          <p:nvCxnSpPr>
            <p:cNvPr id="5409" name="Google Shape;5409;p63"/>
            <p:cNvCxnSpPr/>
            <p:nvPr/>
          </p:nvCxnSpPr>
          <p:spPr>
            <a:xfrm rot="10800000">
              <a:off x="8178522" y="1765431"/>
              <a:ext cx="559200" cy="0"/>
            </a:xfrm>
            <a:prstGeom prst="straightConnector1">
              <a:avLst/>
            </a:prstGeom>
            <a:noFill/>
            <a:ln w="19050" cap="flat" cmpd="sng">
              <a:solidFill>
                <a:srgbClr val="BAC8D3"/>
              </a:solidFill>
              <a:prstDash val="solid"/>
              <a:round/>
              <a:headEnd type="oval" w="med" len="med"/>
              <a:tailEnd type="none" w="med" len="med"/>
            </a:ln>
          </p:spPr>
        </p:cxnSp>
        <p:cxnSp>
          <p:nvCxnSpPr>
            <p:cNvPr id="5410" name="Google Shape;5410;p63"/>
            <p:cNvCxnSpPr/>
            <p:nvPr/>
          </p:nvCxnSpPr>
          <p:spPr>
            <a:xfrm rot="10800000">
              <a:off x="7467500" y="2943528"/>
              <a:ext cx="1284300" cy="0"/>
            </a:xfrm>
            <a:prstGeom prst="straightConnector1">
              <a:avLst/>
            </a:prstGeom>
            <a:noFill/>
            <a:ln w="19050" cap="flat" cmpd="sng">
              <a:solidFill>
                <a:srgbClr val="5F7D95"/>
              </a:solidFill>
              <a:prstDash val="solid"/>
              <a:round/>
              <a:headEnd type="oval" w="med" len="med"/>
              <a:tailEnd type="none" w="med" len="med"/>
            </a:ln>
          </p:spPr>
        </p:cxnSp>
        <p:cxnSp>
          <p:nvCxnSpPr>
            <p:cNvPr id="5411" name="Google Shape;5411;p63"/>
            <p:cNvCxnSpPr/>
            <p:nvPr/>
          </p:nvCxnSpPr>
          <p:spPr>
            <a:xfrm>
              <a:off x="5787288" y="3630350"/>
              <a:ext cx="922800" cy="0"/>
            </a:xfrm>
            <a:prstGeom prst="straightConnector1">
              <a:avLst/>
            </a:prstGeom>
            <a:noFill/>
            <a:ln w="19050" cap="flat" cmpd="sng">
              <a:solidFill>
                <a:srgbClr val="435D74"/>
              </a:solidFill>
              <a:prstDash val="solid"/>
              <a:round/>
              <a:headEnd type="oval" w="med" len="med"/>
              <a:tailEnd type="none" w="med" len="med"/>
            </a:ln>
          </p:spPr>
        </p:cxnSp>
        <p:sp>
          <p:nvSpPr>
            <p:cNvPr id="5412" name="Google Shape;5412;p63"/>
            <p:cNvSpPr/>
            <p:nvPr/>
          </p:nvSpPr>
          <p:spPr>
            <a:xfrm>
              <a:off x="6601902" y="3690575"/>
              <a:ext cx="566400" cy="424800"/>
            </a:xfrm>
            <a:prstGeom prst="downArrow">
              <a:avLst>
                <a:gd name="adj1" fmla="val 50000"/>
                <a:gd name="adj2" fmla="val 50000"/>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13" name="Google Shape;5413;p63"/>
          <p:cNvGrpSpPr/>
          <p:nvPr/>
        </p:nvGrpSpPr>
        <p:grpSpPr>
          <a:xfrm>
            <a:off x="7136183" y="1179201"/>
            <a:ext cx="1304650" cy="1124856"/>
            <a:chOff x="7287122" y="1165658"/>
            <a:chExt cx="1219413" cy="1051365"/>
          </a:xfrm>
        </p:grpSpPr>
        <p:grpSp>
          <p:nvGrpSpPr>
            <p:cNvPr id="5414" name="Google Shape;5414;p63"/>
            <p:cNvGrpSpPr/>
            <p:nvPr/>
          </p:nvGrpSpPr>
          <p:grpSpPr>
            <a:xfrm>
              <a:off x="7287122" y="1969723"/>
              <a:ext cx="1219413" cy="247300"/>
              <a:chOff x="7287122" y="1969723"/>
              <a:chExt cx="1219413" cy="247300"/>
            </a:xfrm>
          </p:grpSpPr>
          <p:sp>
            <p:nvSpPr>
              <p:cNvPr id="5415" name="Google Shape;5415;p63"/>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16" name="Google Shape;5416;p63"/>
              <p:cNvGrpSpPr/>
              <p:nvPr/>
            </p:nvGrpSpPr>
            <p:grpSpPr>
              <a:xfrm>
                <a:off x="7287122" y="2063892"/>
                <a:ext cx="1151753" cy="73428"/>
                <a:chOff x="7287122" y="2063892"/>
                <a:chExt cx="1151753" cy="73428"/>
              </a:xfrm>
            </p:grpSpPr>
            <p:sp>
              <p:nvSpPr>
                <p:cNvPr id="5417" name="Google Shape;5417;p63"/>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18" name="Google Shape;5418;p63"/>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5419" name="Google Shape;5419;p63"/>
            <p:cNvGrpSpPr/>
            <p:nvPr/>
          </p:nvGrpSpPr>
          <p:grpSpPr>
            <a:xfrm>
              <a:off x="7287122" y="1712201"/>
              <a:ext cx="1219403" cy="246767"/>
              <a:chOff x="7287122" y="1712201"/>
              <a:chExt cx="1219403" cy="246767"/>
            </a:xfrm>
          </p:grpSpPr>
          <p:sp>
            <p:nvSpPr>
              <p:cNvPr id="5420" name="Google Shape;5420;p63"/>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1" name="Google Shape;5421;p63"/>
              <p:cNvGrpSpPr/>
              <p:nvPr/>
            </p:nvGrpSpPr>
            <p:grpSpPr>
              <a:xfrm>
                <a:off x="7287122" y="1842861"/>
                <a:ext cx="1005303" cy="73419"/>
                <a:chOff x="7287122" y="1842861"/>
                <a:chExt cx="1005303" cy="73419"/>
              </a:xfrm>
            </p:grpSpPr>
            <p:sp>
              <p:nvSpPr>
                <p:cNvPr id="5422" name="Google Shape;5422;p63"/>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3" name="Google Shape;5423;p63"/>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5424" name="Google Shape;5424;p63"/>
            <p:cNvGrpSpPr/>
            <p:nvPr/>
          </p:nvGrpSpPr>
          <p:grpSpPr>
            <a:xfrm>
              <a:off x="7287122" y="1447520"/>
              <a:ext cx="1219403" cy="286667"/>
              <a:chOff x="7287122" y="1447520"/>
              <a:chExt cx="1219403" cy="286667"/>
            </a:xfrm>
          </p:grpSpPr>
          <p:sp>
            <p:nvSpPr>
              <p:cNvPr id="5425" name="Google Shape;5425;p63"/>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26" name="Google Shape;5426;p63"/>
              <p:cNvGrpSpPr/>
              <p:nvPr/>
            </p:nvGrpSpPr>
            <p:grpSpPr>
              <a:xfrm>
                <a:off x="7287122" y="1581977"/>
                <a:ext cx="852803" cy="73428"/>
                <a:chOff x="7287122" y="1581977"/>
                <a:chExt cx="852803" cy="73428"/>
              </a:xfrm>
            </p:grpSpPr>
            <p:sp>
              <p:nvSpPr>
                <p:cNvPr id="5427" name="Google Shape;5427;p63"/>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28" name="Google Shape;5428;p63"/>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5429" name="Google Shape;5429;p63"/>
            <p:cNvGrpSpPr/>
            <p:nvPr/>
          </p:nvGrpSpPr>
          <p:grpSpPr>
            <a:xfrm>
              <a:off x="7287122" y="1165658"/>
              <a:ext cx="1219403" cy="344253"/>
              <a:chOff x="7287122" y="1165658"/>
              <a:chExt cx="1219403" cy="344253"/>
            </a:xfrm>
          </p:grpSpPr>
          <p:sp>
            <p:nvSpPr>
              <p:cNvPr id="5430" name="Google Shape;5430;p63"/>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431" name="Google Shape;5431;p63"/>
              <p:cNvGrpSpPr/>
              <p:nvPr/>
            </p:nvGrpSpPr>
            <p:grpSpPr>
              <a:xfrm>
                <a:off x="7287122" y="1341025"/>
                <a:ext cx="695703" cy="73419"/>
                <a:chOff x="7287122" y="1341025"/>
                <a:chExt cx="695703" cy="73419"/>
              </a:xfrm>
            </p:grpSpPr>
            <p:sp>
              <p:nvSpPr>
                <p:cNvPr id="5432" name="Google Shape;5432;p63"/>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33" name="Google Shape;5433;p63"/>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grpSp>
        <p:nvGrpSpPr>
          <p:cNvPr id="5434" name="Google Shape;5434;p63"/>
          <p:cNvGrpSpPr/>
          <p:nvPr/>
        </p:nvGrpSpPr>
        <p:grpSpPr>
          <a:xfrm>
            <a:off x="5802676" y="1185224"/>
            <a:ext cx="1397729" cy="1098540"/>
            <a:chOff x="5900602" y="1193063"/>
            <a:chExt cx="1299851" cy="1021707"/>
          </a:xfrm>
        </p:grpSpPr>
        <p:grpSp>
          <p:nvGrpSpPr>
            <p:cNvPr id="5435" name="Google Shape;5435;p63"/>
            <p:cNvGrpSpPr/>
            <p:nvPr/>
          </p:nvGrpSpPr>
          <p:grpSpPr>
            <a:xfrm>
              <a:off x="6520337" y="1193063"/>
              <a:ext cx="341815" cy="799959"/>
              <a:chOff x="6520337" y="1193063"/>
              <a:chExt cx="341815" cy="799959"/>
            </a:xfrm>
          </p:grpSpPr>
          <p:grpSp>
            <p:nvGrpSpPr>
              <p:cNvPr id="5436" name="Google Shape;5436;p63"/>
              <p:cNvGrpSpPr/>
              <p:nvPr/>
            </p:nvGrpSpPr>
            <p:grpSpPr>
              <a:xfrm>
                <a:off x="6520337" y="1589527"/>
                <a:ext cx="213950" cy="403494"/>
                <a:chOff x="6520337" y="1589527"/>
                <a:chExt cx="213950" cy="403494"/>
              </a:xfrm>
            </p:grpSpPr>
            <p:sp>
              <p:nvSpPr>
                <p:cNvPr id="5437" name="Google Shape;5437;p63"/>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3"/>
                <p:cNvSpPr/>
                <p:nvPr/>
              </p:nvSpPr>
              <p:spPr>
                <a:xfrm rot="-5400000">
                  <a:off x="6529204" y="178793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39" name="Google Shape;5439;p63"/>
              <p:cNvGrpSpPr/>
              <p:nvPr/>
            </p:nvGrpSpPr>
            <p:grpSpPr>
              <a:xfrm>
                <a:off x="6577204" y="1193063"/>
                <a:ext cx="284947" cy="464512"/>
                <a:chOff x="6577204" y="1193063"/>
                <a:chExt cx="284947" cy="464512"/>
              </a:xfrm>
            </p:grpSpPr>
            <p:sp>
              <p:nvSpPr>
                <p:cNvPr id="5440" name="Google Shape;5440;p63"/>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1" name="Google Shape;5441;p63"/>
                <p:cNvCxnSpPr/>
                <p:nvPr/>
              </p:nvCxnSpPr>
              <p:spPr>
                <a:xfrm rot="10800000">
                  <a:off x="6677825" y="1279575"/>
                  <a:ext cx="0" cy="378000"/>
                </a:xfrm>
                <a:prstGeom prst="straightConnector1">
                  <a:avLst/>
                </a:prstGeom>
                <a:noFill/>
                <a:ln w="9525" cap="flat" cmpd="sng">
                  <a:solidFill>
                    <a:srgbClr val="A5B7C6"/>
                  </a:solidFill>
                  <a:prstDash val="solid"/>
                  <a:round/>
                  <a:headEnd type="none" w="med" len="med"/>
                  <a:tailEnd type="oval" w="med" len="med"/>
                </a:ln>
              </p:spPr>
            </p:cxnSp>
          </p:grpSp>
        </p:grpSp>
        <p:grpSp>
          <p:nvGrpSpPr>
            <p:cNvPr id="5442" name="Google Shape;5442;p63"/>
            <p:cNvGrpSpPr/>
            <p:nvPr/>
          </p:nvGrpSpPr>
          <p:grpSpPr>
            <a:xfrm>
              <a:off x="6238903" y="1193063"/>
              <a:ext cx="300475" cy="900152"/>
              <a:chOff x="6238903" y="1193063"/>
              <a:chExt cx="300475" cy="900152"/>
            </a:xfrm>
          </p:grpSpPr>
          <p:grpSp>
            <p:nvGrpSpPr>
              <p:cNvPr id="5443" name="Google Shape;5443;p63"/>
              <p:cNvGrpSpPr/>
              <p:nvPr/>
            </p:nvGrpSpPr>
            <p:grpSpPr>
              <a:xfrm>
                <a:off x="6290865" y="1489315"/>
                <a:ext cx="248514" cy="603900"/>
                <a:chOff x="6290865" y="1489315"/>
                <a:chExt cx="248514" cy="603900"/>
              </a:xfrm>
            </p:grpSpPr>
            <p:sp>
              <p:nvSpPr>
                <p:cNvPr id="5444" name="Google Shape;5444;p63"/>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3"/>
                <p:cNvSpPr/>
                <p:nvPr/>
              </p:nvSpPr>
              <p:spPr>
                <a:xfrm rot="-5400000">
                  <a:off x="6266916" y="1820752"/>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46" name="Google Shape;5446;p63"/>
              <p:cNvGrpSpPr/>
              <p:nvPr/>
            </p:nvGrpSpPr>
            <p:grpSpPr>
              <a:xfrm>
                <a:off x="6238903" y="1193063"/>
                <a:ext cx="284947" cy="333087"/>
                <a:chOff x="6238903" y="1193063"/>
                <a:chExt cx="284947" cy="333087"/>
              </a:xfrm>
            </p:grpSpPr>
            <p:sp>
              <p:nvSpPr>
                <p:cNvPr id="5447" name="Google Shape;5447;p63"/>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48" name="Google Shape;5448;p63"/>
                <p:cNvCxnSpPr/>
                <p:nvPr/>
              </p:nvCxnSpPr>
              <p:spPr>
                <a:xfrm rot="10800000">
                  <a:off x="6431250" y="1279250"/>
                  <a:ext cx="0" cy="246900"/>
                </a:xfrm>
                <a:prstGeom prst="straightConnector1">
                  <a:avLst/>
                </a:prstGeom>
                <a:noFill/>
                <a:ln w="9525" cap="flat" cmpd="sng">
                  <a:solidFill>
                    <a:srgbClr val="869FB2"/>
                  </a:solidFill>
                  <a:prstDash val="solid"/>
                  <a:round/>
                  <a:headEnd type="none" w="med" len="med"/>
                  <a:tailEnd type="oval" w="med" len="med"/>
                </a:ln>
              </p:spPr>
            </p:cxnSp>
          </p:grpSp>
        </p:grpSp>
        <p:grpSp>
          <p:nvGrpSpPr>
            <p:cNvPr id="5449" name="Google Shape;5449;p63"/>
            <p:cNvGrpSpPr/>
            <p:nvPr/>
          </p:nvGrpSpPr>
          <p:grpSpPr>
            <a:xfrm>
              <a:off x="5900602" y="1193063"/>
              <a:ext cx="444345" cy="1021707"/>
              <a:chOff x="5900602" y="1193063"/>
              <a:chExt cx="444345" cy="1021707"/>
            </a:xfrm>
          </p:grpSpPr>
          <p:grpSp>
            <p:nvGrpSpPr>
              <p:cNvPr id="5450" name="Google Shape;5450;p63"/>
              <p:cNvGrpSpPr/>
              <p:nvPr/>
            </p:nvGrpSpPr>
            <p:grpSpPr>
              <a:xfrm>
                <a:off x="6046501" y="1367785"/>
                <a:ext cx="298446" cy="846986"/>
                <a:chOff x="6046501" y="1367785"/>
                <a:chExt cx="298446" cy="846986"/>
              </a:xfrm>
            </p:grpSpPr>
            <p:sp>
              <p:nvSpPr>
                <p:cNvPr id="5451" name="Google Shape;5451;p63"/>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3"/>
                <p:cNvSpPr/>
                <p:nvPr/>
              </p:nvSpPr>
              <p:spPr>
                <a:xfrm rot="-5400000">
                  <a:off x="5986745" y="185656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53" name="Google Shape;5453;p63"/>
              <p:cNvGrpSpPr/>
              <p:nvPr/>
            </p:nvGrpSpPr>
            <p:grpSpPr>
              <a:xfrm>
                <a:off x="5900602" y="1193063"/>
                <a:ext cx="284947" cy="182312"/>
                <a:chOff x="5900602" y="1193063"/>
                <a:chExt cx="284947" cy="182312"/>
              </a:xfrm>
            </p:grpSpPr>
            <p:sp>
              <p:nvSpPr>
                <p:cNvPr id="5454" name="Google Shape;5454;p63"/>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5" name="Google Shape;5455;p63"/>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nvGrpSpPr>
            <p:cNvPr id="5456" name="Google Shape;5456;p63"/>
            <p:cNvGrpSpPr/>
            <p:nvPr/>
          </p:nvGrpSpPr>
          <p:grpSpPr>
            <a:xfrm>
              <a:off x="6738300" y="1193063"/>
              <a:ext cx="462153" cy="707634"/>
              <a:chOff x="6738300" y="1193063"/>
              <a:chExt cx="462153" cy="707634"/>
            </a:xfrm>
          </p:grpSpPr>
          <p:grpSp>
            <p:nvGrpSpPr>
              <p:cNvPr id="5457" name="Google Shape;5457;p63"/>
              <p:cNvGrpSpPr/>
              <p:nvPr/>
            </p:nvGrpSpPr>
            <p:grpSpPr>
              <a:xfrm>
                <a:off x="6915505" y="1193063"/>
                <a:ext cx="284947" cy="597387"/>
                <a:chOff x="6915505" y="1193063"/>
                <a:chExt cx="284947" cy="597387"/>
              </a:xfrm>
            </p:grpSpPr>
            <p:sp>
              <p:nvSpPr>
                <p:cNvPr id="5458" name="Google Shape;5458;p63"/>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5459" name="Google Shape;5459;p63"/>
                <p:cNvCxnSpPr/>
                <p:nvPr/>
              </p:nvCxnSpPr>
              <p:spPr>
                <a:xfrm rot="10800000">
                  <a:off x="6938275" y="1279850"/>
                  <a:ext cx="0" cy="510600"/>
                </a:xfrm>
                <a:prstGeom prst="straightConnector1">
                  <a:avLst/>
                </a:prstGeom>
                <a:noFill/>
                <a:ln w="9525" cap="flat" cmpd="sng">
                  <a:solidFill>
                    <a:srgbClr val="E3E7EA"/>
                  </a:solidFill>
                  <a:prstDash val="solid"/>
                  <a:round/>
                  <a:headEnd type="none" w="med" len="med"/>
                  <a:tailEnd type="oval" w="med" len="med"/>
                </a:ln>
              </p:spPr>
            </p:cxnSp>
          </p:grpSp>
          <p:grpSp>
            <p:nvGrpSpPr>
              <p:cNvPr id="5460" name="Google Shape;5460;p63"/>
              <p:cNvGrpSpPr/>
              <p:nvPr/>
            </p:nvGrpSpPr>
            <p:grpSpPr>
              <a:xfrm>
                <a:off x="6738300" y="1684725"/>
                <a:ext cx="230066" cy="215971"/>
                <a:chOff x="6738300" y="1684725"/>
                <a:chExt cx="230066" cy="215971"/>
              </a:xfrm>
            </p:grpSpPr>
            <p:sp>
              <p:nvSpPr>
                <p:cNvPr id="5461" name="Google Shape;5461;p63"/>
                <p:cNvSpPr/>
                <p:nvPr/>
              </p:nvSpPr>
              <p:spPr>
                <a:xfrm rot="-5400000">
                  <a:off x="6799187" y="1731518"/>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3"/>
                <p:cNvSpPr/>
                <p:nvPr/>
              </p:nvSpPr>
              <p:spPr>
                <a:xfrm rot="-5400000" flipH="1">
                  <a:off x="6799182" y="1623843"/>
                  <a:ext cx="108296" cy="230061"/>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66"/>
        <p:cNvGrpSpPr/>
        <p:nvPr/>
      </p:nvGrpSpPr>
      <p:grpSpPr>
        <a:xfrm>
          <a:off x="0" y="0"/>
          <a:ext cx="0" cy="0"/>
          <a:chOff x="0" y="0"/>
          <a:chExt cx="0" cy="0"/>
        </a:xfrm>
      </p:grpSpPr>
      <p:sp>
        <p:nvSpPr>
          <p:cNvPr id="5467" name="Google Shape;5467;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468" name="Google Shape;5468;p64"/>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without losing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469" name="Google Shape;5469;p64"/>
          <p:cNvGrpSpPr/>
          <p:nvPr/>
        </p:nvGrpSpPr>
        <p:grpSpPr>
          <a:xfrm>
            <a:off x="839307" y="2318098"/>
            <a:ext cx="387992" cy="329326"/>
            <a:chOff x="839307" y="2318098"/>
            <a:chExt cx="387992" cy="329326"/>
          </a:xfrm>
        </p:grpSpPr>
        <p:sp>
          <p:nvSpPr>
            <p:cNvPr id="5470" name="Google Shape;5470;p64"/>
            <p:cNvSpPr/>
            <p:nvPr/>
          </p:nvSpPr>
          <p:spPr>
            <a:xfrm>
              <a:off x="963051" y="2318098"/>
              <a:ext cx="140532" cy="93872"/>
            </a:xfrm>
            <a:custGeom>
              <a:avLst/>
              <a:gdLst/>
              <a:ahLst/>
              <a:cxnLst/>
              <a:rect l="l" t="t" r="r" b="b"/>
              <a:pathLst>
                <a:path w="5349" h="3573" extrusionOk="0">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4"/>
            <p:cNvSpPr/>
            <p:nvPr/>
          </p:nvSpPr>
          <p:spPr>
            <a:xfrm>
              <a:off x="962867" y="2358741"/>
              <a:ext cx="31553" cy="53228"/>
            </a:xfrm>
            <a:custGeom>
              <a:avLst/>
              <a:gdLst/>
              <a:ahLst/>
              <a:cxnLst/>
              <a:rect l="l" t="t" r="r" b="b"/>
              <a:pathLst>
                <a:path w="1201" h="2026" extrusionOk="0">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4"/>
            <p:cNvSpPr/>
            <p:nvPr/>
          </p:nvSpPr>
          <p:spPr>
            <a:xfrm>
              <a:off x="1072397" y="2358741"/>
              <a:ext cx="31369" cy="53228"/>
            </a:xfrm>
            <a:custGeom>
              <a:avLst/>
              <a:gdLst/>
              <a:ahLst/>
              <a:cxnLst/>
              <a:rect l="l" t="t" r="r" b="b"/>
              <a:pathLst>
                <a:path w="1194" h="2026" extrusionOk="0">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4"/>
            <p:cNvSpPr/>
            <p:nvPr/>
          </p:nvSpPr>
          <p:spPr>
            <a:xfrm>
              <a:off x="839307" y="2378419"/>
              <a:ext cx="387992" cy="260623"/>
            </a:xfrm>
            <a:custGeom>
              <a:avLst/>
              <a:gdLst/>
              <a:ahLst/>
              <a:cxnLst/>
              <a:rect l="l" t="t" r="r" b="b"/>
              <a:pathLst>
                <a:path w="14768" h="9920" extrusionOk="0">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4"/>
            <p:cNvSpPr/>
            <p:nvPr/>
          </p:nvSpPr>
          <p:spPr>
            <a:xfrm>
              <a:off x="839307" y="2378235"/>
              <a:ext cx="65629" cy="260623"/>
            </a:xfrm>
            <a:custGeom>
              <a:avLst/>
              <a:gdLst/>
              <a:ahLst/>
              <a:cxnLst/>
              <a:rect l="l" t="t" r="r" b="b"/>
              <a:pathLst>
                <a:path w="2498" h="9920" extrusionOk="0">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4"/>
            <p:cNvSpPr/>
            <p:nvPr/>
          </p:nvSpPr>
          <p:spPr>
            <a:xfrm>
              <a:off x="893796" y="2369671"/>
              <a:ext cx="39199" cy="277753"/>
            </a:xfrm>
            <a:custGeom>
              <a:avLst/>
              <a:gdLst/>
              <a:ahLst/>
              <a:cxnLst/>
              <a:rect l="l" t="t" r="r" b="b"/>
              <a:pathLst>
                <a:path w="1492" h="10572" extrusionOk="0">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4"/>
            <p:cNvSpPr/>
            <p:nvPr/>
          </p:nvSpPr>
          <p:spPr>
            <a:xfrm>
              <a:off x="1133612" y="2369671"/>
              <a:ext cx="39199" cy="277753"/>
            </a:xfrm>
            <a:custGeom>
              <a:avLst/>
              <a:gdLst/>
              <a:ahLst/>
              <a:cxnLst/>
              <a:rect l="l" t="t" r="r" b="b"/>
              <a:pathLst>
                <a:path w="1492" h="10572" extrusionOk="0">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4"/>
            <p:cNvSpPr/>
            <p:nvPr/>
          </p:nvSpPr>
          <p:spPr>
            <a:xfrm>
              <a:off x="1021008" y="2540915"/>
              <a:ext cx="86752" cy="66864"/>
            </a:xfrm>
            <a:custGeom>
              <a:avLst/>
              <a:gdLst/>
              <a:ahLst/>
              <a:cxnLst/>
              <a:rect l="l" t="t" r="r" b="b"/>
              <a:pathLst>
                <a:path w="3302" h="2545" extrusionOk="0">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4"/>
            <p:cNvSpPr/>
            <p:nvPr/>
          </p:nvSpPr>
          <p:spPr>
            <a:xfrm>
              <a:off x="1041947" y="2430544"/>
              <a:ext cx="64368" cy="46502"/>
            </a:xfrm>
            <a:custGeom>
              <a:avLst/>
              <a:gdLst/>
              <a:ahLst/>
              <a:cxnLst/>
              <a:rect l="l" t="t" r="r" b="b"/>
              <a:pathLst>
                <a:path w="2450" h="1770" extrusionOk="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4"/>
            <p:cNvSpPr/>
            <p:nvPr/>
          </p:nvSpPr>
          <p:spPr>
            <a:xfrm>
              <a:off x="954486" y="2468718"/>
              <a:ext cx="72381" cy="78345"/>
            </a:xfrm>
            <a:custGeom>
              <a:avLst/>
              <a:gdLst/>
              <a:ahLst/>
              <a:cxnLst/>
              <a:rect l="l" t="t" r="r" b="b"/>
              <a:pathLst>
                <a:path w="2755" h="2982" extrusionOk="0">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80" name="Google Shape;5480;p64"/>
          <p:cNvGrpSpPr/>
          <p:nvPr/>
        </p:nvGrpSpPr>
        <p:grpSpPr>
          <a:xfrm>
            <a:off x="1414990" y="2289671"/>
            <a:ext cx="387073" cy="385996"/>
            <a:chOff x="1414990" y="2289671"/>
            <a:chExt cx="387073" cy="385996"/>
          </a:xfrm>
        </p:grpSpPr>
        <p:sp>
          <p:nvSpPr>
            <p:cNvPr id="5481" name="Google Shape;5481;p64"/>
            <p:cNvSpPr/>
            <p:nvPr/>
          </p:nvSpPr>
          <p:spPr>
            <a:xfrm>
              <a:off x="1511384" y="2485585"/>
              <a:ext cx="110082" cy="59428"/>
            </a:xfrm>
            <a:custGeom>
              <a:avLst/>
              <a:gdLst/>
              <a:ahLst/>
              <a:cxnLst/>
              <a:rect l="l" t="t" r="r" b="b"/>
              <a:pathLst>
                <a:path w="4190" h="2262" extrusionOk="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4"/>
            <p:cNvSpPr/>
            <p:nvPr/>
          </p:nvSpPr>
          <p:spPr>
            <a:xfrm>
              <a:off x="1414990" y="2289671"/>
              <a:ext cx="302712" cy="214515"/>
            </a:xfrm>
            <a:custGeom>
              <a:avLst/>
              <a:gdLst/>
              <a:ahLst/>
              <a:cxnLst/>
              <a:rect l="l" t="t" r="r" b="b"/>
              <a:pathLst>
                <a:path w="11522" h="8165" extrusionOk="0">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4"/>
            <p:cNvSpPr/>
            <p:nvPr/>
          </p:nvSpPr>
          <p:spPr>
            <a:xfrm>
              <a:off x="1490418" y="2536212"/>
              <a:ext cx="151829" cy="17366"/>
            </a:xfrm>
            <a:custGeom>
              <a:avLst/>
              <a:gdLst/>
              <a:ahLst/>
              <a:cxnLst/>
              <a:rect l="l" t="t" r="r" b="b"/>
              <a:pathLst>
                <a:path w="5779" h="661" extrusionOk="0">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4"/>
            <p:cNvSpPr/>
            <p:nvPr/>
          </p:nvSpPr>
          <p:spPr>
            <a:xfrm>
              <a:off x="1430465" y="2307168"/>
              <a:ext cx="271736" cy="158738"/>
            </a:xfrm>
            <a:custGeom>
              <a:avLst/>
              <a:gdLst/>
              <a:ahLst/>
              <a:cxnLst/>
              <a:rect l="l" t="t" r="r" b="b"/>
              <a:pathLst>
                <a:path w="10343" h="6042" extrusionOk="0">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4"/>
            <p:cNvSpPr/>
            <p:nvPr/>
          </p:nvSpPr>
          <p:spPr>
            <a:xfrm>
              <a:off x="1426471" y="2303149"/>
              <a:ext cx="279750" cy="166594"/>
            </a:xfrm>
            <a:custGeom>
              <a:avLst/>
              <a:gdLst/>
              <a:ahLst/>
              <a:cxnLst/>
              <a:rect l="l" t="t" r="r" b="b"/>
              <a:pathLst>
                <a:path w="10648" h="6341" extrusionOk="0">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4"/>
            <p:cNvSpPr/>
            <p:nvPr/>
          </p:nvSpPr>
          <p:spPr>
            <a:xfrm>
              <a:off x="1533610" y="2431096"/>
              <a:ext cx="249326" cy="198830"/>
            </a:xfrm>
            <a:custGeom>
              <a:avLst/>
              <a:gdLst/>
              <a:ahLst/>
              <a:cxnLst/>
              <a:rect l="l" t="t" r="r" b="b"/>
              <a:pathLst>
                <a:path w="9490" h="7568" extrusionOk="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4"/>
            <p:cNvSpPr/>
            <p:nvPr/>
          </p:nvSpPr>
          <p:spPr>
            <a:xfrm>
              <a:off x="1551660" y="2452771"/>
              <a:ext cx="213228" cy="146364"/>
            </a:xfrm>
            <a:custGeom>
              <a:avLst/>
              <a:gdLst/>
              <a:ahLst/>
              <a:cxnLst/>
              <a:rect l="l" t="t" r="r" b="b"/>
              <a:pathLst>
                <a:path w="8116" h="5571" extrusionOk="0">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4"/>
            <p:cNvSpPr/>
            <p:nvPr/>
          </p:nvSpPr>
          <p:spPr>
            <a:xfrm>
              <a:off x="1547824" y="2448935"/>
              <a:ext cx="220899" cy="154193"/>
            </a:xfrm>
            <a:custGeom>
              <a:avLst/>
              <a:gdLst/>
              <a:ahLst/>
              <a:cxnLst/>
              <a:rect l="l" t="t" r="r" b="b"/>
              <a:pathLst>
                <a:path w="8408" h="5869" extrusionOk="0">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4"/>
            <p:cNvSpPr/>
            <p:nvPr/>
          </p:nvSpPr>
          <p:spPr>
            <a:xfrm>
              <a:off x="1533794" y="2610038"/>
              <a:ext cx="249142" cy="23724"/>
            </a:xfrm>
            <a:custGeom>
              <a:avLst/>
              <a:gdLst/>
              <a:ahLst/>
              <a:cxnLst/>
              <a:rect l="l" t="t" r="r" b="b"/>
              <a:pathLst>
                <a:path w="9483" h="903" extrusionOk="0">
                  <a:moveTo>
                    <a:pt x="1" y="0"/>
                  </a:moveTo>
                  <a:lnTo>
                    <a:pt x="1" y="902"/>
                  </a:lnTo>
                  <a:lnTo>
                    <a:pt x="9482" y="902"/>
                  </a:lnTo>
                  <a:lnTo>
                    <a:pt x="9482" y="0"/>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4"/>
            <p:cNvSpPr/>
            <p:nvPr/>
          </p:nvSpPr>
          <p:spPr>
            <a:xfrm>
              <a:off x="1514300" y="2616790"/>
              <a:ext cx="287763" cy="26246"/>
            </a:xfrm>
            <a:custGeom>
              <a:avLst/>
              <a:gdLst/>
              <a:ahLst/>
              <a:cxnLst/>
              <a:rect l="l" t="t" r="r" b="b"/>
              <a:pathLst>
                <a:path w="10953" h="999" extrusionOk="0">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4"/>
            <p:cNvSpPr/>
            <p:nvPr/>
          </p:nvSpPr>
          <p:spPr>
            <a:xfrm>
              <a:off x="1490418" y="2536212"/>
              <a:ext cx="36125" cy="17366"/>
            </a:xfrm>
            <a:custGeom>
              <a:avLst/>
              <a:gdLst/>
              <a:ahLst/>
              <a:cxnLst/>
              <a:rect l="l" t="t" r="r" b="b"/>
              <a:pathLst>
                <a:path w="1375" h="661" extrusionOk="0">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4"/>
            <p:cNvSpPr/>
            <p:nvPr/>
          </p:nvSpPr>
          <p:spPr>
            <a:xfrm>
              <a:off x="1414990" y="2289671"/>
              <a:ext cx="35547" cy="214515"/>
            </a:xfrm>
            <a:custGeom>
              <a:avLst/>
              <a:gdLst/>
              <a:ahLst/>
              <a:cxnLst/>
              <a:rect l="l" t="t" r="r" b="b"/>
              <a:pathLst>
                <a:path w="1353" h="8165" extrusionOk="0">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4"/>
            <p:cNvSpPr/>
            <p:nvPr/>
          </p:nvSpPr>
          <p:spPr>
            <a:xfrm>
              <a:off x="1533794" y="2431096"/>
              <a:ext cx="35021" cy="198830"/>
            </a:xfrm>
            <a:custGeom>
              <a:avLst/>
              <a:gdLst/>
              <a:ahLst/>
              <a:cxnLst/>
              <a:rect l="l" t="t" r="r" b="b"/>
              <a:pathLst>
                <a:path w="1333" h="7568" extrusionOk="0">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4"/>
            <p:cNvSpPr/>
            <p:nvPr/>
          </p:nvSpPr>
          <p:spPr>
            <a:xfrm>
              <a:off x="1514484" y="2616790"/>
              <a:ext cx="52492" cy="26246"/>
            </a:xfrm>
            <a:custGeom>
              <a:avLst/>
              <a:gdLst/>
              <a:ahLst/>
              <a:cxnLst/>
              <a:rect l="l" t="t" r="r" b="b"/>
              <a:pathLst>
                <a:path w="1998" h="999" extrusionOk="0">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4"/>
            <p:cNvSpPr/>
            <p:nvPr/>
          </p:nvSpPr>
          <p:spPr>
            <a:xfrm>
              <a:off x="1663003" y="2569762"/>
              <a:ext cx="74194" cy="105721"/>
            </a:xfrm>
            <a:custGeom>
              <a:avLst/>
              <a:gdLst/>
              <a:ahLst/>
              <a:cxnLst/>
              <a:rect l="l" t="t" r="r" b="b"/>
              <a:pathLst>
                <a:path w="2824" h="4024" extrusionOk="0">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4"/>
            <p:cNvSpPr/>
            <p:nvPr/>
          </p:nvSpPr>
          <p:spPr>
            <a:xfrm>
              <a:off x="1662635" y="2569946"/>
              <a:ext cx="16604" cy="105721"/>
            </a:xfrm>
            <a:custGeom>
              <a:avLst/>
              <a:gdLst/>
              <a:ahLst/>
              <a:cxnLst/>
              <a:rect l="l" t="t" r="r" b="b"/>
              <a:pathLst>
                <a:path w="632" h="4024" extrusionOk="0">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4"/>
            <p:cNvSpPr/>
            <p:nvPr/>
          </p:nvSpPr>
          <p:spPr>
            <a:xfrm>
              <a:off x="1662819" y="2582163"/>
              <a:ext cx="74377" cy="80919"/>
            </a:xfrm>
            <a:custGeom>
              <a:avLst/>
              <a:gdLst/>
              <a:ahLst/>
              <a:cxnLst/>
              <a:rect l="l" t="t" r="r" b="b"/>
              <a:pathLst>
                <a:path w="2831" h="3080" extrusionOk="0">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4"/>
            <p:cNvSpPr/>
            <p:nvPr/>
          </p:nvSpPr>
          <p:spPr>
            <a:xfrm>
              <a:off x="1662635" y="2583975"/>
              <a:ext cx="4939" cy="77478"/>
            </a:xfrm>
            <a:custGeom>
              <a:avLst/>
              <a:gdLst/>
              <a:ahLst/>
              <a:cxnLst/>
              <a:rect l="l" t="t" r="r" b="b"/>
              <a:pathLst>
                <a:path w="188" h="2949" extrusionOk="0">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499" name="Google Shape;5499;p64"/>
          <p:cNvGrpSpPr/>
          <p:nvPr/>
        </p:nvGrpSpPr>
        <p:grpSpPr>
          <a:xfrm>
            <a:off x="1989911" y="2306065"/>
            <a:ext cx="387099" cy="353207"/>
            <a:chOff x="1989911" y="2306065"/>
            <a:chExt cx="387099" cy="353207"/>
          </a:xfrm>
        </p:grpSpPr>
        <p:sp>
          <p:nvSpPr>
            <p:cNvPr id="5500" name="Google Shape;5500;p64"/>
            <p:cNvSpPr/>
            <p:nvPr/>
          </p:nvSpPr>
          <p:spPr>
            <a:xfrm>
              <a:off x="2110003" y="2555181"/>
              <a:ext cx="146916" cy="88775"/>
            </a:xfrm>
            <a:custGeom>
              <a:avLst/>
              <a:gdLst/>
              <a:ahLst/>
              <a:cxnLst/>
              <a:rect l="l" t="t" r="r" b="b"/>
              <a:pathLst>
                <a:path w="5592" h="3379" extrusionOk="0">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4"/>
            <p:cNvSpPr/>
            <p:nvPr/>
          </p:nvSpPr>
          <p:spPr>
            <a:xfrm>
              <a:off x="2110003" y="2555181"/>
              <a:ext cx="137615" cy="81681"/>
            </a:xfrm>
            <a:custGeom>
              <a:avLst/>
              <a:gdLst/>
              <a:ahLst/>
              <a:cxnLst/>
              <a:rect l="l" t="t" r="r" b="b"/>
              <a:pathLst>
                <a:path w="5238" h="3109" extrusionOk="0">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4"/>
            <p:cNvSpPr/>
            <p:nvPr/>
          </p:nvSpPr>
          <p:spPr>
            <a:xfrm>
              <a:off x="1989911" y="2306065"/>
              <a:ext cx="387099" cy="275021"/>
            </a:xfrm>
            <a:custGeom>
              <a:avLst/>
              <a:gdLst/>
              <a:ahLst/>
              <a:cxnLst/>
              <a:rect l="l" t="t" r="r" b="b"/>
              <a:pathLst>
                <a:path w="14734" h="10468" extrusionOk="0">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4"/>
            <p:cNvSpPr/>
            <p:nvPr/>
          </p:nvSpPr>
          <p:spPr>
            <a:xfrm>
              <a:off x="2021438" y="2337723"/>
              <a:ext cx="324045" cy="193628"/>
            </a:xfrm>
            <a:custGeom>
              <a:avLst/>
              <a:gdLst/>
              <a:ahLst/>
              <a:cxnLst/>
              <a:rect l="l" t="t" r="r" b="b"/>
              <a:pathLst>
                <a:path w="12334" h="7370" extrusionOk="0">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4"/>
            <p:cNvSpPr/>
            <p:nvPr/>
          </p:nvSpPr>
          <p:spPr>
            <a:xfrm>
              <a:off x="2327224" y="2337776"/>
              <a:ext cx="18259" cy="193576"/>
            </a:xfrm>
            <a:custGeom>
              <a:avLst/>
              <a:gdLst/>
              <a:ahLst/>
              <a:cxnLst/>
              <a:rect l="l" t="t" r="r" b="b"/>
              <a:pathLst>
                <a:path w="695" h="7368" extrusionOk="0">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4"/>
            <p:cNvSpPr/>
            <p:nvPr/>
          </p:nvSpPr>
          <p:spPr>
            <a:xfrm>
              <a:off x="2069543" y="2630819"/>
              <a:ext cx="227651" cy="28453"/>
            </a:xfrm>
            <a:custGeom>
              <a:avLst/>
              <a:gdLst/>
              <a:ahLst/>
              <a:cxnLst/>
              <a:rect l="l" t="t" r="r" b="b"/>
              <a:pathLst>
                <a:path w="8665" h="1083" extrusionOk="0">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4"/>
            <p:cNvSpPr/>
            <p:nvPr/>
          </p:nvSpPr>
          <p:spPr>
            <a:xfrm>
              <a:off x="2175237" y="2549191"/>
              <a:ext cx="14975" cy="11849"/>
            </a:xfrm>
            <a:custGeom>
              <a:avLst/>
              <a:gdLst/>
              <a:ahLst/>
              <a:cxnLst/>
              <a:rect l="l" t="t" r="r" b="b"/>
              <a:pathLst>
                <a:path w="570" h="451" extrusionOk="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07" name="Google Shape;5507;p64"/>
          <p:cNvGrpSpPr/>
          <p:nvPr/>
        </p:nvGrpSpPr>
        <p:grpSpPr>
          <a:xfrm>
            <a:off x="2593102" y="2288778"/>
            <a:ext cx="204663" cy="363007"/>
            <a:chOff x="2593102" y="2288778"/>
            <a:chExt cx="204663" cy="363007"/>
          </a:xfrm>
        </p:grpSpPr>
        <p:sp>
          <p:nvSpPr>
            <p:cNvPr id="5508" name="Google Shape;5508;p64"/>
            <p:cNvSpPr/>
            <p:nvPr/>
          </p:nvSpPr>
          <p:spPr>
            <a:xfrm>
              <a:off x="2753837" y="2310636"/>
              <a:ext cx="43928" cy="297431"/>
            </a:xfrm>
            <a:custGeom>
              <a:avLst/>
              <a:gdLst/>
              <a:ahLst/>
              <a:cxnLst/>
              <a:rect l="l" t="t" r="r" b="b"/>
              <a:pathLst>
                <a:path w="1672" h="11321" extrusionOk="0">
                  <a:moveTo>
                    <a:pt x="0" y="0"/>
                  </a:moveTo>
                  <a:lnTo>
                    <a:pt x="0" y="11320"/>
                  </a:lnTo>
                  <a:lnTo>
                    <a:pt x="1672" y="10481"/>
                  </a:lnTo>
                  <a:lnTo>
                    <a:pt x="1672" y="833"/>
                  </a:lnTo>
                  <a:lnTo>
                    <a:pt x="0" y="0"/>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4"/>
            <p:cNvSpPr/>
            <p:nvPr/>
          </p:nvSpPr>
          <p:spPr>
            <a:xfrm>
              <a:off x="2593102" y="2310636"/>
              <a:ext cx="182620" cy="297431"/>
            </a:xfrm>
            <a:custGeom>
              <a:avLst/>
              <a:gdLst/>
              <a:ahLst/>
              <a:cxnLst/>
              <a:rect l="l" t="t" r="r" b="b"/>
              <a:pathLst>
                <a:path w="6951" h="11321" extrusionOk="0">
                  <a:moveTo>
                    <a:pt x="6951" y="0"/>
                  </a:moveTo>
                  <a:lnTo>
                    <a:pt x="1" y="833"/>
                  </a:lnTo>
                  <a:lnTo>
                    <a:pt x="1" y="10481"/>
                  </a:lnTo>
                  <a:lnTo>
                    <a:pt x="6951" y="11320"/>
                  </a:lnTo>
                  <a:lnTo>
                    <a:pt x="6951" y="0"/>
                  </a:ln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4"/>
            <p:cNvSpPr/>
            <p:nvPr/>
          </p:nvSpPr>
          <p:spPr>
            <a:xfrm>
              <a:off x="2753837" y="2585972"/>
              <a:ext cx="43928" cy="65813"/>
            </a:xfrm>
            <a:custGeom>
              <a:avLst/>
              <a:gdLst/>
              <a:ahLst/>
              <a:cxnLst/>
              <a:rect l="l" t="t" r="r" b="b"/>
              <a:pathLst>
                <a:path w="1672" h="2505" extrusionOk="0">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4"/>
            <p:cNvSpPr/>
            <p:nvPr/>
          </p:nvSpPr>
          <p:spPr>
            <a:xfrm>
              <a:off x="2753837" y="2288778"/>
              <a:ext cx="43928" cy="43744"/>
            </a:xfrm>
            <a:custGeom>
              <a:avLst/>
              <a:gdLst/>
              <a:ahLst/>
              <a:cxnLst/>
              <a:rect l="l" t="t" r="r" b="b"/>
              <a:pathLst>
                <a:path w="1672" h="1665" extrusionOk="0">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4"/>
            <p:cNvSpPr/>
            <p:nvPr/>
          </p:nvSpPr>
          <p:spPr>
            <a:xfrm>
              <a:off x="2593102" y="2585972"/>
              <a:ext cx="182620" cy="65813"/>
            </a:xfrm>
            <a:custGeom>
              <a:avLst/>
              <a:gdLst/>
              <a:ahLst/>
              <a:cxnLst/>
              <a:rect l="l" t="t" r="r" b="b"/>
              <a:pathLst>
                <a:path w="6951" h="2505" extrusionOk="0">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4"/>
            <p:cNvSpPr/>
            <p:nvPr/>
          </p:nvSpPr>
          <p:spPr>
            <a:xfrm>
              <a:off x="2593102" y="2288778"/>
              <a:ext cx="182620" cy="43744"/>
            </a:xfrm>
            <a:custGeom>
              <a:avLst/>
              <a:gdLst/>
              <a:ahLst/>
              <a:cxnLst/>
              <a:rect l="l" t="t" r="r" b="b"/>
              <a:pathLst>
                <a:path w="6951" h="1665" extrusionOk="0">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4"/>
            <p:cNvSpPr/>
            <p:nvPr/>
          </p:nvSpPr>
          <p:spPr>
            <a:xfrm>
              <a:off x="2688050" y="2305172"/>
              <a:ext cx="36650" cy="10956"/>
            </a:xfrm>
            <a:custGeom>
              <a:avLst/>
              <a:gdLst/>
              <a:ahLst/>
              <a:cxnLst/>
              <a:rect l="l" t="t" r="r" b="b"/>
              <a:pathLst>
                <a:path w="1395" h="417" extrusionOk="0">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4"/>
            <p:cNvSpPr/>
            <p:nvPr/>
          </p:nvSpPr>
          <p:spPr>
            <a:xfrm>
              <a:off x="2684399" y="2607857"/>
              <a:ext cx="22069" cy="22069"/>
            </a:xfrm>
            <a:custGeom>
              <a:avLst/>
              <a:gdLst/>
              <a:ahLst/>
              <a:cxnLst/>
              <a:rect l="l" t="t" r="r" b="b"/>
              <a:pathLst>
                <a:path w="840" h="840" extrusionOk="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4"/>
            <p:cNvSpPr/>
            <p:nvPr/>
          </p:nvSpPr>
          <p:spPr>
            <a:xfrm>
              <a:off x="2668004" y="2305172"/>
              <a:ext cx="10956" cy="10956"/>
            </a:xfrm>
            <a:custGeom>
              <a:avLst/>
              <a:gdLst/>
              <a:ahLst/>
              <a:cxnLst/>
              <a:rect l="l" t="t" r="r" b="b"/>
              <a:pathLst>
                <a:path w="417" h="417" extrusionOk="0">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17" name="Google Shape;5517;p64"/>
          <p:cNvGrpSpPr/>
          <p:nvPr/>
        </p:nvGrpSpPr>
        <p:grpSpPr>
          <a:xfrm>
            <a:off x="2970874" y="2329763"/>
            <a:ext cx="403651" cy="305996"/>
            <a:chOff x="2970874" y="2329763"/>
            <a:chExt cx="403651" cy="305996"/>
          </a:xfrm>
        </p:grpSpPr>
        <p:sp>
          <p:nvSpPr>
            <p:cNvPr id="5518" name="Google Shape;5518;p64"/>
            <p:cNvSpPr/>
            <p:nvPr/>
          </p:nvSpPr>
          <p:spPr>
            <a:xfrm>
              <a:off x="3054158" y="2352909"/>
              <a:ext cx="98233" cy="259704"/>
            </a:xfrm>
            <a:custGeom>
              <a:avLst/>
              <a:gdLst/>
              <a:ahLst/>
              <a:cxnLst/>
              <a:rect l="l" t="t" r="r" b="b"/>
              <a:pathLst>
                <a:path w="3739" h="9885" extrusionOk="0">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4"/>
            <p:cNvSpPr/>
            <p:nvPr/>
          </p:nvSpPr>
          <p:spPr>
            <a:xfrm>
              <a:off x="3054158" y="2512908"/>
              <a:ext cx="98233" cy="99704"/>
            </a:xfrm>
            <a:custGeom>
              <a:avLst/>
              <a:gdLst/>
              <a:ahLst/>
              <a:cxnLst/>
              <a:rect l="l" t="t" r="r" b="b"/>
              <a:pathLst>
                <a:path w="3739" h="3795" extrusionOk="0">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4"/>
            <p:cNvSpPr/>
            <p:nvPr/>
          </p:nvSpPr>
          <p:spPr>
            <a:xfrm>
              <a:off x="2970874" y="2429441"/>
              <a:ext cx="83310" cy="106456"/>
            </a:xfrm>
            <a:custGeom>
              <a:avLst/>
              <a:gdLst/>
              <a:ahLst/>
              <a:cxnLst/>
              <a:rect l="l" t="t" r="r" b="b"/>
              <a:pathLst>
                <a:path w="3171" h="4052" extrusionOk="0">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4"/>
            <p:cNvSpPr/>
            <p:nvPr/>
          </p:nvSpPr>
          <p:spPr>
            <a:xfrm>
              <a:off x="2970874" y="2476652"/>
              <a:ext cx="83310" cy="59244"/>
            </a:xfrm>
            <a:custGeom>
              <a:avLst/>
              <a:gdLst/>
              <a:ahLst/>
              <a:cxnLst/>
              <a:rect l="l" t="t" r="r" b="b"/>
              <a:pathLst>
                <a:path w="3171" h="2255" extrusionOk="0">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4"/>
            <p:cNvSpPr/>
            <p:nvPr/>
          </p:nvSpPr>
          <p:spPr>
            <a:xfrm>
              <a:off x="3215760" y="2442156"/>
              <a:ext cx="33392" cy="81313"/>
            </a:xfrm>
            <a:custGeom>
              <a:avLst/>
              <a:gdLst/>
              <a:ahLst/>
              <a:cxnLst/>
              <a:rect l="l" t="t" r="r" b="b"/>
              <a:pathLst>
                <a:path w="1271" h="3095" extrusionOk="0">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4"/>
            <p:cNvSpPr/>
            <p:nvPr/>
          </p:nvSpPr>
          <p:spPr>
            <a:xfrm>
              <a:off x="3256561" y="2401513"/>
              <a:ext cx="55829" cy="162627"/>
            </a:xfrm>
            <a:custGeom>
              <a:avLst/>
              <a:gdLst/>
              <a:ahLst/>
              <a:cxnLst/>
              <a:rect l="l" t="t" r="r" b="b"/>
              <a:pathLst>
                <a:path w="2125" h="6190" extrusionOk="0">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4"/>
            <p:cNvSpPr/>
            <p:nvPr/>
          </p:nvSpPr>
          <p:spPr>
            <a:xfrm>
              <a:off x="3296653" y="2361421"/>
              <a:ext cx="77872" cy="242758"/>
            </a:xfrm>
            <a:custGeom>
              <a:avLst/>
              <a:gdLst/>
              <a:ahLst/>
              <a:cxnLst/>
              <a:rect l="l" t="t" r="r" b="b"/>
              <a:pathLst>
                <a:path w="2964" h="9240" extrusionOk="0">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4"/>
            <p:cNvSpPr/>
            <p:nvPr/>
          </p:nvSpPr>
          <p:spPr>
            <a:xfrm>
              <a:off x="3151287" y="2329763"/>
              <a:ext cx="37727" cy="305996"/>
            </a:xfrm>
            <a:custGeom>
              <a:avLst/>
              <a:gdLst/>
              <a:ahLst/>
              <a:cxnLst/>
              <a:rect l="l" t="t" r="r" b="b"/>
              <a:pathLst>
                <a:path w="1436" h="11647" extrusionOk="0">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4"/>
            <p:cNvSpPr/>
            <p:nvPr/>
          </p:nvSpPr>
          <p:spPr>
            <a:xfrm>
              <a:off x="3151287" y="2329763"/>
              <a:ext cx="30450" cy="305996"/>
            </a:xfrm>
            <a:custGeom>
              <a:avLst/>
              <a:gdLst/>
              <a:ahLst/>
              <a:cxnLst/>
              <a:rect l="l" t="t" r="r" b="b"/>
              <a:pathLst>
                <a:path w="1159" h="11647" extrusionOk="0">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27" name="Google Shape;5527;p64"/>
          <p:cNvGrpSpPr/>
          <p:nvPr/>
        </p:nvGrpSpPr>
        <p:grpSpPr>
          <a:xfrm>
            <a:off x="3545795" y="2318755"/>
            <a:ext cx="387835" cy="327933"/>
            <a:chOff x="3545795" y="2318755"/>
            <a:chExt cx="387835" cy="327933"/>
          </a:xfrm>
        </p:grpSpPr>
        <p:sp>
          <p:nvSpPr>
            <p:cNvPr id="5528" name="Google Shape;5528;p64"/>
            <p:cNvSpPr/>
            <p:nvPr/>
          </p:nvSpPr>
          <p:spPr>
            <a:xfrm>
              <a:off x="3565315" y="2318755"/>
              <a:ext cx="11691" cy="57694"/>
            </a:xfrm>
            <a:custGeom>
              <a:avLst/>
              <a:gdLst/>
              <a:ahLst/>
              <a:cxnLst/>
              <a:rect l="l" t="t" r="r" b="b"/>
              <a:pathLst>
                <a:path w="445" h="2196" extrusionOk="0">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4"/>
            <p:cNvSpPr/>
            <p:nvPr/>
          </p:nvSpPr>
          <p:spPr>
            <a:xfrm>
              <a:off x="3545795" y="2318755"/>
              <a:ext cx="11691" cy="57694"/>
            </a:xfrm>
            <a:custGeom>
              <a:avLst/>
              <a:gdLst/>
              <a:ahLst/>
              <a:cxnLst/>
              <a:rect l="l" t="t" r="r" b="b"/>
              <a:pathLst>
                <a:path w="445" h="2196" extrusionOk="0">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4"/>
            <p:cNvSpPr/>
            <p:nvPr/>
          </p:nvSpPr>
          <p:spPr>
            <a:xfrm>
              <a:off x="3584888" y="2318755"/>
              <a:ext cx="11796" cy="57694"/>
            </a:xfrm>
            <a:custGeom>
              <a:avLst/>
              <a:gdLst/>
              <a:ahLst/>
              <a:cxnLst/>
              <a:rect l="l" t="t" r="r" b="b"/>
              <a:pathLst>
                <a:path w="449" h="2196" extrusionOk="0">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31" name="Google Shape;5531;p64"/>
            <p:cNvGrpSpPr/>
            <p:nvPr/>
          </p:nvGrpSpPr>
          <p:grpSpPr>
            <a:xfrm>
              <a:off x="3545795" y="2322301"/>
              <a:ext cx="387835" cy="324387"/>
              <a:chOff x="3545795" y="2322301"/>
              <a:chExt cx="387835" cy="324387"/>
            </a:xfrm>
          </p:grpSpPr>
          <p:sp>
            <p:nvSpPr>
              <p:cNvPr id="5532" name="Google Shape;5532;p64"/>
              <p:cNvSpPr/>
              <p:nvPr/>
            </p:nvSpPr>
            <p:spPr>
              <a:xfrm>
                <a:off x="3613604" y="2355089"/>
                <a:ext cx="258968" cy="258994"/>
              </a:xfrm>
              <a:custGeom>
                <a:avLst/>
                <a:gdLst/>
                <a:ahLst/>
                <a:cxnLst/>
                <a:rect l="l" t="t" r="r" b="b"/>
                <a:pathLst>
                  <a:path w="9857" h="9858" extrusionOk="0">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4"/>
              <p:cNvSpPr/>
              <p:nvPr/>
            </p:nvSpPr>
            <p:spPr>
              <a:xfrm>
                <a:off x="3639667" y="2380968"/>
                <a:ext cx="207027" cy="207054"/>
              </a:xfrm>
              <a:custGeom>
                <a:avLst/>
                <a:gdLst/>
                <a:ahLst/>
                <a:cxnLst/>
                <a:rect l="l" t="t" r="r" b="b"/>
                <a:pathLst>
                  <a:path w="7880" h="7881" extrusionOk="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4"/>
              <p:cNvSpPr/>
              <p:nvPr/>
            </p:nvSpPr>
            <p:spPr>
              <a:xfrm>
                <a:off x="3722583" y="2380968"/>
                <a:ext cx="129392" cy="207080"/>
              </a:xfrm>
              <a:custGeom>
                <a:avLst/>
                <a:gdLst/>
                <a:ahLst/>
                <a:cxnLst/>
                <a:rect l="l" t="t" r="r" b="b"/>
                <a:pathLst>
                  <a:path w="4925" h="7882" extrusionOk="0">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4"/>
              <p:cNvSpPr/>
              <p:nvPr/>
            </p:nvSpPr>
            <p:spPr>
              <a:xfrm>
                <a:off x="3895140" y="2322301"/>
                <a:ext cx="38489" cy="324387"/>
              </a:xfrm>
              <a:custGeom>
                <a:avLst/>
                <a:gdLst/>
                <a:ahLst/>
                <a:cxnLst/>
                <a:rect l="l" t="t" r="r" b="b"/>
                <a:pathLst>
                  <a:path w="1465" h="12347" extrusionOk="0">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4"/>
              <p:cNvSpPr/>
              <p:nvPr/>
            </p:nvSpPr>
            <p:spPr>
              <a:xfrm>
                <a:off x="3895140" y="2322301"/>
                <a:ext cx="38489" cy="167960"/>
              </a:xfrm>
              <a:custGeom>
                <a:avLst/>
                <a:gdLst/>
                <a:ahLst/>
                <a:cxnLst/>
                <a:rect l="l" t="t" r="r" b="b"/>
                <a:pathLst>
                  <a:path w="1465" h="6393" extrusionOk="0">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4"/>
              <p:cNvSpPr/>
              <p:nvPr/>
            </p:nvSpPr>
            <p:spPr>
              <a:xfrm>
                <a:off x="3545795" y="2370590"/>
                <a:ext cx="50890" cy="275021"/>
              </a:xfrm>
              <a:custGeom>
                <a:avLst/>
                <a:gdLst/>
                <a:ahLst/>
                <a:cxnLst/>
                <a:rect l="l" t="t" r="r" b="b"/>
                <a:pathLst>
                  <a:path w="1937" h="10468" extrusionOk="0">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4"/>
              <p:cNvSpPr/>
              <p:nvPr/>
            </p:nvSpPr>
            <p:spPr>
              <a:xfrm>
                <a:off x="3545795" y="2370590"/>
                <a:ext cx="50890" cy="59244"/>
              </a:xfrm>
              <a:custGeom>
                <a:avLst/>
                <a:gdLst/>
                <a:ahLst/>
                <a:cxnLst/>
                <a:rect l="l" t="t" r="r" b="b"/>
                <a:pathLst>
                  <a:path w="1937" h="2255" extrusionOk="0">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539" name="Google Shape;5539;p64"/>
          <p:cNvGrpSpPr/>
          <p:nvPr/>
        </p:nvGrpSpPr>
        <p:grpSpPr>
          <a:xfrm>
            <a:off x="4718468" y="2306984"/>
            <a:ext cx="364294" cy="351552"/>
            <a:chOff x="4718468" y="2306984"/>
            <a:chExt cx="364294" cy="351552"/>
          </a:xfrm>
        </p:grpSpPr>
        <p:sp>
          <p:nvSpPr>
            <p:cNvPr id="5540" name="Google Shape;5540;p64"/>
            <p:cNvSpPr/>
            <p:nvPr/>
          </p:nvSpPr>
          <p:spPr>
            <a:xfrm>
              <a:off x="4718468" y="2472869"/>
              <a:ext cx="55593" cy="57195"/>
            </a:xfrm>
            <a:custGeom>
              <a:avLst/>
              <a:gdLst/>
              <a:ahLst/>
              <a:cxnLst/>
              <a:rect l="l" t="t" r="r" b="b"/>
              <a:pathLst>
                <a:path w="2116" h="2177" extrusionOk="0">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4"/>
            <p:cNvSpPr/>
            <p:nvPr/>
          </p:nvSpPr>
          <p:spPr>
            <a:xfrm>
              <a:off x="4764392" y="2405927"/>
              <a:ext cx="318370" cy="252610"/>
            </a:xfrm>
            <a:custGeom>
              <a:avLst/>
              <a:gdLst/>
              <a:ahLst/>
              <a:cxnLst/>
              <a:rect l="l" t="t" r="r" b="b"/>
              <a:pathLst>
                <a:path w="12118" h="9615" extrusionOk="0">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4"/>
            <p:cNvSpPr/>
            <p:nvPr/>
          </p:nvSpPr>
          <p:spPr>
            <a:xfrm>
              <a:off x="4764760" y="2495595"/>
              <a:ext cx="318002" cy="162574"/>
            </a:xfrm>
            <a:custGeom>
              <a:avLst/>
              <a:gdLst/>
              <a:ahLst/>
              <a:cxnLst/>
              <a:rect l="l" t="t" r="r" b="b"/>
              <a:pathLst>
                <a:path w="12104" h="6188" extrusionOk="0">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4"/>
            <p:cNvSpPr/>
            <p:nvPr/>
          </p:nvSpPr>
          <p:spPr>
            <a:xfrm>
              <a:off x="4952976" y="2394314"/>
              <a:ext cx="81129" cy="79816"/>
            </a:xfrm>
            <a:custGeom>
              <a:avLst/>
              <a:gdLst/>
              <a:ahLst/>
              <a:cxnLst/>
              <a:rect l="l" t="t" r="r" b="b"/>
              <a:pathLst>
                <a:path w="3088" h="3038" extrusionOk="0">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4"/>
            <p:cNvSpPr/>
            <p:nvPr/>
          </p:nvSpPr>
          <p:spPr>
            <a:xfrm>
              <a:off x="4993804" y="2493230"/>
              <a:ext cx="35205" cy="22988"/>
            </a:xfrm>
            <a:custGeom>
              <a:avLst/>
              <a:gdLst/>
              <a:ahLst/>
              <a:cxnLst/>
              <a:rect l="l" t="t" r="r" b="b"/>
              <a:pathLst>
                <a:path w="1340" h="875" extrusionOk="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4"/>
            <p:cNvSpPr/>
            <p:nvPr/>
          </p:nvSpPr>
          <p:spPr>
            <a:xfrm>
              <a:off x="4829916" y="2432278"/>
              <a:ext cx="109793" cy="18470"/>
            </a:xfrm>
            <a:custGeom>
              <a:avLst/>
              <a:gdLst/>
              <a:ahLst/>
              <a:cxnLst/>
              <a:rect l="l" t="t" r="r" b="b"/>
              <a:pathLst>
                <a:path w="4179" h="703" extrusionOk="0">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4"/>
            <p:cNvSpPr/>
            <p:nvPr/>
          </p:nvSpPr>
          <p:spPr>
            <a:xfrm>
              <a:off x="4816859" y="2306984"/>
              <a:ext cx="136170" cy="135986"/>
            </a:xfrm>
            <a:custGeom>
              <a:avLst/>
              <a:gdLst/>
              <a:ahLst/>
              <a:cxnLst/>
              <a:rect l="l" t="t" r="r" b="b"/>
              <a:pathLst>
                <a:path w="5183" h="5176" extrusionOk="0">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4"/>
            <p:cNvSpPr/>
            <p:nvPr/>
          </p:nvSpPr>
          <p:spPr>
            <a:xfrm>
              <a:off x="4966113" y="2402301"/>
              <a:ext cx="57616" cy="56775"/>
            </a:xfrm>
            <a:custGeom>
              <a:avLst/>
              <a:gdLst/>
              <a:ahLst/>
              <a:cxnLst/>
              <a:rect l="l" t="t" r="r" b="b"/>
              <a:pathLst>
                <a:path w="2193" h="2161" extrusionOk="0">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4"/>
            <p:cNvSpPr/>
            <p:nvPr/>
          </p:nvSpPr>
          <p:spPr>
            <a:xfrm>
              <a:off x="4837640" y="2327766"/>
              <a:ext cx="122115" cy="115257"/>
            </a:xfrm>
            <a:custGeom>
              <a:avLst/>
              <a:gdLst/>
              <a:ahLst/>
              <a:cxnLst/>
              <a:rect l="l" t="t" r="r" b="b"/>
              <a:pathLst>
                <a:path w="4648" h="4387" extrusionOk="0">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4"/>
            <p:cNvSpPr/>
            <p:nvPr/>
          </p:nvSpPr>
          <p:spPr>
            <a:xfrm>
              <a:off x="4864070" y="2336305"/>
              <a:ext cx="41931" cy="76611"/>
            </a:xfrm>
            <a:custGeom>
              <a:avLst/>
              <a:gdLst/>
              <a:ahLst/>
              <a:cxnLst/>
              <a:rect l="l" t="t" r="r" b="b"/>
              <a:pathLst>
                <a:path w="1596" h="2916" extrusionOk="0">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50" name="Google Shape;5550;p64"/>
          <p:cNvGrpSpPr/>
          <p:nvPr/>
        </p:nvGrpSpPr>
        <p:grpSpPr>
          <a:xfrm>
            <a:off x="4147908" y="2303017"/>
            <a:ext cx="361194" cy="359355"/>
            <a:chOff x="4147908" y="2303017"/>
            <a:chExt cx="361194" cy="359355"/>
          </a:xfrm>
        </p:grpSpPr>
        <p:sp>
          <p:nvSpPr>
            <p:cNvPr id="5551" name="Google Shape;5551;p64"/>
            <p:cNvSpPr/>
            <p:nvPr/>
          </p:nvSpPr>
          <p:spPr>
            <a:xfrm>
              <a:off x="4147908" y="2365861"/>
              <a:ext cx="296511" cy="296511"/>
            </a:xfrm>
            <a:custGeom>
              <a:avLst/>
              <a:gdLst/>
              <a:ahLst/>
              <a:cxnLst/>
              <a:rect l="l" t="t" r="r" b="b"/>
              <a:pathLst>
                <a:path w="11286" h="11286" extrusionOk="0">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4"/>
            <p:cNvSpPr/>
            <p:nvPr/>
          </p:nvSpPr>
          <p:spPr>
            <a:xfrm>
              <a:off x="4296059" y="2508179"/>
              <a:ext cx="148361" cy="11875"/>
            </a:xfrm>
            <a:custGeom>
              <a:avLst/>
              <a:gdLst/>
              <a:ahLst/>
              <a:cxnLst/>
              <a:rect l="l" t="t" r="r" b="b"/>
              <a:pathLst>
                <a:path w="5647" h="452" extrusionOk="0">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4"/>
            <p:cNvSpPr/>
            <p:nvPr/>
          </p:nvSpPr>
          <p:spPr>
            <a:xfrm>
              <a:off x="4420695" y="2303017"/>
              <a:ext cx="88407" cy="86542"/>
            </a:xfrm>
            <a:custGeom>
              <a:avLst/>
              <a:gdLst/>
              <a:ahLst/>
              <a:cxnLst/>
              <a:rect l="l" t="t" r="r" b="b"/>
              <a:pathLst>
                <a:path w="3365" h="3294" extrusionOk="0">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4"/>
            <p:cNvSpPr/>
            <p:nvPr/>
          </p:nvSpPr>
          <p:spPr>
            <a:xfrm>
              <a:off x="4420695" y="2303017"/>
              <a:ext cx="59376" cy="86542"/>
            </a:xfrm>
            <a:custGeom>
              <a:avLst/>
              <a:gdLst/>
              <a:ahLst/>
              <a:cxnLst/>
              <a:rect l="l" t="t" r="r" b="b"/>
              <a:pathLst>
                <a:path w="2260" h="3294" extrusionOk="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4"/>
            <p:cNvSpPr/>
            <p:nvPr/>
          </p:nvSpPr>
          <p:spPr>
            <a:xfrm>
              <a:off x="4183429" y="2401382"/>
              <a:ext cx="225444" cy="225444"/>
            </a:xfrm>
            <a:custGeom>
              <a:avLst/>
              <a:gdLst/>
              <a:ahLst/>
              <a:cxnLst/>
              <a:rect l="l" t="t" r="r" b="b"/>
              <a:pathLst>
                <a:path w="8581" h="8581" extrusionOk="0">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4"/>
            <p:cNvSpPr/>
            <p:nvPr/>
          </p:nvSpPr>
          <p:spPr>
            <a:xfrm>
              <a:off x="4296059" y="2508179"/>
              <a:ext cx="112814" cy="11875"/>
            </a:xfrm>
            <a:custGeom>
              <a:avLst/>
              <a:gdLst/>
              <a:ahLst/>
              <a:cxnLst/>
              <a:rect l="l" t="t" r="r" b="b"/>
              <a:pathLst>
                <a:path w="4294" h="452" extrusionOk="0">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4"/>
            <p:cNvSpPr/>
            <p:nvPr/>
          </p:nvSpPr>
          <p:spPr>
            <a:xfrm>
              <a:off x="4213143" y="2431096"/>
              <a:ext cx="166042" cy="166042"/>
            </a:xfrm>
            <a:custGeom>
              <a:avLst/>
              <a:gdLst/>
              <a:ahLst/>
              <a:cxnLst/>
              <a:rect l="l" t="t" r="r" b="b"/>
              <a:pathLst>
                <a:path w="6320" h="6320" extrusionOk="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4"/>
            <p:cNvSpPr/>
            <p:nvPr/>
          </p:nvSpPr>
          <p:spPr>
            <a:xfrm>
              <a:off x="4296059" y="2508179"/>
              <a:ext cx="83126" cy="11875"/>
            </a:xfrm>
            <a:custGeom>
              <a:avLst/>
              <a:gdLst/>
              <a:ahLst/>
              <a:cxnLst/>
              <a:rect l="l" t="t" r="r" b="b"/>
              <a:pathLst>
                <a:path w="3164" h="452" extrusionOk="0">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4"/>
            <p:cNvSpPr/>
            <p:nvPr/>
          </p:nvSpPr>
          <p:spPr>
            <a:xfrm>
              <a:off x="4248663" y="2466616"/>
              <a:ext cx="94975" cy="94975"/>
            </a:xfrm>
            <a:custGeom>
              <a:avLst/>
              <a:gdLst/>
              <a:ahLst/>
              <a:cxnLst/>
              <a:rect l="l" t="t" r="r" b="b"/>
              <a:pathLst>
                <a:path w="3615" h="3615" extrusionOk="0">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4"/>
            <p:cNvSpPr/>
            <p:nvPr/>
          </p:nvSpPr>
          <p:spPr>
            <a:xfrm>
              <a:off x="4296059" y="2508179"/>
              <a:ext cx="47763" cy="11875"/>
            </a:xfrm>
            <a:custGeom>
              <a:avLst/>
              <a:gdLst/>
              <a:ahLst/>
              <a:cxnLst/>
              <a:rect l="l" t="t" r="r" b="b"/>
              <a:pathLst>
                <a:path w="1818" h="452" extrusionOk="0">
                  <a:moveTo>
                    <a:pt x="0" y="0"/>
                  </a:moveTo>
                  <a:lnTo>
                    <a:pt x="0" y="451"/>
                  </a:lnTo>
                  <a:lnTo>
                    <a:pt x="1797" y="451"/>
                  </a:lnTo>
                  <a:cubicBezTo>
                    <a:pt x="1818" y="305"/>
                    <a:pt x="1818" y="153"/>
                    <a:pt x="1797" y="0"/>
                  </a:cubicBez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4"/>
            <p:cNvSpPr/>
            <p:nvPr/>
          </p:nvSpPr>
          <p:spPr>
            <a:xfrm>
              <a:off x="4278377" y="2496330"/>
              <a:ext cx="35547" cy="35547"/>
            </a:xfrm>
            <a:custGeom>
              <a:avLst/>
              <a:gdLst/>
              <a:ahLst/>
              <a:cxnLst/>
              <a:rect l="l" t="t" r="r" b="b"/>
              <a:pathLst>
                <a:path w="1353" h="1353" extrusionOk="0">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4"/>
            <p:cNvSpPr/>
            <p:nvPr/>
          </p:nvSpPr>
          <p:spPr>
            <a:xfrm>
              <a:off x="4296059" y="2508179"/>
              <a:ext cx="18233" cy="11875"/>
            </a:xfrm>
            <a:custGeom>
              <a:avLst/>
              <a:gdLst/>
              <a:ahLst/>
              <a:cxnLst/>
              <a:rect l="l" t="t" r="r" b="b"/>
              <a:pathLst>
                <a:path w="694" h="452" extrusionOk="0">
                  <a:moveTo>
                    <a:pt x="0" y="0"/>
                  </a:moveTo>
                  <a:lnTo>
                    <a:pt x="0" y="451"/>
                  </a:lnTo>
                  <a:lnTo>
                    <a:pt x="638" y="451"/>
                  </a:lnTo>
                  <a:cubicBezTo>
                    <a:pt x="694" y="305"/>
                    <a:pt x="694" y="146"/>
                    <a:pt x="638" y="0"/>
                  </a:cubicBezTo>
                  <a:close/>
                </a:path>
              </a:pathLst>
            </a:custGeom>
            <a:solidFill>
              <a:srgbClr val="8282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4"/>
            <p:cNvSpPr/>
            <p:nvPr/>
          </p:nvSpPr>
          <p:spPr>
            <a:xfrm>
              <a:off x="4287678" y="2480094"/>
              <a:ext cx="42483" cy="40013"/>
            </a:xfrm>
            <a:custGeom>
              <a:avLst/>
              <a:gdLst/>
              <a:ahLst/>
              <a:cxnLst/>
              <a:rect l="l" t="t" r="r" b="b"/>
              <a:pathLst>
                <a:path w="1617" h="1523" extrusionOk="0">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4"/>
            <p:cNvSpPr/>
            <p:nvPr/>
          </p:nvSpPr>
          <p:spPr>
            <a:xfrm>
              <a:off x="4314817" y="2315313"/>
              <a:ext cx="182568" cy="178128"/>
            </a:xfrm>
            <a:custGeom>
              <a:avLst/>
              <a:gdLst/>
              <a:ahLst/>
              <a:cxnLst/>
              <a:rect l="l" t="t" r="r" b="b"/>
              <a:pathLst>
                <a:path w="6949" h="6780" extrusionOk="0">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5" name="Google Shape;5565;p64"/>
          <p:cNvGrpSpPr/>
          <p:nvPr/>
        </p:nvGrpSpPr>
        <p:grpSpPr>
          <a:xfrm>
            <a:off x="5292128" y="2299891"/>
            <a:ext cx="367027" cy="365214"/>
            <a:chOff x="5292128" y="2299891"/>
            <a:chExt cx="367027" cy="365214"/>
          </a:xfrm>
        </p:grpSpPr>
        <p:sp>
          <p:nvSpPr>
            <p:cNvPr id="5566" name="Google Shape;5566;p64"/>
            <p:cNvSpPr/>
            <p:nvPr/>
          </p:nvSpPr>
          <p:spPr>
            <a:xfrm>
              <a:off x="5470361" y="2467772"/>
              <a:ext cx="11323" cy="124243"/>
            </a:xfrm>
            <a:custGeom>
              <a:avLst/>
              <a:gdLst/>
              <a:ahLst/>
              <a:cxnLst/>
              <a:rect l="l" t="t" r="r" b="b"/>
              <a:pathLst>
                <a:path w="431" h="4729" extrusionOk="0">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4"/>
            <p:cNvSpPr/>
            <p:nvPr/>
          </p:nvSpPr>
          <p:spPr>
            <a:xfrm>
              <a:off x="5464870" y="2299891"/>
              <a:ext cx="22279" cy="40827"/>
            </a:xfrm>
            <a:custGeom>
              <a:avLst/>
              <a:gdLst/>
              <a:ahLst/>
              <a:cxnLst/>
              <a:rect l="l" t="t" r="r" b="b"/>
              <a:pathLst>
                <a:path w="848" h="1554" extrusionOk="0">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4"/>
            <p:cNvSpPr/>
            <p:nvPr/>
          </p:nvSpPr>
          <p:spPr>
            <a:xfrm>
              <a:off x="5292128" y="2316837"/>
              <a:ext cx="367027" cy="184433"/>
            </a:xfrm>
            <a:custGeom>
              <a:avLst/>
              <a:gdLst/>
              <a:ahLst/>
              <a:cxnLst/>
              <a:rect l="l" t="t" r="r" b="b"/>
              <a:pathLst>
                <a:path w="13970" h="7020" extrusionOk="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4"/>
            <p:cNvSpPr/>
            <p:nvPr/>
          </p:nvSpPr>
          <p:spPr>
            <a:xfrm>
              <a:off x="5293757" y="2319017"/>
              <a:ext cx="182279" cy="182436"/>
            </a:xfrm>
            <a:custGeom>
              <a:avLst/>
              <a:gdLst/>
              <a:ahLst/>
              <a:cxnLst/>
              <a:rect l="l" t="t" r="r" b="b"/>
              <a:pathLst>
                <a:path w="6938" h="6944" extrusionOk="0">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4"/>
            <p:cNvSpPr/>
            <p:nvPr/>
          </p:nvSpPr>
          <p:spPr>
            <a:xfrm>
              <a:off x="5476009" y="2319017"/>
              <a:ext cx="91139" cy="182252"/>
            </a:xfrm>
            <a:custGeom>
              <a:avLst/>
              <a:gdLst/>
              <a:ahLst/>
              <a:cxnLst/>
              <a:rect l="l" t="t" r="r" b="b"/>
              <a:pathLst>
                <a:path w="3469" h="6937" extrusionOk="0">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4"/>
            <p:cNvSpPr/>
            <p:nvPr/>
          </p:nvSpPr>
          <p:spPr>
            <a:xfrm>
              <a:off x="5404574" y="2564035"/>
              <a:ext cx="82758" cy="101070"/>
            </a:xfrm>
            <a:custGeom>
              <a:avLst/>
              <a:gdLst/>
              <a:ahLst/>
              <a:cxnLst/>
              <a:rect l="l" t="t" r="r" b="b"/>
              <a:pathLst>
                <a:path w="3150" h="3847" extrusionOk="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2" name="Google Shape;5572;p64"/>
          <p:cNvGrpSpPr/>
          <p:nvPr/>
        </p:nvGrpSpPr>
        <p:grpSpPr>
          <a:xfrm>
            <a:off x="5873617" y="2309901"/>
            <a:ext cx="345720" cy="345720"/>
            <a:chOff x="5873617" y="2309901"/>
            <a:chExt cx="345720" cy="345720"/>
          </a:xfrm>
        </p:grpSpPr>
        <p:sp>
          <p:nvSpPr>
            <p:cNvPr id="5573" name="Google Shape;5573;p64"/>
            <p:cNvSpPr/>
            <p:nvPr/>
          </p:nvSpPr>
          <p:spPr>
            <a:xfrm>
              <a:off x="5873617" y="2309901"/>
              <a:ext cx="345720" cy="345720"/>
            </a:xfrm>
            <a:custGeom>
              <a:avLst/>
              <a:gdLst/>
              <a:ahLst/>
              <a:cxnLst/>
              <a:rect l="l" t="t" r="r" b="b"/>
              <a:pathLst>
                <a:path w="13159" h="13159" extrusionOk="0">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4"/>
            <p:cNvSpPr/>
            <p:nvPr/>
          </p:nvSpPr>
          <p:spPr>
            <a:xfrm>
              <a:off x="5899496" y="2335779"/>
              <a:ext cx="293963" cy="293963"/>
            </a:xfrm>
            <a:custGeom>
              <a:avLst/>
              <a:gdLst/>
              <a:ahLst/>
              <a:cxnLst/>
              <a:rect l="l" t="t" r="r" b="b"/>
              <a:pathLst>
                <a:path w="11189" h="11189" extrusionOk="0">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4"/>
            <p:cNvSpPr/>
            <p:nvPr/>
          </p:nvSpPr>
          <p:spPr>
            <a:xfrm>
              <a:off x="6041288" y="2356088"/>
              <a:ext cx="10404" cy="131888"/>
            </a:xfrm>
            <a:custGeom>
              <a:avLst/>
              <a:gdLst/>
              <a:ahLst/>
              <a:cxnLst/>
              <a:rect l="l" t="t" r="r" b="b"/>
              <a:pathLst>
                <a:path w="396" h="5020" extrusionOk="0">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4"/>
            <p:cNvSpPr/>
            <p:nvPr/>
          </p:nvSpPr>
          <p:spPr>
            <a:xfrm>
              <a:off x="6039449" y="2477546"/>
              <a:ext cx="135435" cy="10430"/>
            </a:xfrm>
            <a:custGeom>
              <a:avLst/>
              <a:gdLst/>
              <a:ahLst/>
              <a:cxnLst/>
              <a:rect l="l" t="t" r="r" b="b"/>
              <a:pathLst>
                <a:path w="5155" h="397" extrusionOk="0">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4"/>
            <p:cNvSpPr/>
            <p:nvPr/>
          </p:nvSpPr>
          <p:spPr>
            <a:xfrm>
              <a:off x="5935778" y="2372035"/>
              <a:ext cx="275178" cy="257970"/>
            </a:xfrm>
            <a:custGeom>
              <a:avLst/>
              <a:gdLst/>
              <a:ahLst/>
              <a:cxnLst/>
              <a:rect l="l" t="t" r="r" b="b"/>
              <a:pathLst>
                <a:path w="10474" h="9819" extrusionOk="0">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4"/>
            <p:cNvSpPr/>
            <p:nvPr/>
          </p:nvSpPr>
          <p:spPr>
            <a:xfrm>
              <a:off x="5918097" y="2477546"/>
              <a:ext cx="21333" cy="10430"/>
            </a:xfrm>
            <a:custGeom>
              <a:avLst/>
              <a:gdLst/>
              <a:ahLst/>
              <a:cxnLst/>
              <a:rect l="l" t="t" r="r" b="b"/>
              <a:pathLst>
                <a:path w="812" h="397" extrusionOk="0">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4"/>
            <p:cNvSpPr/>
            <p:nvPr/>
          </p:nvSpPr>
          <p:spPr>
            <a:xfrm>
              <a:off x="6041288" y="2591542"/>
              <a:ext cx="10404" cy="17970"/>
            </a:xfrm>
            <a:custGeom>
              <a:avLst/>
              <a:gdLst/>
              <a:ahLst/>
              <a:cxnLst/>
              <a:rect l="l" t="t" r="r" b="b"/>
              <a:pathLst>
                <a:path w="396" h="684" extrusionOk="0">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4"/>
            <p:cNvSpPr/>
            <p:nvPr/>
          </p:nvSpPr>
          <p:spPr>
            <a:xfrm>
              <a:off x="5953144" y="2391556"/>
              <a:ext cx="19836" cy="15869"/>
            </a:xfrm>
            <a:custGeom>
              <a:avLst/>
              <a:gdLst/>
              <a:ahLst/>
              <a:cxnLst/>
              <a:rect l="l" t="t" r="r" b="b"/>
              <a:pathLst>
                <a:path w="755" h="604" extrusionOk="0">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4"/>
            <p:cNvSpPr/>
            <p:nvPr/>
          </p:nvSpPr>
          <p:spPr>
            <a:xfrm>
              <a:off x="6119686" y="2557939"/>
              <a:ext cx="19652" cy="15869"/>
            </a:xfrm>
            <a:custGeom>
              <a:avLst/>
              <a:gdLst/>
              <a:ahLst/>
              <a:cxnLst/>
              <a:rect l="l" t="t" r="r" b="b"/>
              <a:pathLst>
                <a:path w="748" h="604" extrusionOk="0">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4"/>
            <p:cNvSpPr/>
            <p:nvPr/>
          </p:nvSpPr>
          <p:spPr>
            <a:xfrm>
              <a:off x="6120185" y="2391556"/>
              <a:ext cx="19652" cy="15869"/>
            </a:xfrm>
            <a:custGeom>
              <a:avLst/>
              <a:gdLst/>
              <a:ahLst/>
              <a:cxnLst/>
              <a:rect l="l" t="t" r="r" b="b"/>
              <a:pathLst>
                <a:path w="748" h="604" extrusionOk="0">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4"/>
            <p:cNvSpPr/>
            <p:nvPr/>
          </p:nvSpPr>
          <p:spPr>
            <a:xfrm>
              <a:off x="5953617" y="2557939"/>
              <a:ext cx="19862" cy="15869"/>
            </a:xfrm>
            <a:custGeom>
              <a:avLst/>
              <a:gdLst/>
              <a:ahLst/>
              <a:cxnLst/>
              <a:rect l="l" t="t" r="r" b="b"/>
              <a:pathLst>
                <a:path w="756" h="604" extrusionOk="0">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4"/>
            <p:cNvSpPr/>
            <p:nvPr/>
          </p:nvSpPr>
          <p:spPr>
            <a:xfrm>
              <a:off x="5927056" y="2429887"/>
              <a:ext cx="21859" cy="13425"/>
            </a:xfrm>
            <a:custGeom>
              <a:avLst/>
              <a:gdLst/>
              <a:ahLst/>
              <a:cxnLst/>
              <a:rect l="l" t="t" r="r" b="b"/>
              <a:pathLst>
                <a:path w="832" h="511" extrusionOk="0">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4"/>
            <p:cNvSpPr/>
            <p:nvPr/>
          </p:nvSpPr>
          <p:spPr>
            <a:xfrm>
              <a:off x="6143751" y="2522077"/>
              <a:ext cx="21832" cy="13452"/>
            </a:xfrm>
            <a:custGeom>
              <a:avLst/>
              <a:gdLst/>
              <a:ahLst/>
              <a:cxnLst/>
              <a:rect l="l" t="t" r="r" b="b"/>
              <a:pathLst>
                <a:path w="831" h="512" extrusionOk="0">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4"/>
            <p:cNvSpPr/>
            <p:nvPr/>
          </p:nvSpPr>
          <p:spPr>
            <a:xfrm>
              <a:off x="6084822" y="2365730"/>
              <a:ext cx="15816" cy="17261"/>
            </a:xfrm>
            <a:custGeom>
              <a:avLst/>
              <a:gdLst/>
              <a:ahLst/>
              <a:cxnLst/>
              <a:rect l="l" t="t" r="r" b="b"/>
              <a:pathLst>
                <a:path w="602" h="657" extrusionOk="0">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4"/>
            <p:cNvSpPr/>
            <p:nvPr/>
          </p:nvSpPr>
          <p:spPr>
            <a:xfrm>
              <a:off x="5992632" y="2582399"/>
              <a:ext cx="15816" cy="17287"/>
            </a:xfrm>
            <a:custGeom>
              <a:avLst/>
              <a:gdLst/>
              <a:ahLst/>
              <a:cxnLst/>
              <a:rect l="l" t="t" r="r" b="b"/>
              <a:pathLst>
                <a:path w="602" h="658" extrusionOk="0">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4"/>
            <p:cNvSpPr/>
            <p:nvPr/>
          </p:nvSpPr>
          <p:spPr>
            <a:xfrm>
              <a:off x="5994445" y="2364758"/>
              <a:ext cx="15527" cy="17524"/>
            </a:xfrm>
            <a:custGeom>
              <a:avLst/>
              <a:gdLst/>
              <a:ahLst/>
              <a:cxnLst/>
              <a:rect l="l" t="t" r="r" b="b"/>
              <a:pathLst>
                <a:path w="591" h="667" extrusionOk="0">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4"/>
            <p:cNvSpPr/>
            <p:nvPr/>
          </p:nvSpPr>
          <p:spPr>
            <a:xfrm>
              <a:off x="6082641" y="2583161"/>
              <a:ext cx="15527" cy="17419"/>
            </a:xfrm>
            <a:custGeom>
              <a:avLst/>
              <a:gdLst/>
              <a:ahLst/>
              <a:cxnLst/>
              <a:rect l="l" t="t" r="r" b="b"/>
              <a:pathLst>
                <a:path w="591" h="663" extrusionOk="0">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4"/>
            <p:cNvSpPr/>
            <p:nvPr/>
          </p:nvSpPr>
          <p:spPr>
            <a:xfrm>
              <a:off x="6144776" y="2431936"/>
              <a:ext cx="22069" cy="13399"/>
            </a:xfrm>
            <a:custGeom>
              <a:avLst/>
              <a:gdLst/>
              <a:ahLst/>
              <a:cxnLst/>
              <a:rect l="l" t="t" r="r" b="b"/>
              <a:pathLst>
                <a:path w="840" h="510" extrusionOk="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4"/>
            <p:cNvSpPr/>
            <p:nvPr/>
          </p:nvSpPr>
          <p:spPr>
            <a:xfrm>
              <a:off x="5926530" y="2520081"/>
              <a:ext cx="21964" cy="13268"/>
            </a:xfrm>
            <a:custGeom>
              <a:avLst/>
              <a:gdLst/>
              <a:ahLst/>
              <a:cxnLst/>
              <a:rect l="l" t="t" r="r" b="b"/>
              <a:pathLst>
                <a:path w="836" h="505" extrusionOk="0">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2" name="Google Shape;5592;p64"/>
          <p:cNvGrpSpPr/>
          <p:nvPr/>
        </p:nvGrpSpPr>
        <p:grpSpPr>
          <a:xfrm>
            <a:off x="6863329" y="2297710"/>
            <a:ext cx="391460" cy="370127"/>
            <a:chOff x="6863329" y="2297710"/>
            <a:chExt cx="391460" cy="370127"/>
          </a:xfrm>
        </p:grpSpPr>
        <p:sp>
          <p:nvSpPr>
            <p:cNvPr id="5593" name="Google Shape;5593;p64"/>
            <p:cNvSpPr/>
            <p:nvPr/>
          </p:nvSpPr>
          <p:spPr>
            <a:xfrm>
              <a:off x="6979033" y="2297710"/>
              <a:ext cx="272603" cy="342961"/>
            </a:xfrm>
            <a:custGeom>
              <a:avLst/>
              <a:gdLst/>
              <a:ahLst/>
              <a:cxnLst/>
              <a:rect l="l" t="t" r="r" b="b"/>
              <a:pathLst>
                <a:path w="10376" h="13054" extrusionOk="0">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4"/>
            <p:cNvSpPr/>
            <p:nvPr/>
          </p:nvSpPr>
          <p:spPr>
            <a:xfrm>
              <a:off x="6979033" y="2606386"/>
              <a:ext cx="255342" cy="34286"/>
            </a:xfrm>
            <a:custGeom>
              <a:avLst/>
              <a:gdLst/>
              <a:ahLst/>
              <a:cxnLst/>
              <a:rect l="l" t="t" r="r" b="b"/>
              <a:pathLst>
                <a:path w="9719" h="1305" extrusionOk="0">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4"/>
            <p:cNvSpPr/>
            <p:nvPr/>
          </p:nvSpPr>
          <p:spPr>
            <a:xfrm>
              <a:off x="7176392" y="2552081"/>
              <a:ext cx="64709" cy="34102"/>
            </a:xfrm>
            <a:custGeom>
              <a:avLst/>
              <a:gdLst/>
              <a:ahLst/>
              <a:cxnLst/>
              <a:rect l="l" t="t" r="r" b="b"/>
              <a:pathLst>
                <a:path w="2463" h="1298" extrusionOk="0">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4"/>
            <p:cNvSpPr/>
            <p:nvPr/>
          </p:nvSpPr>
          <p:spPr>
            <a:xfrm>
              <a:off x="7176392" y="2497591"/>
              <a:ext cx="71461" cy="34102"/>
            </a:xfrm>
            <a:custGeom>
              <a:avLst/>
              <a:gdLst/>
              <a:ahLst/>
              <a:cxnLst/>
              <a:rect l="l" t="t" r="r" b="b"/>
              <a:pathLst>
                <a:path w="2720" h="1298" extrusionOk="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4"/>
            <p:cNvSpPr/>
            <p:nvPr/>
          </p:nvSpPr>
          <p:spPr>
            <a:xfrm>
              <a:off x="7176392" y="2443286"/>
              <a:ext cx="78397" cy="33944"/>
            </a:xfrm>
            <a:custGeom>
              <a:avLst/>
              <a:gdLst/>
              <a:ahLst/>
              <a:cxnLst/>
              <a:rect l="l" t="t" r="r" b="b"/>
              <a:pathLst>
                <a:path w="2984" h="1292" extrusionOk="0">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4"/>
            <p:cNvSpPr/>
            <p:nvPr/>
          </p:nvSpPr>
          <p:spPr>
            <a:xfrm>
              <a:off x="6863329" y="2450038"/>
              <a:ext cx="122666" cy="217799"/>
            </a:xfrm>
            <a:custGeom>
              <a:avLst/>
              <a:gdLst/>
              <a:ahLst/>
              <a:cxnLst/>
              <a:rect l="l" t="t" r="r" b="b"/>
              <a:pathLst>
                <a:path w="4669" h="8290" extrusionOk="0">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4"/>
            <p:cNvSpPr/>
            <p:nvPr/>
          </p:nvSpPr>
          <p:spPr>
            <a:xfrm>
              <a:off x="6863329" y="2449854"/>
              <a:ext cx="41011" cy="217983"/>
            </a:xfrm>
            <a:custGeom>
              <a:avLst/>
              <a:gdLst/>
              <a:ahLst/>
              <a:cxnLst/>
              <a:rect l="l" t="t" r="r" b="b"/>
              <a:pathLst>
                <a:path w="1561" h="8297" extrusionOk="0">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4"/>
            <p:cNvSpPr/>
            <p:nvPr/>
          </p:nvSpPr>
          <p:spPr>
            <a:xfrm>
              <a:off x="6917818" y="2599660"/>
              <a:ext cx="40827" cy="40827"/>
            </a:xfrm>
            <a:custGeom>
              <a:avLst/>
              <a:gdLst/>
              <a:ahLst/>
              <a:cxnLst/>
              <a:rect l="l" t="t" r="r" b="b"/>
              <a:pathLst>
                <a:path w="1554" h="1554" extrusionOk="0">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4"/>
            <p:cNvSpPr/>
            <p:nvPr/>
          </p:nvSpPr>
          <p:spPr>
            <a:xfrm>
              <a:off x="6924544" y="2606386"/>
              <a:ext cx="27376" cy="27376"/>
            </a:xfrm>
            <a:custGeom>
              <a:avLst/>
              <a:gdLst/>
              <a:ahLst/>
              <a:cxnLst/>
              <a:rect l="l" t="t" r="r" b="b"/>
              <a:pathLst>
                <a:path w="1042" h="1042" extrusionOk="0">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2" name="Google Shape;5602;p64"/>
          <p:cNvGrpSpPr/>
          <p:nvPr/>
        </p:nvGrpSpPr>
        <p:grpSpPr>
          <a:xfrm>
            <a:off x="7421488" y="2318518"/>
            <a:ext cx="342620" cy="328459"/>
            <a:chOff x="7421488" y="2318518"/>
            <a:chExt cx="342620" cy="328459"/>
          </a:xfrm>
        </p:grpSpPr>
        <p:sp>
          <p:nvSpPr>
            <p:cNvPr id="5603" name="Google Shape;5603;p64"/>
            <p:cNvSpPr/>
            <p:nvPr/>
          </p:nvSpPr>
          <p:spPr>
            <a:xfrm>
              <a:off x="7531754" y="2515641"/>
              <a:ext cx="9117" cy="18969"/>
            </a:xfrm>
            <a:custGeom>
              <a:avLst/>
              <a:gdLst/>
              <a:ahLst/>
              <a:cxnLst/>
              <a:rect l="l" t="t" r="r" b="b"/>
              <a:pathLst>
                <a:path w="347" h="722" extrusionOk="0">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4"/>
            <p:cNvSpPr/>
            <p:nvPr/>
          </p:nvSpPr>
          <p:spPr>
            <a:xfrm>
              <a:off x="7540844" y="2339983"/>
              <a:ext cx="223264" cy="234902"/>
            </a:xfrm>
            <a:custGeom>
              <a:avLst/>
              <a:gdLst/>
              <a:ahLst/>
              <a:cxnLst/>
              <a:rect l="l" t="t" r="r" b="b"/>
              <a:pathLst>
                <a:path w="8498" h="8941" extrusionOk="0">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4"/>
            <p:cNvSpPr/>
            <p:nvPr/>
          </p:nvSpPr>
          <p:spPr>
            <a:xfrm>
              <a:off x="7520456" y="2318518"/>
              <a:ext cx="235270" cy="227756"/>
            </a:xfrm>
            <a:custGeom>
              <a:avLst/>
              <a:gdLst/>
              <a:ahLst/>
              <a:cxnLst/>
              <a:rect l="l" t="t" r="r" b="b"/>
              <a:pathLst>
                <a:path w="8955" h="8669" extrusionOk="0">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4"/>
            <p:cNvSpPr/>
            <p:nvPr/>
          </p:nvSpPr>
          <p:spPr>
            <a:xfrm>
              <a:off x="7450283" y="2573598"/>
              <a:ext cx="152013" cy="73379"/>
            </a:xfrm>
            <a:custGeom>
              <a:avLst/>
              <a:gdLst/>
              <a:ahLst/>
              <a:cxnLst/>
              <a:rect l="l" t="t" r="r" b="b"/>
              <a:pathLst>
                <a:path w="5786" h="2793" extrusionOk="0">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4"/>
            <p:cNvSpPr/>
            <p:nvPr/>
          </p:nvSpPr>
          <p:spPr>
            <a:xfrm>
              <a:off x="7565093" y="2530958"/>
              <a:ext cx="83310" cy="46713"/>
            </a:xfrm>
            <a:custGeom>
              <a:avLst/>
              <a:gdLst/>
              <a:ahLst/>
              <a:cxnLst/>
              <a:rect l="l" t="t" r="r" b="b"/>
              <a:pathLst>
                <a:path w="3171" h="1778" extrusionOk="0">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4"/>
            <p:cNvSpPr/>
            <p:nvPr/>
          </p:nvSpPr>
          <p:spPr>
            <a:xfrm>
              <a:off x="7421488" y="2409447"/>
              <a:ext cx="236558" cy="227599"/>
            </a:xfrm>
            <a:custGeom>
              <a:avLst/>
              <a:gdLst/>
              <a:ahLst/>
              <a:cxnLst/>
              <a:rect l="l" t="t" r="r" b="b"/>
              <a:pathLst>
                <a:path w="9004" h="8663" extrusionOk="0">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4"/>
            <p:cNvSpPr/>
            <p:nvPr/>
          </p:nvSpPr>
          <p:spPr>
            <a:xfrm>
              <a:off x="7556161" y="2553368"/>
              <a:ext cx="36650" cy="22253"/>
            </a:xfrm>
            <a:custGeom>
              <a:avLst/>
              <a:gdLst/>
              <a:ahLst/>
              <a:cxnLst/>
              <a:rect l="l" t="t" r="r" b="b"/>
              <a:pathLst>
                <a:path w="1395" h="847" extrusionOk="0">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0" name="Google Shape;5610;p64"/>
          <p:cNvGrpSpPr/>
          <p:nvPr/>
        </p:nvGrpSpPr>
        <p:grpSpPr>
          <a:xfrm>
            <a:off x="2508373" y="2779889"/>
            <a:ext cx="337523" cy="337680"/>
            <a:chOff x="2508373" y="2779889"/>
            <a:chExt cx="337523" cy="337680"/>
          </a:xfrm>
        </p:grpSpPr>
        <p:sp>
          <p:nvSpPr>
            <p:cNvPr id="5611" name="Google Shape;5611;p64"/>
            <p:cNvSpPr/>
            <p:nvPr/>
          </p:nvSpPr>
          <p:spPr>
            <a:xfrm>
              <a:off x="2508373" y="2779889"/>
              <a:ext cx="256971" cy="256971"/>
            </a:xfrm>
            <a:custGeom>
              <a:avLst/>
              <a:gdLst/>
              <a:ahLst/>
              <a:cxnLst/>
              <a:rect l="l" t="t" r="r" b="b"/>
              <a:pathLst>
                <a:path w="9781" h="9781" extrusionOk="0">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4"/>
            <p:cNvSpPr/>
            <p:nvPr/>
          </p:nvSpPr>
          <p:spPr>
            <a:xfrm>
              <a:off x="2561391" y="2852034"/>
              <a:ext cx="131783" cy="112814"/>
            </a:xfrm>
            <a:custGeom>
              <a:avLst/>
              <a:gdLst/>
              <a:ahLst/>
              <a:cxnLst/>
              <a:rect l="l" t="t" r="r" b="b"/>
              <a:pathLst>
                <a:path w="5016" h="4294" extrusionOk="0">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4"/>
            <p:cNvSpPr/>
            <p:nvPr/>
          </p:nvSpPr>
          <p:spPr>
            <a:xfrm>
              <a:off x="2599302" y="2880277"/>
              <a:ext cx="65629" cy="56223"/>
            </a:xfrm>
            <a:custGeom>
              <a:avLst/>
              <a:gdLst/>
              <a:ahLst/>
              <a:cxnLst/>
              <a:rect l="l" t="t" r="r" b="b"/>
              <a:pathLst>
                <a:path w="2498" h="2140" extrusionOk="0">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4"/>
            <p:cNvSpPr/>
            <p:nvPr/>
          </p:nvSpPr>
          <p:spPr>
            <a:xfrm>
              <a:off x="2677121" y="2948611"/>
              <a:ext cx="168775" cy="168958"/>
            </a:xfrm>
            <a:custGeom>
              <a:avLst/>
              <a:gdLst/>
              <a:ahLst/>
              <a:cxnLst/>
              <a:rect l="l" t="t" r="r" b="b"/>
              <a:pathLst>
                <a:path w="6424" h="6431" extrusionOk="0">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4"/>
            <p:cNvSpPr/>
            <p:nvPr/>
          </p:nvSpPr>
          <p:spPr>
            <a:xfrm>
              <a:off x="2705180" y="2990910"/>
              <a:ext cx="98601" cy="84466"/>
            </a:xfrm>
            <a:custGeom>
              <a:avLst/>
              <a:gdLst/>
              <a:ahLst/>
              <a:cxnLst/>
              <a:rect l="l" t="t" r="r" b="b"/>
              <a:pathLst>
                <a:path w="3753" h="3215" extrusionOk="0">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4"/>
            <p:cNvSpPr/>
            <p:nvPr/>
          </p:nvSpPr>
          <p:spPr>
            <a:xfrm>
              <a:off x="2727774" y="3007856"/>
              <a:ext cx="59061" cy="50601"/>
            </a:xfrm>
            <a:custGeom>
              <a:avLst/>
              <a:gdLst/>
              <a:ahLst/>
              <a:cxnLst/>
              <a:rect l="l" t="t" r="r" b="b"/>
              <a:pathLst>
                <a:path w="2248" h="1926" extrusionOk="0">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7" name="Google Shape;5617;p64"/>
          <p:cNvGrpSpPr/>
          <p:nvPr/>
        </p:nvGrpSpPr>
        <p:grpSpPr>
          <a:xfrm>
            <a:off x="1884401" y="4141593"/>
            <a:ext cx="410613" cy="372229"/>
            <a:chOff x="1884401" y="4141593"/>
            <a:chExt cx="410613" cy="372229"/>
          </a:xfrm>
        </p:grpSpPr>
        <p:sp>
          <p:nvSpPr>
            <p:cNvPr id="5618" name="Google Shape;5618;p64"/>
            <p:cNvSpPr/>
            <p:nvPr/>
          </p:nvSpPr>
          <p:spPr>
            <a:xfrm>
              <a:off x="1934529" y="4484476"/>
              <a:ext cx="343697" cy="29346"/>
            </a:xfrm>
            <a:custGeom>
              <a:avLst/>
              <a:gdLst/>
              <a:ahLst/>
              <a:cxnLst/>
              <a:rect l="l" t="t" r="r" b="b"/>
              <a:pathLst>
                <a:path w="13082" h="1117" extrusionOk="0">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4"/>
            <p:cNvSpPr/>
            <p:nvPr/>
          </p:nvSpPr>
          <p:spPr>
            <a:xfrm>
              <a:off x="1884401" y="4269619"/>
              <a:ext cx="345720" cy="189635"/>
            </a:xfrm>
            <a:custGeom>
              <a:avLst/>
              <a:gdLst/>
              <a:ahLst/>
              <a:cxnLst/>
              <a:rect l="l" t="t" r="r" b="b"/>
              <a:pathLst>
                <a:path w="13159" h="7218" extrusionOk="0">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4"/>
            <p:cNvSpPr/>
            <p:nvPr/>
          </p:nvSpPr>
          <p:spPr>
            <a:xfrm>
              <a:off x="2097970" y="4322006"/>
              <a:ext cx="104827" cy="110003"/>
            </a:xfrm>
            <a:custGeom>
              <a:avLst/>
              <a:gdLst/>
              <a:ahLst/>
              <a:cxnLst/>
              <a:rect l="l" t="t" r="r" b="b"/>
              <a:pathLst>
                <a:path w="3990" h="4187" extrusionOk="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4"/>
            <p:cNvSpPr/>
            <p:nvPr/>
          </p:nvSpPr>
          <p:spPr>
            <a:xfrm>
              <a:off x="2190187" y="4269619"/>
              <a:ext cx="12611" cy="39829"/>
            </a:xfrm>
            <a:custGeom>
              <a:avLst/>
              <a:gdLst/>
              <a:ahLst/>
              <a:cxnLst/>
              <a:rect l="l" t="t" r="r" b="b"/>
              <a:pathLst>
                <a:path w="480" h="1516" extrusionOk="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4"/>
            <p:cNvSpPr/>
            <p:nvPr/>
          </p:nvSpPr>
          <p:spPr>
            <a:xfrm>
              <a:off x="2069018" y="4141593"/>
              <a:ext cx="24250" cy="109083"/>
            </a:xfrm>
            <a:custGeom>
              <a:avLst/>
              <a:gdLst/>
              <a:ahLst/>
              <a:cxnLst/>
              <a:rect l="l" t="t" r="r" b="b"/>
              <a:pathLst>
                <a:path w="923" h="4152" extrusionOk="0">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4"/>
            <p:cNvSpPr/>
            <p:nvPr/>
          </p:nvSpPr>
          <p:spPr>
            <a:xfrm>
              <a:off x="2119303" y="4141593"/>
              <a:ext cx="24276" cy="109083"/>
            </a:xfrm>
            <a:custGeom>
              <a:avLst/>
              <a:gdLst/>
              <a:ahLst/>
              <a:cxnLst/>
              <a:rect l="l" t="t" r="r" b="b"/>
              <a:pathLst>
                <a:path w="924" h="4152" extrusionOk="0">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4"/>
            <p:cNvSpPr/>
            <p:nvPr/>
          </p:nvSpPr>
          <p:spPr>
            <a:xfrm>
              <a:off x="1917583" y="4478091"/>
              <a:ext cx="377431" cy="12585"/>
            </a:xfrm>
            <a:custGeom>
              <a:avLst/>
              <a:gdLst/>
              <a:ahLst/>
              <a:cxnLst/>
              <a:rect l="l" t="t" r="r" b="b"/>
              <a:pathLst>
                <a:path w="14366" h="479" extrusionOk="0">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5" name="Google Shape;5625;p64"/>
          <p:cNvGrpSpPr/>
          <p:nvPr/>
        </p:nvGrpSpPr>
        <p:grpSpPr>
          <a:xfrm>
            <a:off x="1430832" y="2773689"/>
            <a:ext cx="294515" cy="349897"/>
            <a:chOff x="1430832" y="2773689"/>
            <a:chExt cx="294515" cy="349897"/>
          </a:xfrm>
        </p:grpSpPr>
        <p:sp>
          <p:nvSpPr>
            <p:cNvPr id="5626" name="Google Shape;5626;p64"/>
            <p:cNvSpPr/>
            <p:nvPr/>
          </p:nvSpPr>
          <p:spPr>
            <a:xfrm>
              <a:off x="1430832" y="2794996"/>
              <a:ext cx="90062" cy="149648"/>
            </a:xfrm>
            <a:custGeom>
              <a:avLst/>
              <a:gdLst/>
              <a:ahLst/>
              <a:cxnLst/>
              <a:rect l="l" t="t" r="r" b="b"/>
              <a:pathLst>
                <a:path w="3428" h="5696" extrusionOk="0">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4"/>
            <p:cNvSpPr/>
            <p:nvPr/>
          </p:nvSpPr>
          <p:spPr>
            <a:xfrm>
              <a:off x="1635127" y="2795180"/>
              <a:ext cx="90220" cy="149464"/>
            </a:xfrm>
            <a:custGeom>
              <a:avLst/>
              <a:gdLst/>
              <a:ahLst/>
              <a:cxnLst/>
              <a:rect l="l" t="t" r="r" b="b"/>
              <a:pathLst>
                <a:path w="3434" h="5689" extrusionOk="0">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4"/>
            <p:cNvSpPr/>
            <p:nvPr/>
          </p:nvSpPr>
          <p:spPr>
            <a:xfrm>
              <a:off x="1566609" y="2972861"/>
              <a:ext cx="22988" cy="104249"/>
            </a:xfrm>
            <a:custGeom>
              <a:avLst/>
              <a:gdLst/>
              <a:ahLst/>
              <a:cxnLst/>
              <a:rect l="l" t="t" r="r" b="b"/>
              <a:pathLst>
                <a:path w="875" h="3968" extrusionOk="0">
                  <a:moveTo>
                    <a:pt x="0" y="0"/>
                  </a:moveTo>
                  <a:lnTo>
                    <a:pt x="0" y="3968"/>
                  </a:lnTo>
                  <a:lnTo>
                    <a:pt x="874" y="3968"/>
                  </a:lnTo>
                  <a:lnTo>
                    <a:pt x="87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4"/>
            <p:cNvSpPr/>
            <p:nvPr/>
          </p:nvSpPr>
          <p:spPr>
            <a:xfrm>
              <a:off x="1493703" y="2785354"/>
              <a:ext cx="168775" cy="206108"/>
            </a:xfrm>
            <a:custGeom>
              <a:avLst/>
              <a:gdLst/>
              <a:ahLst/>
              <a:cxnLst/>
              <a:rect l="l" t="t" r="r" b="b"/>
              <a:pathLst>
                <a:path w="6424" h="7845" extrusionOk="0">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4"/>
            <p:cNvSpPr/>
            <p:nvPr/>
          </p:nvSpPr>
          <p:spPr>
            <a:xfrm>
              <a:off x="1562037" y="2785354"/>
              <a:ext cx="100440" cy="206108"/>
            </a:xfrm>
            <a:custGeom>
              <a:avLst/>
              <a:gdLst/>
              <a:ahLst/>
              <a:cxnLst/>
              <a:rect l="l" t="t" r="r" b="b"/>
              <a:pathLst>
                <a:path w="3823" h="7845" extrusionOk="0">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4"/>
            <p:cNvSpPr/>
            <p:nvPr/>
          </p:nvSpPr>
          <p:spPr>
            <a:xfrm>
              <a:off x="1482773" y="2773689"/>
              <a:ext cx="190817" cy="23172"/>
            </a:xfrm>
            <a:custGeom>
              <a:avLst/>
              <a:gdLst/>
              <a:ahLst/>
              <a:cxnLst/>
              <a:rect l="l" t="t" r="r" b="b"/>
              <a:pathLst>
                <a:path w="7263" h="882" extrusionOk="0">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4"/>
            <p:cNvSpPr/>
            <p:nvPr/>
          </p:nvSpPr>
          <p:spPr>
            <a:xfrm>
              <a:off x="1641669" y="2773689"/>
              <a:ext cx="31921" cy="23172"/>
            </a:xfrm>
            <a:custGeom>
              <a:avLst/>
              <a:gdLst/>
              <a:ahLst/>
              <a:cxnLst/>
              <a:rect l="l" t="t" r="r" b="b"/>
              <a:pathLst>
                <a:path w="1215" h="882" extrusionOk="0">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4"/>
            <p:cNvSpPr/>
            <p:nvPr/>
          </p:nvSpPr>
          <p:spPr>
            <a:xfrm>
              <a:off x="1536343" y="2836060"/>
              <a:ext cx="83494" cy="78975"/>
            </a:xfrm>
            <a:custGeom>
              <a:avLst/>
              <a:gdLst/>
              <a:ahLst/>
              <a:cxnLst/>
              <a:rect l="l" t="t" r="r" b="b"/>
              <a:pathLst>
                <a:path w="3178" h="3006" extrusionOk="0">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4"/>
            <p:cNvSpPr/>
            <p:nvPr/>
          </p:nvSpPr>
          <p:spPr>
            <a:xfrm>
              <a:off x="1556205" y="2977958"/>
              <a:ext cx="43770" cy="21543"/>
            </a:xfrm>
            <a:custGeom>
              <a:avLst/>
              <a:gdLst/>
              <a:ahLst/>
              <a:cxnLst/>
              <a:rect l="l" t="t" r="r" b="b"/>
              <a:pathLst>
                <a:path w="1666" h="820" extrusionOk="0">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4"/>
            <p:cNvSpPr/>
            <p:nvPr/>
          </p:nvSpPr>
          <p:spPr>
            <a:xfrm>
              <a:off x="1533427" y="3061609"/>
              <a:ext cx="89326" cy="30818"/>
            </a:xfrm>
            <a:custGeom>
              <a:avLst/>
              <a:gdLst/>
              <a:ahLst/>
              <a:cxnLst/>
              <a:rect l="l" t="t" r="r" b="b"/>
              <a:pathLst>
                <a:path w="3400" h="1173" extrusionOk="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4"/>
            <p:cNvSpPr/>
            <p:nvPr/>
          </p:nvSpPr>
          <p:spPr>
            <a:xfrm>
              <a:off x="1591200" y="3061609"/>
              <a:ext cx="31737" cy="30818"/>
            </a:xfrm>
            <a:custGeom>
              <a:avLst/>
              <a:gdLst/>
              <a:ahLst/>
              <a:cxnLst/>
              <a:rect l="l" t="t" r="r" b="b"/>
              <a:pathLst>
                <a:path w="1208" h="1173" extrusionOk="0">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4"/>
            <p:cNvSpPr/>
            <p:nvPr/>
          </p:nvSpPr>
          <p:spPr>
            <a:xfrm>
              <a:off x="1501006" y="3084756"/>
              <a:ext cx="154193" cy="38831"/>
            </a:xfrm>
            <a:custGeom>
              <a:avLst/>
              <a:gdLst/>
              <a:ahLst/>
              <a:cxnLst/>
              <a:rect l="l" t="t" r="r" b="b"/>
              <a:pathLst>
                <a:path w="5869" h="1478" extrusionOk="0">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4"/>
            <p:cNvSpPr/>
            <p:nvPr/>
          </p:nvSpPr>
          <p:spPr>
            <a:xfrm>
              <a:off x="1616159" y="3084756"/>
              <a:ext cx="38857" cy="38647"/>
            </a:xfrm>
            <a:custGeom>
              <a:avLst/>
              <a:gdLst/>
              <a:ahLst/>
              <a:cxnLst/>
              <a:rect l="l" t="t" r="r" b="b"/>
              <a:pathLst>
                <a:path w="1479" h="1471" extrusionOk="0">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39" name="Google Shape;5639;p64"/>
          <p:cNvGrpSpPr/>
          <p:nvPr/>
        </p:nvGrpSpPr>
        <p:grpSpPr>
          <a:xfrm>
            <a:off x="3082217" y="2788586"/>
            <a:ext cx="288866" cy="320236"/>
            <a:chOff x="3082217" y="2788586"/>
            <a:chExt cx="288866" cy="320236"/>
          </a:xfrm>
        </p:grpSpPr>
        <p:sp>
          <p:nvSpPr>
            <p:cNvPr id="5640" name="Google Shape;5640;p64"/>
            <p:cNvSpPr/>
            <p:nvPr/>
          </p:nvSpPr>
          <p:spPr>
            <a:xfrm>
              <a:off x="3082401" y="2867508"/>
              <a:ext cx="275178" cy="241313"/>
            </a:xfrm>
            <a:custGeom>
              <a:avLst/>
              <a:gdLst/>
              <a:ahLst/>
              <a:cxnLst/>
              <a:rect l="l" t="t" r="r" b="b"/>
              <a:pathLst>
                <a:path w="10474" h="9185" extrusionOk="0">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4"/>
            <p:cNvSpPr/>
            <p:nvPr/>
          </p:nvSpPr>
          <p:spPr>
            <a:xfrm>
              <a:off x="3082217" y="2867508"/>
              <a:ext cx="219980" cy="241313"/>
            </a:xfrm>
            <a:custGeom>
              <a:avLst/>
              <a:gdLst/>
              <a:ahLst/>
              <a:cxnLst/>
              <a:rect l="l" t="t" r="r" b="b"/>
              <a:pathLst>
                <a:path w="8373" h="9185" extrusionOk="0">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4"/>
            <p:cNvSpPr/>
            <p:nvPr/>
          </p:nvSpPr>
          <p:spPr>
            <a:xfrm>
              <a:off x="3233100" y="2788586"/>
              <a:ext cx="137983" cy="76269"/>
            </a:xfrm>
            <a:custGeom>
              <a:avLst/>
              <a:gdLst/>
              <a:ahLst/>
              <a:cxnLst/>
              <a:rect l="l" t="t" r="r" b="b"/>
              <a:pathLst>
                <a:path w="5252" h="2903" extrusionOk="0">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4"/>
            <p:cNvSpPr/>
            <p:nvPr/>
          </p:nvSpPr>
          <p:spPr>
            <a:xfrm>
              <a:off x="3232916" y="2788586"/>
              <a:ext cx="138167" cy="51258"/>
            </a:xfrm>
            <a:custGeom>
              <a:avLst/>
              <a:gdLst/>
              <a:ahLst/>
              <a:cxnLst/>
              <a:rect l="l" t="t" r="r" b="b"/>
              <a:pathLst>
                <a:path w="5259" h="1951" extrusionOk="0">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4"/>
            <p:cNvSpPr/>
            <p:nvPr/>
          </p:nvSpPr>
          <p:spPr>
            <a:xfrm>
              <a:off x="3293605" y="2915403"/>
              <a:ext cx="38831" cy="55540"/>
            </a:xfrm>
            <a:custGeom>
              <a:avLst/>
              <a:gdLst/>
              <a:ahLst/>
              <a:cxnLst/>
              <a:rect l="l" t="t" r="r" b="b"/>
              <a:pathLst>
                <a:path w="1478" h="2114" extrusionOk="0">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4"/>
            <p:cNvSpPr/>
            <p:nvPr/>
          </p:nvSpPr>
          <p:spPr>
            <a:xfrm>
              <a:off x="3191379" y="2892677"/>
              <a:ext cx="57405" cy="13136"/>
            </a:xfrm>
            <a:custGeom>
              <a:avLst/>
              <a:gdLst/>
              <a:ahLst/>
              <a:cxnLst/>
              <a:rect l="l" t="t" r="r" b="b"/>
              <a:pathLst>
                <a:path w="2185" h="500" extrusionOk="0">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4"/>
            <p:cNvSpPr/>
            <p:nvPr/>
          </p:nvSpPr>
          <p:spPr>
            <a:xfrm>
              <a:off x="3195320" y="2830070"/>
              <a:ext cx="49708" cy="75560"/>
            </a:xfrm>
            <a:custGeom>
              <a:avLst/>
              <a:gdLst/>
              <a:ahLst/>
              <a:cxnLst/>
              <a:rect l="l" t="t" r="r" b="b"/>
              <a:pathLst>
                <a:path w="1892" h="2876" extrusionOk="0">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7" name="Google Shape;5647;p64"/>
          <p:cNvGrpSpPr/>
          <p:nvPr/>
        </p:nvGrpSpPr>
        <p:grpSpPr>
          <a:xfrm>
            <a:off x="3610557" y="2780704"/>
            <a:ext cx="325017" cy="336052"/>
            <a:chOff x="3610557" y="2780704"/>
            <a:chExt cx="325017" cy="336052"/>
          </a:xfrm>
        </p:grpSpPr>
        <p:sp>
          <p:nvSpPr>
            <p:cNvPr id="5648" name="Google Shape;5648;p64"/>
            <p:cNvSpPr/>
            <p:nvPr/>
          </p:nvSpPr>
          <p:spPr>
            <a:xfrm>
              <a:off x="3610557" y="2780704"/>
              <a:ext cx="324702" cy="335973"/>
            </a:xfrm>
            <a:custGeom>
              <a:avLst/>
              <a:gdLst/>
              <a:ahLst/>
              <a:cxnLst/>
              <a:rect l="l" t="t" r="r" b="b"/>
              <a:pathLst>
                <a:path w="12359" h="12788" extrusionOk="0">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4"/>
            <p:cNvSpPr/>
            <p:nvPr/>
          </p:nvSpPr>
          <p:spPr>
            <a:xfrm>
              <a:off x="3665703" y="2864434"/>
              <a:ext cx="67967" cy="252321"/>
            </a:xfrm>
            <a:custGeom>
              <a:avLst/>
              <a:gdLst/>
              <a:ahLst/>
              <a:cxnLst/>
              <a:rect l="l" t="t" r="r" b="b"/>
              <a:pathLst>
                <a:path w="2587" h="9604" extrusionOk="0">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4"/>
            <p:cNvSpPr/>
            <p:nvPr/>
          </p:nvSpPr>
          <p:spPr>
            <a:xfrm>
              <a:off x="3867633" y="2780704"/>
              <a:ext cx="67941" cy="294830"/>
            </a:xfrm>
            <a:custGeom>
              <a:avLst/>
              <a:gdLst/>
              <a:ahLst/>
              <a:cxnLst/>
              <a:rect l="l" t="t" r="r" b="b"/>
              <a:pathLst>
                <a:path w="2586" h="11222" extrusionOk="0">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51" name="Google Shape;5651;p64"/>
          <p:cNvGrpSpPr/>
          <p:nvPr/>
        </p:nvGrpSpPr>
        <p:grpSpPr>
          <a:xfrm>
            <a:off x="4179067" y="2811495"/>
            <a:ext cx="286475" cy="274390"/>
            <a:chOff x="4179067" y="2811495"/>
            <a:chExt cx="286475" cy="274390"/>
          </a:xfrm>
        </p:grpSpPr>
        <p:sp>
          <p:nvSpPr>
            <p:cNvPr id="5652" name="Google Shape;5652;p64"/>
            <p:cNvSpPr/>
            <p:nvPr/>
          </p:nvSpPr>
          <p:spPr>
            <a:xfrm>
              <a:off x="4333786" y="2956651"/>
              <a:ext cx="69990" cy="69990"/>
            </a:xfrm>
            <a:custGeom>
              <a:avLst/>
              <a:gdLst/>
              <a:ahLst/>
              <a:cxnLst/>
              <a:rect l="l" t="t" r="r" b="b"/>
              <a:pathLst>
                <a:path w="2664" h="2664" extrusionOk="0">
                  <a:moveTo>
                    <a:pt x="493" y="0"/>
                  </a:moveTo>
                  <a:lnTo>
                    <a:pt x="0" y="493"/>
                  </a:lnTo>
                  <a:lnTo>
                    <a:pt x="2171" y="2664"/>
                  </a:lnTo>
                  <a:lnTo>
                    <a:pt x="2664" y="2171"/>
                  </a:lnTo>
                  <a:lnTo>
                    <a:pt x="493" y="0"/>
                  </a:lnTo>
                  <a:close/>
                </a:path>
              </a:pathLst>
            </a:custGeom>
            <a:solidFill>
              <a:srgbClr val="DFE6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4"/>
            <p:cNvSpPr/>
            <p:nvPr/>
          </p:nvSpPr>
          <p:spPr>
            <a:xfrm>
              <a:off x="4363290" y="2987022"/>
              <a:ext cx="102253" cy="98785"/>
            </a:xfrm>
            <a:custGeom>
              <a:avLst/>
              <a:gdLst/>
              <a:ahLst/>
              <a:cxnLst/>
              <a:rect l="l" t="t" r="r" b="b"/>
              <a:pathLst>
                <a:path w="3892" h="3760" extrusionOk="0">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4"/>
            <p:cNvSpPr/>
            <p:nvPr/>
          </p:nvSpPr>
          <p:spPr>
            <a:xfrm>
              <a:off x="4363474" y="2993826"/>
              <a:ext cx="98259" cy="92059"/>
            </a:xfrm>
            <a:custGeom>
              <a:avLst/>
              <a:gdLst/>
              <a:ahLst/>
              <a:cxnLst/>
              <a:rect l="l" t="t" r="r" b="b"/>
              <a:pathLst>
                <a:path w="3740" h="3504" extrusionOk="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4"/>
            <p:cNvSpPr/>
            <p:nvPr/>
          </p:nvSpPr>
          <p:spPr>
            <a:xfrm>
              <a:off x="4179067" y="2811495"/>
              <a:ext cx="215408" cy="196282"/>
            </a:xfrm>
            <a:custGeom>
              <a:avLst/>
              <a:gdLst/>
              <a:ahLst/>
              <a:cxnLst/>
              <a:rect l="l" t="t" r="r" b="b"/>
              <a:pathLst>
                <a:path w="8199" h="7471" extrusionOk="0">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4"/>
            <p:cNvSpPr/>
            <p:nvPr/>
          </p:nvSpPr>
          <p:spPr>
            <a:xfrm>
              <a:off x="4204210" y="2834405"/>
              <a:ext cx="165123" cy="150463"/>
            </a:xfrm>
            <a:custGeom>
              <a:avLst/>
              <a:gdLst/>
              <a:ahLst/>
              <a:cxnLst/>
              <a:rect l="l" t="t" r="r" b="b"/>
              <a:pathLst>
                <a:path w="6285" h="5727" extrusionOk="0">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4"/>
            <p:cNvSpPr/>
            <p:nvPr/>
          </p:nvSpPr>
          <p:spPr>
            <a:xfrm>
              <a:off x="4204210" y="2850037"/>
              <a:ext cx="142160" cy="133175"/>
            </a:xfrm>
            <a:custGeom>
              <a:avLst/>
              <a:gdLst/>
              <a:ahLst/>
              <a:cxnLst/>
              <a:rect l="l" t="t" r="r" b="b"/>
              <a:pathLst>
                <a:path w="5411" h="5069" extrusionOk="0">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4"/>
            <p:cNvSpPr/>
            <p:nvPr/>
          </p:nvSpPr>
          <p:spPr>
            <a:xfrm>
              <a:off x="4246666" y="2855186"/>
              <a:ext cx="81103" cy="22883"/>
            </a:xfrm>
            <a:custGeom>
              <a:avLst/>
              <a:gdLst/>
              <a:ahLst/>
              <a:cxnLst/>
              <a:rect l="l" t="t" r="r" b="b"/>
              <a:pathLst>
                <a:path w="3087" h="871" extrusionOk="0">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4"/>
            <p:cNvSpPr/>
            <p:nvPr/>
          </p:nvSpPr>
          <p:spPr>
            <a:xfrm>
              <a:off x="4363290" y="2987022"/>
              <a:ext cx="41589" cy="40722"/>
            </a:xfrm>
            <a:custGeom>
              <a:avLst/>
              <a:gdLst/>
              <a:ahLst/>
              <a:cxnLst/>
              <a:rect l="l" t="t" r="r" b="b"/>
              <a:pathLst>
                <a:path w="1583" h="1550" extrusionOk="0">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4"/>
            <p:cNvSpPr/>
            <p:nvPr/>
          </p:nvSpPr>
          <p:spPr>
            <a:xfrm>
              <a:off x="4363474" y="2993826"/>
              <a:ext cx="29189" cy="33918"/>
            </a:xfrm>
            <a:custGeom>
              <a:avLst/>
              <a:gdLst/>
              <a:ahLst/>
              <a:cxnLst/>
              <a:rect l="l" t="t" r="r" b="b"/>
              <a:pathLst>
                <a:path w="1111" h="1291" extrusionOk="0">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1" name="Google Shape;5661;p64"/>
          <p:cNvGrpSpPr/>
          <p:nvPr/>
        </p:nvGrpSpPr>
        <p:grpSpPr>
          <a:xfrm>
            <a:off x="4686757" y="2762156"/>
            <a:ext cx="371047" cy="374199"/>
            <a:chOff x="4686757" y="2762156"/>
            <a:chExt cx="371047" cy="374199"/>
          </a:xfrm>
        </p:grpSpPr>
        <p:sp>
          <p:nvSpPr>
            <p:cNvPr id="5662" name="Google Shape;5662;p64"/>
            <p:cNvSpPr/>
            <p:nvPr/>
          </p:nvSpPr>
          <p:spPr>
            <a:xfrm>
              <a:off x="4696767" y="2762156"/>
              <a:ext cx="353207" cy="374199"/>
            </a:xfrm>
            <a:custGeom>
              <a:avLst/>
              <a:gdLst/>
              <a:ahLst/>
              <a:cxnLst/>
              <a:rect l="l" t="t" r="r" b="b"/>
              <a:pathLst>
                <a:path w="13444" h="14243" extrusionOk="0">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4"/>
            <p:cNvSpPr/>
            <p:nvPr/>
          </p:nvSpPr>
          <p:spPr>
            <a:xfrm>
              <a:off x="4843656" y="2919134"/>
              <a:ext cx="62161" cy="59244"/>
            </a:xfrm>
            <a:custGeom>
              <a:avLst/>
              <a:gdLst/>
              <a:ahLst/>
              <a:cxnLst/>
              <a:rect l="l" t="t" r="r" b="b"/>
              <a:pathLst>
                <a:path w="2366" h="2255" extrusionOk="0">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4"/>
            <p:cNvSpPr/>
            <p:nvPr/>
          </p:nvSpPr>
          <p:spPr>
            <a:xfrm>
              <a:off x="4686757" y="2827311"/>
              <a:ext cx="62660" cy="48473"/>
            </a:xfrm>
            <a:custGeom>
              <a:avLst/>
              <a:gdLst/>
              <a:ahLst/>
              <a:cxnLst/>
              <a:rect l="l" t="t" r="r" b="b"/>
              <a:pathLst>
                <a:path w="2385" h="1845" extrusionOk="0">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4"/>
            <p:cNvSpPr/>
            <p:nvPr/>
          </p:nvSpPr>
          <p:spPr>
            <a:xfrm>
              <a:off x="5005600" y="3019416"/>
              <a:ext cx="52020" cy="48604"/>
            </a:xfrm>
            <a:custGeom>
              <a:avLst/>
              <a:gdLst/>
              <a:ahLst/>
              <a:cxnLst/>
              <a:rect l="l" t="t" r="r" b="b"/>
              <a:pathLst>
                <a:path w="1980" h="1850" extrusionOk="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4"/>
            <p:cNvSpPr/>
            <p:nvPr/>
          </p:nvSpPr>
          <p:spPr>
            <a:xfrm>
              <a:off x="4857476" y="2936946"/>
              <a:ext cx="48341" cy="41484"/>
            </a:xfrm>
            <a:custGeom>
              <a:avLst/>
              <a:gdLst/>
              <a:ahLst/>
              <a:cxnLst/>
              <a:rect l="l" t="t" r="r" b="b"/>
              <a:pathLst>
                <a:path w="1840" h="1579" extrusionOk="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4"/>
            <p:cNvSpPr/>
            <p:nvPr/>
          </p:nvSpPr>
          <p:spPr>
            <a:xfrm>
              <a:off x="4708563" y="2844940"/>
              <a:ext cx="34890" cy="30844"/>
            </a:xfrm>
            <a:custGeom>
              <a:avLst/>
              <a:gdLst/>
              <a:ahLst/>
              <a:cxnLst/>
              <a:rect l="l" t="t" r="r" b="b"/>
              <a:pathLst>
                <a:path w="1328" h="1174" extrusionOk="0">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4"/>
            <p:cNvSpPr/>
            <p:nvPr/>
          </p:nvSpPr>
          <p:spPr>
            <a:xfrm>
              <a:off x="5022914" y="3037176"/>
              <a:ext cx="34890" cy="30765"/>
            </a:xfrm>
            <a:custGeom>
              <a:avLst/>
              <a:gdLst/>
              <a:ahLst/>
              <a:cxnLst/>
              <a:rect l="l" t="t" r="r" b="b"/>
              <a:pathLst>
                <a:path w="1328" h="1171" extrusionOk="0">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9" name="Google Shape;5669;p64"/>
          <p:cNvGrpSpPr/>
          <p:nvPr/>
        </p:nvGrpSpPr>
        <p:grpSpPr>
          <a:xfrm>
            <a:off x="5221613" y="2784802"/>
            <a:ext cx="406567" cy="327855"/>
            <a:chOff x="5221613" y="2784802"/>
            <a:chExt cx="406567" cy="327855"/>
          </a:xfrm>
        </p:grpSpPr>
        <p:sp>
          <p:nvSpPr>
            <p:cNvPr id="5670" name="Google Shape;5670;p64"/>
            <p:cNvSpPr/>
            <p:nvPr/>
          </p:nvSpPr>
          <p:spPr>
            <a:xfrm>
              <a:off x="5221613" y="2811049"/>
              <a:ext cx="406567" cy="301608"/>
            </a:xfrm>
            <a:custGeom>
              <a:avLst/>
              <a:gdLst/>
              <a:ahLst/>
              <a:cxnLst/>
              <a:rect l="l" t="t" r="r" b="b"/>
              <a:pathLst>
                <a:path w="15475" h="11480" extrusionOk="0">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4"/>
            <p:cNvSpPr/>
            <p:nvPr/>
          </p:nvSpPr>
          <p:spPr>
            <a:xfrm>
              <a:off x="5221613" y="2811049"/>
              <a:ext cx="406567" cy="39382"/>
            </a:xfrm>
            <a:custGeom>
              <a:avLst/>
              <a:gdLst/>
              <a:ahLst/>
              <a:cxnLst/>
              <a:rect l="l" t="t" r="r" b="b"/>
              <a:pathLst>
                <a:path w="15475" h="1499" extrusionOk="0">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4"/>
            <p:cNvSpPr/>
            <p:nvPr/>
          </p:nvSpPr>
          <p:spPr>
            <a:xfrm>
              <a:off x="5247833" y="2811049"/>
              <a:ext cx="52519" cy="26246"/>
            </a:xfrm>
            <a:custGeom>
              <a:avLst/>
              <a:gdLst/>
              <a:ahLst/>
              <a:cxnLst/>
              <a:rect l="l" t="t" r="r" b="b"/>
              <a:pathLst>
                <a:path w="1999" h="999" extrusionOk="0">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4"/>
            <p:cNvSpPr/>
            <p:nvPr/>
          </p:nvSpPr>
          <p:spPr>
            <a:xfrm>
              <a:off x="5549441" y="2811049"/>
              <a:ext cx="52492" cy="26246"/>
            </a:xfrm>
            <a:custGeom>
              <a:avLst/>
              <a:gdLst/>
              <a:ahLst/>
              <a:cxnLst/>
              <a:rect l="l" t="t" r="r" b="b"/>
              <a:pathLst>
                <a:path w="1998" h="999" extrusionOk="0">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4"/>
            <p:cNvSpPr/>
            <p:nvPr/>
          </p:nvSpPr>
          <p:spPr>
            <a:xfrm>
              <a:off x="5260969" y="2784802"/>
              <a:ext cx="26272" cy="39382"/>
            </a:xfrm>
            <a:custGeom>
              <a:avLst/>
              <a:gdLst/>
              <a:ahLst/>
              <a:cxnLst/>
              <a:rect l="l" t="t" r="r" b="b"/>
              <a:pathLst>
                <a:path w="1000" h="1499" extrusionOk="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4"/>
            <p:cNvSpPr/>
            <p:nvPr/>
          </p:nvSpPr>
          <p:spPr>
            <a:xfrm>
              <a:off x="5260969" y="2784802"/>
              <a:ext cx="26272" cy="19704"/>
            </a:xfrm>
            <a:custGeom>
              <a:avLst/>
              <a:gdLst/>
              <a:ahLst/>
              <a:cxnLst/>
              <a:rect l="l" t="t" r="r" b="b"/>
              <a:pathLst>
                <a:path w="1000" h="750" extrusionOk="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4"/>
            <p:cNvSpPr/>
            <p:nvPr/>
          </p:nvSpPr>
          <p:spPr>
            <a:xfrm>
              <a:off x="5562551" y="2784802"/>
              <a:ext cx="26456" cy="39382"/>
            </a:xfrm>
            <a:custGeom>
              <a:avLst/>
              <a:gdLst/>
              <a:ahLst/>
              <a:cxnLst/>
              <a:rect l="l" t="t" r="r" b="b"/>
              <a:pathLst>
                <a:path w="1007" h="1499" extrusionOk="0">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4"/>
            <p:cNvSpPr/>
            <p:nvPr/>
          </p:nvSpPr>
          <p:spPr>
            <a:xfrm>
              <a:off x="5562551" y="2784802"/>
              <a:ext cx="26456" cy="19704"/>
            </a:xfrm>
            <a:custGeom>
              <a:avLst/>
              <a:gdLst/>
              <a:ahLst/>
              <a:cxnLst/>
              <a:rect l="l" t="t" r="r" b="b"/>
              <a:pathLst>
                <a:path w="1007" h="750" extrusionOk="0">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4"/>
            <p:cNvSpPr/>
            <p:nvPr/>
          </p:nvSpPr>
          <p:spPr>
            <a:xfrm>
              <a:off x="5221613" y="2850405"/>
              <a:ext cx="406567" cy="13136"/>
            </a:xfrm>
            <a:custGeom>
              <a:avLst/>
              <a:gdLst/>
              <a:ahLst/>
              <a:cxnLst/>
              <a:rect l="l" t="t" r="r" b="b"/>
              <a:pathLst>
                <a:path w="15475" h="500" extrusionOk="0">
                  <a:moveTo>
                    <a:pt x="0" y="0"/>
                  </a:moveTo>
                  <a:lnTo>
                    <a:pt x="0" y="500"/>
                  </a:lnTo>
                  <a:lnTo>
                    <a:pt x="15475" y="500"/>
                  </a:lnTo>
                  <a:lnTo>
                    <a:pt x="15475" y="0"/>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4"/>
            <p:cNvSpPr/>
            <p:nvPr/>
          </p:nvSpPr>
          <p:spPr>
            <a:xfrm>
              <a:off x="5260969"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4"/>
            <p:cNvSpPr/>
            <p:nvPr/>
          </p:nvSpPr>
          <p:spPr>
            <a:xfrm>
              <a:off x="5260969"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4"/>
            <p:cNvSpPr/>
            <p:nvPr/>
          </p:nvSpPr>
          <p:spPr>
            <a:xfrm>
              <a:off x="5260969"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4"/>
            <p:cNvSpPr/>
            <p:nvPr/>
          </p:nvSpPr>
          <p:spPr>
            <a:xfrm>
              <a:off x="5352818"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4"/>
            <p:cNvSpPr/>
            <p:nvPr/>
          </p:nvSpPr>
          <p:spPr>
            <a:xfrm>
              <a:off x="5444482" y="2994536"/>
              <a:ext cx="52492" cy="26272"/>
            </a:xfrm>
            <a:custGeom>
              <a:avLst/>
              <a:gdLst/>
              <a:ahLst/>
              <a:cxnLst/>
              <a:rect l="l" t="t" r="r" b="b"/>
              <a:pathLst>
                <a:path w="1998" h="1000" extrusionOk="0">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4"/>
            <p:cNvSpPr/>
            <p:nvPr/>
          </p:nvSpPr>
          <p:spPr>
            <a:xfrm>
              <a:off x="5352818"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4"/>
            <p:cNvSpPr/>
            <p:nvPr/>
          </p:nvSpPr>
          <p:spPr>
            <a:xfrm>
              <a:off x="5260969"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4"/>
            <p:cNvSpPr/>
            <p:nvPr/>
          </p:nvSpPr>
          <p:spPr>
            <a:xfrm>
              <a:off x="5352818"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4"/>
            <p:cNvSpPr/>
            <p:nvPr/>
          </p:nvSpPr>
          <p:spPr>
            <a:xfrm>
              <a:off x="5352818"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4"/>
            <p:cNvSpPr/>
            <p:nvPr/>
          </p:nvSpPr>
          <p:spPr>
            <a:xfrm>
              <a:off x="5536489" y="2994536"/>
              <a:ext cx="52519" cy="26272"/>
            </a:xfrm>
            <a:custGeom>
              <a:avLst/>
              <a:gdLst/>
              <a:ahLst/>
              <a:cxnLst/>
              <a:rect l="l" t="t" r="r" b="b"/>
              <a:pathLst>
                <a:path w="1999" h="1000" extrusionOk="0">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4"/>
            <p:cNvSpPr/>
            <p:nvPr/>
          </p:nvSpPr>
          <p:spPr>
            <a:xfrm>
              <a:off x="5536489" y="2889577"/>
              <a:ext cx="52519" cy="26272"/>
            </a:xfrm>
            <a:custGeom>
              <a:avLst/>
              <a:gdLst/>
              <a:ahLst/>
              <a:cxnLst/>
              <a:rect l="l" t="t" r="r" b="b"/>
              <a:pathLst>
                <a:path w="1999" h="1000" extrusionOk="0">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4"/>
            <p:cNvSpPr/>
            <p:nvPr/>
          </p:nvSpPr>
          <p:spPr>
            <a:xfrm>
              <a:off x="5536489" y="3047028"/>
              <a:ext cx="52519" cy="26272"/>
            </a:xfrm>
            <a:custGeom>
              <a:avLst/>
              <a:gdLst/>
              <a:ahLst/>
              <a:cxnLst/>
              <a:rect l="l" t="t" r="r" b="b"/>
              <a:pathLst>
                <a:path w="1999" h="1000" extrusionOk="0">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4"/>
            <p:cNvSpPr/>
            <p:nvPr/>
          </p:nvSpPr>
          <p:spPr>
            <a:xfrm>
              <a:off x="5444482" y="2942070"/>
              <a:ext cx="52492" cy="26272"/>
            </a:xfrm>
            <a:custGeom>
              <a:avLst/>
              <a:gdLst/>
              <a:ahLst/>
              <a:cxnLst/>
              <a:rect l="l" t="t" r="r" b="b"/>
              <a:pathLst>
                <a:path w="1998" h="1000" extrusionOk="0">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4"/>
            <p:cNvSpPr/>
            <p:nvPr/>
          </p:nvSpPr>
          <p:spPr>
            <a:xfrm>
              <a:off x="5444482" y="2889577"/>
              <a:ext cx="52492" cy="26272"/>
            </a:xfrm>
            <a:custGeom>
              <a:avLst/>
              <a:gdLst/>
              <a:ahLst/>
              <a:cxnLst/>
              <a:rect l="l" t="t" r="r" b="b"/>
              <a:pathLst>
                <a:path w="1998" h="1000" extrusionOk="0">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4"/>
            <p:cNvSpPr/>
            <p:nvPr/>
          </p:nvSpPr>
          <p:spPr>
            <a:xfrm>
              <a:off x="5536489" y="2942070"/>
              <a:ext cx="52519" cy="26272"/>
            </a:xfrm>
            <a:custGeom>
              <a:avLst/>
              <a:gdLst/>
              <a:ahLst/>
              <a:cxnLst/>
              <a:rect l="l" t="t" r="r" b="b"/>
              <a:pathLst>
                <a:path w="1999" h="1000" extrusionOk="0">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4"/>
            <p:cNvSpPr/>
            <p:nvPr/>
          </p:nvSpPr>
          <p:spPr>
            <a:xfrm>
              <a:off x="5444482" y="3047028"/>
              <a:ext cx="52492" cy="26272"/>
            </a:xfrm>
            <a:custGeom>
              <a:avLst/>
              <a:gdLst/>
              <a:ahLst/>
              <a:cxnLst/>
              <a:rect l="l" t="t" r="r" b="b"/>
              <a:pathLst>
                <a:path w="1998" h="1000" extrusionOk="0">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4"/>
            <p:cNvSpPr/>
            <p:nvPr/>
          </p:nvSpPr>
          <p:spPr>
            <a:xfrm>
              <a:off x="5533178" y="2935239"/>
              <a:ext cx="58824" cy="39645"/>
            </a:xfrm>
            <a:custGeom>
              <a:avLst/>
              <a:gdLst/>
              <a:ahLst/>
              <a:cxnLst/>
              <a:rect l="l" t="t" r="r" b="b"/>
              <a:pathLst>
                <a:path w="2239" h="1509" extrusionOk="0">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4"/>
            <p:cNvSpPr/>
            <p:nvPr/>
          </p:nvSpPr>
          <p:spPr>
            <a:xfrm>
              <a:off x="5349665" y="2935607"/>
              <a:ext cx="58141" cy="39277"/>
            </a:xfrm>
            <a:custGeom>
              <a:avLst/>
              <a:gdLst/>
              <a:ahLst/>
              <a:cxnLst/>
              <a:rect l="l" t="t" r="r" b="b"/>
              <a:pathLst>
                <a:path w="2213" h="1495" extrusionOk="0">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4"/>
            <p:cNvSpPr/>
            <p:nvPr/>
          </p:nvSpPr>
          <p:spPr>
            <a:xfrm>
              <a:off x="5441487" y="2987731"/>
              <a:ext cx="58798" cy="39645"/>
            </a:xfrm>
            <a:custGeom>
              <a:avLst/>
              <a:gdLst/>
              <a:ahLst/>
              <a:cxnLst/>
              <a:rect l="l" t="t" r="r" b="b"/>
              <a:pathLst>
                <a:path w="2238" h="1509" extrusionOk="0">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4"/>
            <p:cNvSpPr/>
            <p:nvPr/>
          </p:nvSpPr>
          <p:spPr>
            <a:xfrm>
              <a:off x="5258631" y="3040565"/>
              <a:ext cx="57353" cy="39277"/>
            </a:xfrm>
            <a:custGeom>
              <a:avLst/>
              <a:gdLst/>
              <a:ahLst/>
              <a:cxnLst/>
              <a:rect l="l" t="t" r="r" b="b"/>
              <a:pathLst>
                <a:path w="2183" h="1495" extrusionOk="0">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4"/>
            <p:cNvSpPr/>
            <p:nvPr/>
          </p:nvSpPr>
          <p:spPr>
            <a:xfrm>
              <a:off x="5442118" y="2882746"/>
              <a:ext cx="58167" cy="39671"/>
            </a:xfrm>
            <a:custGeom>
              <a:avLst/>
              <a:gdLst/>
              <a:ahLst/>
              <a:cxnLst/>
              <a:rect l="l" t="t" r="r" b="b"/>
              <a:pathLst>
                <a:path w="2214" h="1510" extrusionOk="0">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0" name="Google Shape;5700;p64"/>
          <p:cNvGrpSpPr/>
          <p:nvPr/>
        </p:nvGrpSpPr>
        <p:grpSpPr>
          <a:xfrm>
            <a:off x="5812586" y="2760921"/>
            <a:ext cx="303605" cy="375434"/>
            <a:chOff x="5812586" y="2760921"/>
            <a:chExt cx="303605" cy="375434"/>
          </a:xfrm>
        </p:grpSpPr>
        <p:sp>
          <p:nvSpPr>
            <p:cNvPr id="5701" name="Google Shape;5701;p64"/>
            <p:cNvSpPr/>
            <p:nvPr/>
          </p:nvSpPr>
          <p:spPr>
            <a:xfrm>
              <a:off x="5911896" y="2760921"/>
              <a:ext cx="125215" cy="32289"/>
            </a:xfrm>
            <a:custGeom>
              <a:avLst/>
              <a:gdLst/>
              <a:ahLst/>
              <a:cxnLst/>
              <a:rect l="l" t="t" r="r" b="b"/>
              <a:pathLst>
                <a:path w="4766" h="1229" extrusionOk="0">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4"/>
            <p:cNvSpPr/>
            <p:nvPr/>
          </p:nvSpPr>
          <p:spPr>
            <a:xfrm>
              <a:off x="6001722" y="2761105"/>
              <a:ext cx="35389" cy="32105"/>
            </a:xfrm>
            <a:custGeom>
              <a:avLst/>
              <a:gdLst/>
              <a:ahLst/>
              <a:cxnLst/>
              <a:rect l="l" t="t" r="r" b="b"/>
              <a:pathLst>
                <a:path w="1347" h="1222" extrusionOk="0">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4"/>
            <p:cNvSpPr/>
            <p:nvPr/>
          </p:nvSpPr>
          <p:spPr>
            <a:xfrm>
              <a:off x="5812586" y="2793183"/>
              <a:ext cx="295960" cy="343171"/>
            </a:xfrm>
            <a:custGeom>
              <a:avLst/>
              <a:gdLst/>
              <a:ahLst/>
              <a:cxnLst/>
              <a:rect l="l" t="t" r="r" b="b"/>
              <a:pathLst>
                <a:path w="11265" h="13062" extrusionOk="0">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4"/>
            <p:cNvSpPr/>
            <p:nvPr/>
          </p:nvSpPr>
          <p:spPr>
            <a:xfrm>
              <a:off x="5934675" y="2793183"/>
              <a:ext cx="181517" cy="340965"/>
            </a:xfrm>
            <a:custGeom>
              <a:avLst/>
              <a:gdLst/>
              <a:ahLst/>
              <a:cxnLst/>
              <a:rect l="l" t="t" r="r" b="b"/>
              <a:pathLst>
                <a:path w="6909" h="12978" extrusionOk="0">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4"/>
            <p:cNvSpPr/>
            <p:nvPr/>
          </p:nvSpPr>
          <p:spPr>
            <a:xfrm>
              <a:off x="5841197" y="2978063"/>
              <a:ext cx="267349" cy="158292"/>
            </a:xfrm>
            <a:custGeom>
              <a:avLst/>
              <a:gdLst/>
              <a:ahLst/>
              <a:cxnLst/>
              <a:rect l="l" t="t" r="r" b="b"/>
              <a:pathLst>
                <a:path w="10176" h="6025" extrusionOk="0">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4"/>
            <p:cNvSpPr/>
            <p:nvPr/>
          </p:nvSpPr>
          <p:spPr>
            <a:xfrm>
              <a:off x="6052402" y="2986523"/>
              <a:ext cx="56144" cy="147809"/>
            </a:xfrm>
            <a:custGeom>
              <a:avLst/>
              <a:gdLst/>
              <a:ahLst/>
              <a:cxnLst/>
              <a:rect l="l" t="t" r="r" b="b"/>
              <a:pathLst>
                <a:path w="2137" h="5626" extrusionOk="0">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4"/>
            <p:cNvSpPr/>
            <p:nvPr/>
          </p:nvSpPr>
          <p:spPr>
            <a:xfrm>
              <a:off x="6054582" y="3027718"/>
              <a:ext cx="20256" cy="17182"/>
            </a:xfrm>
            <a:custGeom>
              <a:avLst/>
              <a:gdLst/>
              <a:ahLst/>
              <a:cxnLst/>
              <a:rect l="l" t="t" r="r" b="b"/>
              <a:pathLst>
                <a:path w="771" h="654" extrusionOk="0">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4"/>
            <p:cNvSpPr/>
            <p:nvPr/>
          </p:nvSpPr>
          <p:spPr>
            <a:xfrm>
              <a:off x="6012678" y="3090588"/>
              <a:ext cx="17681" cy="15186"/>
            </a:xfrm>
            <a:custGeom>
              <a:avLst/>
              <a:gdLst/>
              <a:ahLst/>
              <a:cxnLst/>
              <a:rect l="l" t="t" r="r" b="b"/>
              <a:pathLst>
                <a:path w="673" h="578" extrusionOk="0">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4"/>
            <p:cNvSpPr/>
            <p:nvPr/>
          </p:nvSpPr>
          <p:spPr>
            <a:xfrm>
              <a:off x="5891299" y="3017130"/>
              <a:ext cx="17708" cy="15212"/>
            </a:xfrm>
            <a:custGeom>
              <a:avLst/>
              <a:gdLst/>
              <a:ahLst/>
              <a:cxnLst/>
              <a:rect l="l" t="t" r="r" b="b"/>
              <a:pathLst>
                <a:path w="674" h="579" extrusionOk="0">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4"/>
            <p:cNvSpPr/>
            <p:nvPr/>
          </p:nvSpPr>
          <p:spPr>
            <a:xfrm>
              <a:off x="5915916" y="3090588"/>
              <a:ext cx="17681" cy="15186"/>
            </a:xfrm>
            <a:custGeom>
              <a:avLst/>
              <a:gdLst/>
              <a:ahLst/>
              <a:cxnLst/>
              <a:rect l="l" t="t" r="r" b="b"/>
              <a:pathLst>
                <a:path w="673" h="578" extrusionOk="0">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4"/>
            <p:cNvSpPr/>
            <p:nvPr/>
          </p:nvSpPr>
          <p:spPr>
            <a:xfrm>
              <a:off x="5959266" y="3032999"/>
              <a:ext cx="21360" cy="18286"/>
            </a:xfrm>
            <a:custGeom>
              <a:avLst/>
              <a:gdLst/>
              <a:ahLst/>
              <a:cxnLst/>
              <a:rect l="l" t="t" r="r" b="b"/>
              <a:pathLst>
                <a:path w="813" h="696" extrusionOk="0">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2" name="Google Shape;5712;p64"/>
          <p:cNvGrpSpPr/>
          <p:nvPr/>
        </p:nvGrpSpPr>
        <p:grpSpPr>
          <a:xfrm>
            <a:off x="6334673" y="2759633"/>
            <a:ext cx="378508" cy="378166"/>
            <a:chOff x="6334673" y="2759633"/>
            <a:chExt cx="378508" cy="378166"/>
          </a:xfrm>
        </p:grpSpPr>
        <p:sp>
          <p:nvSpPr>
            <p:cNvPr id="5713" name="Google Shape;5713;p64"/>
            <p:cNvSpPr/>
            <p:nvPr/>
          </p:nvSpPr>
          <p:spPr>
            <a:xfrm>
              <a:off x="6334673" y="2759633"/>
              <a:ext cx="287027" cy="189004"/>
            </a:xfrm>
            <a:custGeom>
              <a:avLst/>
              <a:gdLst/>
              <a:ahLst/>
              <a:cxnLst/>
              <a:rect l="l" t="t" r="r" b="b"/>
              <a:pathLst>
                <a:path w="10925" h="7194" extrusionOk="0">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4"/>
            <p:cNvSpPr/>
            <p:nvPr/>
          </p:nvSpPr>
          <p:spPr>
            <a:xfrm>
              <a:off x="6524019" y="2759660"/>
              <a:ext cx="189162" cy="286659"/>
            </a:xfrm>
            <a:custGeom>
              <a:avLst/>
              <a:gdLst/>
              <a:ahLst/>
              <a:cxnLst/>
              <a:rect l="l" t="t" r="r" b="b"/>
              <a:pathLst>
                <a:path w="7200" h="10911" extrusionOk="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4"/>
            <p:cNvSpPr/>
            <p:nvPr/>
          </p:nvSpPr>
          <p:spPr>
            <a:xfrm>
              <a:off x="6426207" y="2948611"/>
              <a:ext cx="286791" cy="189188"/>
            </a:xfrm>
            <a:custGeom>
              <a:avLst/>
              <a:gdLst/>
              <a:ahLst/>
              <a:cxnLst/>
              <a:rect l="l" t="t" r="r" b="b"/>
              <a:pathLst>
                <a:path w="10916" h="7201" extrusionOk="0">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4"/>
            <p:cNvSpPr/>
            <p:nvPr/>
          </p:nvSpPr>
          <p:spPr>
            <a:xfrm>
              <a:off x="6334857" y="2850957"/>
              <a:ext cx="189188" cy="286843"/>
            </a:xfrm>
            <a:custGeom>
              <a:avLst/>
              <a:gdLst/>
              <a:ahLst/>
              <a:cxnLst/>
              <a:rect l="l" t="t" r="r" b="b"/>
              <a:pathLst>
                <a:path w="7201" h="10918" extrusionOk="0">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64"/>
          <p:cNvGrpSpPr/>
          <p:nvPr/>
        </p:nvGrpSpPr>
        <p:grpSpPr>
          <a:xfrm>
            <a:off x="8012645" y="2806477"/>
            <a:ext cx="319763" cy="284505"/>
            <a:chOff x="8012645" y="2806477"/>
            <a:chExt cx="319763" cy="284505"/>
          </a:xfrm>
        </p:grpSpPr>
        <p:sp>
          <p:nvSpPr>
            <p:cNvPr id="5718" name="Google Shape;5718;p64"/>
            <p:cNvSpPr/>
            <p:nvPr/>
          </p:nvSpPr>
          <p:spPr>
            <a:xfrm>
              <a:off x="8117446" y="3039252"/>
              <a:ext cx="87855" cy="51731"/>
            </a:xfrm>
            <a:custGeom>
              <a:avLst/>
              <a:gdLst/>
              <a:ahLst/>
              <a:cxnLst/>
              <a:rect l="l" t="t" r="r" b="b"/>
              <a:pathLst>
                <a:path w="3344" h="1969" extrusionOk="0">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4"/>
            <p:cNvSpPr/>
            <p:nvPr/>
          </p:nvSpPr>
          <p:spPr>
            <a:xfrm>
              <a:off x="8138570" y="3039252"/>
              <a:ext cx="66732" cy="51731"/>
            </a:xfrm>
            <a:custGeom>
              <a:avLst/>
              <a:gdLst/>
              <a:ahLst/>
              <a:cxnLst/>
              <a:rect l="l" t="t" r="r" b="b"/>
              <a:pathLst>
                <a:path w="2540" h="1969" extrusionOk="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4"/>
            <p:cNvSpPr/>
            <p:nvPr/>
          </p:nvSpPr>
          <p:spPr>
            <a:xfrm>
              <a:off x="8012645" y="2884664"/>
              <a:ext cx="32841" cy="41747"/>
            </a:xfrm>
            <a:custGeom>
              <a:avLst/>
              <a:gdLst/>
              <a:ahLst/>
              <a:cxnLst/>
              <a:rect l="l" t="t" r="r" b="b"/>
              <a:pathLst>
                <a:path w="1250" h="1589" extrusionOk="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4"/>
            <p:cNvSpPr/>
            <p:nvPr/>
          </p:nvSpPr>
          <p:spPr>
            <a:xfrm>
              <a:off x="8025598" y="2806477"/>
              <a:ext cx="306810" cy="247513"/>
            </a:xfrm>
            <a:custGeom>
              <a:avLst/>
              <a:gdLst/>
              <a:ahLst/>
              <a:cxnLst/>
              <a:rect l="l" t="t" r="r" b="b"/>
              <a:pathLst>
                <a:path w="11678" h="9421" extrusionOk="0">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4"/>
            <p:cNvSpPr/>
            <p:nvPr/>
          </p:nvSpPr>
          <p:spPr>
            <a:xfrm>
              <a:off x="8025598" y="2806477"/>
              <a:ext cx="209576" cy="247671"/>
            </a:xfrm>
            <a:custGeom>
              <a:avLst/>
              <a:gdLst/>
              <a:ahLst/>
              <a:cxnLst/>
              <a:rect l="l" t="t" r="r" b="b"/>
              <a:pathLst>
                <a:path w="7977" h="9427" extrusionOk="0">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4"/>
            <p:cNvSpPr/>
            <p:nvPr/>
          </p:nvSpPr>
          <p:spPr>
            <a:xfrm>
              <a:off x="8110274" y="2874865"/>
              <a:ext cx="179205" cy="111290"/>
            </a:xfrm>
            <a:custGeom>
              <a:avLst/>
              <a:gdLst/>
              <a:ahLst/>
              <a:cxnLst/>
              <a:rect l="l" t="t" r="r" b="b"/>
              <a:pathLst>
                <a:path w="6821" h="4236" extrusionOk="0">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4"/>
            <p:cNvSpPr/>
            <p:nvPr/>
          </p:nvSpPr>
          <p:spPr>
            <a:xfrm>
              <a:off x="8131397" y="2917084"/>
              <a:ext cx="158082" cy="69175"/>
            </a:xfrm>
            <a:custGeom>
              <a:avLst/>
              <a:gdLst/>
              <a:ahLst/>
              <a:cxnLst/>
              <a:rect l="l" t="t" r="r" b="b"/>
              <a:pathLst>
                <a:path w="6017" h="2633" extrusionOk="0">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4"/>
            <p:cNvSpPr/>
            <p:nvPr/>
          </p:nvSpPr>
          <p:spPr>
            <a:xfrm>
              <a:off x="8066399" y="2869715"/>
              <a:ext cx="31737" cy="36834"/>
            </a:xfrm>
            <a:custGeom>
              <a:avLst/>
              <a:gdLst/>
              <a:ahLst/>
              <a:cxnLst/>
              <a:rect l="l" t="t" r="r" b="b"/>
              <a:pathLst>
                <a:path w="1208" h="1402" extrusionOk="0">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4"/>
            <p:cNvSpPr/>
            <p:nvPr/>
          </p:nvSpPr>
          <p:spPr>
            <a:xfrm>
              <a:off x="8082268" y="2869715"/>
              <a:ext cx="15869" cy="26220"/>
            </a:xfrm>
            <a:custGeom>
              <a:avLst/>
              <a:gdLst/>
              <a:ahLst/>
              <a:cxnLst/>
              <a:rect l="l" t="t" r="r" b="b"/>
              <a:pathLst>
                <a:path w="604" h="998" extrusionOk="0">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4"/>
            <p:cNvSpPr/>
            <p:nvPr/>
          </p:nvSpPr>
          <p:spPr>
            <a:xfrm>
              <a:off x="8076987" y="2874996"/>
              <a:ext cx="10588" cy="10430"/>
            </a:xfrm>
            <a:custGeom>
              <a:avLst/>
              <a:gdLst/>
              <a:ahLst/>
              <a:cxnLst/>
              <a:rect l="l" t="t" r="r" b="b"/>
              <a:pathLst>
                <a:path w="403" h="397" extrusionOk="0">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8" name="Google Shape;5728;p64"/>
          <p:cNvGrpSpPr/>
          <p:nvPr/>
        </p:nvGrpSpPr>
        <p:grpSpPr>
          <a:xfrm>
            <a:off x="2454435" y="4162138"/>
            <a:ext cx="385339" cy="388071"/>
            <a:chOff x="2454435" y="4162138"/>
            <a:chExt cx="385339" cy="388071"/>
          </a:xfrm>
        </p:grpSpPr>
        <p:sp>
          <p:nvSpPr>
            <p:cNvPr id="5729" name="Google Shape;5729;p64"/>
            <p:cNvSpPr/>
            <p:nvPr/>
          </p:nvSpPr>
          <p:spPr>
            <a:xfrm>
              <a:off x="2568511" y="4162138"/>
              <a:ext cx="184144" cy="79973"/>
            </a:xfrm>
            <a:custGeom>
              <a:avLst/>
              <a:gdLst/>
              <a:ahLst/>
              <a:cxnLst/>
              <a:rect l="l" t="t" r="r" b="b"/>
              <a:pathLst>
                <a:path w="7009" h="3044" extrusionOk="0">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4"/>
            <p:cNvSpPr/>
            <p:nvPr/>
          </p:nvSpPr>
          <p:spPr>
            <a:xfrm>
              <a:off x="2568511" y="4470236"/>
              <a:ext cx="184144" cy="79973"/>
            </a:xfrm>
            <a:custGeom>
              <a:avLst/>
              <a:gdLst/>
              <a:ahLst/>
              <a:cxnLst/>
              <a:rect l="l" t="t" r="r" b="b"/>
              <a:pathLst>
                <a:path w="7009" h="3044" extrusionOk="0">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4"/>
            <p:cNvSpPr/>
            <p:nvPr/>
          </p:nvSpPr>
          <p:spPr>
            <a:xfrm>
              <a:off x="2454435" y="4217310"/>
              <a:ext cx="385339" cy="277753"/>
            </a:xfrm>
            <a:custGeom>
              <a:avLst/>
              <a:gdLst/>
              <a:ahLst/>
              <a:cxnLst/>
              <a:rect l="l" t="t" r="r" b="b"/>
              <a:pathLst>
                <a:path w="14667" h="10572" extrusionOk="0">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4"/>
            <p:cNvSpPr/>
            <p:nvPr/>
          </p:nvSpPr>
          <p:spPr>
            <a:xfrm>
              <a:off x="2454435" y="4251386"/>
              <a:ext cx="250403" cy="243677"/>
            </a:xfrm>
            <a:custGeom>
              <a:avLst/>
              <a:gdLst/>
              <a:ahLst/>
              <a:cxnLst/>
              <a:rect l="l" t="t" r="r" b="b"/>
              <a:pathLst>
                <a:path w="9531" h="9275" extrusionOk="0">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4"/>
            <p:cNvSpPr/>
            <p:nvPr/>
          </p:nvSpPr>
          <p:spPr>
            <a:xfrm>
              <a:off x="2495420" y="4331018"/>
              <a:ext cx="31553" cy="31553"/>
            </a:xfrm>
            <a:custGeom>
              <a:avLst/>
              <a:gdLst/>
              <a:ahLst/>
              <a:cxnLst/>
              <a:rect l="l" t="t" r="r" b="b"/>
              <a:pathLst>
                <a:path w="1201" h="1201" extrusionOk="0">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4"/>
            <p:cNvSpPr/>
            <p:nvPr/>
          </p:nvSpPr>
          <p:spPr>
            <a:xfrm>
              <a:off x="2508005" y="4337218"/>
              <a:ext cx="12768" cy="12795"/>
            </a:xfrm>
            <a:custGeom>
              <a:avLst/>
              <a:gdLst/>
              <a:ahLst/>
              <a:cxnLst/>
              <a:rect l="l" t="t" r="r" b="b"/>
              <a:pathLst>
                <a:path w="486" h="487" extrusionOk="0">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4"/>
            <p:cNvSpPr/>
            <p:nvPr/>
          </p:nvSpPr>
          <p:spPr>
            <a:xfrm>
              <a:off x="2545181" y="4220227"/>
              <a:ext cx="53780" cy="271920"/>
            </a:xfrm>
            <a:custGeom>
              <a:avLst/>
              <a:gdLst/>
              <a:ahLst/>
              <a:cxnLst/>
              <a:rect l="l" t="t" r="r" b="b"/>
              <a:pathLst>
                <a:path w="2047" h="10350" extrusionOk="0">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4"/>
            <p:cNvSpPr/>
            <p:nvPr/>
          </p:nvSpPr>
          <p:spPr>
            <a:xfrm>
              <a:off x="2545181" y="4344680"/>
              <a:ext cx="53780" cy="147468"/>
            </a:xfrm>
            <a:custGeom>
              <a:avLst/>
              <a:gdLst/>
              <a:ahLst/>
              <a:cxnLst/>
              <a:rect l="l" t="t" r="r" b="b"/>
              <a:pathLst>
                <a:path w="2047" h="5613" extrusionOk="0">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4"/>
            <p:cNvSpPr/>
            <p:nvPr/>
          </p:nvSpPr>
          <p:spPr>
            <a:xfrm>
              <a:off x="2623184" y="4217678"/>
              <a:ext cx="49944" cy="277201"/>
            </a:xfrm>
            <a:custGeom>
              <a:avLst/>
              <a:gdLst/>
              <a:ahLst/>
              <a:cxnLst/>
              <a:rect l="l" t="t" r="r" b="b"/>
              <a:pathLst>
                <a:path w="1901" h="10551" extrusionOk="0">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4"/>
            <p:cNvSpPr/>
            <p:nvPr/>
          </p:nvSpPr>
          <p:spPr>
            <a:xfrm>
              <a:off x="2629542" y="4446748"/>
              <a:ext cx="43586" cy="48131"/>
            </a:xfrm>
            <a:custGeom>
              <a:avLst/>
              <a:gdLst/>
              <a:ahLst/>
              <a:cxnLst/>
              <a:rect l="l" t="t" r="r" b="b"/>
              <a:pathLst>
                <a:path w="1659" h="1832" extrusionOk="0">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4"/>
            <p:cNvSpPr/>
            <p:nvPr/>
          </p:nvSpPr>
          <p:spPr>
            <a:xfrm>
              <a:off x="2694960" y="4243925"/>
              <a:ext cx="48867" cy="224709"/>
            </a:xfrm>
            <a:custGeom>
              <a:avLst/>
              <a:gdLst/>
              <a:ahLst/>
              <a:cxnLst/>
              <a:rect l="l" t="t" r="r" b="b"/>
              <a:pathLst>
                <a:path w="1860" h="8553" extrusionOk="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40" name="Google Shape;5740;p64"/>
          <p:cNvGrpSpPr/>
          <p:nvPr/>
        </p:nvGrpSpPr>
        <p:grpSpPr>
          <a:xfrm>
            <a:off x="3601939" y="4161192"/>
            <a:ext cx="275178" cy="388912"/>
            <a:chOff x="3601939" y="4161192"/>
            <a:chExt cx="275178" cy="388912"/>
          </a:xfrm>
        </p:grpSpPr>
        <p:sp>
          <p:nvSpPr>
            <p:cNvPr id="5741" name="Google Shape;5741;p64"/>
            <p:cNvSpPr/>
            <p:nvPr/>
          </p:nvSpPr>
          <p:spPr>
            <a:xfrm>
              <a:off x="3601939" y="4161192"/>
              <a:ext cx="195546" cy="388912"/>
            </a:xfrm>
            <a:custGeom>
              <a:avLst/>
              <a:gdLst/>
              <a:ahLst/>
              <a:cxnLst/>
              <a:rect l="l" t="t" r="r" b="b"/>
              <a:pathLst>
                <a:path w="7443" h="14803" extrusionOk="0">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4"/>
            <p:cNvSpPr/>
            <p:nvPr/>
          </p:nvSpPr>
          <p:spPr>
            <a:xfrm>
              <a:off x="3630182" y="4193980"/>
              <a:ext cx="128131" cy="324597"/>
            </a:xfrm>
            <a:custGeom>
              <a:avLst/>
              <a:gdLst/>
              <a:ahLst/>
              <a:cxnLst/>
              <a:rect l="l" t="t" r="r" b="b"/>
              <a:pathLst>
                <a:path w="4877" h="12355" extrusionOk="0">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4"/>
            <p:cNvSpPr/>
            <p:nvPr/>
          </p:nvSpPr>
          <p:spPr>
            <a:xfrm>
              <a:off x="3636383" y="4193980"/>
              <a:ext cx="63448" cy="324597"/>
            </a:xfrm>
            <a:custGeom>
              <a:avLst/>
              <a:gdLst/>
              <a:ahLst/>
              <a:cxnLst/>
              <a:rect l="l" t="t" r="r" b="b"/>
              <a:pathLst>
                <a:path w="2415" h="12355" extrusionOk="0">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4"/>
            <p:cNvSpPr/>
            <p:nvPr/>
          </p:nvSpPr>
          <p:spPr>
            <a:xfrm>
              <a:off x="3679207" y="4193980"/>
              <a:ext cx="41195" cy="89326"/>
            </a:xfrm>
            <a:custGeom>
              <a:avLst/>
              <a:gdLst/>
              <a:ahLst/>
              <a:cxnLst/>
              <a:rect l="l" t="t" r="r" b="b"/>
              <a:pathLst>
                <a:path w="1568" h="3400" extrusionOk="0">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4"/>
            <p:cNvSpPr/>
            <p:nvPr/>
          </p:nvSpPr>
          <p:spPr>
            <a:xfrm>
              <a:off x="3679207" y="4368010"/>
              <a:ext cx="41195" cy="11875"/>
            </a:xfrm>
            <a:custGeom>
              <a:avLst/>
              <a:gdLst/>
              <a:ahLst/>
              <a:cxnLst/>
              <a:rect l="l" t="t" r="r" b="b"/>
              <a:pathLst>
                <a:path w="1568" h="452" extrusionOk="0">
                  <a:moveTo>
                    <a:pt x="0" y="1"/>
                  </a:moveTo>
                  <a:lnTo>
                    <a:pt x="0" y="452"/>
                  </a:lnTo>
                  <a:lnTo>
                    <a:pt x="1568" y="452"/>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4"/>
            <p:cNvSpPr/>
            <p:nvPr/>
          </p:nvSpPr>
          <p:spPr>
            <a:xfrm>
              <a:off x="3679207" y="4322637"/>
              <a:ext cx="41195" cy="12059"/>
            </a:xfrm>
            <a:custGeom>
              <a:avLst/>
              <a:gdLst/>
              <a:ahLst/>
              <a:cxnLst/>
              <a:rect l="l" t="t" r="r" b="b"/>
              <a:pathLst>
                <a:path w="1568" h="459" extrusionOk="0">
                  <a:moveTo>
                    <a:pt x="0" y="1"/>
                  </a:moveTo>
                  <a:lnTo>
                    <a:pt x="0" y="458"/>
                  </a:lnTo>
                  <a:lnTo>
                    <a:pt x="1568" y="458"/>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4"/>
            <p:cNvSpPr/>
            <p:nvPr/>
          </p:nvSpPr>
          <p:spPr>
            <a:xfrm>
              <a:off x="3679207" y="4277448"/>
              <a:ext cx="41195" cy="11875"/>
            </a:xfrm>
            <a:custGeom>
              <a:avLst/>
              <a:gdLst/>
              <a:ahLst/>
              <a:cxnLst/>
              <a:rect l="l" t="t" r="r" b="b"/>
              <a:pathLst>
                <a:path w="1568" h="452" extrusionOk="0">
                  <a:moveTo>
                    <a:pt x="0" y="1"/>
                  </a:moveTo>
                  <a:lnTo>
                    <a:pt x="0" y="451"/>
                  </a:lnTo>
                  <a:lnTo>
                    <a:pt x="1568" y="451"/>
                  </a:lnTo>
                  <a:lnTo>
                    <a:pt x="1568" y="1"/>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4"/>
            <p:cNvSpPr/>
            <p:nvPr/>
          </p:nvSpPr>
          <p:spPr>
            <a:xfrm>
              <a:off x="3679207" y="4232076"/>
              <a:ext cx="41195" cy="11875"/>
            </a:xfrm>
            <a:custGeom>
              <a:avLst/>
              <a:gdLst/>
              <a:ahLst/>
              <a:cxnLst/>
              <a:rect l="l" t="t" r="r" b="b"/>
              <a:pathLst>
                <a:path w="1568" h="452" extrusionOk="0">
                  <a:moveTo>
                    <a:pt x="0" y="0"/>
                  </a:moveTo>
                  <a:lnTo>
                    <a:pt x="0" y="451"/>
                  </a:lnTo>
                  <a:lnTo>
                    <a:pt x="1568" y="451"/>
                  </a:lnTo>
                  <a:lnTo>
                    <a:pt x="1568" y="0"/>
                  </a:ln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4"/>
            <p:cNvSpPr/>
            <p:nvPr/>
          </p:nvSpPr>
          <p:spPr>
            <a:xfrm>
              <a:off x="3811489" y="4211846"/>
              <a:ext cx="65629" cy="111921"/>
            </a:xfrm>
            <a:custGeom>
              <a:avLst/>
              <a:gdLst/>
              <a:ahLst/>
              <a:cxnLst/>
              <a:rect l="l" t="t" r="r" b="b"/>
              <a:pathLst>
                <a:path w="2498" h="4260" extrusionOk="0">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4"/>
            <p:cNvSpPr/>
            <p:nvPr/>
          </p:nvSpPr>
          <p:spPr>
            <a:xfrm>
              <a:off x="3774497" y="4175485"/>
              <a:ext cx="45241" cy="38936"/>
            </a:xfrm>
            <a:custGeom>
              <a:avLst/>
              <a:gdLst/>
              <a:ahLst/>
              <a:cxnLst/>
              <a:rect l="l" t="t" r="r" b="b"/>
              <a:pathLst>
                <a:path w="1722" h="1482" extrusionOk="0">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1" name="Google Shape;5751;p64"/>
          <p:cNvGrpSpPr/>
          <p:nvPr/>
        </p:nvGrpSpPr>
        <p:grpSpPr>
          <a:xfrm>
            <a:off x="836023" y="3215146"/>
            <a:ext cx="375802" cy="371677"/>
            <a:chOff x="836023" y="3215146"/>
            <a:chExt cx="375802" cy="371677"/>
          </a:xfrm>
        </p:grpSpPr>
        <p:sp>
          <p:nvSpPr>
            <p:cNvPr id="5752" name="Google Shape;5752;p64"/>
            <p:cNvSpPr/>
            <p:nvPr/>
          </p:nvSpPr>
          <p:spPr>
            <a:xfrm>
              <a:off x="907274" y="3284847"/>
              <a:ext cx="232748" cy="231645"/>
            </a:xfrm>
            <a:custGeom>
              <a:avLst/>
              <a:gdLst/>
              <a:ahLst/>
              <a:cxnLst/>
              <a:rect l="l" t="t" r="r" b="b"/>
              <a:pathLst>
                <a:path w="8859" h="8817" extrusionOk="0">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4"/>
            <p:cNvSpPr/>
            <p:nvPr/>
          </p:nvSpPr>
          <p:spPr>
            <a:xfrm>
              <a:off x="953198" y="3284847"/>
              <a:ext cx="186456" cy="221976"/>
            </a:xfrm>
            <a:custGeom>
              <a:avLst/>
              <a:gdLst/>
              <a:ahLst/>
              <a:cxnLst/>
              <a:rect l="l" t="t" r="r" b="b"/>
              <a:pathLst>
                <a:path w="7097" h="8449" extrusionOk="0">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4"/>
            <p:cNvSpPr/>
            <p:nvPr/>
          </p:nvSpPr>
          <p:spPr>
            <a:xfrm>
              <a:off x="936437" y="3313799"/>
              <a:ext cx="175159" cy="174791"/>
            </a:xfrm>
            <a:custGeom>
              <a:avLst/>
              <a:gdLst/>
              <a:ahLst/>
              <a:cxnLst/>
              <a:rect l="l" t="t" r="r" b="b"/>
              <a:pathLst>
                <a:path w="6667" h="6653" extrusionOk="0">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4"/>
            <p:cNvSpPr/>
            <p:nvPr/>
          </p:nvSpPr>
          <p:spPr>
            <a:xfrm>
              <a:off x="947550" y="3313799"/>
              <a:ext cx="164045" cy="174791"/>
            </a:xfrm>
            <a:custGeom>
              <a:avLst/>
              <a:gdLst/>
              <a:ahLst/>
              <a:cxnLst/>
              <a:rect l="l" t="t" r="r" b="b"/>
              <a:pathLst>
                <a:path w="6244" h="6653" extrusionOk="0">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4"/>
            <p:cNvSpPr/>
            <p:nvPr/>
          </p:nvSpPr>
          <p:spPr>
            <a:xfrm>
              <a:off x="1017724" y="3215146"/>
              <a:ext cx="12585" cy="48578"/>
            </a:xfrm>
            <a:custGeom>
              <a:avLst/>
              <a:gdLst/>
              <a:ahLst/>
              <a:cxnLst/>
              <a:rect l="l" t="t" r="r" b="b"/>
              <a:pathLst>
                <a:path w="479" h="1849" extrusionOk="0">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4"/>
            <p:cNvSpPr/>
            <p:nvPr/>
          </p:nvSpPr>
          <p:spPr>
            <a:xfrm>
              <a:off x="1017724" y="3538219"/>
              <a:ext cx="12585" cy="48604"/>
            </a:xfrm>
            <a:custGeom>
              <a:avLst/>
              <a:gdLst/>
              <a:ahLst/>
              <a:cxnLst/>
              <a:rect l="l" t="t" r="r" b="b"/>
              <a:pathLst>
                <a:path w="479" h="1850" extrusionOk="0">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4"/>
            <p:cNvSpPr/>
            <p:nvPr/>
          </p:nvSpPr>
          <p:spPr>
            <a:xfrm>
              <a:off x="925901" y="3238975"/>
              <a:ext cx="34259" cy="43875"/>
            </a:xfrm>
            <a:custGeom>
              <a:avLst/>
              <a:gdLst/>
              <a:ahLst/>
              <a:cxnLst/>
              <a:rect l="l" t="t" r="r" b="b"/>
              <a:pathLst>
                <a:path w="1304" h="1670" extrusionOk="0">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4"/>
            <p:cNvSpPr/>
            <p:nvPr/>
          </p:nvSpPr>
          <p:spPr>
            <a:xfrm>
              <a:off x="1087556" y="3518961"/>
              <a:ext cx="34049" cy="43796"/>
            </a:xfrm>
            <a:custGeom>
              <a:avLst/>
              <a:gdLst/>
              <a:ahLst/>
              <a:cxnLst/>
              <a:rect l="l" t="t" r="r" b="b"/>
              <a:pathLst>
                <a:path w="1296" h="1667" extrusionOk="0">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4"/>
            <p:cNvSpPr/>
            <p:nvPr/>
          </p:nvSpPr>
          <p:spPr>
            <a:xfrm>
              <a:off x="859274" y="3304788"/>
              <a:ext cx="49130" cy="30739"/>
            </a:xfrm>
            <a:custGeom>
              <a:avLst/>
              <a:gdLst/>
              <a:ahLst/>
              <a:cxnLst/>
              <a:rect l="l" t="t" r="r" b="b"/>
              <a:pathLst>
                <a:path w="1870" h="1170" extrusionOk="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4"/>
            <p:cNvSpPr/>
            <p:nvPr/>
          </p:nvSpPr>
          <p:spPr>
            <a:xfrm>
              <a:off x="1139103" y="3466311"/>
              <a:ext cx="49024" cy="30660"/>
            </a:xfrm>
            <a:custGeom>
              <a:avLst/>
              <a:gdLst/>
              <a:ahLst/>
              <a:cxnLst/>
              <a:rect l="l" t="t" r="r" b="b"/>
              <a:pathLst>
                <a:path w="1866" h="1167" extrusionOk="0">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4"/>
            <p:cNvSpPr/>
            <p:nvPr/>
          </p:nvSpPr>
          <p:spPr>
            <a:xfrm>
              <a:off x="836023" y="3394719"/>
              <a:ext cx="52703" cy="12611"/>
            </a:xfrm>
            <a:custGeom>
              <a:avLst/>
              <a:gdLst/>
              <a:ahLst/>
              <a:cxnLst/>
              <a:rect l="l" t="t" r="r" b="b"/>
              <a:pathLst>
                <a:path w="2006" h="480" extrusionOk="0">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4"/>
            <p:cNvSpPr/>
            <p:nvPr/>
          </p:nvSpPr>
          <p:spPr>
            <a:xfrm>
              <a:off x="1159122" y="3394719"/>
              <a:ext cx="52703" cy="12611"/>
            </a:xfrm>
            <a:custGeom>
              <a:avLst/>
              <a:gdLst/>
              <a:ahLst/>
              <a:cxnLst/>
              <a:rect l="l" t="t" r="r" b="b"/>
              <a:pathLst>
                <a:path w="2006" h="480" extrusionOk="0">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4"/>
            <p:cNvSpPr/>
            <p:nvPr/>
          </p:nvSpPr>
          <p:spPr>
            <a:xfrm>
              <a:off x="859721" y="3466311"/>
              <a:ext cx="49182" cy="30660"/>
            </a:xfrm>
            <a:custGeom>
              <a:avLst/>
              <a:gdLst/>
              <a:ahLst/>
              <a:cxnLst/>
              <a:rect l="l" t="t" r="r" b="b"/>
              <a:pathLst>
                <a:path w="1872" h="1167" extrusionOk="0">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4"/>
            <p:cNvSpPr/>
            <p:nvPr/>
          </p:nvSpPr>
          <p:spPr>
            <a:xfrm>
              <a:off x="1139628" y="3304840"/>
              <a:ext cx="49024" cy="30686"/>
            </a:xfrm>
            <a:custGeom>
              <a:avLst/>
              <a:gdLst/>
              <a:ahLst/>
              <a:cxnLst/>
              <a:rect l="l" t="t" r="r" b="b"/>
              <a:pathLst>
                <a:path w="1866" h="1168" extrusionOk="0">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4"/>
            <p:cNvSpPr/>
            <p:nvPr/>
          </p:nvSpPr>
          <p:spPr>
            <a:xfrm>
              <a:off x="926427" y="3518961"/>
              <a:ext cx="34075" cy="43796"/>
            </a:xfrm>
            <a:custGeom>
              <a:avLst/>
              <a:gdLst/>
              <a:ahLst/>
              <a:cxnLst/>
              <a:rect l="l" t="t" r="r" b="b"/>
              <a:pathLst>
                <a:path w="1297" h="1667" extrusionOk="0">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4"/>
            <p:cNvSpPr/>
            <p:nvPr/>
          </p:nvSpPr>
          <p:spPr>
            <a:xfrm>
              <a:off x="1087871" y="3239106"/>
              <a:ext cx="34233" cy="43744"/>
            </a:xfrm>
            <a:custGeom>
              <a:avLst/>
              <a:gdLst/>
              <a:ahLst/>
              <a:cxnLst/>
              <a:rect l="l" t="t" r="r" b="b"/>
              <a:pathLst>
                <a:path w="1303" h="1665" extrusionOk="0">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8" name="Google Shape;5768;p64"/>
          <p:cNvGrpSpPr/>
          <p:nvPr/>
        </p:nvGrpSpPr>
        <p:grpSpPr>
          <a:xfrm>
            <a:off x="1356297" y="3210890"/>
            <a:ext cx="431368" cy="380189"/>
            <a:chOff x="1356297" y="3210890"/>
            <a:chExt cx="431368" cy="380189"/>
          </a:xfrm>
        </p:grpSpPr>
        <p:sp>
          <p:nvSpPr>
            <p:cNvPr id="5769" name="Google Shape;5769;p64"/>
            <p:cNvSpPr/>
            <p:nvPr/>
          </p:nvSpPr>
          <p:spPr>
            <a:xfrm>
              <a:off x="1418432" y="3271343"/>
              <a:ext cx="191369" cy="190843"/>
            </a:xfrm>
            <a:custGeom>
              <a:avLst/>
              <a:gdLst/>
              <a:ahLst/>
              <a:cxnLst/>
              <a:rect l="l" t="t" r="r" b="b"/>
              <a:pathLst>
                <a:path w="7284" h="7264" extrusionOk="0">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4"/>
            <p:cNvSpPr/>
            <p:nvPr/>
          </p:nvSpPr>
          <p:spPr>
            <a:xfrm>
              <a:off x="1462543" y="3271159"/>
              <a:ext cx="147257" cy="177523"/>
            </a:xfrm>
            <a:custGeom>
              <a:avLst/>
              <a:gdLst/>
              <a:ahLst/>
              <a:cxnLst/>
              <a:rect l="l" t="t" r="r" b="b"/>
              <a:pathLst>
                <a:path w="5605" h="6757" extrusionOk="0">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4"/>
            <p:cNvSpPr/>
            <p:nvPr/>
          </p:nvSpPr>
          <p:spPr>
            <a:xfrm>
              <a:off x="1442681" y="3295408"/>
              <a:ext cx="144000" cy="143264"/>
            </a:xfrm>
            <a:custGeom>
              <a:avLst/>
              <a:gdLst/>
              <a:ahLst/>
              <a:cxnLst/>
              <a:rect l="l" t="t" r="r" b="b"/>
              <a:pathLst>
                <a:path w="5481" h="5453" extrusionOk="0">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4"/>
            <p:cNvSpPr/>
            <p:nvPr/>
          </p:nvSpPr>
          <p:spPr>
            <a:xfrm>
              <a:off x="1454346" y="3295225"/>
              <a:ext cx="132335" cy="143448"/>
            </a:xfrm>
            <a:custGeom>
              <a:avLst/>
              <a:gdLst/>
              <a:ahLst/>
              <a:cxnLst/>
              <a:rect l="l" t="t" r="r" b="b"/>
              <a:pathLst>
                <a:path w="5037" h="5460" extrusionOk="0">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4"/>
            <p:cNvSpPr/>
            <p:nvPr/>
          </p:nvSpPr>
          <p:spPr>
            <a:xfrm>
              <a:off x="1506996" y="3210890"/>
              <a:ext cx="14608" cy="44453"/>
            </a:xfrm>
            <a:custGeom>
              <a:avLst/>
              <a:gdLst/>
              <a:ahLst/>
              <a:cxnLst/>
              <a:rect l="l" t="t" r="r" b="b"/>
              <a:pathLst>
                <a:path w="556" h="1692" extrusionOk="0">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4"/>
            <p:cNvSpPr/>
            <p:nvPr/>
          </p:nvSpPr>
          <p:spPr>
            <a:xfrm>
              <a:off x="1430307" y="3230489"/>
              <a:ext cx="33892" cy="40696"/>
            </a:xfrm>
            <a:custGeom>
              <a:avLst/>
              <a:gdLst/>
              <a:ahLst/>
              <a:cxnLst/>
              <a:rect l="l" t="t" r="r" b="b"/>
              <a:pathLst>
                <a:path w="1290" h="1549" extrusionOk="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4"/>
            <p:cNvSpPr/>
            <p:nvPr/>
          </p:nvSpPr>
          <p:spPr>
            <a:xfrm>
              <a:off x="1374872" y="3284768"/>
              <a:ext cx="47002" cy="29793"/>
            </a:xfrm>
            <a:custGeom>
              <a:avLst/>
              <a:gdLst/>
              <a:ahLst/>
              <a:cxnLst/>
              <a:rect l="l" t="t" r="r" b="b"/>
              <a:pathLst>
                <a:path w="1789" h="1134" extrusionOk="0">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4"/>
            <p:cNvSpPr/>
            <p:nvPr/>
          </p:nvSpPr>
          <p:spPr>
            <a:xfrm>
              <a:off x="1356297" y="3359198"/>
              <a:ext cx="49235" cy="14581"/>
            </a:xfrm>
            <a:custGeom>
              <a:avLst/>
              <a:gdLst/>
              <a:ahLst/>
              <a:cxnLst/>
              <a:rect l="l" t="t" r="r" b="b"/>
              <a:pathLst>
                <a:path w="1874" h="555" extrusionOk="0">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4"/>
            <p:cNvSpPr/>
            <p:nvPr/>
          </p:nvSpPr>
          <p:spPr>
            <a:xfrm>
              <a:off x="1375686" y="3418311"/>
              <a:ext cx="46476" cy="29478"/>
            </a:xfrm>
            <a:custGeom>
              <a:avLst/>
              <a:gdLst/>
              <a:ahLst/>
              <a:cxnLst/>
              <a:rect l="l" t="t" r="r" b="b"/>
              <a:pathLst>
                <a:path w="1769" h="1122" extrusionOk="0">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4"/>
            <p:cNvSpPr/>
            <p:nvPr/>
          </p:nvSpPr>
          <p:spPr>
            <a:xfrm>
              <a:off x="1606701" y="3284689"/>
              <a:ext cx="46870" cy="29872"/>
            </a:xfrm>
            <a:custGeom>
              <a:avLst/>
              <a:gdLst/>
              <a:ahLst/>
              <a:cxnLst/>
              <a:rect l="l" t="t" r="r" b="b"/>
              <a:pathLst>
                <a:path w="1784" h="1137" extrusionOk="0">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4"/>
            <p:cNvSpPr/>
            <p:nvPr/>
          </p:nvSpPr>
          <p:spPr>
            <a:xfrm>
              <a:off x="1564402" y="3230857"/>
              <a:ext cx="33419" cy="40328"/>
            </a:xfrm>
            <a:custGeom>
              <a:avLst/>
              <a:gdLst/>
              <a:ahLst/>
              <a:cxnLst/>
              <a:rect l="l" t="t" r="r" b="b"/>
              <a:pathLst>
                <a:path w="1272" h="1535" extrusionOk="0">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4"/>
            <p:cNvSpPr/>
            <p:nvPr/>
          </p:nvSpPr>
          <p:spPr>
            <a:xfrm>
              <a:off x="1360317" y="3362587"/>
              <a:ext cx="427348" cy="228492"/>
            </a:xfrm>
            <a:custGeom>
              <a:avLst/>
              <a:gdLst/>
              <a:ahLst/>
              <a:cxnLst/>
              <a:rect l="l" t="t" r="r" b="b"/>
              <a:pathLst>
                <a:path w="16266" h="8697" extrusionOk="0">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4"/>
            <p:cNvSpPr/>
            <p:nvPr/>
          </p:nvSpPr>
          <p:spPr>
            <a:xfrm>
              <a:off x="1360317" y="3431264"/>
              <a:ext cx="216512" cy="159737"/>
            </a:xfrm>
            <a:custGeom>
              <a:avLst/>
              <a:gdLst/>
              <a:ahLst/>
              <a:cxnLst/>
              <a:rect l="l" t="t" r="r" b="b"/>
              <a:pathLst>
                <a:path w="8241" h="6080" extrusionOk="0">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64"/>
          <p:cNvGrpSpPr/>
          <p:nvPr/>
        </p:nvGrpSpPr>
        <p:grpSpPr>
          <a:xfrm>
            <a:off x="1903737" y="3215540"/>
            <a:ext cx="411874" cy="370731"/>
            <a:chOff x="1903737" y="3215540"/>
            <a:chExt cx="411874" cy="370731"/>
          </a:xfrm>
        </p:grpSpPr>
        <p:sp>
          <p:nvSpPr>
            <p:cNvPr id="5783" name="Google Shape;5783;p64"/>
            <p:cNvSpPr/>
            <p:nvPr/>
          </p:nvSpPr>
          <p:spPr>
            <a:xfrm>
              <a:off x="2115940" y="3285661"/>
              <a:ext cx="77451" cy="75271"/>
            </a:xfrm>
            <a:custGeom>
              <a:avLst/>
              <a:gdLst/>
              <a:ahLst/>
              <a:cxnLst/>
              <a:rect l="l" t="t" r="r" b="b"/>
              <a:pathLst>
                <a:path w="2948" h="2865" extrusionOk="0">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4"/>
            <p:cNvSpPr/>
            <p:nvPr/>
          </p:nvSpPr>
          <p:spPr>
            <a:xfrm>
              <a:off x="2116939" y="3285425"/>
              <a:ext cx="44663" cy="74798"/>
            </a:xfrm>
            <a:custGeom>
              <a:avLst/>
              <a:gdLst/>
              <a:ahLst/>
              <a:cxnLst/>
              <a:rect l="l" t="t" r="r" b="b"/>
              <a:pathLst>
                <a:path w="1700" h="2847" extrusionOk="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4"/>
            <p:cNvSpPr/>
            <p:nvPr/>
          </p:nvSpPr>
          <p:spPr>
            <a:xfrm>
              <a:off x="2200407" y="3381609"/>
              <a:ext cx="28453" cy="28453"/>
            </a:xfrm>
            <a:custGeom>
              <a:avLst/>
              <a:gdLst/>
              <a:ahLst/>
              <a:cxnLst/>
              <a:rect l="l" t="t" r="r" b="b"/>
              <a:pathLst>
                <a:path w="1083" h="1083" extrusionOk="0">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4"/>
            <p:cNvSpPr/>
            <p:nvPr/>
          </p:nvSpPr>
          <p:spPr>
            <a:xfrm>
              <a:off x="1942174" y="3547073"/>
              <a:ext cx="28453" cy="28453"/>
            </a:xfrm>
            <a:custGeom>
              <a:avLst/>
              <a:gdLst/>
              <a:ahLst/>
              <a:cxnLst/>
              <a:rect l="l" t="t" r="r" b="b"/>
              <a:pathLst>
                <a:path w="1083" h="1083" extrusionOk="0">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4"/>
            <p:cNvSpPr/>
            <p:nvPr/>
          </p:nvSpPr>
          <p:spPr>
            <a:xfrm>
              <a:off x="1903737" y="3215540"/>
              <a:ext cx="411874" cy="370731"/>
            </a:xfrm>
            <a:custGeom>
              <a:avLst/>
              <a:gdLst/>
              <a:ahLst/>
              <a:cxnLst/>
              <a:rect l="l" t="t" r="r" b="b"/>
              <a:pathLst>
                <a:path w="15677" h="14111" extrusionOk="0">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4"/>
            <p:cNvSpPr/>
            <p:nvPr/>
          </p:nvSpPr>
          <p:spPr>
            <a:xfrm>
              <a:off x="1920867" y="3246752"/>
              <a:ext cx="360275" cy="338889"/>
            </a:xfrm>
            <a:custGeom>
              <a:avLst/>
              <a:gdLst/>
              <a:ahLst/>
              <a:cxnLst/>
              <a:rect l="l" t="t" r="r" b="b"/>
              <a:pathLst>
                <a:path w="13713" h="12899" extrusionOk="0">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4"/>
            <p:cNvSpPr/>
            <p:nvPr/>
          </p:nvSpPr>
          <p:spPr>
            <a:xfrm>
              <a:off x="2146285" y="3395822"/>
              <a:ext cx="16972" cy="16972"/>
            </a:xfrm>
            <a:custGeom>
              <a:avLst/>
              <a:gdLst/>
              <a:ahLst/>
              <a:cxnLst/>
              <a:rect l="l" t="t" r="r" b="b"/>
              <a:pathLst>
                <a:path w="646" h="646" extrusionOk="0">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4"/>
            <p:cNvSpPr/>
            <p:nvPr/>
          </p:nvSpPr>
          <p:spPr>
            <a:xfrm>
              <a:off x="1925228" y="3497497"/>
              <a:ext cx="16972" cy="16972"/>
            </a:xfrm>
            <a:custGeom>
              <a:avLst/>
              <a:gdLst/>
              <a:ahLst/>
              <a:cxnLst/>
              <a:rect l="l" t="t" r="r" b="b"/>
              <a:pathLst>
                <a:path w="646" h="646" extrusionOk="0">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4"/>
            <p:cNvSpPr/>
            <p:nvPr/>
          </p:nvSpPr>
          <p:spPr>
            <a:xfrm>
              <a:off x="2200407" y="3265169"/>
              <a:ext cx="16972" cy="16972"/>
            </a:xfrm>
            <a:custGeom>
              <a:avLst/>
              <a:gdLst/>
              <a:ahLst/>
              <a:cxnLst/>
              <a:rect l="l" t="t" r="r" b="b"/>
              <a:pathLst>
                <a:path w="646" h="646" extrusionOk="0">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64"/>
          <p:cNvGrpSpPr/>
          <p:nvPr/>
        </p:nvGrpSpPr>
        <p:grpSpPr>
          <a:xfrm>
            <a:off x="2468465" y="3248854"/>
            <a:ext cx="397818" cy="304078"/>
            <a:chOff x="2468465" y="3248854"/>
            <a:chExt cx="397818" cy="304078"/>
          </a:xfrm>
        </p:grpSpPr>
        <p:sp>
          <p:nvSpPr>
            <p:cNvPr id="5793" name="Google Shape;5793;p64"/>
            <p:cNvSpPr/>
            <p:nvPr/>
          </p:nvSpPr>
          <p:spPr>
            <a:xfrm>
              <a:off x="2488511" y="3248854"/>
              <a:ext cx="182988" cy="99967"/>
            </a:xfrm>
            <a:custGeom>
              <a:avLst/>
              <a:gdLst/>
              <a:ahLst/>
              <a:cxnLst/>
              <a:rect l="l" t="t" r="r" b="b"/>
              <a:pathLst>
                <a:path w="6965" h="3805" extrusionOk="0">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4"/>
            <p:cNvSpPr/>
            <p:nvPr/>
          </p:nvSpPr>
          <p:spPr>
            <a:xfrm>
              <a:off x="2468465" y="3303448"/>
              <a:ext cx="397818" cy="211389"/>
            </a:xfrm>
            <a:custGeom>
              <a:avLst/>
              <a:gdLst/>
              <a:ahLst/>
              <a:cxnLst/>
              <a:rect l="l" t="t" r="r" b="b"/>
              <a:pathLst>
                <a:path w="15142" h="8046" extrusionOk="0">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4"/>
            <p:cNvSpPr/>
            <p:nvPr/>
          </p:nvSpPr>
          <p:spPr>
            <a:xfrm>
              <a:off x="2473930" y="3387073"/>
              <a:ext cx="138141" cy="127763"/>
            </a:xfrm>
            <a:custGeom>
              <a:avLst/>
              <a:gdLst/>
              <a:ahLst/>
              <a:cxnLst/>
              <a:rect l="l" t="t" r="r" b="b"/>
              <a:pathLst>
                <a:path w="5258" h="4863" extrusionOk="0">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4"/>
            <p:cNvSpPr/>
            <p:nvPr/>
          </p:nvSpPr>
          <p:spPr>
            <a:xfrm>
              <a:off x="2488327" y="3279382"/>
              <a:ext cx="55409" cy="69438"/>
            </a:xfrm>
            <a:custGeom>
              <a:avLst/>
              <a:gdLst/>
              <a:ahLst/>
              <a:cxnLst/>
              <a:rect l="l" t="t" r="r" b="b"/>
              <a:pathLst>
                <a:path w="2109" h="2643" extrusionOk="0">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4"/>
            <p:cNvSpPr/>
            <p:nvPr/>
          </p:nvSpPr>
          <p:spPr>
            <a:xfrm>
              <a:off x="2603663" y="3420807"/>
              <a:ext cx="246226" cy="132124"/>
            </a:xfrm>
            <a:custGeom>
              <a:avLst/>
              <a:gdLst/>
              <a:ahLst/>
              <a:cxnLst/>
              <a:rect l="l" t="t" r="r" b="b"/>
              <a:pathLst>
                <a:path w="9372" h="5029" extrusionOk="0">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4"/>
            <p:cNvSpPr/>
            <p:nvPr/>
          </p:nvSpPr>
          <p:spPr>
            <a:xfrm>
              <a:off x="2603847" y="3422594"/>
              <a:ext cx="143264" cy="130338"/>
            </a:xfrm>
            <a:custGeom>
              <a:avLst/>
              <a:gdLst/>
              <a:ahLst/>
              <a:cxnLst/>
              <a:rect l="l" t="t" r="r" b="b"/>
              <a:pathLst>
                <a:path w="5453" h="4961" extrusionOk="0">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9" name="Google Shape;5799;p64"/>
          <p:cNvGrpSpPr/>
          <p:nvPr/>
        </p:nvGrpSpPr>
        <p:grpSpPr>
          <a:xfrm>
            <a:off x="3017166" y="3216013"/>
            <a:ext cx="394376" cy="369812"/>
            <a:chOff x="3017166" y="3216013"/>
            <a:chExt cx="394376" cy="369812"/>
          </a:xfrm>
        </p:grpSpPr>
        <p:sp>
          <p:nvSpPr>
            <p:cNvPr id="5800" name="Google Shape;5800;p64"/>
            <p:cNvSpPr/>
            <p:nvPr/>
          </p:nvSpPr>
          <p:spPr>
            <a:xfrm>
              <a:off x="3017166" y="3216013"/>
              <a:ext cx="394376" cy="369812"/>
            </a:xfrm>
            <a:custGeom>
              <a:avLst/>
              <a:gdLst/>
              <a:ahLst/>
              <a:cxnLst/>
              <a:rect l="l" t="t" r="r" b="b"/>
              <a:pathLst>
                <a:path w="15011"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4"/>
            <p:cNvSpPr/>
            <p:nvPr/>
          </p:nvSpPr>
          <p:spPr>
            <a:xfrm>
              <a:off x="3017166" y="3216013"/>
              <a:ext cx="231093" cy="369812"/>
            </a:xfrm>
            <a:custGeom>
              <a:avLst/>
              <a:gdLst/>
              <a:ahLst/>
              <a:cxnLst/>
              <a:rect l="l" t="t" r="r" b="b"/>
              <a:pathLst>
                <a:path w="8796" h="14076" extrusionOk="0">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64"/>
          <p:cNvGrpSpPr/>
          <p:nvPr/>
        </p:nvGrpSpPr>
        <p:grpSpPr>
          <a:xfrm>
            <a:off x="4210043" y="3213228"/>
            <a:ext cx="199014" cy="375408"/>
            <a:chOff x="4210043" y="3213228"/>
            <a:chExt cx="199014" cy="375408"/>
          </a:xfrm>
        </p:grpSpPr>
        <p:sp>
          <p:nvSpPr>
            <p:cNvPr id="5803" name="Google Shape;5803;p64"/>
            <p:cNvSpPr/>
            <p:nvPr/>
          </p:nvSpPr>
          <p:spPr>
            <a:xfrm>
              <a:off x="4295875" y="3440091"/>
              <a:ext cx="27350" cy="148545"/>
            </a:xfrm>
            <a:custGeom>
              <a:avLst/>
              <a:gdLst/>
              <a:ahLst/>
              <a:cxnLst/>
              <a:rect l="l" t="t" r="r" b="b"/>
              <a:pathLst>
                <a:path w="1041" h="5654" extrusionOk="0">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4"/>
            <p:cNvSpPr/>
            <p:nvPr/>
          </p:nvSpPr>
          <p:spPr>
            <a:xfrm>
              <a:off x="4299684" y="3447264"/>
              <a:ext cx="84781" cy="139849"/>
            </a:xfrm>
            <a:custGeom>
              <a:avLst/>
              <a:gdLst/>
              <a:ahLst/>
              <a:cxnLst/>
              <a:rect l="l" t="t" r="r" b="b"/>
              <a:pathLst>
                <a:path w="3227" h="5323" extrusionOk="0">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4"/>
            <p:cNvSpPr/>
            <p:nvPr/>
          </p:nvSpPr>
          <p:spPr>
            <a:xfrm>
              <a:off x="4234450" y="3447158"/>
              <a:ext cx="84965" cy="139954"/>
            </a:xfrm>
            <a:custGeom>
              <a:avLst/>
              <a:gdLst/>
              <a:ahLst/>
              <a:cxnLst/>
              <a:rect l="l" t="t" r="r" b="b"/>
              <a:pathLst>
                <a:path w="3234" h="5327" extrusionOk="0">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4"/>
            <p:cNvSpPr/>
            <p:nvPr/>
          </p:nvSpPr>
          <p:spPr>
            <a:xfrm>
              <a:off x="4294036" y="3213228"/>
              <a:ext cx="30844" cy="42667"/>
            </a:xfrm>
            <a:custGeom>
              <a:avLst/>
              <a:gdLst/>
              <a:ahLst/>
              <a:cxnLst/>
              <a:rect l="l" t="t" r="r" b="b"/>
              <a:pathLst>
                <a:path w="1174" h="1624" extrusionOk="0">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4"/>
            <p:cNvSpPr/>
            <p:nvPr/>
          </p:nvSpPr>
          <p:spPr>
            <a:xfrm>
              <a:off x="4229721" y="3254581"/>
              <a:ext cx="159474" cy="193392"/>
            </a:xfrm>
            <a:custGeom>
              <a:avLst/>
              <a:gdLst/>
              <a:ahLst/>
              <a:cxnLst/>
              <a:rect l="l" t="t" r="r" b="b"/>
              <a:pathLst>
                <a:path w="6070" h="7361" extrusionOk="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4"/>
            <p:cNvSpPr/>
            <p:nvPr/>
          </p:nvSpPr>
          <p:spPr>
            <a:xfrm>
              <a:off x="4253418" y="3254581"/>
              <a:ext cx="135776" cy="193392"/>
            </a:xfrm>
            <a:custGeom>
              <a:avLst/>
              <a:gdLst/>
              <a:ahLst/>
              <a:cxnLst/>
              <a:rect l="l" t="t" r="r" b="b"/>
              <a:pathLst>
                <a:path w="5168" h="7361" extrusionOk="0">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4"/>
            <p:cNvSpPr/>
            <p:nvPr/>
          </p:nvSpPr>
          <p:spPr>
            <a:xfrm>
              <a:off x="4210043" y="3237635"/>
              <a:ext cx="199014" cy="31737"/>
            </a:xfrm>
            <a:custGeom>
              <a:avLst/>
              <a:gdLst/>
              <a:ahLst/>
              <a:cxnLst/>
              <a:rect l="l" t="t" r="r" b="b"/>
              <a:pathLst>
                <a:path w="7575" h="1208" extrusionOk="0">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4"/>
            <p:cNvSpPr/>
            <p:nvPr/>
          </p:nvSpPr>
          <p:spPr>
            <a:xfrm>
              <a:off x="4210043" y="3432998"/>
              <a:ext cx="199014" cy="31737"/>
            </a:xfrm>
            <a:custGeom>
              <a:avLst/>
              <a:gdLst/>
              <a:ahLst/>
              <a:cxnLst/>
              <a:rect l="l" t="t" r="r" b="b"/>
              <a:pathLst>
                <a:path w="7575" h="1208" extrusionOk="0">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4"/>
            <p:cNvSpPr/>
            <p:nvPr/>
          </p:nvSpPr>
          <p:spPr>
            <a:xfrm>
              <a:off x="4238286" y="3237635"/>
              <a:ext cx="170771" cy="31737"/>
            </a:xfrm>
            <a:custGeom>
              <a:avLst/>
              <a:gdLst/>
              <a:ahLst/>
              <a:cxnLst/>
              <a:rect l="l" t="t" r="r" b="b"/>
              <a:pathLst>
                <a:path w="6500" h="1208" extrusionOk="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4"/>
            <p:cNvSpPr/>
            <p:nvPr/>
          </p:nvSpPr>
          <p:spPr>
            <a:xfrm>
              <a:off x="4238286" y="3432998"/>
              <a:ext cx="170771" cy="31737"/>
            </a:xfrm>
            <a:custGeom>
              <a:avLst/>
              <a:gdLst/>
              <a:ahLst/>
              <a:cxnLst/>
              <a:rect l="l" t="t" r="r" b="b"/>
              <a:pathLst>
                <a:path w="6500" h="1208" extrusionOk="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3" name="Google Shape;5813;p64"/>
          <p:cNvGrpSpPr/>
          <p:nvPr/>
        </p:nvGrpSpPr>
        <p:grpSpPr>
          <a:xfrm>
            <a:off x="4818146" y="3203323"/>
            <a:ext cx="77845" cy="395165"/>
            <a:chOff x="4818146" y="3203323"/>
            <a:chExt cx="77845" cy="395165"/>
          </a:xfrm>
        </p:grpSpPr>
        <p:sp>
          <p:nvSpPr>
            <p:cNvPr id="5814" name="Google Shape;5814;p64"/>
            <p:cNvSpPr/>
            <p:nvPr/>
          </p:nvSpPr>
          <p:spPr>
            <a:xfrm>
              <a:off x="4818146" y="3203376"/>
              <a:ext cx="77845" cy="395112"/>
            </a:xfrm>
            <a:custGeom>
              <a:avLst/>
              <a:gdLst/>
              <a:ahLst/>
              <a:cxnLst/>
              <a:rect l="l" t="t" r="r" b="b"/>
              <a:pathLst>
                <a:path w="2963" h="15039" extrusionOk="0">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4"/>
            <p:cNvSpPr/>
            <p:nvPr/>
          </p:nvSpPr>
          <p:spPr>
            <a:xfrm>
              <a:off x="4818146" y="3523927"/>
              <a:ext cx="77845" cy="35731"/>
            </a:xfrm>
            <a:custGeom>
              <a:avLst/>
              <a:gdLst/>
              <a:ahLst/>
              <a:cxnLst/>
              <a:rect l="l" t="t" r="r" b="b"/>
              <a:pathLst>
                <a:path w="2963" h="1360" extrusionOk="0">
                  <a:moveTo>
                    <a:pt x="0" y="0"/>
                  </a:moveTo>
                  <a:lnTo>
                    <a:pt x="0" y="1360"/>
                  </a:lnTo>
                  <a:lnTo>
                    <a:pt x="2962" y="1360"/>
                  </a:lnTo>
                  <a:lnTo>
                    <a:pt x="2962" y="1332"/>
                  </a:lnTo>
                  <a:lnTo>
                    <a:pt x="296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4"/>
            <p:cNvSpPr/>
            <p:nvPr/>
          </p:nvSpPr>
          <p:spPr>
            <a:xfrm>
              <a:off x="4839821" y="3203323"/>
              <a:ext cx="34286" cy="35310"/>
            </a:xfrm>
            <a:custGeom>
              <a:avLst/>
              <a:gdLst/>
              <a:ahLst/>
              <a:cxnLst/>
              <a:rect l="l" t="t" r="r" b="b"/>
              <a:pathLst>
                <a:path w="1305" h="1344" extrusionOk="0">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4"/>
            <p:cNvSpPr/>
            <p:nvPr/>
          </p:nvSpPr>
          <p:spPr>
            <a:xfrm>
              <a:off x="4818146" y="3559631"/>
              <a:ext cx="77845" cy="38857"/>
            </a:xfrm>
            <a:custGeom>
              <a:avLst/>
              <a:gdLst/>
              <a:ahLst/>
              <a:cxnLst/>
              <a:rect l="l" t="t" r="r" b="b"/>
              <a:pathLst>
                <a:path w="2963" h="1479" extrusionOk="0">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4"/>
            <p:cNvSpPr/>
            <p:nvPr/>
          </p:nvSpPr>
          <p:spPr>
            <a:xfrm>
              <a:off x="4849857" y="3523927"/>
              <a:ext cx="46135" cy="35731"/>
            </a:xfrm>
            <a:custGeom>
              <a:avLst/>
              <a:gdLst/>
              <a:ahLst/>
              <a:cxnLst/>
              <a:rect l="l" t="t" r="r" b="b"/>
              <a:pathLst>
                <a:path w="1756" h="1360" extrusionOk="0">
                  <a:moveTo>
                    <a:pt x="0" y="0"/>
                  </a:moveTo>
                  <a:lnTo>
                    <a:pt x="0" y="1360"/>
                  </a:lnTo>
                  <a:lnTo>
                    <a:pt x="1755" y="1360"/>
                  </a:lnTo>
                  <a:lnTo>
                    <a:pt x="1755" y="1332"/>
                  </a:lnTo>
                  <a:lnTo>
                    <a:pt x="1755"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4"/>
            <p:cNvSpPr/>
            <p:nvPr/>
          </p:nvSpPr>
          <p:spPr>
            <a:xfrm>
              <a:off x="4849857" y="3559631"/>
              <a:ext cx="46135" cy="35573"/>
            </a:xfrm>
            <a:custGeom>
              <a:avLst/>
              <a:gdLst/>
              <a:ahLst/>
              <a:cxnLst/>
              <a:rect l="l" t="t" r="r" b="b"/>
              <a:pathLst>
                <a:path w="1756" h="1354" extrusionOk="0">
                  <a:moveTo>
                    <a:pt x="0" y="1"/>
                  </a:moveTo>
                  <a:cubicBezTo>
                    <a:pt x="0" y="584"/>
                    <a:pt x="340" y="1111"/>
                    <a:pt x="874" y="1353"/>
                  </a:cubicBezTo>
                  <a:cubicBezTo>
                    <a:pt x="1401" y="1111"/>
                    <a:pt x="1748" y="584"/>
                    <a:pt x="17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4"/>
            <p:cNvSpPr/>
            <p:nvPr/>
          </p:nvSpPr>
          <p:spPr>
            <a:xfrm>
              <a:off x="4818146" y="3274259"/>
              <a:ext cx="77845" cy="249694"/>
            </a:xfrm>
            <a:custGeom>
              <a:avLst/>
              <a:gdLst/>
              <a:ahLst/>
              <a:cxnLst/>
              <a:rect l="l" t="t" r="r" b="b"/>
              <a:pathLst>
                <a:path w="2963" h="9504" extrusionOk="0">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4"/>
            <p:cNvSpPr/>
            <p:nvPr/>
          </p:nvSpPr>
          <p:spPr>
            <a:xfrm>
              <a:off x="4849857" y="3274259"/>
              <a:ext cx="46135" cy="249694"/>
            </a:xfrm>
            <a:custGeom>
              <a:avLst/>
              <a:gdLst/>
              <a:ahLst/>
              <a:cxnLst/>
              <a:rect l="l" t="t" r="r" b="b"/>
              <a:pathLst>
                <a:path w="1756" h="9504" extrusionOk="0">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2" name="Google Shape;5822;p64"/>
          <p:cNvGrpSpPr/>
          <p:nvPr/>
        </p:nvGrpSpPr>
        <p:grpSpPr>
          <a:xfrm>
            <a:off x="5228890" y="3235428"/>
            <a:ext cx="344091" cy="332767"/>
            <a:chOff x="5228890" y="3235428"/>
            <a:chExt cx="344091" cy="332767"/>
          </a:xfrm>
        </p:grpSpPr>
        <p:sp>
          <p:nvSpPr>
            <p:cNvPr id="5823" name="Google Shape;5823;p64"/>
            <p:cNvSpPr/>
            <p:nvPr/>
          </p:nvSpPr>
          <p:spPr>
            <a:xfrm>
              <a:off x="5228890" y="3261701"/>
              <a:ext cx="316741" cy="306495"/>
            </a:xfrm>
            <a:custGeom>
              <a:avLst/>
              <a:gdLst/>
              <a:ahLst/>
              <a:cxnLst/>
              <a:rect l="l" t="t" r="r" b="b"/>
              <a:pathLst>
                <a:path w="12056" h="11666" extrusionOk="0">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4"/>
            <p:cNvSpPr/>
            <p:nvPr/>
          </p:nvSpPr>
          <p:spPr>
            <a:xfrm>
              <a:off x="5277731" y="3261701"/>
              <a:ext cx="65261" cy="82942"/>
            </a:xfrm>
            <a:custGeom>
              <a:avLst/>
              <a:gdLst/>
              <a:ahLst/>
              <a:cxnLst/>
              <a:rect l="l" t="t" r="r" b="b"/>
              <a:pathLst>
                <a:path w="2484" h="3157" extrusionOk="0">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4"/>
            <p:cNvSpPr/>
            <p:nvPr/>
          </p:nvSpPr>
          <p:spPr>
            <a:xfrm>
              <a:off x="5462137" y="3463053"/>
              <a:ext cx="83494" cy="64893"/>
            </a:xfrm>
            <a:custGeom>
              <a:avLst/>
              <a:gdLst/>
              <a:ahLst/>
              <a:cxnLst/>
              <a:rect l="l" t="t" r="r" b="b"/>
              <a:pathLst>
                <a:path w="3178" h="2470" extrusionOk="0">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4"/>
            <p:cNvSpPr/>
            <p:nvPr/>
          </p:nvSpPr>
          <p:spPr>
            <a:xfrm>
              <a:off x="5286663" y="3235428"/>
              <a:ext cx="90771" cy="111973"/>
            </a:xfrm>
            <a:custGeom>
              <a:avLst/>
              <a:gdLst/>
              <a:ahLst/>
              <a:cxnLst/>
              <a:rect l="l" t="t" r="r" b="b"/>
              <a:pathLst>
                <a:path w="3455" h="4262" extrusionOk="0">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4"/>
            <p:cNvSpPr/>
            <p:nvPr/>
          </p:nvSpPr>
          <p:spPr>
            <a:xfrm>
              <a:off x="5458328" y="3429740"/>
              <a:ext cx="114653" cy="88486"/>
            </a:xfrm>
            <a:custGeom>
              <a:avLst/>
              <a:gdLst/>
              <a:ahLst/>
              <a:cxnLst/>
              <a:rect l="l" t="t" r="r" b="b"/>
              <a:pathLst>
                <a:path w="4364" h="3368" extrusionOk="0">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8" name="Google Shape;5828;p64"/>
          <p:cNvGrpSpPr/>
          <p:nvPr/>
        </p:nvGrpSpPr>
        <p:grpSpPr>
          <a:xfrm>
            <a:off x="5757913" y="3227047"/>
            <a:ext cx="388544" cy="347927"/>
            <a:chOff x="5757913" y="3227047"/>
            <a:chExt cx="388544" cy="347927"/>
          </a:xfrm>
        </p:grpSpPr>
        <p:sp>
          <p:nvSpPr>
            <p:cNvPr id="5829" name="Google Shape;5829;p64"/>
            <p:cNvSpPr/>
            <p:nvPr/>
          </p:nvSpPr>
          <p:spPr>
            <a:xfrm>
              <a:off x="5757913" y="3227047"/>
              <a:ext cx="388544" cy="347927"/>
            </a:xfrm>
            <a:custGeom>
              <a:avLst/>
              <a:gdLst/>
              <a:ahLst/>
              <a:cxnLst/>
              <a:rect l="l" t="t" r="r" b="b"/>
              <a:pathLst>
                <a:path w="14789" h="13243" extrusionOk="0">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4"/>
            <p:cNvSpPr/>
            <p:nvPr/>
          </p:nvSpPr>
          <p:spPr>
            <a:xfrm>
              <a:off x="5758097" y="3227074"/>
              <a:ext cx="194101" cy="347743"/>
            </a:xfrm>
            <a:custGeom>
              <a:avLst/>
              <a:gdLst/>
              <a:ahLst/>
              <a:cxnLst/>
              <a:rect l="l" t="t" r="r" b="b"/>
              <a:pathLst>
                <a:path w="7388" h="13236" extrusionOk="0">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31" name="Google Shape;5831;p64"/>
          <p:cNvSpPr/>
          <p:nvPr/>
        </p:nvSpPr>
        <p:spPr>
          <a:xfrm>
            <a:off x="6898849" y="3377589"/>
            <a:ext cx="316925" cy="43770"/>
          </a:xfrm>
          <a:custGeom>
            <a:avLst/>
            <a:gdLst/>
            <a:ahLst/>
            <a:cxnLst/>
            <a:rect l="l" t="t" r="r" b="b"/>
            <a:pathLst>
              <a:path w="12063" h="1666" extrusionOk="0">
                <a:moveTo>
                  <a:pt x="8" y="1"/>
                </a:moveTo>
                <a:lnTo>
                  <a:pt x="1" y="1665"/>
                </a:lnTo>
                <a:lnTo>
                  <a:pt x="12063" y="1665"/>
                </a:lnTo>
                <a:lnTo>
                  <a:pt x="1205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4"/>
          <p:cNvSpPr/>
          <p:nvPr/>
        </p:nvSpPr>
        <p:spPr>
          <a:xfrm>
            <a:off x="6996346" y="3227074"/>
            <a:ext cx="128867" cy="61977"/>
          </a:xfrm>
          <a:custGeom>
            <a:avLst/>
            <a:gdLst/>
            <a:ahLst/>
            <a:cxnLst/>
            <a:rect l="l" t="t" r="r" b="b"/>
            <a:pathLst>
              <a:path w="4905" h="2359" extrusionOk="0">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4"/>
          <p:cNvSpPr/>
          <p:nvPr/>
        </p:nvSpPr>
        <p:spPr>
          <a:xfrm>
            <a:off x="6996346" y="3262778"/>
            <a:ext cx="128867" cy="26273"/>
          </a:xfrm>
          <a:custGeom>
            <a:avLst/>
            <a:gdLst/>
            <a:ahLst/>
            <a:cxnLst/>
            <a:rect l="l" t="t" r="r" b="b"/>
            <a:pathLst>
              <a:path w="4905" h="1000" extrusionOk="0">
                <a:moveTo>
                  <a:pt x="999" y="1"/>
                </a:moveTo>
                <a:lnTo>
                  <a:pt x="1" y="1000"/>
                </a:lnTo>
                <a:lnTo>
                  <a:pt x="4905" y="1000"/>
                </a:lnTo>
                <a:lnTo>
                  <a:pt x="3906"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4"/>
          <p:cNvSpPr/>
          <p:nvPr/>
        </p:nvSpPr>
        <p:spPr>
          <a:xfrm>
            <a:off x="6918186" y="3280092"/>
            <a:ext cx="278278" cy="260439"/>
          </a:xfrm>
          <a:custGeom>
            <a:avLst/>
            <a:gdLst/>
            <a:ahLst/>
            <a:cxnLst/>
            <a:rect l="l" t="t" r="r" b="b"/>
            <a:pathLst>
              <a:path w="10592" h="9913" extrusionOk="0">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4"/>
          <p:cNvSpPr/>
          <p:nvPr/>
        </p:nvSpPr>
        <p:spPr>
          <a:xfrm>
            <a:off x="7177127" y="3279908"/>
            <a:ext cx="19337" cy="260623"/>
          </a:xfrm>
          <a:custGeom>
            <a:avLst/>
            <a:gdLst/>
            <a:ahLst/>
            <a:cxnLst/>
            <a:rect l="l" t="t" r="r" b="b"/>
            <a:pathLst>
              <a:path w="736" h="9920" extrusionOk="0">
                <a:moveTo>
                  <a:pt x="0" y="1"/>
                </a:moveTo>
                <a:lnTo>
                  <a:pt x="0" y="9920"/>
                </a:lnTo>
                <a:lnTo>
                  <a:pt x="736" y="9920"/>
                </a:lnTo>
                <a:lnTo>
                  <a:pt x="736" y="216"/>
                </a:lnTo>
                <a:cubicBezTo>
                  <a:pt x="736" y="98"/>
                  <a:pt x="638" y="1"/>
                  <a:pt x="52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4"/>
          <p:cNvSpPr/>
          <p:nvPr/>
        </p:nvSpPr>
        <p:spPr>
          <a:xfrm>
            <a:off x="6918186" y="3367579"/>
            <a:ext cx="278278" cy="172952"/>
          </a:xfrm>
          <a:custGeom>
            <a:avLst/>
            <a:gdLst/>
            <a:ahLst/>
            <a:cxnLst/>
            <a:rect l="l" t="t" r="r" b="b"/>
            <a:pathLst>
              <a:path w="10592" h="6583" extrusionOk="0">
                <a:moveTo>
                  <a:pt x="0" y="0"/>
                </a:moveTo>
                <a:lnTo>
                  <a:pt x="0" y="6583"/>
                </a:lnTo>
                <a:lnTo>
                  <a:pt x="10592" y="6583"/>
                </a:lnTo>
                <a:lnTo>
                  <a:pt x="10592" y="0"/>
                </a:lnTo>
                <a:lnTo>
                  <a:pt x="5299" y="3794"/>
                </a:lnTo>
                <a:lnTo>
                  <a:pt x="0"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4"/>
          <p:cNvSpPr/>
          <p:nvPr/>
        </p:nvSpPr>
        <p:spPr>
          <a:xfrm>
            <a:off x="6958619" y="3418784"/>
            <a:ext cx="197385" cy="10588"/>
          </a:xfrm>
          <a:custGeom>
            <a:avLst/>
            <a:gdLst/>
            <a:ahLst/>
            <a:cxnLst/>
            <a:rect l="l" t="t" r="r" b="b"/>
            <a:pathLst>
              <a:path w="7513" h="403" extrusionOk="0">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4"/>
          <p:cNvSpPr/>
          <p:nvPr/>
        </p:nvSpPr>
        <p:spPr>
          <a:xfrm>
            <a:off x="6992511" y="3441378"/>
            <a:ext cx="129970" cy="10588"/>
          </a:xfrm>
          <a:custGeom>
            <a:avLst/>
            <a:gdLst/>
            <a:ahLst/>
            <a:cxnLst/>
            <a:rect l="l" t="t" r="r" b="b"/>
            <a:pathLst>
              <a:path w="4947" h="403" extrusionOk="0">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4"/>
          <p:cNvSpPr/>
          <p:nvPr/>
        </p:nvSpPr>
        <p:spPr>
          <a:xfrm>
            <a:off x="7021489" y="3463789"/>
            <a:ext cx="70016" cy="10588"/>
          </a:xfrm>
          <a:custGeom>
            <a:avLst/>
            <a:gdLst/>
            <a:ahLst/>
            <a:cxnLst/>
            <a:rect l="l" t="t" r="r" b="b"/>
            <a:pathLst>
              <a:path w="2665" h="403" extrusionOk="0">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4"/>
          <p:cNvSpPr/>
          <p:nvPr/>
        </p:nvSpPr>
        <p:spPr>
          <a:xfrm>
            <a:off x="6894856" y="3377510"/>
            <a:ext cx="324938" cy="197280"/>
          </a:xfrm>
          <a:custGeom>
            <a:avLst/>
            <a:gdLst/>
            <a:ahLst/>
            <a:cxnLst/>
            <a:rect l="l" t="t" r="r" b="b"/>
            <a:pathLst>
              <a:path w="12368" h="7509" extrusionOk="0">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4"/>
          <p:cNvSpPr/>
          <p:nvPr/>
        </p:nvSpPr>
        <p:spPr>
          <a:xfrm>
            <a:off x="7202454" y="3377641"/>
            <a:ext cx="17340" cy="197149"/>
          </a:xfrm>
          <a:custGeom>
            <a:avLst/>
            <a:gdLst/>
            <a:ahLst/>
            <a:cxnLst/>
            <a:rect l="l" t="t" r="r" b="b"/>
            <a:pathLst>
              <a:path w="660" h="7504" extrusionOk="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4"/>
          <p:cNvSpPr/>
          <p:nvPr/>
        </p:nvSpPr>
        <p:spPr>
          <a:xfrm>
            <a:off x="6955361" y="3318371"/>
            <a:ext cx="32630" cy="32630"/>
          </a:xfrm>
          <a:custGeom>
            <a:avLst/>
            <a:gdLst/>
            <a:ahLst/>
            <a:cxnLst/>
            <a:rect l="l" t="t" r="r" b="b"/>
            <a:pathLst>
              <a:path w="1242" h="1242" extrusionOk="0">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4"/>
          <p:cNvSpPr/>
          <p:nvPr/>
        </p:nvSpPr>
        <p:spPr>
          <a:xfrm>
            <a:off x="7009115" y="3313090"/>
            <a:ext cx="36466" cy="10588"/>
          </a:xfrm>
          <a:custGeom>
            <a:avLst/>
            <a:gdLst/>
            <a:ahLst/>
            <a:cxnLst/>
            <a:rect l="l" t="t" r="r" b="b"/>
            <a:pathLst>
              <a:path w="1388" h="403" extrusionOk="0">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4"/>
          <p:cNvSpPr/>
          <p:nvPr/>
        </p:nvSpPr>
        <p:spPr>
          <a:xfrm>
            <a:off x="7009115" y="3341149"/>
            <a:ext cx="113366" cy="10588"/>
          </a:xfrm>
          <a:custGeom>
            <a:avLst/>
            <a:gdLst/>
            <a:ahLst/>
            <a:cxnLst/>
            <a:rect l="l" t="t" r="r" b="b"/>
            <a:pathLst>
              <a:path w="4315" h="403" extrusionOk="0">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4"/>
          <p:cNvSpPr/>
          <p:nvPr/>
        </p:nvSpPr>
        <p:spPr>
          <a:xfrm>
            <a:off x="6961010" y="3385234"/>
            <a:ext cx="69806" cy="10614"/>
          </a:xfrm>
          <a:custGeom>
            <a:avLst/>
            <a:gdLst/>
            <a:ahLst/>
            <a:cxnLst/>
            <a:rect l="l" t="t" r="r" b="b"/>
            <a:pathLst>
              <a:path w="2657" h="404" extrusionOk="0">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4"/>
          <p:cNvSpPr/>
          <p:nvPr/>
        </p:nvSpPr>
        <p:spPr>
          <a:xfrm>
            <a:off x="6921443" y="3539060"/>
            <a:ext cx="57248" cy="10588"/>
          </a:xfrm>
          <a:custGeom>
            <a:avLst/>
            <a:gdLst/>
            <a:ahLst/>
            <a:cxnLst/>
            <a:rect l="l" t="t" r="r" b="b"/>
            <a:pathLst>
              <a:path w="2179" h="403" extrusionOk="0">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47" name="Google Shape;5847;p64"/>
          <p:cNvGrpSpPr/>
          <p:nvPr/>
        </p:nvGrpSpPr>
        <p:grpSpPr>
          <a:xfrm>
            <a:off x="7414946" y="3220873"/>
            <a:ext cx="360091" cy="360117"/>
            <a:chOff x="7414946" y="3220873"/>
            <a:chExt cx="360091" cy="360117"/>
          </a:xfrm>
        </p:grpSpPr>
        <p:sp>
          <p:nvSpPr>
            <p:cNvPr id="5848" name="Google Shape;5848;p64"/>
            <p:cNvSpPr/>
            <p:nvPr/>
          </p:nvSpPr>
          <p:spPr>
            <a:xfrm>
              <a:off x="7414946" y="3305234"/>
              <a:ext cx="151619" cy="195389"/>
            </a:xfrm>
            <a:custGeom>
              <a:avLst/>
              <a:gdLst/>
              <a:ahLst/>
              <a:cxnLst/>
              <a:rect l="l" t="t" r="r" b="b"/>
              <a:pathLst>
                <a:path w="5771" h="7437" extrusionOk="0">
                  <a:moveTo>
                    <a:pt x="0" y="1"/>
                  </a:moveTo>
                  <a:lnTo>
                    <a:pt x="0" y="4572"/>
                  </a:lnTo>
                  <a:lnTo>
                    <a:pt x="5771" y="7437"/>
                  </a:lnTo>
                  <a:lnTo>
                    <a:pt x="4571" y="1360"/>
                  </a:lnTo>
                  <a:lnTo>
                    <a:pt x="902" y="272"/>
                  </a:lnTo>
                  <a:lnTo>
                    <a:pt x="0"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4"/>
            <p:cNvSpPr/>
            <p:nvPr/>
          </p:nvSpPr>
          <p:spPr>
            <a:xfrm>
              <a:off x="7414946" y="3425326"/>
              <a:ext cx="143789" cy="155665"/>
            </a:xfrm>
            <a:custGeom>
              <a:avLst/>
              <a:gdLst/>
              <a:ahLst/>
              <a:cxnLst/>
              <a:rect l="l" t="t" r="r" b="b"/>
              <a:pathLst>
                <a:path w="5473" h="5925" extrusionOk="0">
                  <a:moveTo>
                    <a:pt x="0" y="1"/>
                  </a:moveTo>
                  <a:lnTo>
                    <a:pt x="0" y="4572"/>
                  </a:lnTo>
                  <a:lnTo>
                    <a:pt x="4571" y="5924"/>
                  </a:lnTo>
                  <a:lnTo>
                    <a:pt x="5473" y="3642"/>
                  </a:lnTo>
                  <a:lnTo>
                    <a:pt x="4571" y="1353"/>
                  </a:lnTo>
                  <a:lnTo>
                    <a:pt x="0"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4"/>
            <p:cNvSpPr/>
            <p:nvPr/>
          </p:nvSpPr>
          <p:spPr>
            <a:xfrm>
              <a:off x="7735471" y="3430265"/>
              <a:ext cx="39566" cy="150725"/>
            </a:xfrm>
            <a:custGeom>
              <a:avLst/>
              <a:gdLst/>
              <a:ahLst/>
              <a:cxnLst/>
              <a:rect l="l" t="t" r="r" b="b"/>
              <a:pathLst>
                <a:path w="1506" h="5737" extrusionOk="0">
                  <a:moveTo>
                    <a:pt x="1" y="0"/>
                  </a:moveTo>
                  <a:lnTo>
                    <a:pt x="604" y="5466"/>
                  </a:lnTo>
                  <a:lnTo>
                    <a:pt x="1506" y="5736"/>
                  </a:lnTo>
                  <a:lnTo>
                    <a:pt x="1506" y="1165"/>
                  </a:lnTo>
                  <a:lnTo>
                    <a:pt x="1" y="0"/>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4"/>
            <p:cNvSpPr/>
            <p:nvPr/>
          </p:nvSpPr>
          <p:spPr>
            <a:xfrm>
              <a:off x="7623418" y="3393641"/>
              <a:ext cx="127947" cy="180229"/>
            </a:xfrm>
            <a:custGeom>
              <a:avLst/>
              <a:gdLst/>
              <a:ahLst/>
              <a:cxnLst/>
              <a:rect l="l" t="t" r="r" b="b"/>
              <a:pathLst>
                <a:path w="4870" h="6860" extrusionOk="0">
                  <a:moveTo>
                    <a:pt x="0" y="0"/>
                  </a:moveTo>
                  <a:lnTo>
                    <a:pt x="1200" y="5778"/>
                  </a:lnTo>
                  <a:lnTo>
                    <a:pt x="4869" y="6860"/>
                  </a:lnTo>
                  <a:lnTo>
                    <a:pt x="4869" y="2296"/>
                  </a:lnTo>
                  <a:lnTo>
                    <a:pt x="0" y="0"/>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4"/>
            <p:cNvSpPr/>
            <p:nvPr/>
          </p:nvSpPr>
          <p:spPr>
            <a:xfrm>
              <a:off x="7535038" y="3420045"/>
              <a:ext cx="119908" cy="160945"/>
            </a:xfrm>
            <a:custGeom>
              <a:avLst/>
              <a:gdLst/>
              <a:ahLst/>
              <a:cxnLst/>
              <a:rect l="l" t="t" r="r" b="b"/>
              <a:pathLst>
                <a:path w="4564" h="6126" extrusionOk="0">
                  <a:moveTo>
                    <a:pt x="2282" y="1"/>
                  </a:moveTo>
                  <a:lnTo>
                    <a:pt x="0" y="1554"/>
                  </a:lnTo>
                  <a:lnTo>
                    <a:pt x="0" y="6125"/>
                  </a:lnTo>
                  <a:lnTo>
                    <a:pt x="4564" y="4773"/>
                  </a:lnTo>
                  <a:lnTo>
                    <a:pt x="4564" y="202"/>
                  </a:lnTo>
                  <a:lnTo>
                    <a:pt x="2282" y="1"/>
                  </a:lnTo>
                  <a:close/>
                </a:path>
              </a:pathLst>
            </a:custGeom>
            <a:solidFill>
              <a:srgbClr val="94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4"/>
            <p:cNvSpPr/>
            <p:nvPr/>
          </p:nvSpPr>
          <p:spPr>
            <a:xfrm>
              <a:off x="7735471" y="3333845"/>
              <a:ext cx="39566" cy="127054"/>
            </a:xfrm>
            <a:custGeom>
              <a:avLst/>
              <a:gdLst/>
              <a:ahLst/>
              <a:cxnLst/>
              <a:rect l="l" t="t" r="r" b="b"/>
              <a:pathLst>
                <a:path w="1506" h="4836" extrusionOk="0">
                  <a:moveTo>
                    <a:pt x="604" y="1"/>
                  </a:moveTo>
                  <a:lnTo>
                    <a:pt x="1" y="2290"/>
                  </a:lnTo>
                  <a:lnTo>
                    <a:pt x="604" y="4572"/>
                  </a:lnTo>
                  <a:lnTo>
                    <a:pt x="1506" y="4835"/>
                  </a:lnTo>
                  <a:lnTo>
                    <a:pt x="1506" y="271"/>
                  </a:lnTo>
                  <a:lnTo>
                    <a:pt x="60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4"/>
            <p:cNvSpPr/>
            <p:nvPr/>
          </p:nvSpPr>
          <p:spPr>
            <a:xfrm>
              <a:off x="7631248" y="3305234"/>
              <a:ext cx="120118" cy="148729"/>
            </a:xfrm>
            <a:custGeom>
              <a:avLst/>
              <a:gdLst/>
              <a:ahLst/>
              <a:cxnLst/>
              <a:rect l="l" t="t" r="r" b="b"/>
              <a:pathLst>
                <a:path w="4572" h="5661" extrusionOk="0">
                  <a:moveTo>
                    <a:pt x="902" y="1"/>
                  </a:moveTo>
                  <a:lnTo>
                    <a:pt x="0" y="2290"/>
                  </a:lnTo>
                  <a:lnTo>
                    <a:pt x="902" y="4572"/>
                  </a:lnTo>
                  <a:lnTo>
                    <a:pt x="4571" y="5661"/>
                  </a:lnTo>
                  <a:lnTo>
                    <a:pt x="4571" y="1090"/>
                  </a:lnTo>
                  <a:lnTo>
                    <a:pt x="902" y="1"/>
                  </a:lnTo>
                  <a:close/>
                </a:path>
              </a:pathLst>
            </a:custGeom>
            <a:solidFill>
              <a:srgbClr val="C2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4"/>
            <p:cNvSpPr/>
            <p:nvPr/>
          </p:nvSpPr>
          <p:spPr>
            <a:xfrm>
              <a:off x="7535038" y="3305234"/>
              <a:ext cx="119908" cy="155665"/>
            </a:xfrm>
            <a:custGeom>
              <a:avLst/>
              <a:gdLst/>
              <a:ahLst/>
              <a:cxnLst/>
              <a:rect l="l" t="t" r="r" b="b"/>
              <a:pathLst>
                <a:path w="4564" h="5925" extrusionOk="0">
                  <a:moveTo>
                    <a:pt x="4564" y="1"/>
                  </a:moveTo>
                  <a:lnTo>
                    <a:pt x="0" y="1360"/>
                  </a:lnTo>
                  <a:lnTo>
                    <a:pt x="0" y="5924"/>
                  </a:lnTo>
                  <a:lnTo>
                    <a:pt x="4564" y="4572"/>
                  </a:lnTo>
                  <a:lnTo>
                    <a:pt x="4564" y="1"/>
                  </a:lnTo>
                  <a:close/>
                </a:path>
              </a:pathLst>
            </a:custGeom>
            <a:solidFill>
              <a:srgbClr val="AC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4"/>
            <p:cNvSpPr/>
            <p:nvPr/>
          </p:nvSpPr>
          <p:spPr>
            <a:xfrm>
              <a:off x="7654945" y="3220873"/>
              <a:ext cx="67258" cy="180807"/>
            </a:xfrm>
            <a:custGeom>
              <a:avLst/>
              <a:gdLst/>
              <a:ahLst/>
              <a:cxnLst/>
              <a:rect l="l" t="t" r="r" b="b"/>
              <a:pathLst>
                <a:path w="2560" h="6882" extrusionOk="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4"/>
            <p:cNvSpPr/>
            <p:nvPr/>
          </p:nvSpPr>
          <p:spPr>
            <a:xfrm>
              <a:off x="7587688" y="3220873"/>
              <a:ext cx="118831" cy="180807"/>
            </a:xfrm>
            <a:custGeom>
              <a:avLst/>
              <a:gdLst/>
              <a:ahLst/>
              <a:cxnLst/>
              <a:rect l="l" t="t" r="r" b="b"/>
              <a:pathLst>
                <a:path w="4523" h="6882" extrusionOk="0">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4"/>
            <p:cNvSpPr/>
            <p:nvPr/>
          </p:nvSpPr>
          <p:spPr>
            <a:xfrm>
              <a:off x="7607366" y="3252479"/>
              <a:ext cx="83310" cy="71382"/>
            </a:xfrm>
            <a:custGeom>
              <a:avLst/>
              <a:gdLst/>
              <a:ahLst/>
              <a:cxnLst/>
              <a:rect l="l" t="t" r="r" b="b"/>
              <a:pathLst>
                <a:path w="3171" h="2717" extrusionOk="0">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59" name="Google Shape;5859;p64"/>
          <p:cNvGrpSpPr/>
          <p:nvPr/>
        </p:nvGrpSpPr>
        <p:grpSpPr>
          <a:xfrm>
            <a:off x="8027227" y="3215041"/>
            <a:ext cx="231829" cy="371782"/>
            <a:chOff x="8027227" y="3215041"/>
            <a:chExt cx="231829" cy="371782"/>
          </a:xfrm>
        </p:grpSpPr>
        <p:sp>
          <p:nvSpPr>
            <p:cNvPr id="5860" name="Google Shape;5860;p64"/>
            <p:cNvSpPr/>
            <p:nvPr/>
          </p:nvSpPr>
          <p:spPr>
            <a:xfrm>
              <a:off x="8135102" y="3239080"/>
              <a:ext cx="123954" cy="131967"/>
            </a:xfrm>
            <a:custGeom>
              <a:avLst/>
              <a:gdLst/>
              <a:ahLst/>
              <a:cxnLst/>
              <a:rect l="l" t="t" r="r" b="b"/>
              <a:pathLst>
                <a:path w="4718" h="5023" extrusionOk="0">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4"/>
            <p:cNvSpPr/>
            <p:nvPr/>
          </p:nvSpPr>
          <p:spPr>
            <a:xfrm>
              <a:off x="8135285" y="3240184"/>
              <a:ext cx="40302" cy="22805"/>
            </a:xfrm>
            <a:custGeom>
              <a:avLst/>
              <a:gdLst/>
              <a:ahLst/>
              <a:cxnLst/>
              <a:rect l="l" t="t" r="r" b="b"/>
              <a:pathLst>
                <a:path w="1534" h="868" extrusionOk="0">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4"/>
            <p:cNvSpPr/>
            <p:nvPr/>
          </p:nvSpPr>
          <p:spPr>
            <a:xfrm>
              <a:off x="8057309" y="3262962"/>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4"/>
            <p:cNvSpPr/>
            <p:nvPr/>
          </p:nvSpPr>
          <p:spPr>
            <a:xfrm>
              <a:off x="8057309" y="3382870"/>
              <a:ext cx="23882" cy="12059"/>
            </a:xfrm>
            <a:custGeom>
              <a:avLst/>
              <a:gdLst/>
              <a:ahLst/>
              <a:cxnLst/>
              <a:rect l="l" t="t" r="r" b="b"/>
              <a:pathLst>
                <a:path w="909" h="459" extrusionOk="0">
                  <a:moveTo>
                    <a:pt x="0" y="1"/>
                  </a:moveTo>
                  <a:lnTo>
                    <a:pt x="0" y="459"/>
                  </a:lnTo>
                  <a:lnTo>
                    <a:pt x="909" y="459"/>
                  </a:lnTo>
                  <a:lnTo>
                    <a:pt x="909"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4"/>
            <p:cNvSpPr/>
            <p:nvPr/>
          </p:nvSpPr>
          <p:spPr>
            <a:xfrm>
              <a:off x="8075148" y="3256946"/>
              <a:ext cx="102095" cy="144000"/>
            </a:xfrm>
            <a:custGeom>
              <a:avLst/>
              <a:gdLst/>
              <a:ahLst/>
              <a:cxnLst/>
              <a:rect l="l" t="t" r="r" b="b"/>
              <a:pathLst>
                <a:path w="3886" h="5481" extrusionOk="0">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4"/>
            <p:cNvSpPr/>
            <p:nvPr/>
          </p:nvSpPr>
          <p:spPr>
            <a:xfrm>
              <a:off x="8051292" y="3232906"/>
              <a:ext cx="12033" cy="335868"/>
            </a:xfrm>
            <a:custGeom>
              <a:avLst/>
              <a:gdLst/>
              <a:ahLst/>
              <a:cxnLst/>
              <a:rect l="l" t="t" r="r" b="b"/>
              <a:pathLst>
                <a:path w="458" h="12784" extrusionOk="0">
                  <a:moveTo>
                    <a:pt x="0" y="0"/>
                  </a:moveTo>
                  <a:lnTo>
                    <a:pt x="0" y="12784"/>
                  </a:lnTo>
                  <a:lnTo>
                    <a:pt x="458" y="12784"/>
                  </a:lnTo>
                  <a:lnTo>
                    <a:pt x="4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4"/>
            <p:cNvSpPr/>
            <p:nvPr/>
          </p:nvSpPr>
          <p:spPr>
            <a:xfrm>
              <a:off x="8027411" y="3562915"/>
              <a:ext cx="59980" cy="23908"/>
            </a:xfrm>
            <a:custGeom>
              <a:avLst/>
              <a:gdLst/>
              <a:ahLst/>
              <a:cxnLst/>
              <a:rect l="l" t="t" r="r" b="b"/>
              <a:pathLst>
                <a:path w="2283" h="910" extrusionOk="0">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4"/>
            <p:cNvSpPr/>
            <p:nvPr/>
          </p:nvSpPr>
          <p:spPr>
            <a:xfrm>
              <a:off x="8045276" y="3215041"/>
              <a:ext cx="23882" cy="24092"/>
            </a:xfrm>
            <a:custGeom>
              <a:avLst/>
              <a:gdLst/>
              <a:ahLst/>
              <a:cxnLst/>
              <a:rect l="l" t="t" r="r" b="b"/>
              <a:pathLst>
                <a:path w="909" h="917" extrusionOk="0">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4"/>
            <p:cNvSpPr/>
            <p:nvPr/>
          </p:nvSpPr>
          <p:spPr>
            <a:xfrm>
              <a:off x="8027227" y="3562915"/>
              <a:ext cx="30108" cy="23908"/>
            </a:xfrm>
            <a:custGeom>
              <a:avLst/>
              <a:gdLst/>
              <a:ahLst/>
              <a:cxnLst/>
              <a:rect l="l" t="t" r="r" b="b"/>
              <a:pathLst>
                <a:path w="1146" h="910" extrusionOk="0">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4"/>
            <p:cNvSpPr/>
            <p:nvPr/>
          </p:nvSpPr>
          <p:spPr>
            <a:xfrm>
              <a:off x="8043095" y="3216144"/>
              <a:ext cx="25169" cy="22778"/>
            </a:xfrm>
            <a:custGeom>
              <a:avLst/>
              <a:gdLst/>
              <a:ahLst/>
              <a:cxnLst/>
              <a:rect l="l" t="t" r="r" b="b"/>
              <a:pathLst>
                <a:path w="958" h="867" extrusionOk="0">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0" name="Google Shape;5870;p64"/>
          <p:cNvGrpSpPr/>
          <p:nvPr/>
        </p:nvGrpSpPr>
        <p:grpSpPr>
          <a:xfrm>
            <a:off x="4093603" y="4146138"/>
            <a:ext cx="395638" cy="420544"/>
            <a:chOff x="4093603" y="4146138"/>
            <a:chExt cx="395638" cy="420544"/>
          </a:xfrm>
        </p:grpSpPr>
        <p:sp>
          <p:nvSpPr>
            <p:cNvPr id="5871" name="Google Shape;5871;p64"/>
            <p:cNvSpPr/>
            <p:nvPr/>
          </p:nvSpPr>
          <p:spPr>
            <a:xfrm>
              <a:off x="4158286" y="4218414"/>
              <a:ext cx="266088" cy="326567"/>
            </a:xfrm>
            <a:custGeom>
              <a:avLst/>
              <a:gdLst/>
              <a:ahLst/>
              <a:cxnLst/>
              <a:rect l="l" t="t" r="r" b="b"/>
              <a:pathLst>
                <a:path w="10128" h="12430" extrusionOk="0">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4"/>
            <p:cNvSpPr/>
            <p:nvPr/>
          </p:nvSpPr>
          <p:spPr>
            <a:xfrm>
              <a:off x="4189813" y="4240089"/>
              <a:ext cx="203218" cy="203218"/>
            </a:xfrm>
            <a:custGeom>
              <a:avLst/>
              <a:gdLst/>
              <a:ahLst/>
              <a:cxnLst/>
              <a:rect l="l" t="t" r="r" b="b"/>
              <a:pathLst>
                <a:path w="7735" h="7735" extrusionOk="0">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4"/>
            <p:cNvSpPr/>
            <p:nvPr/>
          </p:nvSpPr>
          <p:spPr>
            <a:xfrm>
              <a:off x="4211671" y="4261947"/>
              <a:ext cx="159658" cy="159684"/>
            </a:xfrm>
            <a:custGeom>
              <a:avLst/>
              <a:gdLst/>
              <a:ahLst/>
              <a:cxnLst/>
              <a:rect l="l" t="t" r="r" b="b"/>
              <a:pathLst>
                <a:path w="6077" h="6078" extrusionOk="0">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4"/>
            <p:cNvSpPr/>
            <p:nvPr/>
          </p:nvSpPr>
          <p:spPr>
            <a:xfrm>
              <a:off x="4269629" y="4537677"/>
              <a:ext cx="43586" cy="29005"/>
            </a:xfrm>
            <a:custGeom>
              <a:avLst/>
              <a:gdLst/>
              <a:ahLst/>
              <a:cxnLst/>
              <a:rect l="l" t="t" r="r" b="b"/>
              <a:pathLst>
                <a:path w="1659" h="1104" extrusionOk="0">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4"/>
            <p:cNvSpPr/>
            <p:nvPr/>
          </p:nvSpPr>
          <p:spPr>
            <a:xfrm>
              <a:off x="4434725" y="4334486"/>
              <a:ext cx="54515" cy="14608"/>
            </a:xfrm>
            <a:custGeom>
              <a:avLst/>
              <a:gdLst/>
              <a:ahLst/>
              <a:cxnLst/>
              <a:rect l="l" t="t" r="r" b="b"/>
              <a:pathLst>
                <a:path w="2075" h="556" extrusionOk="0">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4"/>
            <p:cNvSpPr/>
            <p:nvPr/>
          </p:nvSpPr>
          <p:spPr>
            <a:xfrm>
              <a:off x="4093603" y="4334460"/>
              <a:ext cx="62896" cy="14634"/>
            </a:xfrm>
            <a:custGeom>
              <a:avLst/>
              <a:gdLst/>
              <a:ahLst/>
              <a:cxnLst/>
              <a:rect l="l" t="t" r="r" b="b"/>
              <a:pathLst>
                <a:path w="2394" h="557" extrusionOk="0">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4"/>
            <p:cNvSpPr/>
            <p:nvPr/>
          </p:nvSpPr>
          <p:spPr>
            <a:xfrm>
              <a:off x="4284210" y="4146138"/>
              <a:ext cx="14424" cy="50417"/>
            </a:xfrm>
            <a:custGeom>
              <a:avLst/>
              <a:gdLst/>
              <a:ahLst/>
              <a:cxnLst/>
              <a:rect l="l" t="t" r="r" b="b"/>
              <a:pathLst>
                <a:path w="549" h="1919" extrusionOk="0">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4"/>
            <p:cNvSpPr/>
            <p:nvPr/>
          </p:nvSpPr>
          <p:spPr>
            <a:xfrm>
              <a:off x="4358561" y="4183813"/>
              <a:ext cx="29294" cy="33156"/>
            </a:xfrm>
            <a:custGeom>
              <a:avLst/>
              <a:gdLst/>
              <a:ahLst/>
              <a:cxnLst/>
              <a:rect l="l" t="t" r="r" b="b"/>
              <a:pathLst>
                <a:path w="1115" h="1262" extrusionOk="0">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4"/>
            <p:cNvSpPr/>
            <p:nvPr/>
          </p:nvSpPr>
          <p:spPr>
            <a:xfrm>
              <a:off x="4195277" y="4466505"/>
              <a:ext cx="29268" cy="33287"/>
            </a:xfrm>
            <a:custGeom>
              <a:avLst/>
              <a:gdLst/>
              <a:ahLst/>
              <a:cxnLst/>
              <a:rect l="l" t="t" r="r" b="b"/>
              <a:pathLst>
                <a:path w="1114" h="1267" extrusionOk="0">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4"/>
            <p:cNvSpPr/>
            <p:nvPr/>
          </p:nvSpPr>
          <p:spPr>
            <a:xfrm>
              <a:off x="4195172" y="4183813"/>
              <a:ext cx="29294" cy="33156"/>
            </a:xfrm>
            <a:custGeom>
              <a:avLst/>
              <a:gdLst/>
              <a:ahLst/>
              <a:cxnLst/>
              <a:rect l="l" t="t" r="r" b="b"/>
              <a:pathLst>
                <a:path w="1115" h="1262" extrusionOk="0">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4"/>
            <p:cNvSpPr/>
            <p:nvPr/>
          </p:nvSpPr>
          <p:spPr>
            <a:xfrm>
              <a:off x="4358272" y="4466505"/>
              <a:ext cx="29294" cy="33287"/>
            </a:xfrm>
            <a:custGeom>
              <a:avLst/>
              <a:gdLst/>
              <a:ahLst/>
              <a:cxnLst/>
              <a:rect l="l" t="t" r="r" b="b"/>
              <a:pathLst>
                <a:path w="1115" h="1267" extrusionOk="0">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4"/>
            <p:cNvSpPr/>
            <p:nvPr/>
          </p:nvSpPr>
          <p:spPr>
            <a:xfrm>
              <a:off x="4412315" y="4410335"/>
              <a:ext cx="39934" cy="25668"/>
            </a:xfrm>
            <a:custGeom>
              <a:avLst/>
              <a:gdLst/>
              <a:ahLst/>
              <a:cxnLst/>
              <a:rect l="l" t="t" r="r" b="b"/>
              <a:pathLst>
                <a:path w="1520" h="977" extrusionOk="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4"/>
            <p:cNvSpPr/>
            <p:nvPr/>
          </p:nvSpPr>
          <p:spPr>
            <a:xfrm>
              <a:off x="4130306" y="4247340"/>
              <a:ext cx="39304" cy="25589"/>
            </a:xfrm>
            <a:custGeom>
              <a:avLst/>
              <a:gdLst/>
              <a:ahLst/>
              <a:cxnLst/>
              <a:rect l="l" t="t" r="r" b="b"/>
              <a:pathLst>
                <a:path w="1496" h="974" extrusionOk="0">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4"/>
            <p:cNvSpPr/>
            <p:nvPr/>
          </p:nvSpPr>
          <p:spPr>
            <a:xfrm>
              <a:off x="4413418" y="4247182"/>
              <a:ext cx="39908" cy="25747"/>
            </a:xfrm>
            <a:custGeom>
              <a:avLst/>
              <a:gdLst/>
              <a:ahLst/>
              <a:cxnLst/>
              <a:rect l="l" t="t" r="r" b="b"/>
              <a:pathLst>
                <a:path w="1519" h="980" extrusionOk="0">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4"/>
            <p:cNvSpPr/>
            <p:nvPr/>
          </p:nvSpPr>
          <p:spPr>
            <a:xfrm>
              <a:off x="4130595" y="4410624"/>
              <a:ext cx="39304" cy="25379"/>
            </a:xfrm>
            <a:custGeom>
              <a:avLst/>
              <a:gdLst/>
              <a:ahLst/>
              <a:cxnLst/>
              <a:rect l="l" t="t" r="r" b="b"/>
              <a:pathLst>
                <a:path w="1496" h="966" extrusionOk="0">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4"/>
            <p:cNvSpPr/>
            <p:nvPr/>
          </p:nvSpPr>
          <p:spPr>
            <a:xfrm>
              <a:off x="4255231" y="4494118"/>
              <a:ext cx="72565" cy="50864"/>
            </a:xfrm>
            <a:custGeom>
              <a:avLst/>
              <a:gdLst/>
              <a:ahLst/>
              <a:cxnLst/>
              <a:rect l="l" t="t" r="r" b="b"/>
              <a:pathLst>
                <a:path w="2762" h="1936" extrusionOk="0">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4"/>
            <p:cNvSpPr/>
            <p:nvPr/>
          </p:nvSpPr>
          <p:spPr>
            <a:xfrm>
              <a:off x="4247954" y="4494118"/>
              <a:ext cx="87120" cy="14608"/>
            </a:xfrm>
            <a:custGeom>
              <a:avLst/>
              <a:gdLst/>
              <a:ahLst/>
              <a:cxnLst/>
              <a:rect l="l" t="t" r="r" b="b"/>
              <a:pathLst>
                <a:path w="3316" h="556" extrusionOk="0">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8" name="Google Shape;5888;p64"/>
          <p:cNvGrpSpPr/>
          <p:nvPr/>
        </p:nvGrpSpPr>
        <p:grpSpPr>
          <a:xfrm>
            <a:off x="4644406" y="4162322"/>
            <a:ext cx="392065" cy="387887"/>
            <a:chOff x="4644406" y="4162322"/>
            <a:chExt cx="392065" cy="387887"/>
          </a:xfrm>
        </p:grpSpPr>
        <p:sp>
          <p:nvSpPr>
            <p:cNvPr id="5889" name="Google Shape;5889;p64"/>
            <p:cNvSpPr/>
            <p:nvPr/>
          </p:nvSpPr>
          <p:spPr>
            <a:xfrm>
              <a:off x="4644406" y="4334118"/>
              <a:ext cx="217326" cy="216065"/>
            </a:xfrm>
            <a:custGeom>
              <a:avLst/>
              <a:gdLst/>
              <a:ahLst/>
              <a:cxnLst/>
              <a:rect l="l" t="t" r="r" b="b"/>
              <a:pathLst>
                <a:path w="8272" h="8224" extrusionOk="0">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4"/>
            <p:cNvSpPr/>
            <p:nvPr/>
          </p:nvSpPr>
          <p:spPr>
            <a:xfrm>
              <a:off x="4646481" y="4345783"/>
              <a:ext cx="215251" cy="204426"/>
            </a:xfrm>
            <a:custGeom>
              <a:avLst/>
              <a:gdLst/>
              <a:ahLst/>
              <a:cxnLst/>
              <a:rect l="l" t="t" r="r" b="b"/>
              <a:pathLst>
                <a:path w="8193" h="7781" extrusionOk="0">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4"/>
            <p:cNvSpPr/>
            <p:nvPr/>
          </p:nvSpPr>
          <p:spPr>
            <a:xfrm>
              <a:off x="4720780" y="4162322"/>
              <a:ext cx="315690" cy="299743"/>
            </a:xfrm>
            <a:custGeom>
              <a:avLst/>
              <a:gdLst/>
              <a:ahLst/>
              <a:cxnLst/>
              <a:rect l="l" t="t" r="r" b="b"/>
              <a:pathLst>
                <a:path w="12016" h="11409" extrusionOk="0">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4"/>
            <p:cNvSpPr/>
            <p:nvPr/>
          </p:nvSpPr>
          <p:spPr>
            <a:xfrm>
              <a:off x="4727952" y="4227872"/>
              <a:ext cx="308518" cy="233668"/>
            </a:xfrm>
            <a:custGeom>
              <a:avLst/>
              <a:gdLst/>
              <a:ahLst/>
              <a:cxnLst/>
              <a:rect l="l" t="t" r="r" b="b"/>
              <a:pathLst>
                <a:path w="11743" h="8894" extrusionOk="0">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4"/>
            <p:cNvSpPr/>
            <p:nvPr/>
          </p:nvSpPr>
          <p:spPr>
            <a:xfrm>
              <a:off x="4892497" y="4162322"/>
              <a:ext cx="143973" cy="138062"/>
            </a:xfrm>
            <a:custGeom>
              <a:avLst/>
              <a:gdLst/>
              <a:ahLst/>
              <a:cxnLst/>
              <a:rect l="l" t="t" r="r" b="b"/>
              <a:pathLst>
                <a:path w="5480" h="5255" extrusionOk="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4"/>
            <p:cNvSpPr/>
            <p:nvPr/>
          </p:nvSpPr>
          <p:spPr>
            <a:xfrm>
              <a:off x="4893758" y="4185048"/>
              <a:ext cx="142712" cy="115336"/>
            </a:xfrm>
            <a:custGeom>
              <a:avLst/>
              <a:gdLst/>
              <a:ahLst/>
              <a:cxnLst/>
              <a:rect l="l" t="t" r="r" b="b"/>
              <a:pathLst>
                <a:path w="5432" h="4390" extrusionOk="0">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95" name="Google Shape;5895;p64"/>
          <p:cNvGrpSpPr/>
          <p:nvPr/>
        </p:nvGrpSpPr>
        <p:grpSpPr>
          <a:xfrm>
            <a:off x="5728383" y="4221698"/>
            <a:ext cx="417128" cy="269162"/>
            <a:chOff x="5728383" y="4221698"/>
            <a:chExt cx="417128" cy="269162"/>
          </a:xfrm>
        </p:grpSpPr>
        <p:sp>
          <p:nvSpPr>
            <p:cNvPr id="5896" name="Google Shape;5896;p64"/>
            <p:cNvSpPr/>
            <p:nvPr/>
          </p:nvSpPr>
          <p:spPr>
            <a:xfrm>
              <a:off x="5728383" y="4221698"/>
              <a:ext cx="417128" cy="225260"/>
            </a:xfrm>
            <a:custGeom>
              <a:avLst/>
              <a:gdLst/>
              <a:ahLst/>
              <a:cxnLst/>
              <a:rect l="l" t="t" r="r" b="b"/>
              <a:pathLst>
                <a:path w="15877" h="8574" extrusionOk="0">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4"/>
            <p:cNvSpPr/>
            <p:nvPr/>
          </p:nvSpPr>
          <p:spPr>
            <a:xfrm>
              <a:off x="5728383" y="4226059"/>
              <a:ext cx="417128" cy="220899"/>
            </a:xfrm>
            <a:custGeom>
              <a:avLst/>
              <a:gdLst/>
              <a:ahLst/>
              <a:cxnLst/>
              <a:rect l="l" t="t" r="r" b="b"/>
              <a:pathLst>
                <a:path w="15877" h="8408" extrusionOk="0">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4"/>
            <p:cNvSpPr/>
            <p:nvPr/>
          </p:nvSpPr>
          <p:spPr>
            <a:xfrm>
              <a:off x="5822964" y="4246657"/>
              <a:ext cx="100440" cy="75271"/>
            </a:xfrm>
            <a:custGeom>
              <a:avLst/>
              <a:gdLst/>
              <a:ahLst/>
              <a:cxnLst/>
              <a:rect l="l" t="t" r="r" b="b"/>
              <a:pathLst>
                <a:path w="3823" h="2865" extrusionOk="0">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4"/>
            <p:cNvSpPr/>
            <p:nvPr/>
          </p:nvSpPr>
          <p:spPr>
            <a:xfrm>
              <a:off x="5948336" y="4246657"/>
              <a:ext cx="109924" cy="75271"/>
            </a:xfrm>
            <a:custGeom>
              <a:avLst/>
              <a:gdLst/>
              <a:ahLst/>
              <a:cxnLst/>
              <a:rect l="l" t="t" r="r" b="b"/>
              <a:pathLst>
                <a:path w="4184" h="2865" extrusionOk="0">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4"/>
            <p:cNvSpPr/>
            <p:nvPr/>
          </p:nvSpPr>
          <p:spPr>
            <a:xfrm>
              <a:off x="5738787" y="4403057"/>
              <a:ext cx="102436" cy="87803"/>
            </a:xfrm>
            <a:custGeom>
              <a:avLst/>
              <a:gdLst/>
              <a:ahLst/>
              <a:cxnLst/>
              <a:rect l="l" t="t" r="r" b="b"/>
              <a:pathLst>
                <a:path w="3899" h="3342" extrusionOk="0">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4"/>
            <p:cNvSpPr/>
            <p:nvPr/>
          </p:nvSpPr>
          <p:spPr>
            <a:xfrm>
              <a:off x="5754445" y="4404108"/>
              <a:ext cx="98443" cy="86673"/>
            </a:xfrm>
            <a:custGeom>
              <a:avLst/>
              <a:gdLst/>
              <a:ahLst/>
              <a:cxnLst/>
              <a:rect l="l" t="t" r="r" b="b"/>
              <a:pathLst>
                <a:path w="3747" h="3299" extrusionOk="0">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4"/>
            <p:cNvSpPr/>
            <p:nvPr/>
          </p:nvSpPr>
          <p:spPr>
            <a:xfrm>
              <a:off x="5772311" y="4428147"/>
              <a:ext cx="43744" cy="37648"/>
            </a:xfrm>
            <a:custGeom>
              <a:avLst/>
              <a:gdLst/>
              <a:ahLst/>
              <a:cxnLst/>
              <a:rect l="l" t="t" r="r" b="b"/>
              <a:pathLst>
                <a:path w="1665" h="1433" extrusionOk="0">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4"/>
            <p:cNvSpPr/>
            <p:nvPr/>
          </p:nvSpPr>
          <p:spPr>
            <a:xfrm>
              <a:off x="6000277" y="4403057"/>
              <a:ext cx="102436" cy="87803"/>
            </a:xfrm>
            <a:custGeom>
              <a:avLst/>
              <a:gdLst/>
              <a:ahLst/>
              <a:cxnLst/>
              <a:rect l="l" t="t" r="r" b="b"/>
              <a:pathLst>
                <a:path w="3899" h="3342" extrusionOk="0">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4"/>
            <p:cNvSpPr/>
            <p:nvPr/>
          </p:nvSpPr>
          <p:spPr>
            <a:xfrm>
              <a:off x="6016119" y="4404108"/>
              <a:ext cx="98443" cy="86673"/>
            </a:xfrm>
            <a:custGeom>
              <a:avLst/>
              <a:gdLst/>
              <a:ahLst/>
              <a:cxnLst/>
              <a:rect l="l" t="t" r="r" b="b"/>
              <a:pathLst>
                <a:path w="3747" h="3299" extrusionOk="0">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4"/>
            <p:cNvSpPr/>
            <p:nvPr/>
          </p:nvSpPr>
          <p:spPr>
            <a:xfrm>
              <a:off x="6033801" y="4428147"/>
              <a:ext cx="43954" cy="37648"/>
            </a:xfrm>
            <a:custGeom>
              <a:avLst/>
              <a:gdLst/>
              <a:ahLst/>
              <a:cxnLst/>
              <a:rect l="l" t="t" r="r" b="b"/>
              <a:pathLst>
                <a:path w="1673" h="1433" extrusionOk="0">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4"/>
            <p:cNvSpPr/>
            <p:nvPr/>
          </p:nvSpPr>
          <p:spPr>
            <a:xfrm>
              <a:off x="5728567" y="4328469"/>
              <a:ext cx="39382" cy="49051"/>
            </a:xfrm>
            <a:custGeom>
              <a:avLst/>
              <a:gdLst/>
              <a:ahLst/>
              <a:cxnLst/>
              <a:rect l="l" t="t" r="r" b="b"/>
              <a:pathLst>
                <a:path w="1499" h="1867" extrusionOk="0">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4"/>
            <p:cNvSpPr/>
            <p:nvPr/>
          </p:nvSpPr>
          <p:spPr>
            <a:xfrm>
              <a:off x="6109071" y="4346886"/>
              <a:ext cx="28821" cy="24985"/>
            </a:xfrm>
            <a:custGeom>
              <a:avLst/>
              <a:gdLst/>
              <a:ahLst/>
              <a:cxnLst/>
              <a:rect l="l" t="t" r="r" b="b"/>
              <a:pathLst>
                <a:path w="1097" h="951" extrusionOk="0">
                  <a:moveTo>
                    <a:pt x="0" y="0"/>
                  </a:moveTo>
                  <a:lnTo>
                    <a:pt x="0" y="950"/>
                  </a:lnTo>
                  <a:lnTo>
                    <a:pt x="951" y="950"/>
                  </a:lnTo>
                  <a:lnTo>
                    <a:pt x="951" y="319"/>
                  </a:lnTo>
                  <a:lnTo>
                    <a:pt x="1096" y="0"/>
                  </a:ln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8" name="Google Shape;5908;p64"/>
          <p:cNvGrpSpPr/>
          <p:nvPr/>
        </p:nvGrpSpPr>
        <p:grpSpPr>
          <a:xfrm>
            <a:off x="834210" y="3696905"/>
            <a:ext cx="371782" cy="342751"/>
            <a:chOff x="834210" y="3696905"/>
            <a:chExt cx="371782" cy="342751"/>
          </a:xfrm>
        </p:grpSpPr>
        <p:sp>
          <p:nvSpPr>
            <p:cNvPr id="5909" name="Google Shape;5909;p64"/>
            <p:cNvSpPr/>
            <p:nvPr/>
          </p:nvSpPr>
          <p:spPr>
            <a:xfrm>
              <a:off x="866289" y="3696905"/>
              <a:ext cx="138876" cy="111500"/>
            </a:xfrm>
            <a:custGeom>
              <a:avLst/>
              <a:gdLst/>
              <a:ahLst/>
              <a:cxnLst/>
              <a:rect l="l" t="t" r="r" b="b"/>
              <a:pathLst>
                <a:path w="5286" h="4244" extrusionOk="0">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4"/>
            <p:cNvSpPr/>
            <p:nvPr/>
          </p:nvSpPr>
          <p:spPr>
            <a:xfrm>
              <a:off x="1035221" y="3696905"/>
              <a:ext cx="138693" cy="111500"/>
            </a:xfrm>
            <a:custGeom>
              <a:avLst/>
              <a:gdLst/>
              <a:ahLst/>
              <a:cxnLst/>
              <a:rect l="l" t="t" r="r" b="b"/>
              <a:pathLst>
                <a:path w="5279" h="4244" extrusionOk="0">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4"/>
            <p:cNvSpPr/>
            <p:nvPr/>
          </p:nvSpPr>
          <p:spPr>
            <a:xfrm>
              <a:off x="867550" y="3750080"/>
              <a:ext cx="137615" cy="58325"/>
            </a:xfrm>
            <a:custGeom>
              <a:avLst/>
              <a:gdLst/>
              <a:ahLst/>
              <a:cxnLst/>
              <a:rect l="l" t="t" r="r" b="b"/>
              <a:pathLst>
                <a:path w="5238" h="2220" extrusionOk="0">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4"/>
            <p:cNvSpPr/>
            <p:nvPr/>
          </p:nvSpPr>
          <p:spPr>
            <a:xfrm>
              <a:off x="1035221" y="3750080"/>
              <a:ext cx="137431" cy="58325"/>
            </a:xfrm>
            <a:custGeom>
              <a:avLst/>
              <a:gdLst/>
              <a:ahLst/>
              <a:cxnLst/>
              <a:rect l="l" t="t" r="r" b="b"/>
              <a:pathLst>
                <a:path w="5231" h="2220" extrusionOk="0">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4"/>
            <p:cNvSpPr/>
            <p:nvPr/>
          </p:nvSpPr>
          <p:spPr>
            <a:xfrm>
              <a:off x="994210" y="3756438"/>
              <a:ext cx="51967" cy="51967"/>
            </a:xfrm>
            <a:custGeom>
              <a:avLst/>
              <a:gdLst/>
              <a:ahLst/>
              <a:cxnLst/>
              <a:rect l="l" t="t" r="r" b="b"/>
              <a:pathLst>
                <a:path w="1978" h="1978" extrusionOk="0">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4"/>
            <p:cNvSpPr/>
            <p:nvPr/>
          </p:nvSpPr>
          <p:spPr>
            <a:xfrm>
              <a:off x="994210" y="3783420"/>
              <a:ext cx="51967" cy="24985"/>
            </a:xfrm>
            <a:custGeom>
              <a:avLst/>
              <a:gdLst/>
              <a:ahLst/>
              <a:cxnLst/>
              <a:rect l="l" t="t" r="r" b="b"/>
              <a:pathLst>
                <a:path w="1978" h="951" extrusionOk="0">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4"/>
            <p:cNvSpPr/>
            <p:nvPr/>
          </p:nvSpPr>
          <p:spPr>
            <a:xfrm>
              <a:off x="861718" y="3851387"/>
              <a:ext cx="316768" cy="188269"/>
            </a:xfrm>
            <a:custGeom>
              <a:avLst/>
              <a:gdLst/>
              <a:ahLst/>
              <a:cxnLst/>
              <a:rect l="l" t="t" r="r" b="b"/>
              <a:pathLst>
                <a:path w="12057" h="7166" extrusionOk="0">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4"/>
            <p:cNvSpPr/>
            <p:nvPr/>
          </p:nvSpPr>
          <p:spPr>
            <a:xfrm>
              <a:off x="861718" y="3851387"/>
              <a:ext cx="316768" cy="29005"/>
            </a:xfrm>
            <a:custGeom>
              <a:avLst/>
              <a:gdLst/>
              <a:ahLst/>
              <a:cxnLst/>
              <a:rect l="l" t="t" r="r" b="b"/>
              <a:pathLst>
                <a:path w="12057" h="1104" extrusionOk="0">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4"/>
            <p:cNvSpPr/>
            <p:nvPr/>
          </p:nvSpPr>
          <p:spPr>
            <a:xfrm>
              <a:off x="834394" y="3797450"/>
              <a:ext cx="371598" cy="64893"/>
            </a:xfrm>
            <a:custGeom>
              <a:avLst/>
              <a:gdLst/>
              <a:ahLst/>
              <a:cxnLst/>
              <a:rect l="l" t="t" r="r" b="b"/>
              <a:pathLst>
                <a:path w="14144" h="2470" extrusionOk="0">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4"/>
            <p:cNvSpPr/>
            <p:nvPr/>
          </p:nvSpPr>
          <p:spPr>
            <a:xfrm>
              <a:off x="834210" y="3837174"/>
              <a:ext cx="371782" cy="25169"/>
            </a:xfrm>
            <a:custGeom>
              <a:avLst/>
              <a:gdLst/>
              <a:ahLst/>
              <a:cxnLst/>
              <a:rect l="l" t="t" r="r" b="b"/>
              <a:pathLst>
                <a:path w="14151" h="958" extrusionOk="0">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4"/>
            <p:cNvSpPr/>
            <p:nvPr/>
          </p:nvSpPr>
          <p:spPr>
            <a:xfrm>
              <a:off x="987642" y="3797450"/>
              <a:ext cx="64919" cy="242206"/>
            </a:xfrm>
            <a:custGeom>
              <a:avLst/>
              <a:gdLst/>
              <a:ahLst/>
              <a:cxnLst/>
              <a:rect l="l" t="t" r="r" b="b"/>
              <a:pathLst>
                <a:path w="2471" h="9219" extrusionOk="0">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4"/>
            <p:cNvSpPr/>
            <p:nvPr/>
          </p:nvSpPr>
          <p:spPr>
            <a:xfrm>
              <a:off x="1027366" y="3797450"/>
              <a:ext cx="25195" cy="242206"/>
            </a:xfrm>
            <a:custGeom>
              <a:avLst/>
              <a:gdLst/>
              <a:ahLst/>
              <a:cxnLst/>
              <a:rect l="l" t="t" r="r" b="b"/>
              <a:pathLst>
                <a:path w="959" h="9219" extrusionOk="0">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64"/>
          <p:cNvGrpSpPr/>
          <p:nvPr/>
        </p:nvGrpSpPr>
        <p:grpSpPr>
          <a:xfrm>
            <a:off x="1359398" y="3682271"/>
            <a:ext cx="395296" cy="371966"/>
            <a:chOff x="1359398" y="3682271"/>
            <a:chExt cx="395296" cy="371966"/>
          </a:xfrm>
        </p:grpSpPr>
        <p:sp>
          <p:nvSpPr>
            <p:cNvPr id="5922" name="Google Shape;5922;p64"/>
            <p:cNvSpPr/>
            <p:nvPr/>
          </p:nvSpPr>
          <p:spPr>
            <a:xfrm>
              <a:off x="1382911" y="3682271"/>
              <a:ext cx="371782" cy="371966"/>
            </a:xfrm>
            <a:custGeom>
              <a:avLst/>
              <a:gdLst/>
              <a:ahLst/>
              <a:cxnLst/>
              <a:rect l="l" t="t" r="r" b="b"/>
              <a:pathLst>
                <a:path w="14151" h="14158" extrusionOk="0">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4"/>
            <p:cNvSpPr/>
            <p:nvPr/>
          </p:nvSpPr>
          <p:spPr>
            <a:xfrm>
              <a:off x="1498090" y="3920668"/>
              <a:ext cx="141241" cy="39172"/>
            </a:xfrm>
            <a:custGeom>
              <a:avLst/>
              <a:gdLst/>
              <a:ahLst/>
              <a:cxnLst/>
              <a:rect l="l" t="t" r="r" b="b"/>
              <a:pathLst>
                <a:path w="5376" h="1491" extrusionOk="0">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4"/>
            <p:cNvSpPr/>
            <p:nvPr/>
          </p:nvSpPr>
          <p:spPr>
            <a:xfrm>
              <a:off x="1490786" y="3826428"/>
              <a:ext cx="30108" cy="41931"/>
            </a:xfrm>
            <a:custGeom>
              <a:avLst/>
              <a:gdLst/>
              <a:ahLst/>
              <a:cxnLst/>
              <a:rect l="l" t="t" r="r" b="b"/>
              <a:pathLst>
                <a:path w="1146" h="1596" extrusionOk="0">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4"/>
            <p:cNvSpPr/>
            <p:nvPr/>
          </p:nvSpPr>
          <p:spPr>
            <a:xfrm>
              <a:off x="1502819" y="3826349"/>
              <a:ext cx="18075" cy="29951"/>
            </a:xfrm>
            <a:custGeom>
              <a:avLst/>
              <a:gdLst/>
              <a:ahLst/>
              <a:cxnLst/>
              <a:rect l="l" t="t" r="r" b="b"/>
              <a:pathLst>
                <a:path w="688"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4"/>
            <p:cNvSpPr/>
            <p:nvPr/>
          </p:nvSpPr>
          <p:spPr>
            <a:xfrm>
              <a:off x="1616710" y="3826244"/>
              <a:ext cx="30082" cy="42115"/>
            </a:xfrm>
            <a:custGeom>
              <a:avLst/>
              <a:gdLst/>
              <a:ahLst/>
              <a:cxnLst/>
              <a:rect l="l" t="t" r="r" b="b"/>
              <a:pathLst>
                <a:path w="1145" h="1603" extrusionOk="0">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4"/>
            <p:cNvSpPr/>
            <p:nvPr/>
          </p:nvSpPr>
          <p:spPr>
            <a:xfrm>
              <a:off x="1628743" y="3826349"/>
              <a:ext cx="18049" cy="29951"/>
            </a:xfrm>
            <a:custGeom>
              <a:avLst/>
              <a:gdLst/>
              <a:ahLst/>
              <a:cxnLst/>
              <a:rect l="l" t="t" r="r" b="b"/>
              <a:pathLst>
                <a:path w="687" h="1140" extrusionOk="0">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4"/>
            <p:cNvSpPr/>
            <p:nvPr/>
          </p:nvSpPr>
          <p:spPr>
            <a:xfrm>
              <a:off x="1359398" y="3724018"/>
              <a:ext cx="353733" cy="330114"/>
            </a:xfrm>
            <a:custGeom>
              <a:avLst/>
              <a:gdLst/>
              <a:ahLst/>
              <a:cxnLst/>
              <a:rect l="l" t="t" r="r" b="b"/>
              <a:pathLst>
                <a:path w="13464" h="12565" extrusionOk="0">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9" name="Google Shape;5929;p64"/>
          <p:cNvGrpSpPr/>
          <p:nvPr/>
        </p:nvGrpSpPr>
        <p:grpSpPr>
          <a:xfrm>
            <a:off x="1908099" y="3682271"/>
            <a:ext cx="395296" cy="371966"/>
            <a:chOff x="1908099" y="3682271"/>
            <a:chExt cx="395296" cy="371966"/>
          </a:xfrm>
        </p:grpSpPr>
        <p:sp>
          <p:nvSpPr>
            <p:cNvPr id="5930" name="Google Shape;5930;p64"/>
            <p:cNvSpPr/>
            <p:nvPr/>
          </p:nvSpPr>
          <p:spPr>
            <a:xfrm>
              <a:off x="1931613" y="3682271"/>
              <a:ext cx="371782" cy="371966"/>
            </a:xfrm>
            <a:custGeom>
              <a:avLst/>
              <a:gdLst/>
              <a:ahLst/>
              <a:cxnLst/>
              <a:rect l="l" t="t" r="r" b="b"/>
              <a:pathLst>
                <a:path w="14151"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4"/>
            <p:cNvSpPr/>
            <p:nvPr/>
          </p:nvSpPr>
          <p:spPr>
            <a:xfrm>
              <a:off x="2039487"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4"/>
            <p:cNvSpPr/>
            <p:nvPr/>
          </p:nvSpPr>
          <p:spPr>
            <a:xfrm>
              <a:off x="2051520"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4"/>
            <p:cNvSpPr/>
            <p:nvPr/>
          </p:nvSpPr>
          <p:spPr>
            <a:xfrm>
              <a:off x="2165412" y="3826244"/>
              <a:ext cx="30082" cy="42115"/>
            </a:xfrm>
            <a:custGeom>
              <a:avLst/>
              <a:gdLst/>
              <a:ahLst/>
              <a:cxnLst/>
              <a:rect l="l" t="t" r="r" b="b"/>
              <a:pathLst>
                <a:path w="1145" h="1603" extrusionOk="0">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4"/>
            <p:cNvSpPr/>
            <p:nvPr/>
          </p:nvSpPr>
          <p:spPr>
            <a:xfrm>
              <a:off x="2177444" y="3826349"/>
              <a:ext cx="18049" cy="29951"/>
            </a:xfrm>
            <a:custGeom>
              <a:avLst/>
              <a:gdLst/>
              <a:ahLst/>
              <a:cxnLst/>
              <a:rect l="l" t="t" r="r" b="b"/>
              <a:pathLst>
                <a:path w="687" h="1140" extrusionOk="0">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4"/>
            <p:cNvSpPr/>
            <p:nvPr/>
          </p:nvSpPr>
          <p:spPr>
            <a:xfrm>
              <a:off x="2047501" y="3920825"/>
              <a:ext cx="140532" cy="39015"/>
            </a:xfrm>
            <a:custGeom>
              <a:avLst/>
              <a:gdLst/>
              <a:ahLst/>
              <a:cxnLst/>
              <a:rect l="l" t="t" r="r" b="b"/>
              <a:pathLst>
                <a:path w="5349" h="1485" extrusionOk="0">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4"/>
            <p:cNvSpPr/>
            <p:nvPr/>
          </p:nvSpPr>
          <p:spPr>
            <a:xfrm>
              <a:off x="1908099"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37" name="Google Shape;5937;p64"/>
          <p:cNvGrpSpPr/>
          <p:nvPr/>
        </p:nvGrpSpPr>
        <p:grpSpPr>
          <a:xfrm>
            <a:off x="2456800" y="3682271"/>
            <a:ext cx="395270" cy="371966"/>
            <a:chOff x="2456800" y="3682271"/>
            <a:chExt cx="395270" cy="371966"/>
          </a:xfrm>
        </p:grpSpPr>
        <p:sp>
          <p:nvSpPr>
            <p:cNvPr id="5938" name="Google Shape;5938;p64"/>
            <p:cNvSpPr/>
            <p:nvPr/>
          </p:nvSpPr>
          <p:spPr>
            <a:xfrm>
              <a:off x="2480314" y="3682271"/>
              <a:ext cx="371756" cy="371966"/>
            </a:xfrm>
            <a:custGeom>
              <a:avLst/>
              <a:gdLst/>
              <a:ahLst/>
              <a:cxnLst/>
              <a:rect l="l" t="t" r="r" b="b"/>
              <a:pathLst>
                <a:path w="14150" h="14158" extrusionOk="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4"/>
            <p:cNvSpPr/>
            <p:nvPr/>
          </p:nvSpPr>
          <p:spPr>
            <a:xfrm>
              <a:off x="2456800" y="3724018"/>
              <a:ext cx="353549" cy="330114"/>
            </a:xfrm>
            <a:custGeom>
              <a:avLst/>
              <a:gdLst/>
              <a:ahLst/>
              <a:cxnLst/>
              <a:rect l="l" t="t" r="r" b="b"/>
              <a:pathLst>
                <a:path w="13457" h="12565" extrusionOk="0">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4"/>
            <p:cNvSpPr/>
            <p:nvPr/>
          </p:nvSpPr>
          <p:spPr>
            <a:xfrm>
              <a:off x="2557318" y="3892267"/>
              <a:ext cx="217589" cy="96000"/>
            </a:xfrm>
            <a:custGeom>
              <a:avLst/>
              <a:gdLst/>
              <a:ahLst/>
              <a:cxnLst/>
              <a:rect l="l" t="t" r="r" b="b"/>
              <a:pathLst>
                <a:path w="8282" h="3654" extrusionOk="0">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4"/>
            <p:cNvSpPr/>
            <p:nvPr/>
          </p:nvSpPr>
          <p:spPr>
            <a:xfrm>
              <a:off x="2557318" y="3892267"/>
              <a:ext cx="217746" cy="53359"/>
            </a:xfrm>
            <a:custGeom>
              <a:avLst/>
              <a:gdLst/>
              <a:ahLst/>
              <a:cxnLst/>
              <a:rect l="l" t="t" r="r" b="b"/>
              <a:pathLst>
                <a:path w="8288" h="2031" extrusionOk="0">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4"/>
            <p:cNvSpPr/>
            <p:nvPr/>
          </p:nvSpPr>
          <p:spPr>
            <a:xfrm>
              <a:off x="2588189"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4"/>
            <p:cNvSpPr/>
            <p:nvPr/>
          </p:nvSpPr>
          <p:spPr>
            <a:xfrm>
              <a:off x="2600221"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4"/>
            <p:cNvSpPr/>
            <p:nvPr/>
          </p:nvSpPr>
          <p:spPr>
            <a:xfrm>
              <a:off x="2714113" y="3796346"/>
              <a:ext cx="30082" cy="54332"/>
            </a:xfrm>
            <a:custGeom>
              <a:avLst/>
              <a:gdLst/>
              <a:ahLst/>
              <a:cxnLst/>
              <a:rect l="l" t="t" r="r" b="b"/>
              <a:pathLst>
                <a:path w="1145" h="2068" extrusionOk="0">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4"/>
            <p:cNvSpPr/>
            <p:nvPr/>
          </p:nvSpPr>
          <p:spPr>
            <a:xfrm>
              <a:off x="2726146" y="3796346"/>
              <a:ext cx="18049" cy="42220"/>
            </a:xfrm>
            <a:custGeom>
              <a:avLst/>
              <a:gdLst/>
              <a:ahLst/>
              <a:cxnLst/>
              <a:rect l="l" t="t" r="r" b="b"/>
              <a:pathLst>
                <a:path w="687" h="1607" extrusionOk="0">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4"/>
            <p:cNvSpPr/>
            <p:nvPr/>
          </p:nvSpPr>
          <p:spPr>
            <a:xfrm>
              <a:off x="2577259" y="3895131"/>
              <a:ext cx="177681" cy="33156"/>
            </a:xfrm>
            <a:custGeom>
              <a:avLst/>
              <a:gdLst/>
              <a:ahLst/>
              <a:cxnLst/>
              <a:rect l="l" t="t" r="r" b="b"/>
              <a:pathLst>
                <a:path w="6763" h="1262" extrusionOk="0">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7" name="Google Shape;5947;p64"/>
          <p:cNvGrpSpPr/>
          <p:nvPr/>
        </p:nvGrpSpPr>
        <p:grpSpPr>
          <a:xfrm>
            <a:off x="3014250" y="3682271"/>
            <a:ext cx="391092" cy="371940"/>
            <a:chOff x="3014250" y="3682271"/>
            <a:chExt cx="391092" cy="371940"/>
          </a:xfrm>
        </p:grpSpPr>
        <p:sp>
          <p:nvSpPr>
            <p:cNvPr id="5948" name="Google Shape;5948;p64"/>
            <p:cNvSpPr/>
            <p:nvPr/>
          </p:nvSpPr>
          <p:spPr>
            <a:xfrm>
              <a:off x="3014250" y="3682271"/>
              <a:ext cx="386521" cy="371940"/>
            </a:xfrm>
            <a:custGeom>
              <a:avLst/>
              <a:gdLst/>
              <a:ahLst/>
              <a:cxnLst/>
              <a:rect l="l" t="t" r="r" b="b"/>
              <a:pathLst>
                <a:path w="14712" h="14157" extrusionOk="0">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4"/>
            <p:cNvSpPr/>
            <p:nvPr/>
          </p:nvSpPr>
          <p:spPr>
            <a:xfrm>
              <a:off x="3028279" y="3694567"/>
              <a:ext cx="377063" cy="347480"/>
            </a:xfrm>
            <a:custGeom>
              <a:avLst/>
              <a:gdLst/>
              <a:ahLst/>
              <a:cxnLst/>
              <a:rect l="l" t="t" r="r" b="b"/>
              <a:pathLst>
                <a:path w="14352" h="13226" extrusionOk="0">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4"/>
            <p:cNvSpPr/>
            <p:nvPr/>
          </p:nvSpPr>
          <p:spPr>
            <a:xfrm>
              <a:off x="3144167" y="3741332"/>
              <a:ext cx="141267" cy="253871"/>
            </a:xfrm>
            <a:custGeom>
              <a:avLst/>
              <a:gdLst/>
              <a:ahLst/>
              <a:cxnLst/>
              <a:rect l="l" t="t" r="r" b="b"/>
              <a:pathLst>
                <a:path w="5377" h="9663" extrusionOk="0">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1" name="Google Shape;5951;p64"/>
          <p:cNvGrpSpPr/>
          <p:nvPr/>
        </p:nvGrpSpPr>
        <p:grpSpPr>
          <a:xfrm>
            <a:off x="3569125" y="3702947"/>
            <a:ext cx="388728" cy="330692"/>
            <a:chOff x="3569125" y="3702947"/>
            <a:chExt cx="388728" cy="330692"/>
          </a:xfrm>
        </p:grpSpPr>
        <p:sp>
          <p:nvSpPr>
            <p:cNvPr id="5952" name="Google Shape;5952;p64"/>
            <p:cNvSpPr/>
            <p:nvPr/>
          </p:nvSpPr>
          <p:spPr>
            <a:xfrm>
              <a:off x="3569125" y="3702947"/>
              <a:ext cx="388728" cy="330692"/>
            </a:xfrm>
            <a:custGeom>
              <a:avLst/>
              <a:gdLst/>
              <a:ahLst/>
              <a:cxnLst/>
              <a:rect l="l" t="t" r="r" b="b"/>
              <a:pathLst>
                <a:path w="14796" h="12587" extrusionOk="0">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4"/>
            <p:cNvSpPr/>
            <p:nvPr/>
          </p:nvSpPr>
          <p:spPr>
            <a:xfrm>
              <a:off x="3607036" y="3733135"/>
              <a:ext cx="313089" cy="270265"/>
            </a:xfrm>
            <a:custGeom>
              <a:avLst/>
              <a:gdLst/>
              <a:ahLst/>
              <a:cxnLst/>
              <a:rect l="l" t="t" r="r" b="b"/>
              <a:pathLst>
                <a:path w="11917" h="10287" extrusionOk="0">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4"/>
            <p:cNvSpPr/>
            <p:nvPr/>
          </p:nvSpPr>
          <p:spPr>
            <a:xfrm>
              <a:off x="3731489" y="3930126"/>
              <a:ext cx="55987" cy="47816"/>
            </a:xfrm>
            <a:custGeom>
              <a:avLst/>
              <a:gdLst/>
              <a:ahLst/>
              <a:cxnLst/>
              <a:rect l="l" t="t" r="r" b="b"/>
              <a:pathLst>
                <a:path w="2131" h="1820" extrusionOk="0">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4"/>
            <p:cNvSpPr/>
            <p:nvPr/>
          </p:nvSpPr>
          <p:spPr>
            <a:xfrm>
              <a:off x="3742812" y="3798185"/>
              <a:ext cx="41379" cy="112446"/>
            </a:xfrm>
            <a:custGeom>
              <a:avLst/>
              <a:gdLst/>
              <a:ahLst/>
              <a:cxnLst/>
              <a:rect l="l" t="t" r="r" b="b"/>
              <a:pathLst>
                <a:path w="1575" h="4280" extrusionOk="0">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64"/>
          <p:cNvGrpSpPr/>
          <p:nvPr/>
        </p:nvGrpSpPr>
        <p:grpSpPr>
          <a:xfrm>
            <a:off x="4111994" y="3682455"/>
            <a:ext cx="387992" cy="371625"/>
            <a:chOff x="4111994" y="3682455"/>
            <a:chExt cx="387992" cy="371625"/>
          </a:xfrm>
        </p:grpSpPr>
        <p:sp>
          <p:nvSpPr>
            <p:cNvPr id="5957" name="Google Shape;5957;p64"/>
            <p:cNvSpPr/>
            <p:nvPr/>
          </p:nvSpPr>
          <p:spPr>
            <a:xfrm>
              <a:off x="4111994" y="3682455"/>
              <a:ext cx="386179" cy="371572"/>
            </a:xfrm>
            <a:custGeom>
              <a:avLst/>
              <a:gdLst/>
              <a:ahLst/>
              <a:cxnLst/>
              <a:rect l="l" t="t" r="r" b="b"/>
              <a:pathLst>
                <a:path w="14699" h="14143" extrusionOk="0">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4"/>
            <p:cNvSpPr/>
            <p:nvPr/>
          </p:nvSpPr>
          <p:spPr>
            <a:xfrm>
              <a:off x="4301156" y="3682455"/>
              <a:ext cx="198830" cy="371625"/>
            </a:xfrm>
            <a:custGeom>
              <a:avLst/>
              <a:gdLst/>
              <a:ahLst/>
              <a:cxnLst/>
              <a:rect l="l" t="t" r="r" b="b"/>
              <a:pathLst>
                <a:path w="7568" h="14145" extrusionOk="0">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9" name="Google Shape;5959;p64"/>
          <p:cNvGrpSpPr/>
          <p:nvPr/>
        </p:nvGrpSpPr>
        <p:grpSpPr>
          <a:xfrm>
            <a:off x="4674908" y="3682271"/>
            <a:ext cx="371966" cy="371966"/>
            <a:chOff x="4674908" y="3682271"/>
            <a:chExt cx="371966" cy="371966"/>
          </a:xfrm>
        </p:grpSpPr>
        <p:sp>
          <p:nvSpPr>
            <p:cNvPr id="5960" name="Google Shape;5960;p64"/>
            <p:cNvSpPr/>
            <p:nvPr/>
          </p:nvSpPr>
          <p:spPr>
            <a:xfrm>
              <a:off x="4674908" y="3682271"/>
              <a:ext cx="371966" cy="371966"/>
            </a:xfrm>
            <a:custGeom>
              <a:avLst/>
              <a:gdLst/>
              <a:ahLst/>
              <a:cxnLst/>
              <a:rect l="l" t="t" r="r" b="b"/>
              <a:pathLst>
                <a:path w="14158" h="14158" extrusionOk="0">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4"/>
            <p:cNvSpPr/>
            <p:nvPr/>
          </p:nvSpPr>
          <p:spPr>
            <a:xfrm>
              <a:off x="4690934" y="3698140"/>
              <a:ext cx="339887" cy="340071"/>
            </a:xfrm>
            <a:custGeom>
              <a:avLst/>
              <a:gdLst/>
              <a:ahLst/>
              <a:cxnLst/>
              <a:rect l="l" t="t" r="r" b="b"/>
              <a:pathLst>
                <a:path w="12937" h="12944" extrusionOk="0">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4"/>
            <p:cNvSpPr/>
            <p:nvPr/>
          </p:nvSpPr>
          <p:spPr>
            <a:xfrm>
              <a:off x="4802829" y="3742409"/>
              <a:ext cx="103908" cy="89169"/>
            </a:xfrm>
            <a:custGeom>
              <a:avLst/>
              <a:gdLst/>
              <a:ahLst/>
              <a:cxnLst/>
              <a:rect l="l" t="t" r="r" b="b"/>
              <a:pathLst>
                <a:path w="3955" h="3394" extrusionOk="0">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4"/>
            <p:cNvSpPr/>
            <p:nvPr/>
          </p:nvSpPr>
          <p:spPr>
            <a:xfrm>
              <a:off x="4789167" y="3855591"/>
              <a:ext cx="143448" cy="138509"/>
            </a:xfrm>
            <a:custGeom>
              <a:avLst/>
              <a:gdLst/>
              <a:ahLst/>
              <a:cxnLst/>
              <a:rect l="l" t="t" r="r" b="b"/>
              <a:pathLst>
                <a:path w="5460" h="5272" extrusionOk="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64" name="Google Shape;5964;p64"/>
          <p:cNvGrpSpPr/>
          <p:nvPr/>
        </p:nvGrpSpPr>
        <p:grpSpPr>
          <a:xfrm>
            <a:off x="5223609" y="3731112"/>
            <a:ext cx="371782" cy="274285"/>
            <a:chOff x="5223609" y="3731112"/>
            <a:chExt cx="371782" cy="274285"/>
          </a:xfrm>
        </p:grpSpPr>
        <p:sp>
          <p:nvSpPr>
            <p:cNvPr id="5965" name="Google Shape;5965;p64"/>
            <p:cNvSpPr/>
            <p:nvPr/>
          </p:nvSpPr>
          <p:spPr>
            <a:xfrm>
              <a:off x="5223609" y="3731112"/>
              <a:ext cx="371782" cy="274285"/>
            </a:xfrm>
            <a:custGeom>
              <a:avLst/>
              <a:gdLst/>
              <a:ahLst/>
              <a:cxnLst/>
              <a:rect l="l" t="t" r="r" b="b"/>
              <a:pathLst>
                <a:path w="14151" h="10440" extrusionOk="0">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4"/>
            <p:cNvSpPr/>
            <p:nvPr/>
          </p:nvSpPr>
          <p:spPr>
            <a:xfrm>
              <a:off x="5338236" y="3769391"/>
              <a:ext cx="257155" cy="236006"/>
            </a:xfrm>
            <a:custGeom>
              <a:avLst/>
              <a:gdLst/>
              <a:ahLst/>
              <a:cxnLst/>
              <a:rect l="l" t="t" r="r" b="b"/>
              <a:pathLst>
                <a:path w="9788" h="8983" extrusionOk="0">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7" name="Google Shape;5967;p64"/>
          <p:cNvSpPr/>
          <p:nvPr/>
        </p:nvSpPr>
        <p:spPr>
          <a:xfrm>
            <a:off x="5812218" y="3723834"/>
            <a:ext cx="291966" cy="289050"/>
          </a:xfrm>
          <a:custGeom>
            <a:avLst/>
            <a:gdLst/>
            <a:ahLst/>
            <a:cxnLst/>
            <a:rect l="l" t="t" r="r" b="b"/>
            <a:pathLst>
              <a:path w="11113" h="11002" extrusionOk="0">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8" name="Google Shape;5968;p64"/>
          <p:cNvGrpSpPr/>
          <p:nvPr/>
        </p:nvGrpSpPr>
        <p:grpSpPr>
          <a:xfrm>
            <a:off x="6319908" y="3696721"/>
            <a:ext cx="373963" cy="343119"/>
            <a:chOff x="6319908" y="3696721"/>
            <a:chExt cx="373963" cy="343119"/>
          </a:xfrm>
        </p:grpSpPr>
        <p:sp>
          <p:nvSpPr>
            <p:cNvPr id="5969" name="Google Shape;5969;p64"/>
            <p:cNvSpPr/>
            <p:nvPr/>
          </p:nvSpPr>
          <p:spPr>
            <a:xfrm>
              <a:off x="6378049" y="3745325"/>
              <a:ext cx="48315" cy="66180"/>
            </a:xfrm>
            <a:custGeom>
              <a:avLst/>
              <a:gdLst/>
              <a:ahLst/>
              <a:cxnLst/>
              <a:rect l="l" t="t" r="r" b="b"/>
              <a:pathLst>
                <a:path w="1839" h="2519" extrusionOk="0">
                  <a:moveTo>
                    <a:pt x="0" y="1"/>
                  </a:moveTo>
                  <a:lnTo>
                    <a:pt x="0" y="2519"/>
                  </a:lnTo>
                  <a:lnTo>
                    <a:pt x="1838" y="923"/>
                  </a:lnTo>
                  <a:lnTo>
                    <a:pt x="1838" y="1"/>
                  </a:lnTo>
                  <a:close/>
                </a:path>
              </a:pathLst>
            </a:custGeom>
            <a:solidFill>
              <a:srgbClr val="B7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4"/>
            <p:cNvSpPr/>
            <p:nvPr/>
          </p:nvSpPr>
          <p:spPr>
            <a:xfrm>
              <a:off x="6401195" y="3745325"/>
              <a:ext cx="25169" cy="46135"/>
            </a:xfrm>
            <a:custGeom>
              <a:avLst/>
              <a:gdLst/>
              <a:ahLst/>
              <a:cxnLst/>
              <a:rect l="l" t="t" r="r" b="b"/>
              <a:pathLst>
                <a:path w="958" h="1756" extrusionOk="0">
                  <a:moveTo>
                    <a:pt x="0" y="1"/>
                  </a:moveTo>
                  <a:lnTo>
                    <a:pt x="0" y="1756"/>
                  </a:lnTo>
                  <a:lnTo>
                    <a:pt x="957" y="923"/>
                  </a:lnTo>
                  <a:lnTo>
                    <a:pt x="957" y="1"/>
                  </a:ln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4"/>
            <p:cNvSpPr/>
            <p:nvPr/>
          </p:nvSpPr>
          <p:spPr>
            <a:xfrm>
              <a:off x="6366016" y="3736813"/>
              <a:ext cx="281562" cy="303027"/>
            </a:xfrm>
            <a:custGeom>
              <a:avLst/>
              <a:gdLst/>
              <a:ahLst/>
              <a:cxnLst/>
              <a:rect l="l" t="t" r="r" b="b"/>
              <a:pathLst>
                <a:path w="10717" h="11534" extrusionOk="0">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4"/>
            <p:cNvSpPr/>
            <p:nvPr/>
          </p:nvSpPr>
          <p:spPr>
            <a:xfrm>
              <a:off x="6493753" y="3736813"/>
              <a:ext cx="153825" cy="303027"/>
            </a:xfrm>
            <a:custGeom>
              <a:avLst/>
              <a:gdLst/>
              <a:ahLst/>
              <a:cxnLst/>
              <a:rect l="l" t="t" r="r" b="b"/>
              <a:pathLst>
                <a:path w="5855" h="11534" extrusionOk="0">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4"/>
            <p:cNvSpPr/>
            <p:nvPr/>
          </p:nvSpPr>
          <p:spPr>
            <a:xfrm>
              <a:off x="6366200" y="3726750"/>
              <a:ext cx="70174" cy="22069"/>
            </a:xfrm>
            <a:custGeom>
              <a:avLst/>
              <a:gdLst/>
              <a:ahLst/>
              <a:cxnLst/>
              <a:rect l="l" t="t" r="r" b="b"/>
              <a:pathLst>
                <a:path w="2671" h="840" extrusionOk="0">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4"/>
            <p:cNvSpPr/>
            <p:nvPr/>
          </p:nvSpPr>
          <p:spPr>
            <a:xfrm>
              <a:off x="6467691" y="3889298"/>
              <a:ext cx="85123" cy="150541"/>
            </a:xfrm>
            <a:custGeom>
              <a:avLst/>
              <a:gdLst/>
              <a:ahLst/>
              <a:cxnLst/>
              <a:rect l="l" t="t" r="r" b="b"/>
              <a:pathLst>
                <a:path w="3240" h="5730" extrusionOk="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4"/>
            <p:cNvSpPr/>
            <p:nvPr/>
          </p:nvSpPr>
          <p:spPr>
            <a:xfrm>
              <a:off x="6519632" y="3889298"/>
              <a:ext cx="33182" cy="150541"/>
            </a:xfrm>
            <a:custGeom>
              <a:avLst/>
              <a:gdLst/>
              <a:ahLst/>
              <a:cxnLst/>
              <a:rect l="l" t="t" r="r" b="b"/>
              <a:pathLst>
                <a:path w="1263" h="5730" extrusionOk="0">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4"/>
            <p:cNvSpPr/>
            <p:nvPr/>
          </p:nvSpPr>
          <p:spPr>
            <a:xfrm>
              <a:off x="6319908" y="3696721"/>
              <a:ext cx="373963" cy="165096"/>
            </a:xfrm>
            <a:custGeom>
              <a:avLst/>
              <a:gdLst/>
              <a:ahLst/>
              <a:cxnLst/>
              <a:rect l="l" t="t" r="r" b="b"/>
              <a:pathLst>
                <a:path w="14234" h="6284" extrusionOk="0">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4"/>
            <p:cNvSpPr/>
            <p:nvPr/>
          </p:nvSpPr>
          <p:spPr>
            <a:xfrm>
              <a:off x="6411021" y="3726750"/>
              <a:ext cx="25353" cy="22253"/>
            </a:xfrm>
            <a:custGeom>
              <a:avLst/>
              <a:gdLst/>
              <a:ahLst/>
              <a:cxnLst/>
              <a:rect l="l" t="t" r="r" b="b"/>
              <a:pathLst>
                <a:path w="965" h="847" extrusionOk="0">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8" name="Google Shape;5978;p64"/>
          <p:cNvGrpSpPr/>
          <p:nvPr/>
        </p:nvGrpSpPr>
        <p:grpSpPr>
          <a:xfrm>
            <a:off x="6871342" y="3740044"/>
            <a:ext cx="371966" cy="256420"/>
            <a:chOff x="6871342" y="3740044"/>
            <a:chExt cx="371966" cy="256420"/>
          </a:xfrm>
        </p:grpSpPr>
        <p:sp>
          <p:nvSpPr>
            <p:cNvPr id="5979" name="Google Shape;5979;p64"/>
            <p:cNvSpPr/>
            <p:nvPr/>
          </p:nvSpPr>
          <p:spPr>
            <a:xfrm>
              <a:off x="6871342" y="3816944"/>
              <a:ext cx="371966" cy="179520"/>
            </a:xfrm>
            <a:custGeom>
              <a:avLst/>
              <a:gdLst/>
              <a:ahLst/>
              <a:cxnLst/>
              <a:rect l="l" t="t" r="r" b="b"/>
              <a:pathLst>
                <a:path w="14158" h="6833" extrusionOk="0">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4"/>
            <p:cNvSpPr/>
            <p:nvPr/>
          </p:nvSpPr>
          <p:spPr>
            <a:xfrm>
              <a:off x="6871342" y="3740044"/>
              <a:ext cx="371966" cy="179520"/>
            </a:xfrm>
            <a:custGeom>
              <a:avLst/>
              <a:gdLst/>
              <a:ahLst/>
              <a:cxnLst/>
              <a:rect l="l" t="t" r="r" b="b"/>
              <a:pathLst>
                <a:path w="14158" h="6833" extrusionOk="0">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4"/>
            <p:cNvSpPr/>
            <p:nvPr/>
          </p:nvSpPr>
          <p:spPr>
            <a:xfrm>
              <a:off x="6890652" y="3759355"/>
              <a:ext cx="333319" cy="140899"/>
            </a:xfrm>
            <a:custGeom>
              <a:avLst/>
              <a:gdLst/>
              <a:ahLst/>
              <a:cxnLst/>
              <a:rect l="l" t="t" r="r" b="b"/>
              <a:pathLst>
                <a:path w="12687" h="5363" extrusionOk="0">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4"/>
            <p:cNvSpPr/>
            <p:nvPr/>
          </p:nvSpPr>
          <p:spPr>
            <a:xfrm>
              <a:off x="6986862" y="3759355"/>
              <a:ext cx="140899" cy="141083"/>
            </a:xfrm>
            <a:custGeom>
              <a:avLst/>
              <a:gdLst/>
              <a:ahLst/>
              <a:cxnLst/>
              <a:rect l="l" t="t" r="r" b="b"/>
              <a:pathLst>
                <a:path w="5363" h="5370" extrusionOk="0">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4"/>
            <p:cNvSpPr/>
            <p:nvPr/>
          </p:nvSpPr>
          <p:spPr>
            <a:xfrm>
              <a:off x="7025141" y="3785023"/>
              <a:ext cx="64184" cy="89773"/>
            </a:xfrm>
            <a:custGeom>
              <a:avLst/>
              <a:gdLst/>
              <a:ahLst/>
              <a:cxnLst/>
              <a:rect l="l" t="t" r="r" b="b"/>
              <a:pathLst>
                <a:path w="2443" h="3417" extrusionOk="0">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4"/>
            <p:cNvSpPr/>
            <p:nvPr/>
          </p:nvSpPr>
          <p:spPr>
            <a:xfrm>
              <a:off x="6890652" y="3759355"/>
              <a:ext cx="12795" cy="12795"/>
            </a:xfrm>
            <a:custGeom>
              <a:avLst/>
              <a:gdLst/>
              <a:ahLst/>
              <a:cxnLst/>
              <a:rect l="l" t="t" r="r" b="b"/>
              <a:pathLst>
                <a:path w="487" h="487" extrusionOk="0">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4"/>
            <p:cNvSpPr/>
            <p:nvPr/>
          </p:nvSpPr>
          <p:spPr>
            <a:xfrm>
              <a:off x="7211203" y="3759355"/>
              <a:ext cx="12768" cy="12795"/>
            </a:xfrm>
            <a:custGeom>
              <a:avLst/>
              <a:gdLst/>
              <a:ahLst/>
              <a:cxnLst/>
              <a:rect l="l" t="t" r="r" b="b"/>
              <a:pathLst>
                <a:path w="486" h="487" extrusionOk="0">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4"/>
            <p:cNvSpPr/>
            <p:nvPr/>
          </p:nvSpPr>
          <p:spPr>
            <a:xfrm>
              <a:off x="6890652" y="3887486"/>
              <a:ext cx="12795" cy="12768"/>
            </a:xfrm>
            <a:custGeom>
              <a:avLst/>
              <a:gdLst/>
              <a:ahLst/>
              <a:cxnLst/>
              <a:rect l="l" t="t" r="r" b="b"/>
              <a:pathLst>
                <a:path w="487" h="486" extrusionOk="0">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4"/>
            <p:cNvSpPr/>
            <p:nvPr/>
          </p:nvSpPr>
          <p:spPr>
            <a:xfrm>
              <a:off x="7211203" y="3887486"/>
              <a:ext cx="12768" cy="12768"/>
            </a:xfrm>
            <a:custGeom>
              <a:avLst/>
              <a:gdLst/>
              <a:ahLst/>
              <a:cxnLst/>
              <a:rect l="l" t="t" r="r" b="b"/>
              <a:pathLst>
                <a:path w="486" h="486" extrusionOk="0">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4"/>
            <p:cNvSpPr/>
            <p:nvPr/>
          </p:nvSpPr>
          <p:spPr>
            <a:xfrm>
              <a:off x="6871342" y="3932306"/>
              <a:ext cx="371966" cy="12952"/>
            </a:xfrm>
            <a:custGeom>
              <a:avLst/>
              <a:gdLst/>
              <a:ahLst/>
              <a:cxnLst/>
              <a:rect l="l" t="t" r="r" b="b"/>
              <a:pathLst>
                <a:path w="14158" h="493" extrusionOk="0">
                  <a:moveTo>
                    <a:pt x="0" y="0"/>
                  </a:moveTo>
                  <a:lnTo>
                    <a:pt x="0" y="493"/>
                  </a:lnTo>
                  <a:lnTo>
                    <a:pt x="14157" y="493"/>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4"/>
            <p:cNvSpPr/>
            <p:nvPr/>
          </p:nvSpPr>
          <p:spPr>
            <a:xfrm>
              <a:off x="6871342" y="3958001"/>
              <a:ext cx="371966" cy="12768"/>
            </a:xfrm>
            <a:custGeom>
              <a:avLst/>
              <a:gdLst/>
              <a:ahLst/>
              <a:cxnLst/>
              <a:rect l="l" t="t" r="r" b="b"/>
              <a:pathLst>
                <a:path w="14158" h="486" extrusionOk="0">
                  <a:moveTo>
                    <a:pt x="0" y="0"/>
                  </a:moveTo>
                  <a:lnTo>
                    <a:pt x="0" y="486"/>
                  </a:lnTo>
                  <a:lnTo>
                    <a:pt x="14157" y="486"/>
                  </a:ln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4"/>
            <p:cNvSpPr/>
            <p:nvPr/>
          </p:nvSpPr>
          <p:spPr>
            <a:xfrm>
              <a:off x="6871342" y="3983695"/>
              <a:ext cx="371966" cy="12768"/>
            </a:xfrm>
            <a:custGeom>
              <a:avLst/>
              <a:gdLst/>
              <a:ahLst/>
              <a:cxnLst/>
              <a:rect l="l" t="t" r="r" b="b"/>
              <a:pathLst>
                <a:path w="14158" h="486" extrusionOk="0">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1" name="Google Shape;5991;p64"/>
          <p:cNvGrpSpPr/>
          <p:nvPr/>
        </p:nvGrpSpPr>
        <p:grpSpPr>
          <a:xfrm>
            <a:off x="7402362" y="3681535"/>
            <a:ext cx="402757" cy="372728"/>
            <a:chOff x="7402362" y="3681535"/>
            <a:chExt cx="402757" cy="372728"/>
          </a:xfrm>
        </p:grpSpPr>
        <p:sp>
          <p:nvSpPr>
            <p:cNvPr id="5992" name="Google Shape;5992;p64"/>
            <p:cNvSpPr/>
            <p:nvPr/>
          </p:nvSpPr>
          <p:spPr>
            <a:xfrm>
              <a:off x="7471248" y="3681535"/>
              <a:ext cx="333871" cy="303763"/>
            </a:xfrm>
            <a:custGeom>
              <a:avLst/>
              <a:gdLst/>
              <a:ahLst/>
              <a:cxnLst/>
              <a:rect l="l" t="t" r="r" b="b"/>
              <a:pathLst>
                <a:path w="12708" h="11562" extrusionOk="0">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4"/>
            <p:cNvSpPr/>
            <p:nvPr/>
          </p:nvSpPr>
          <p:spPr>
            <a:xfrm>
              <a:off x="7540502" y="3735683"/>
              <a:ext cx="236741" cy="236558"/>
            </a:xfrm>
            <a:custGeom>
              <a:avLst/>
              <a:gdLst/>
              <a:ahLst/>
              <a:cxnLst/>
              <a:rect l="l" t="t" r="r" b="b"/>
              <a:pathLst>
                <a:path w="9011" h="9004" extrusionOk="0">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4"/>
            <p:cNvSpPr/>
            <p:nvPr/>
          </p:nvSpPr>
          <p:spPr>
            <a:xfrm>
              <a:off x="7472693" y="3728274"/>
              <a:ext cx="283585" cy="256998"/>
            </a:xfrm>
            <a:custGeom>
              <a:avLst/>
              <a:gdLst/>
              <a:ahLst/>
              <a:cxnLst/>
              <a:rect l="l" t="t" r="r" b="b"/>
              <a:pathLst>
                <a:path w="10794" h="9782" extrusionOk="0">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4"/>
            <p:cNvSpPr/>
            <p:nvPr/>
          </p:nvSpPr>
          <p:spPr>
            <a:xfrm>
              <a:off x="7508791" y="3711985"/>
              <a:ext cx="251691" cy="243572"/>
            </a:xfrm>
            <a:custGeom>
              <a:avLst/>
              <a:gdLst/>
              <a:ahLst/>
              <a:cxnLst/>
              <a:rect l="l" t="t" r="r" b="b"/>
              <a:pathLst>
                <a:path w="9580" h="9271" extrusionOk="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4"/>
            <p:cNvSpPr/>
            <p:nvPr/>
          </p:nvSpPr>
          <p:spPr>
            <a:xfrm>
              <a:off x="7496575" y="3728248"/>
              <a:ext cx="251323" cy="227310"/>
            </a:xfrm>
            <a:custGeom>
              <a:avLst/>
              <a:gdLst/>
              <a:ahLst/>
              <a:cxnLst/>
              <a:rect l="l" t="t" r="r" b="b"/>
              <a:pathLst>
                <a:path w="9566" h="8652" extrusionOk="0">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4"/>
            <p:cNvSpPr/>
            <p:nvPr/>
          </p:nvSpPr>
          <p:spPr>
            <a:xfrm>
              <a:off x="7511524" y="3731296"/>
              <a:ext cx="221976" cy="232564"/>
            </a:xfrm>
            <a:custGeom>
              <a:avLst/>
              <a:gdLst/>
              <a:ahLst/>
              <a:cxnLst/>
              <a:rect l="l" t="t" r="r" b="b"/>
              <a:pathLst>
                <a:path w="8449" h="8852" extrusionOk="0">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4"/>
            <p:cNvSpPr/>
            <p:nvPr/>
          </p:nvSpPr>
          <p:spPr>
            <a:xfrm>
              <a:off x="7519721" y="3712169"/>
              <a:ext cx="144157" cy="136696"/>
            </a:xfrm>
            <a:custGeom>
              <a:avLst/>
              <a:gdLst/>
              <a:ahLst/>
              <a:cxnLst/>
              <a:rect l="l" t="t" r="r" b="b"/>
              <a:pathLst>
                <a:path w="5487" h="5203" extrusionOk="0">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4"/>
            <p:cNvSpPr/>
            <p:nvPr/>
          </p:nvSpPr>
          <p:spPr>
            <a:xfrm>
              <a:off x="7502039" y="3706442"/>
              <a:ext cx="276466" cy="254686"/>
            </a:xfrm>
            <a:custGeom>
              <a:avLst/>
              <a:gdLst/>
              <a:ahLst/>
              <a:cxnLst/>
              <a:rect l="l" t="t" r="r" b="b"/>
              <a:pathLst>
                <a:path w="10523" h="9694" extrusionOk="0">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4"/>
            <p:cNvSpPr/>
            <p:nvPr/>
          </p:nvSpPr>
          <p:spPr>
            <a:xfrm>
              <a:off x="7402362" y="3750580"/>
              <a:ext cx="333871" cy="303684"/>
            </a:xfrm>
            <a:custGeom>
              <a:avLst/>
              <a:gdLst/>
              <a:ahLst/>
              <a:cxnLst/>
              <a:rect l="l" t="t" r="r" b="b"/>
              <a:pathLst>
                <a:path w="12708" h="11559" extrusionOk="0">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4"/>
            <p:cNvSpPr/>
            <p:nvPr/>
          </p:nvSpPr>
          <p:spPr>
            <a:xfrm>
              <a:off x="7471432" y="3804570"/>
              <a:ext cx="236741" cy="236741"/>
            </a:xfrm>
            <a:custGeom>
              <a:avLst/>
              <a:gdLst/>
              <a:ahLst/>
              <a:cxnLst/>
              <a:rect l="l" t="t" r="r" b="b"/>
              <a:pathLst>
                <a:path w="9011" h="9011" extrusionOk="0">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4"/>
            <p:cNvSpPr/>
            <p:nvPr/>
          </p:nvSpPr>
          <p:spPr>
            <a:xfrm>
              <a:off x="7435334" y="3781029"/>
              <a:ext cx="256078" cy="243520"/>
            </a:xfrm>
            <a:custGeom>
              <a:avLst/>
              <a:gdLst/>
              <a:ahLst/>
              <a:cxnLst/>
              <a:rect l="l" t="t" r="r" b="b"/>
              <a:pathLst>
                <a:path w="9747" h="9269" extrusionOk="0">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4"/>
            <p:cNvSpPr/>
            <p:nvPr/>
          </p:nvSpPr>
          <p:spPr>
            <a:xfrm>
              <a:off x="7435701" y="3780924"/>
              <a:ext cx="211231" cy="198962"/>
            </a:xfrm>
            <a:custGeom>
              <a:avLst/>
              <a:gdLst/>
              <a:ahLst/>
              <a:cxnLst/>
              <a:rect l="l" t="t" r="r" b="b"/>
              <a:pathLst>
                <a:path w="8040" h="7573" extrusionOk="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4"/>
            <p:cNvSpPr/>
            <p:nvPr/>
          </p:nvSpPr>
          <p:spPr>
            <a:xfrm>
              <a:off x="7452122" y="3785417"/>
              <a:ext cx="174949" cy="174791"/>
            </a:xfrm>
            <a:custGeom>
              <a:avLst/>
              <a:gdLst/>
              <a:ahLst/>
              <a:cxnLst/>
              <a:rect l="l" t="t" r="r" b="b"/>
              <a:pathLst>
                <a:path w="6659" h="6653" extrusionOk="0">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4"/>
            <p:cNvSpPr/>
            <p:nvPr/>
          </p:nvSpPr>
          <p:spPr>
            <a:xfrm>
              <a:off x="7432969" y="3775407"/>
              <a:ext cx="276466" cy="254791"/>
            </a:xfrm>
            <a:custGeom>
              <a:avLst/>
              <a:gdLst/>
              <a:ahLst/>
              <a:cxnLst/>
              <a:rect l="l" t="t" r="r" b="b"/>
              <a:pathLst>
                <a:path w="10523" h="9698" extrusionOk="0">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4"/>
            <p:cNvSpPr/>
            <p:nvPr/>
          </p:nvSpPr>
          <p:spPr>
            <a:xfrm>
              <a:off x="7528286" y="3838093"/>
              <a:ext cx="82758" cy="129418"/>
            </a:xfrm>
            <a:custGeom>
              <a:avLst/>
              <a:gdLst/>
              <a:ahLst/>
              <a:cxnLst/>
              <a:rect l="l" t="t" r="r" b="b"/>
              <a:pathLst>
                <a:path w="3150" h="4926" extrusionOk="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4"/>
            <p:cNvSpPr/>
            <p:nvPr/>
          </p:nvSpPr>
          <p:spPr>
            <a:xfrm>
              <a:off x="7563622" y="3825798"/>
              <a:ext cx="12164" cy="153353"/>
            </a:xfrm>
            <a:custGeom>
              <a:avLst/>
              <a:gdLst/>
              <a:ahLst/>
              <a:cxnLst/>
              <a:rect l="l" t="t" r="r" b="b"/>
              <a:pathLst>
                <a:path w="463" h="5837" extrusionOk="0">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8" name="Google Shape;6008;p64"/>
          <p:cNvGrpSpPr/>
          <p:nvPr/>
        </p:nvGrpSpPr>
        <p:grpSpPr>
          <a:xfrm>
            <a:off x="7960705" y="3736235"/>
            <a:ext cx="378902" cy="264065"/>
            <a:chOff x="7960705" y="3736235"/>
            <a:chExt cx="378902" cy="264065"/>
          </a:xfrm>
        </p:grpSpPr>
        <p:sp>
          <p:nvSpPr>
            <p:cNvPr id="6009" name="Google Shape;6009;p64"/>
            <p:cNvSpPr/>
            <p:nvPr/>
          </p:nvSpPr>
          <p:spPr>
            <a:xfrm>
              <a:off x="7960705" y="3736235"/>
              <a:ext cx="378902" cy="235638"/>
            </a:xfrm>
            <a:custGeom>
              <a:avLst/>
              <a:gdLst/>
              <a:ahLst/>
              <a:cxnLst/>
              <a:rect l="l" t="t" r="r" b="b"/>
              <a:pathLst>
                <a:path w="14422" h="8969" extrusionOk="0">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4"/>
            <p:cNvSpPr/>
            <p:nvPr/>
          </p:nvSpPr>
          <p:spPr>
            <a:xfrm>
              <a:off x="8295653" y="3797450"/>
              <a:ext cx="43034" cy="174423"/>
            </a:xfrm>
            <a:custGeom>
              <a:avLst/>
              <a:gdLst/>
              <a:ahLst/>
              <a:cxnLst/>
              <a:rect l="l" t="t" r="r" b="b"/>
              <a:pathLst>
                <a:path w="1638" h="6639" extrusionOk="0">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4"/>
            <p:cNvSpPr/>
            <p:nvPr/>
          </p:nvSpPr>
          <p:spPr>
            <a:xfrm>
              <a:off x="8109407" y="3875821"/>
              <a:ext cx="76033" cy="64972"/>
            </a:xfrm>
            <a:custGeom>
              <a:avLst/>
              <a:gdLst/>
              <a:ahLst/>
              <a:cxnLst/>
              <a:rect l="l" t="t" r="r" b="b"/>
              <a:pathLst>
                <a:path w="2894" h="2473" extrusionOk="0">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4"/>
            <p:cNvSpPr/>
            <p:nvPr/>
          </p:nvSpPr>
          <p:spPr>
            <a:xfrm>
              <a:off x="7961624" y="3897495"/>
              <a:ext cx="50496" cy="43245"/>
            </a:xfrm>
            <a:custGeom>
              <a:avLst/>
              <a:gdLst/>
              <a:ahLst/>
              <a:cxnLst/>
              <a:rect l="l" t="t" r="r" b="b"/>
              <a:pathLst>
                <a:path w="1922" h="1646" extrusionOk="0">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4"/>
            <p:cNvSpPr/>
            <p:nvPr/>
          </p:nvSpPr>
          <p:spPr>
            <a:xfrm>
              <a:off x="8037447" y="3897495"/>
              <a:ext cx="50496" cy="43245"/>
            </a:xfrm>
            <a:custGeom>
              <a:avLst/>
              <a:gdLst/>
              <a:ahLst/>
              <a:cxnLst/>
              <a:rect l="l" t="t" r="r" b="b"/>
              <a:pathLst>
                <a:path w="1922" h="1646" extrusionOk="0">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4"/>
            <p:cNvSpPr/>
            <p:nvPr/>
          </p:nvSpPr>
          <p:spPr>
            <a:xfrm>
              <a:off x="8286352" y="3897495"/>
              <a:ext cx="50522" cy="43245"/>
            </a:xfrm>
            <a:custGeom>
              <a:avLst/>
              <a:gdLst/>
              <a:ahLst/>
              <a:cxnLst/>
              <a:rect l="l" t="t" r="r" b="b"/>
              <a:pathLst>
                <a:path w="1923" h="1646" extrusionOk="0">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4"/>
            <p:cNvSpPr/>
            <p:nvPr/>
          </p:nvSpPr>
          <p:spPr>
            <a:xfrm>
              <a:off x="8210556" y="3897495"/>
              <a:ext cx="50496" cy="43245"/>
            </a:xfrm>
            <a:custGeom>
              <a:avLst/>
              <a:gdLst/>
              <a:ahLst/>
              <a:cxnLst/>
              <a:rect l="l" t="t" r="r" b="b"/>
              <a:pathLst>
                <a:path w="1922" h="1646" extrusionOk="0">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4"/>
            <p:cNvSpPr/>
            <p:nvPr/>
          </p:nvSpPr>
          <p:spPr>
            <a:xfrm>
              <a:off x="8143666" y="3875821"/>
              <a:ext cx="44138" cy="64919"/>
            </a:xfrm>
            <a:custGeom>
              <a:avLst/>
              <a:gdLst/>
              <a:ahLst/>
              <a:cxnLst/>
              <a:rect l="l" t="t" r="r" b="b"/>
              <a:pathLst>
                <a:path w="1680" h="2471" extrusionOk="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4"/>
            <p:cNvSpPr/>
            <p:nvPr/>
          </p:nvSpPr>
          <p:spPr>
            <a:xfrm>
              <a:off x="7981302" y="3897495"/>
              <a:ext cx="33392" cy="43192"/>
            </a:xfrm>
            <a:custGeom>
              <a:avLst/>
              <a:gdLst/>
              <a:ahLst/>
              <a:cxnLst/>
              <a:rect l="l" t="t" r="r" b="b"/>
              <a:pathLst>
                <a:path w="1271" h="1644" extrusionOk="0">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4"/>
            <p:cNvSpPr/>
            <p:nvPr/>
          </p:nvSpPr>
          <p:spPr>
            <a:xfrm>
              <a:off x="8057125"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4"/>
            <p:cNvSpPr/>
            <p:nvPr/>
          </p:nvSpPr>
          <p:spPr>
            <a:xfrm>
              <a:off x="8306057" y="3897495"/>
              <a:ext cx="33366" cy="43192"/>
            </a:xfrm>
            <a:custGeom>
              <a:avLst/>
              <a:gdLst/>
              <a:ahLst/>
              <a:cxnLst/>
              <a:rect l="l" t="t" r="r" b="b"/>
              <a:pathLst>
                <a:path w="1270" h="1644" extrusionOk="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4"/>
            <p:cNvSpPr/>
            <p:nvPr/>
          </p:nvSpPr>
          <p:spPr>
            <a:xfrm>
              <a:off x="8230234" y="3897495"/>
              <a:ext cx="33366" cy="43192"/>
            </a:xfrm>
            <a:custGeom>
              <a:avLst/>
              <a:gdLst/>
              <a:ahLst/>
              <a:cxnLst/>
              <a:rect l="l" t="t" r="r" b="b"/>
              <a:pathLst>
                <a:path w="1270" h="1644" extrusionOk="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4"/>
            <p:cNvSpPr/>
            <p:nvPr/>
          </p:nvSpPr>
          <p:spPr>
            <a:xfrm>
              <a:off x="7970373" y="3960733"/>
              <a:ext cx="365030" cy="39566"/>
            </a:xfrm>
            <a:custGeom>
              <a:avLst/>
              <a:gdLst/>
              <a:ahLst/>
              <a:cxnLst/>
              <a:rect l="l" t="t" r="r" b="b"/>
              <a:pathLst>
                <a:path w="13894" h="1506" extrusionOk="0">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4"/>
            <p:cNvSpPr/>
            <p:nvPr/>
          </p:nvSpPr>
          <p:spPr>
            <a:xfrm>
              <a:off x="8291108" y="3960733"/>
              <a:ext cx="44295" cy="39566"/>
            </a:xfrm>
            <a:custGeom>
              <a:avLst/>
              <a:gdLst/>
              <a:ahLst/>
              <a:cxnLst/>
              <a:rect l="l" t="t" r="r" b="b"/>
              <a:pathLst>
                <a:path w="1686" h="1506" extrusionOk="0">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3" name="Google Shape;6023;p64"/>
          <p:cNvGrpSpPr/>
          <p:nvPr/>
        </p:nvGrpSpPr>
        <p:grpSpPr>
          <a:xfrm>
            <a:off x="6400828" y="4162270"/>
            <a:ext cx="166200" cy="388019"/>
            <a:chOff x="6400828" y="4162270"/>
            <a:chExt cx="166200" cy="388019"/>
          </a:xfrm>
        </p:grpSpPr>
        <p:sp>
          <p:nvSpPr>
            <p:cNvPr id="6024" name="Google Shape;6024;p64"/>
            <p:cNvSpPr/>
            <p:nvPr/>
          </p:nvSpPr>
          <p:spPr>
            <a:xfrm>
              <a:off x="6433432" y="4162270"/>
              <a:ext cx="88407" cy="75717"/>
            </a:xfrm>
            <a:custGeom>
              <a:avLst/>
              <a:gdLst/>
              <a:ahLst/>
              <a:cxnLst/>
              <a:rect l="l" t="t" r="r" b="b"/>
              <a:pathLst>
                <a:path w="3365" h="2882" extrusionOk="0">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4"/>
            <p:cNvSpPr/>
            <p:nvPr/>
          </p:nvSpPr>
          <p:spPr>
            <a:xfrm>
              <a:off x="6475888" y="4162270"/>
              <a:ext cx="48157" cy="75612"/>
            </a:xfrm>
            <a:custGeom>
              <a:avLst/>
              <a:gdLst/>
              <a:ahLst/>
              <a:cxnLst/>
              <a:rect l="l" t="t" r="r" b="b"/>
              <a:pathLst>
                <a:path w="1833" h="2878" extrusionOk="0">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4"/>
            <p:cNvSpPr/>
            <p:nvPr/>
          </p:nvSpPr>
          <p:spPr>
            <a:xfrm>
              <a:off x="6400828" y="4244292"/>
              <a:ext cx="166042" cy="305996"/>
            </a:xfrm>
            <a:custGeom>
              <a:avLst/>
              <a:gdLst/>
              <a:ahLst/>
              <a:cxnLst/>
              <a:rect l="l" t="t" r="r" b="b"/>
              <a:pathLst>
                <a:path w="6320" h="11647" extrusionOk="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4"/>
            <p:cNvSpPr/>
            <p:nvPr/>
          </p:nvSpPr>
          <p:spPr>
            <a:xfrm>
              <a:off x="6452400" y="4421947"/>
              <a:ext cx="31553" cy="127973"/>
            </a:xfrm>
            <a:custGeom>
              <a:avLst/>
              <a:gdLst/>
              <a:ahLst/>
              <a:cxnLst/>
              <a:rect l="l" t="t" r="r" b="b"/>
              <a:pathLst>
                <a:path w="1201" h="4871" extrusionOk="0">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4"/>
            <p:cNvSpPr/>
            <p:nvPr/>
          </p:nvSpPr>
          <p:spPr>
            <a:xfrm>
              <a:off x="6501583" y="4288745"/>
              <a:ext cx="29005" cy="261359"/>
            </a:xfrm>
            <a:custGeom>
              <a:avLst/>
              <a:gdLst/>
              <a:ahLst/>
              <a:cxnLst/>
              <a:rect l="l" t="t" r="r" b="b"/>
              <a:pathLst>
                <a:path w="1104" h="9948" extrusionOk="0">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4"/>
            <p:cNvSpPr/>
            <p:nvPr/>
          </p:nvSpPr>
          <p:spPr>
            <a:xfrm>
              <a:off x="6408105" y="4288745"/>
              <a:ext cx="29189" cy="109924"/>
            </a:xfrm>
            <a:custGeom>
              <a:avLst/>
              <a:gdLst/>
              <a:ahLst/>
              <a:cxnLst/>
              <a:rect l="l" t="t" r="r" b="b"/>
              <a:pathLst>
                <a:path w="1111" h="4184" extrusionOk="0">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4"/>
            <p:cNvSpPr/>
            <p:nvPr/>
          </p:nvSpPr>
          <p:spPr>
            <a:xfrm>
              <a:off x="6508519" y="4244292"/>
              <a:ext cx="58509" cy="154298"/>
            </a:xfrm>
            <a:custGeom>
              <a:avLst/>
              <a:gdLst/>
              <a:ahLst/>
              <a:cxnLst/>
              <a:rect l="l" t="t" r="r" b="b"/>
              <a:pathLst>
                <a:path w="2227" h="5873" extrusionOk="0">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31" name="Google Shape;6031;p64"/>
          <p:cNvGrpSpPr/>
          <p:nvPr/>
        </p:nvGrpSpPr>
        <p:grpSpPr>
          <a:xfrm>
            <a:off x="6919815" y="4162270"/>
            <a:ext cx="225260" cy="388019"/>
            <a:chOff x="6919815" y="4162270"/>
            <a:chExt cx="225260" cy="388019"/>
          </a:xfrm>
        </p:grpSpPr>
        <p:sp>
          <p:nvSpPr>
            <p:cNvPr id="6032" name="Google Shape;6032;p64"/>
            <p:cNvSpPr/>
            <p:nvPr/>
          </p:nvSpPr>
          <p:spPr>
            <a:xfrm>
              <a:off x="6919815" y="4244634"/>
              <a:ext cx="224157" cy="305654"/>
            </a:xfrm>
            <a:custGeom>
              <a:avLst/>
              <a:gdLst/>
              <a:ahLst/>
              <a:cxnLst/>
              <a:rect l="l" t="t" r="r" b="b"/>
              <a:pathLst>
                <a:path w="8532" h="11634" extrusionOk="0">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4"/>
            <p:cNvSpPr/>
            <p:nvPr/>
          </p:nvSpPr>
          <p:spPr>
            <a:xfrm>
              <a:off x="6981581" y="4162270"/>
              <a:ext cx="88407" cy="75717"/>
            </a:xfrm>
            <a:custGeom>
              <a:avLst/>
              <a:gdLst/>
              <a:ahLst/>
              <a:cxnLst/>
              <a:rect l="l" t="t" r="r" b="b"/>
              <a:pathLst>
                <a:path w="3365" h="2882" extrusionOk="0">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4"/>
            <p:cNvSpPr/>
            <p:nvPr/>
          </p:nvSpPr>
          <p:spPr>
            <a:xfrm>
              <a:off x="7024038" y="4162270"/>
              <a:ext cx="48157" cy="75612"/>
            </a:xfrm>
            <a:custGeom>
              <a:avLst/>
              <a:gdLst/>
              <a:ahLst/>
              <a:cxnLst/>
              <a:rect l="l" t="t" r="r" b="b"/>
              <a:pathLst>
                <a:path w="1833" h="2878" extrusionOk="0">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4"/>
            <p:cNvSpPr/>
            <p:nvPr/>
          </p:nvSpPr>
          <p:spPr>
            <a:xfrm>
              <a:off x="6928563" y="4289113"/>
              <a:ext cx="54515" cy="109556"/>
            </a:xfrm>
            <a:custGeom>
              <a:avLst/>
              <a:gdLst/>
              <a:ahLst/>
              <a:cxnLst/>
              <a:rect l="l" t="t" r="r" b="b"/>
              <a:pathLst>
                <a:path w="2075" h="4170" extrusionOk="0">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4"/>
            <p:cNvSpPr/>
            <p:nvPr/>
          </p:nvSpPr>
          <p:spPr>
            <a:xfrm>
              <a:off x="7056484" y="4244634"/>
              <a:ext cx="88591" cy="154167"/>
            </a:xfrm>
            <a:custGeom>
              <a:avLst/>
              <a:gdLst/>
              <a:ahLst/>
              <a:cxnLst/>
              <a:rect l="l" t="t" r="r" b="b"/>
              <a:pathLst>
                <a:path w="3372" h="5868" extrusionOk="0">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4"/>
            <p:cNvSpPr/>
            <p:nvPr/>
          </p:nvSpPr>
          <p:spPr>
            <a:xfrm>
              <a:off x="7000550" y="4429251"/>
              <a:ext cx="21333" cy="121037"/>
            </a:xfrm>
            <a:custGeom>
              <a:avLst/>
              <a:gdLst/>
              <a:ahLst/>
              <a:cxnLst/>
              <a:rect l="l" t="t" r="r" b="b"/>
              <a:pathLst>
                <a:path w="812" h="4607" extrusionOk="0">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4"/>
            <p:cNvSpPr/>
            <p:nvPr/>
          </p:nvSpPr>
          <p:spPr>
            <a:xfrm>
              <a:off x="7049574" y="4429251"/>
              <a:ext cx="21517" cy="120932"/>
            </a:xfrm>
            <a:custGeom>
              <a:avLst/>
              <a:gdLst/>
              <a:ahLst/>
              <a:cxnLst/>
              <a:rect l="l" t="t" r="r" b="b"/>
              <a:pathLst>
                <a:path w="819" h="4603" extrusionOk="0">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4"/>
            <p:cNvSpPr/>
            <p:nvPr/>
          </p:nvSpPr>
          <p:spPr>
            <a:xfrm>
              <a:off x="7058139" y="4289113"/>
              <a:ext cx="48315" cy="140164"/>
            </a:xfrm>
            <a:custGeom>
              <a:avLst/>
              <a:gdLst/>
              <a:ahLst/>
              <a:cxnLst/>
              <a:rect l="l" t="t" r="r" b="b"/>
              <a:pathLst>
                <a:path w="1839" h="5335" extrusionOk="0">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64"/>
          <p:cNvGrpSpPr/>
          <p:nvPr/>
        </p:nvGrpSpPr>
        <p:grpSpPr>
          <a:xfrm>
            <a:off x="7385600" y="4177035"/>
            <a:ext cx="388728" cy="358383"/>
            <a:chOff x="7385600" y="4177035"/>
            <a:chExt cx="388728" cy="358383"/>
          </a:xfrm>
        </p:grpSpPr>
        <p:sp>
          <p:nvSpPr>
            <p:cNvPr id="6041" name="Google Shape;6041;p64"/>
            <p:cNvSpPr/>
            <p:nvPr/>
          </p:nvSpPr>
          <p:spPr>
            <a:xfrm>
              <a:off x="7385600" y="4314808"/>
              <a:ext cx="230541" cy="220610"/>
            </a:xfrm>
            <a:custGeom>
              <a:avLst/>
              <a:gdLst/>
              <a:ahLst/>
              <a:cxnLst/>
              <a:rect l="l" t="t" r="r" b="b"/>
              <a:pathLst>
                <a:path w="8775" h="8397" extrusionOk="0">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4"/>
            <p:cNvSpPr/>
            <p:nvPr/>
          </p:nvSpPr>
          <p:spPr>
            <a:xfrm>
              <a:off x="7541212" y="4315176"/>
              <a:ext cx="74561" cy="179704"/>
            </a:xfrm>
            <a:custGeom>
              <a:avLst/>
              <a:gdLst/>
              <a:ahLst/>
              <a:cxnLst/>
              <a:rect l="l" t="t" r="r" b="b"/>
              <a:pathLst>
                <a:path w="2838" h="6840" extrusionOk="0">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4"/>
            <p:cNvSpPr/>
            <p:nvPr/>
          </p:nvSpPr>
          <p:spPr>
            <a:xfrm>
              <a:off x="7435334" y="4177035"/>
              <a:ext cx="338994" cy="281011"/>
            </a:xfrm>
            <a:custGeom>
              <a:avLst/>
              <a:gdLst/>
              <a:ahLst/>
              <a:cxnLst/>
              <a:rect l="l" t="t" r="r" b="b"/>
              <a:pathLst>
                <a:path w="12903" h="10696" extrusionOk="0">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4"/>
            <p:cNvSpPr/>
            <p:nvPr/>
          </p:nvSpPr>
          <p:spPr>
            <a:xfrm>
              <a:off x="7700843" y="4177035"/>
              <a:ext cx="73484" cy="215618"/>
            </a:xfrm>
            <a:custGeom>
              <a:avLst/>
              <a:gdLst/>
              <a:ahLst/>
              <a:cxnLst/>
              <a:rect l="l" t="t" r="r" b="b"/>
              <a:pathLst>
                <a:path w="2797" h="8207" extrusionOk="0">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4"/>
            <p:cNvSpPr/>
            <p:nvPr/>
          </p:nvSpPr>
          <p:spPr>
            <a:xfrm>
              <a:off x="7516069" y="4261764"/>
              <a:ext cx="28085" cy="28112"/>
            </a:xfrm>
            <a:custGeom>
              <a:avLst/>
              <a:gdLst/>
              <a:ahLst/>
              <a:cxnLst/>
              <a:rect l="l" t="t" r="r" b="b"/>
              <a:pathLst>
                <a:path w="1069" h="1070" extrusionOk="0">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4"/>
            <p:cNvSpPr/>
            <p:nvPr/>
          </p:nvSpPr>
          <p:spPr>
            <a:xfrm>
              <a:off x="7586059" y="4261764"/>
              <a:ext cx="28085" cy="28112"/>
            </a:xfrm>
            <a:custGeom>
              <a:avLst/>
              <a:gdLst/>
              <a:ahLst/>
              <a:cxnLst/>
              <a:rect l="l" t="t" r="r" b="b"/>
              <a:pathLst>
                <a:path w="1069" h="1070" extrusionOk="0">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4"/>
            <p:cNvSpPr/>
            <p:nvPr/>
          </p:nvSpPr>
          <p:spPr>
            <a:xfrm>
              <a:off x="7655839" y="4261764"/>
              <a:ext cx="28269" cy="28112"/>
            </a:xfrm>
            <a:custGeom>
              <a:avLst/>
              <a:gdLst/>
              <a:ahLst/>
              <a:cxnLst/>
              <a:rect l="l" t="t" r="r" b="b"/>
              <a:pathLst>
                <a:path w="1076" h="1070" extrusionOk="0">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8" name="Google Shape;6048;p64"/>
          <p:cNvGrpSpPr/>
          <p:nvPr/>
        </p:nvGrpSpPr>
        <p:grpSpPr>
          <a:xfrm>
            <a:off x="3625085" y="3259862"/>
            <a:ext cx="369207" cy="258259"/>
            <a:chOff x="3625085" y="3259862"/>
            <a:chExt cx="369207" cy="258259"/>
          </a:xfrm>
        </p:grpSpPr>
        <p:sp>
          <p:nvSpPr>
            <p:cNvPr id="6049" name="Google Shape;6049;p64"/>
            <p:cNvSpPr/>
            <p:nvPr/>
          </p:nvSpPr>
          <p:spPr>
            <a:xfrm>
              <a:off x="3779069" y="3268978"/>
              <a:ext cx="109372" cy="40670"/>
            </a:xfrm>
            <a:custGeom>
              <a:avLst/>
              <a:gdLst/>
              <a:ahLst/>
              <a:cxnLst/>
              <a:rect l="l" t="t" r="r" b="b"/>
              <a:pathLst>
                <a:path w="4163" h="1548" extrusionOk="0">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4"/>
            <p:cNvSpPr/>
            <p:nvPr/>
          </p:nvSpPr>
          <p:spPr>
            <a:xfrm>
              <a:off x="3913374" y="3283192"/>
              <a:ext cx="57432" cy="31369"/>
            </a:xfrm>
            <a:custGeom>
              <a:avLst/>
              <a:gdLst/>
              <a:ahLst/>
              <a:cxnLst/>
              <a:rect l="l" t="t" r="r" b="b"/>
              <a:pathLst>
                <a:path w="2186" h="1194" extrusionOk="0">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4"/>
            <p:cNvSpPr/>
            <p:nvPr/>
          </p:nvSpPr>
          <p:spPr>
            <a:xfrm>
              <a:off x="3625085" y="3309070"/>
              <a:ext cx="369207" cy="209050"/>
            </a:xfrm>
            <a:custGeom>
              <a:avLst/>
              <a:gdLst/>
              <a:ahLst/>
              <a:cxnLst/>
              <a:rect l="l" t="t" r="r" b="b"/>
              <a:pathLst>
                <a:path w="14053" h="7957" extrusionOk="0">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4"/>
            <p:cNvSpPr/>
            <p:nvPr/>
          </p:nvSpPr>
          <p:spPr>
            <a:xfrm>
              <a:off x="3941616" y="3344065"/>
              <a:ext cx="52676" cy="145996"/>
            </a:xfrm>
            <a:custGeom>
              <a:avLst/>
              <a:gdLst/>
              <a:ahLst/>
              <a:cxnLst/>
              <a:rect l="l" t="t" r="r" b="b"/>
              <a:pathLst>
                <a:path w="2005" h="5557" extrusionOk="0">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4"/>
            <p:cNvSpPr/>
            <p:nvPr/>
          </p:nvSpPr>
          <p:spPr>
            <a:xfrm>
              <a:off x="3739161" y="3324203"/>
              <a:ext cx="187349" cy="179783"/>
            </a:xfrm>
            <a:custGeom>
              <a:avLst/>
              <a:gdLst/>
              <a:ahLst/>
              <a:cxnLst/>
              <a:rect l="l" t="t" r="r" b="b"/>
              <a:pathLst>
                <a:path w="7131" h="6843" extrusionOk="0">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4"/>
            <p:cNvSpPr/>
            <p:nvPr/>
          </p:nvSpPr>
          <p:spPr>
            <a:xfrm>
              <a:off x="3755739" y="3339494"/>
              <a:ext cx="155297" cy="149096"/>
            </a:xfrm>
            <a:custGeom>
              <a:avLst/>
              <a:gdLst/>
              <a:ahLst/>
              <a:cxnLst/>
              <a:rect l="l" t="t" r="r" b="b"/>
              <a:pathLst>
                <a:path w="5911" h="5675" extrusionOk="0">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4"/>
            <p:cNvSpPr/>
            <p:nvPr/>
          </p:nvSpPr>
          <p:spPr>
            <a:xfrm>
              <a:off x="3775049" y="3359172"/>
              <a:ext cx="122298" cy="108479"/>
            </a:xfrm>
            <a:custGeom>
              <a:avLst/>
              <a:gdLst/>
              <a:ahLst/>
              <a:cxnLst/>
              <a:rect l="l" t="t" r="r" b="b"/>
              <a:pathLst>
                <a:path w="4655" h="4129" extrusionOk="0">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4"/>
            <p:cNvSpPr/>
            <p:nvPr/>
          </p:nvSpPr>
          <p:spPr>
            <a:xfrm>
              <a:off x="3798563" y="3359093"/>
              <a:ext cx="98075" cy="90982"/>
            </a:xfrm>
            <a:custGeom>
              <a:avLst/>
              <a:gdLst/>
              <a:ahLst/>
              <a:cxnLst/>
              <a:rect l="l" t="t" r="r" b="b"/>
              <a:pathLst>
                <a:path w="3733" h="3463" extrusionOk="0">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4"/>
            <p:cNvSpPr/>
            <p:nvPr/>
          </p:nvSpPr>
          <p:spPr>
            <a:xfrm>
              <a:off x="3828461" y="3387441"/>
              <a:ext cx="34286" cy="34286"/>
            </a:xfrm>
            <a:custGeom>
              <a:avLst/>
              <a:gdLst/>
              <a:ahLst/>
              <a:cxnLst/>
              <a:rect l="l" t="t" r="r" b="b"/>
              <a:pathLst>
                <a:path w="1305" h="1305" extrusionOk="0">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4"/>
            <p:cNvSpPr/>
            <p:nvPr/>
          </p:nvSpPr>
          <p:spPr>
            <a:xfrm>
              <a:off x="3658057" y="3259862"/>
              <a:ext cx="35573" cy="31028"/>
            </a:xfrm>
            <a:custGeom>
              <a:avLst/>
              <a:gdLst/>
              <a:ahLst/>
              <a:cxnLst/>
              <a:rect l="l" t="t" r="r" b="b"/>
              <a:pathLst>
                <a:path w="1354" h="1181" extrusionOk="0">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4"/>
            <p:cNvSpPr/>
            <p:nvPr/>
          </p:nvSpPr>
          <p:spPr>
            <a:xfrm>
              <a:off x="3625085" y="3281931"/>
              <a:ext cx="101517" cy="236190"/>
            </a:xfrm>
            <a:custGeom>
              <a:avLst/>
              <a:gdLst/>
              <a:ahLst/>
              <a:cxnLst/>
              <a:rect l="l" t="t" r="r" b="b"/>
              <a:pathLst>
                <a:path w="3864" h="8990" extrusionOk="0">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4"/>
            <p:cNvSpPr/>
            <p:nvPr/>
          </p:nvSpPr>
          <p:spPr>
            <a:xfrm>
              <a:off x="3625269" y="3281931"/>
              <a:ext cx="79474" cy="209944"/>
            </a:xfrm>
            <a:custGeom>
              <a:avLst/>
              <a:gdLst/>
              <a:ahLst/>
              <a:cxnLst/>
              <a:rect l="l" t="t" r="r" b="b"/>
              <a:pathLst>
                <a:path w="3025" h="7991" extrusionOk="0">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4"/>
            <p:cNvSpPr/>
            <p:nvPr/>
          </p:nvSpPr>
          <p:spPr>
            <a:xfrm>
              <a:off x="3912822" y="3327671"/>
              <a:ext cx="22621" cy="22621"/>
            </a:xfrm>
            <a:custGeom>
              <a:avLst/>
              <a:gdLst/>
              <a:ahLst/>
              <a:cxnLst/>
              <a:rect l="l" t="t" r="r" b="b"/>
              <a:pathLst>
                <a:path w="861" h="861" extrusionOk="0">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2" name="Google Shape;6062;p64"/>
          <p:cNvGrpSpPr/>
          <p:nvPr/>
        </p:nvGrpSpPr>
        <p:grpSpPr>
          <a:xfrm>
            <a:off x="6317360" y="3276808"/>
            <a:ext cx="363217" cy="248590"/>
            <a:chOff x="6317360" y="3276808"/>
            <a:chExt cx="363217" cy="248590"/>
          </a:xfrm>
        </p:grpSpPr>
        <p:sp>
          <p:nvSpPr>
            <p:cNvPr id="6063" name="Google Shape;6063;p64"/>
            <p:cNvSpPr/>
            <p:nvPr/>
          </p:nvSpPr>
          <p:spPr>
            <a:xfrm>
              <a:off x="6568840" y="3420045"/>
              <a:ext cx="77110" cy="49051"/>
            </a:xfrm>
            <a:custGeom>
              <a:avLst/>
              <a:gdLst/>
              <a:ahLst/>
              <a:cxnLst/>
              <a:rect l="l" t="t" r="r" b="b"/>
              <a:pathLst>
                <a:path w="2935" h="1867" extrusionOk="0">
                  <a:moveTo>
                    <a:pt x="0" y="1"/>
                  </a:moveTo>
                  <a:lnTo>
                    <a:pt x="0" y="1867"/>
                  </a:lnTo>
                  <a:lnTo>
                    <a:pt x="2934" y="1867"/>
                  </a:lnTo>
                  <a:lnTo>
                    <a:pt x="2934" y="1"/>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4"/>
            <p:cNvSpPr/>
            <p:nvPr/>
          </p:nvSpPr>
          <p:spPr>
            <a:xfrm>
              <a:off x="6568840" y="3444663"/>
              <a:ext cx="77110" cy="24433"/>
            </a:xfrm>
            <a:custGeom>
              <a:avLst/>
              <a:gdLst/>
              <a:ahLst/>
              <a:cxnLst/>
              <a:rect l="l" t="t" r="r" b="b"/>
              <a:pathLst>
                <a:path w="2935" h="930" extrusionOk="0">
                  <a:moveTo>
                    <a:pt x="0" y="0"/>
                  </a:moveTo>
                  <a:lnTo>
                    <a:pt x="0" y="930"/>
                  </a:lnTo>
                  <a:lnTo>
                    <a:pt x="2934" y="930"/>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4"/>
            <p:cNvSpPr/>
            <p:nvPr/>
          </p:nvSpPr>
          <p:spPr>
            <a:xfrm>
              <a:off x="6626797" y="3387178"/>
              <a:ext cx="53780" cy="114890"/>
            </a:xfrm>
            <a:custGeom>
              <a:avLst/>
              <a:gdLst/>
              <a:ahLst/>
              <a:cxnLst/>
              <a:rect l="l" t="t" r="r" b="b"/>
              <a:pathLst>
                <a:path w="2047" h="4373" extrusionOk="0">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4"/>
            <p:cNvSpPr/>
            <p:nvPr/>
          </p:nvSpPr>
          <p:spPr>
            <a:xfrm>
              <a:off x="6345051" y="3363743"/>
              <a:ext cx="247855" cy="161655"/>
            </a:xfrm>
            <a:custGeom>
              <a:avLst/>
              <a:gdLst/>
              <a:ahLst/>
              <a:cxnLst/>
              <a:rect l="l" t="t" r="r" b="b"/>
              <a:pathLst>
                <a:path w="9434" h="6153" extrusionOk="0">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4"/>
            <p:cNvSpPr/>
            <p:nvPr/>
          </p:nvSpPr>
          <p:spPr>
            <a:xfrm>
              <a:off x="6345051" y="3363743"/>
              <a:ext cx="247671" cy="161655"/>
            </a:xfrm>
            <a:custGeom>
              <a:avLst/>
              <a:gdLst/>
              <a:ahLst/>
              <a:cxnLst/>
              <a:rect l="l" t="t" r="r" b="b"/>
              <a:pathLst>
                <a:path w="9427" h="6153" extrusionOk="0">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4"/>
            <p:cNvSpPr/>
            <p:nvPr/>
          </p:nvSpPr>
          <p:spPr>
            <a:xfrm>
              <a:off x="6317360" y="3276808"/>
              <a:ext cx="147993" cy="147835"/>
            </a:xfrm>
            <a:custGeom>
              <a:avLst/>
              <a:gdLst/>
              <a:ahLst/>
              <a:cxnLst/>
              <a:rect l="l" t="t" r="r" b="b"/>
              <a:pathLst>
                <a:path w="5633" h="5627" extrusionOk="0">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4"/>
            <p:cNvSpPr/>
            <p:nvPr/>
          </p:nvSpPr>
          <p:spPr>
            <a:xfrm>
              <a:off x="6339035" y="3298325"/>
              <a:ext cx="133622" cy="126344"/>
            </a:xfrm>
            <a:custGeom>
              <a:avLst/>
              <a:gdLst/>
              <a:ahLst/>
              <a:cxnLst/>
              <a:rect l="l" t="t" r="r" b="b"/>
              <a:pathLst>
                <a:path w="5086" h="4809" extrusionOk="0">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4"/>
            <p:cNvSpPr/>
            <p:nvPr/>
          </p:nvSpPr>
          <p:spPr>
            <a:xfrm>
              <a:off x="6505051" y="3446659"/>
              <a:ext cx="54148" cy="54148"/>
            </a:xfrm>
            <a:custGeom>
              <a:avLst/>
              <a:gdLst/>
              <a:ahLst/>
              <a:cxnLst/>
              <a:rect l="l" t="t" r="r" b="b"/>
              <a:pathLst>
                <a:path w="2061" h="2061" extrusionOk="0">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4"/>
            <p:cNvSpPr/>
            <p:nvPr/>
          </p:nvSpPr>
          <p:spPr>
            <a:xfrm>
              <a:off x="6358371" y="3325885"/>
              <a:ext cx="57773" cy="49550"/>
            </a:xfrm>
            <a:custGeom>
              <a:avLst/>
              <a:gdLst/>
              <a:ahLst/>
              <a:cxnLst/>
              <a:rect l="l" t="t" r="r" b="b"/>
              <a:pathLst>
                <a:path w="2199" h="1886" extrusionOk="0">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4"/>
            <p:cNvSpPr/>
            <p:nvPr/>
          </p:nvSpPr>
          <p:spPr>
            <a:xfrm>
              <a:off x="6484821" y="3293937"/>
              <a:ext cx="113734" cy="113576"/>
            </a:xfrm>
            <a:custGeom>
              <a:avLst/>
              <a:gdLst/>
              <a:ahLst/>
              <a:cxnLst/>
              <a:rect l="l" t="t" r="r" b="b"/>
              <a:pathLst>
                <a:path w="4329" h="4323" extrusionOk="0">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4"/>
            <p:cNvSpPr/>
            <p:nvPr/>
          </p:nvSpPr>
          <p:spPr>
            <a:xfrm>
              <a:off x="6501583" y="3310541"/>
              <a:ext cx="102463" cy="96919"/>
            </a:xfrm>
            <a:custGeom>
              <a:avLst/>
              <a:gdLst/>
              <a:ahLst/>
              <a:cxnLst/>
              <a:rect l="l" t="t" r="r" b="b"/>
              <a:pathLst>
                <a:path w="3900" h="3689" extrusionOk="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4"/>
            <p:cNvSpPr/>
            <p:nvPr/>
          </p:nvSpPr>
          <p:spPr>
            <a:xfrm>
              <a:off x="6521445" y="3335448"/>
              <a:ext cx="35389" cy="30502"/>
            </a:xfrm>
            <a:custGeom>
              <a:avLst/>
              <a:gdLst/>
              <a:ahLst/>
              <a:cxnLst/>
              <a:rect l="l" t="t" r="r" b="b"/>
              <a:pathLst>
                <a:path w="1347" h="1161" extrusionOk="0">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4"/>
            <p:cNvSpPr/>
            <p:nvPr/>
          </p:nvSpPr>
          <p:spPr>
            <a:xfrm>
              <a:off x="6413071" y="3305234"/>
              <a:ext cx="25800" cy="21806"/>
            </a:xfrm>
            <a:custGeom>
              <a:avLst/>
              <a:gdLst/>
              <a:ahLst/>
              <a:cxnLst/>
              <a:rect l="l" t="t" r="r" b="b"/>
              <a:pathLst>
                <a:path w="982" h="830" extrusionOk="0">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4"/>
            <p:cNvSpPr/>
            <p:nvPr/>
          </p:nvSpPr>
          <p:spPr>
            <a:xfrm>
              <a:off x="6343869" y="3373779"/>
              <a:ext cx="26956" cy="22358"/>
            </a:xfrm>
            <a:custGeom>
              <a:avLst/>
              <a:gdLst/>
              <a:ahLst/>
              <a:cxnLst/>
              <a:rect l="l" t="t" r="r" b="b"/>
              <a:pathLst>
                <a:path w="1026" h="851" extrusionOk="0">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4"/>
            <p:cNvSpPr/>
            <p:nvPr/>
          </p:nvSpPr>
          <p:spPr>
            <a:xfrm>
              <a:off x="6412072" y="3373779"/>
              <a:ext cx="27823" cy="22962"/>
            </a:xfrm>
            <a:custGeom>
              <a:avLst/>
              <a:gdLst/>
              <a:ahLst/>
              <a:cxnLst/>
              <a:rect l="l" t="t" r="r" b="b"/>
              <a:pathLst>
                <a:path w="1059" h="874" extrusionOk="0">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4"/>
            <p:cNvSpPr/>
            <p:nvPr/>
          </p:nvSpPr>
          <p:spPr>
            <a:xfrm>
              <a:off x="6342870" y="3304656"/>
              <a:ext cx="27980" cy="22988"/>
            </a:xfrm>
            <a:custGeom>
              <a:avLst/>
              <a:gdLst/>
              <a:ahLst/>
              <a:cxnLst/>
              <a:rect l="l" t="t" r="r" b="b"/>
              <a:pathLst>
                <a:path w="1065" h="875" extrusionOk="0">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4"/>
            <p:cNvSpPr/>
            <p:nvPr/>
          </p:nvSpPr>
          <p:spPr>
            <a:xfrm>
              <a:off x="6557727" y="3315402"/>
              <a:ext cx="21754" cy="17392"/>
            </a:xfrm>
            <a:custGeom>
              <a:avLst/>
              <a:gdLst/>
              <a:ahLst/>
              <a:cxnLst/>
              <a:rect l="l" t="t" r="r" b="b"/>
              <a:pathLst>
                <a:path w="828" h="662" extrusionOk="0">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4"/>
            <p:cNvSpPr/>
            <p:nvPr/>
          </p:nvSpPr>
          <p:spPr>
            <a:xfrm>
              <a:off x="6504945" y="3368761"/>
              <a:ext cx="20676" cy="16683"/>
            </a:xfrm>
            <a:custGeom>
              <a:avLst/>
              <a:gdLst/>
              <a:ahLst/>
              <a:cxnLst/>
              <a:rect l="l" t="t" r="r" b="b"/>
              <a:pathLst>
                <a:path w="787" h="635" extrusionOk="0">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4"/>
            <p:cNvSpPr/>
            <p:nvPr/>
          </p:nvSpPr>
          <p:spPr>
            <a:xfrm>
              <a:off x="6557753" y="3368761"/>
              <a:ext cx="20703" cy="16683"/>
            </a:xfrm>
            <a:custGeom>
              <a:avLst/>
              <a:gdLst/>
              <a:ahLst/>
              <a:cxnLst/>
              <a:rect l="l" t="t" r="r" b="b"/>
              <a:pathLst>
                <a:path w="788" h="635" extrusionOk="0">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4"/>
            <p:cNvSpPr/>
            <p:nvPr/>
          </p:nvSpPr>
          <p:spPr>
            <a:xfrm>
              <a:off x="6504945" y="3316006"/>
              <a:ext cx="20808" cy="16604"/>
            </a:xfrm>
            <a:custGeom>
              <a:avLst/>
              <a:gdLst/>
              <a:ahLst/>
              <a:cxnLst/>
              <a:rect l="l" t="t" r="r" b="b"/>
              <a:pathLst>
                <a:path w="792" h="632" extrusionOk="0">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4"/>
            <p:cNvSpPr/>
            <p:nvPr/>
          </p:nvSpPr>
          <p:spPr>
            <a:xfrm>
              <a:off x="6367094" y="3441168"/>
              <a:ext cx="105931" cy="11008"/>
            </a:xfrm>
            <a:custGeom>
              <a:avLst/>
              <a:gdLst/>
              <a:ahLst/>
              <a:cxnLst/>
              <a:rect l="l" t="t" r="r" b="b"/>
              <a:pathLst>
                <a:path w="4032" h="419" extrusionOk="0">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4"/>
            <p:cNvSpPr/>
            <p:nvPr/>
          </p:nvSpPr>
          <p:spPr>
            <a:xfrm>
              <a:off x="6368013" y="3495290"/>
              <a:ext cx="105011" cy="11008"/>
            </a:xfrm>
            <a:custGeom>
              <a:avLst/>
              <a:gdLst/>
              <a:ahLst/>
              <a:cxnLst/>
              <a:rect l="l" t="t" r="r" b="b"/>
              <a:pathLst>
                <a:path w="3997" h="419" extrusionOk="0">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4"/>
            <p:cNvSpPr/>
            <p:nvPr/>
          </p:nvSpPr>
          <p:spPr>
            <a:xfrm>
              <a:off x="6367094" y="3468334"/>
              <a:ext cx="105931" cy="10982"/>
            </a:xfrm>
            <a:custGeom>
              <a:avLst/>
              <a:gdLst/>
              <a:ahLst/>
              <a:cxnLst/>
              <a:rect l="l" t="t" r="r" b="b"/>
              <a:pathLst>
                <a:path w="4032" h="418" extrusionOk="0">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4"/>
            <p:cNvSpPr/>
            <p:nvPr/>
          </p:nvSpPr>
          <p:spPr>
            <a:xfrm>
              <a:off x="6532216" y="3446659"/>
              <a:ext cx="27166" cy="54148"/>
            </a:xfrm>
            <a:custGeom>
              <a:avLst/>
              <a:gdLst/>
              <a:ahLst/>
              <a:cxnLst/>
              <a:rect l="l" t="t" r="r" b="b"/>
              <a:pathLst>
                <a:path w="1034" h="2061" extrusionOk="0">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4"/>
            <p:cNvSpPr/>
            <p:nvPr/>
          </p:nvSpPr>
          <p:spPr>
            <a:xfrm>
              <a:off x="6626797" y="3444663"/>
              <a:ext cx="53780" cy="57458"/>
            </a:xfrm>
            <a:custGeom>
              <a:avLst/>
              <a:gdLst/>
              <a:ahLst/>
              <a:cxnLst/>
              <a:rect l="l" t="t" r="r" b="b"/>
              <a:pathLst>
                <a:path w="2047" h="2187" extrusionOk="0">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4"/>
            <p:cNvSpPr/>
            <p:nvPr/>
          </p:nvSpPr>
          <p:spPr>
            <a:xfrm>
              <a:off x="6391343" y="3325832"/>
              <a:ext cx="24801" cy="49602"/>
            </a:xfrm>
            <a:custGeom>
              <a:avLst/>
              <a:gdLst/>
              <a:ahLst/>
              <a:cxnLst/>
              <a:rect l="l" t="t" r="r" b="b"/>
              <a:pathLst>
                <a:path w="944" h="1888" extrusionOk="0">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4"/>
            <p:cNvSpPr/>
            <p:nvPr/>
          </p:nvSpPr>
          <p:spPr>
            <a:xfrm>
              <a:off x="6541674" y="3335500"/>
              <a:ext cx="14608" cy="30450"/>
            </a:xfrm>
            <a:custGeom>
              <a:avLst/>
              <a:gdLst/>
              <a:ahLst/>
              <a:cxnLst/>
              <a:rect l="l" t="t" r="r" b="b"/>
              <a:pathLst>
                <a:path w="556" h="1159" extrusionOk="0">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64"/>
          <p:cNvGrpSpPr/>
          <p:nvPr/>
        </p:nvGrpSpPr>
        <p:grpSpPr>
          <a:xfrm>
            <a:off x="5084391" y="4183682"/>
            <a:ext cx="504064" cy="325595"/>
            <a:chOff x="5084391" y="4183682"/>
            <a:chExt cx="504064" cy="325595"/>
          </a:xfrm>
        </p:grpSpPr>
        <p:sp>
          <p:nvSpPr>
            <p:cNvPr id="6091" name="Google Shape;6091;p64"/>
            <p:cNvSpPr/>
            <p:nvPr/>
          </p:nvSpPr>
          <p:spPr>
            <a:xfrm>
              <a:off x="5209948" y="4186887"/>
              <a:ext cx="186981" cy="137957"/>
            </a:xfrm>
            <a:custGeom>
              <a:avLst/>
              <a:gdLst/>
              <a:ahLst/>
              <a:cxnLst/>
              <a:rect l="l" t="t" r="r" b="b"/>
              <a:pathLst>
                <a:path w="7117" h="5251" extrusionOk="0">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4"/>
            <p:cNvSpPr/>
            <p:nvPr/>
          </p:nvSpPr>
          <p:spPr>
            <a:xfrm>
              <a:off x="5212680" y="4186887"/>
              <a:ext cx="184249" cy="137957"/>
            </a:xfrm>
            <a:custGeom>
              <a:avLst/>
              <a:gdLst/>
              <a:ahLst/>
              <a:cxnLst/>
              <a:rect l="l" t="t" r="r" b="b"/>
              <a:pathLst>
                <a:path w="7013" h="5251" extrusionOk="0">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4"/>
            <p:cNvSpPr/>
            <p:nvPr/>
          </p:nvSpPr>
          <p:spPr>
            <a:xfrm>
              <a:off x="5084391" y="4236069"/>
              <a:ext cx="504064" cy="145103"/>
            </a:xfrm>
            <a:custGeom>
              <a:avLst/>
              <a:gdLst/>
              <a:ahLst/>
              <a:cxnLst/>
              <a:rect l="l" t="t" r="r" b="b"/>
              <a:pathLst>
                <a:path w="19186" h="5523" extrusionOk="0">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4"/>
            <p:cNvSpPr/>
            <p:nvPr/>
          </p:nvSpPr>
          <p:spPr>
            <a:xfrm>
              <a:off x="5209948" y="4348148"/>
              <a:ext cx="209050" cy="161129"/>
            </a:xfrm>
            <a:custGeom>
              <a:avLst/>
              <a:gdLst/>
              <a:ahLst/>
              <a:cxnLst/>
              <a:rect l="l" t="t" r="r" b="b"/>
              <a:pathLst>
                <a:path w="7957" h="6133" extrusionOk="0">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4"/>
            <p:cNvSpPr/>
            <p:nvPr/>
          </p:nvSpPr>
          <p:spPr>
            <a:xfrm>
              <a:off x="5382322" y="4183682"/>
              <a:ext cx="203218" cy="76663"/>
            </a:xfrm>
            <a:custGeom>
              <a:avLst/>
              <a:gdLst/>
              <a:ahLst/>
              <a:cxnLst/>
              <a:rect l="l" t="t" r="r" b="b"/>
              <a:pathLst>
                <a:path w="7735" h="2918" extrusionOk="0">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4"/>
            <p:cNvSpPr/>
            <p:nvPr/>
          </p:nvSpPr>
          <p:spPr>
            <a:xfrm>
              <a:off x="5274263" y="4337901"/>
              <a:ext cx="23724" cy="20309"/>
            </a:xfrm>
            <a:custGeom>
              <a:avLst/>
              <a:gdLst/>
              <a:ahLst/>
              <a:cxnLst/>
              <a:rect l="l" t="t" r="r" b="b"/>
              <a:pathLst>
                <a:path w="903" h="773" extrusionOk="0">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4"/>
            <p:cNvSpPr/>
            <p:nvPr/>
          </p:nvSpPr>
          <p:spPr>
            <a:xfrm>
              <a:off x="5233619" y="4337901"/>
              <a:ext cx="23724" cy="20309"/>
            </a:xfrm>
            <a:custGeom>
              <a:avLst/>
              <a:gdLst/>
              <a:ahLst/>
              <a:cxnLst/>
              <a:rect l="l" t="t" r="r" b="b"/>
              <a:pathLst>
                <a:path w="903" h="773" extrusionOk="0">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4"/>
            <p:cNvSpPr/>
            <p:nvPr/>
          </p:nvSpPr>
          <p:spPr>
            <a:xfrm>
              <a:off x="5193002" y="4337901"/>
              <a:ext cx="23698" cy="20309"/>
            </a:xfrm>
            <a:custGeom>
              <a:avLst/>
              <a:gdLst/>
              <a:ahLst/>
              <a:cxnLst/>
              <a:rect l="l" t="t" r="r" b="b"/>
              <a:pathLst>
                <a:path w="902" h="773" extrusionOk="0">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4"/>
            <p:cNvSpPr/>
            <p:nvPr/>
          </p:nvSpPr>
          <p:spPr>
            <a:xfrm>
              <a:off x="5152542" y="4337901"/>
              <a:ext cx="23724" cy="20309"/>
            </a:xfrm>
            <a:custGeom>
              <a:avLst/>
              <a:gdLst/>
              <a:ahLst/>
              <a:cxnLst/>
              <a:rect l="l" t="t" r="r" b="b"/>
              <a:pathLst>
                <a:path w="903" h="773" extrusionOk="0">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4"/>
            <p:cNvSpPr/>
            <p:nvPr/>
          </p:nvSpPr>
          <p:spPr>
            <a:xfrm>
              <a:off x="5446479" y="4337901"/>
              <a:ext cx="23724" cy="20309"/>
            </a:xfrm>
            <a:custGeom>
              <a:avLst/>
              <a:gdLst/>
              <a:ahLst/>
              <a:cxnLst/>
              <a:rect l="l" t="t" r="r" b="b"/>
              <a:pathLst>
                <a:path w="903" h="773" extrusionOk="0">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4"/>
            <p:cNvSpPr/>
            <p:nvPr/>
          </p:nvSpPr>
          <p:spPr>
            <a:xfrm>
              <a:off x="5467261" y="4183944"/>
              <a:ext cx="118279" cy="76400"/>
            </a:xfrm>
            <a:custGeom>
              <a:avLst/>
              <a:gdLst/>
              <a:ahLst/>
              <a:cxnLst/>
              <a:rect l="l" t="t" r="r" b="b"/>
              <a:pathLst>
                <a:path w="4502" h="2908" extrusionOk="0">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4"/>
            <p:cNvSpPr/>
            <p:nvPr/>
          </p:nvSpPr>
          <p:spPr>
            <a:xfrm>
              <a:off x="5212680" y="4348148"/>
              <a:ext cx="206265" cy="161129"/>
            </a:xfrm>
            <a:custGeom>
              <a:avLst/>
              <a:gdLst/>
              <a:ahLst/>
              <a:cxnLst/>
              <a:rect l="l" t="t" r="r" b="b"/>
              <a:pathLst>
                <a:path w="7851" h="6133" extrusionOk="0">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4"/>
            <p:cNvSpPr/>
            <p:nvPr/>
          </p:nvSpPr>
          <p:spPr>
            <a:xfrm>
              <a:off x="5479819" y="4315176"/>
              <a:ext cx="27376" cy="6410"/>
            </a:xfrm>
            <a:custGeom>
              <a:avLst/>
              <a:gdLst/>
              <a:ahLst/>
              <a:cxnLst/>
              <a:rect l="l" t="t" r="r" b="b"/>
              <a:pathLst>
                <a:path w="1042" h="244" extrusionOk="0">
                  <a:moveTo>
                    <a:pt x="1" y="0"/>
                  </a:moveTo>
                  <a:cubicBezTo>
                    <a:pt x="361" y="0"/>
                    <a:pt x="715" y="84"/>
                    <a:pt x="1041" y="243"/>
                  </a:cubicBezTo>
                  <a:lnTo>
                    <a:pt x="104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4"/>
            <p:cNvSpPr/>
            <p:nvPr/>
          </p:nvSpPr>
          <p:spPr>
            <a:xfrm>
              <a:off x="5540508" y="4350696"/>
              <a:ext cx="47947" cy="30476"/>
            </a:xfrm>
            <a:custGeom>
              <a:avLst/>
              <a:gdLst/>
              <a:ahLst/>
              <a:cxnLst/>
              <a:rect l="l" t="t" r="r" b="b"/>
              <a:pathLst>
                <a:path w="1825" h="1160" extrusionOk="0">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4"/>
            <p:cNvSpPr/>
            <p:nvPr/>
          </p:nvSpPr>
          <p:spPr>
            <a:xfrm>
              <a:off x="5507352" y="4315176"/>
              <a:ext cx="63606" cy="35547"/>
            </a:xfrm>
            <a:custGeom>
              <a:avLst/>
              <a:gdLst/>
              <a:ahLst/>
              <a:cxnLst/>
              <a:rect l="l" t="t" r="r" b="b"/>
              <a:pathLst>
                <a:path w="2421" h="1353" extrusionOk="0">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4"/>
            <p:cNvSpPr/>
            <p:nvPr/>
          </p:nvSpPr>
          <p:spPr>
            <a:xfrm>
              <a:off x="5507352" y="4315176"/>
              <a:ext cx="63606" cy="35547"/>
            </a:xfrm>
            <a:custGeom>
              <a:avLst/>
              <a:gdLst/>
              <a:ahLst/>
              <a:cxnLst/>
              <a:rect l="l" t="t" r="r" b="b"/>
              <a:pathLst>
                <a:path w="2421" h="1353" extrusionOk="0">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7" name="Google Shape;6107;p64"/>
          <p:cNvGrpSpPr/>
          <p:nvPr/>
        </p:nvGrpSpPr>
        <p:grpSpPr>
          <a:xfrm>
            <a:off x="7947595" y="2347996"/>
            <a:ext cx="379795" cy="267165"/>
            <a:chOff x="7947595" y="2347996"/>
            <a:chExt cx="379795" cy="267165"/>
          </a:xfrm>
        </p:grpSpPr>
        <p:sp>
          <p:nvSpPr>
            <p:cNvPr id="6108" name="Google Shape;6108;p64"/>
            <p:cNvSpPr/>
            <p:nvPr/>
          </p:nvSpPr>
          <p:spPr>
            <a:xfrm>
              <a:off x="7947779" y="2386432"/>
              <a:ext cx="379611" cy="228728"/>
            </a:xfrm>
            <a:custGeom>
              <a:avLst/>
              <a:gdLst/>
              <a:ahLst/>
              <a:cxnLst/>
              <a:rect l="l" t="t" r="r" b="b"/>
              <a:pathLst>
                <a:path w="14449" h="8706" extrusionOk="0">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4"/>
            <p:cNvSpPr/>
            <p:nvPr/>
          </p:nvSpPr>
          <p:spPr>
            <a:xfrm>
              <a:off x="7947595" y="2386432"/>
              <a:ext cx="208866" cy="228728"/>
            </a:xfrm>
            <a:custGeom>
              <a:avLst/>
              <a:gdLst/>
              <a:ahLst/>
              <a:cxnLst/>
              <a:rect l="l" t="t" r="r" b="b"/>
              <a:pathLst>
                <a:path w="7950" h="8706" extrusionOk="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4"/>
            <p:cNvSpPr/>
            <p:nvPr/>
          </p:nvSpPr>
          <p:spPr>
            <a:xfrm>
              <a:off x="8049269" y="2419063"/>
              <a:ext cx="170062" cy="163678"/>
            </a:xfrm>
            <a:custGeom>
              <a:avLst/>
              <a:gdLst/>
              <a:ahLst/>
              <a:cxnLst/>
              <a:rect l="l" t="t" r="r" b="b"/>
              <a:pathLst>
                <a:path w="6473" h="6230" extrusionOk="0">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4"/>
            <p:cNvSpPr/>
            <p:nvPr/>
          </p:nvSpPr>
          <p:spPr>
            <a:xfrm>
              <a:off x="8055837" y="2418984"/>
              <a:ext cx="97340" cy="163599"/>
            </a:xfrm>
            <a:custGeom>
              <a:avLst/>
              <a:gdLst/>
              <a:ahLst/>
              <a:cxnLst/>
              <a:rect l="l" t="t" r="r" b="b"/>
              <a:pathLst>
                <a:path w="3705" h="6227" extrusionOk="0">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4"/>
            <p:cNvSpPr/>
            <p:nvPr/>
          </p:nvSpPr>
          <p:spPr>
            <a:xfrm>
              <a:off x="8082451" y="2459444"/>
              <a:ext cx="96420" cy="82653"/>
            </a:xfrm>
            <a:custGeom>
              <a:avLst/>
              <a:gdLst/>
              <a:ahLst/>
              <a:cxnLst/>
              <a:rect l="l" t="t" r="r" b="b"/>
              <a:pathLst>
                <a:path w="3670" h="3146" extrusionOk="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4"/>
            <p:cNvSpPr/>
            <p:nvPr/>
          </p:nvSpPr>
          <p:spPr>
            <a:xfrm>
              <a:off x="8096113" y="2459496"/>
              <a:ext cx="57432" cy="82601"/>
            </a:xfrm>
            <a:custGeom>
              <a:avLst/>
              <a:gdLst/>
              <a:ahLst/>
              <a:cxnLst/>
              <a:rect l="l" t="t" r="r" b="b"/>
              <a:pathLst>
                <a:path w="2186" h="3144" extrusionOk="0">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4"/>
            <p:cNvSpPr/>
            <p:nvPr/>
          </p:nvSpPr>
          <p:spPr>
            <a:xfrm>
              <a:off x="8254563" y="2401513"/>
              <a:ext cx="38174" cy="26325"/>
            </a:xfrm>
            <a:custGeom>
              <a:avLst/>
              <a:gdLst/>
              <a:ahLst/>
              <a:cxnLst/>
              <a:rect l="l" t="t" r="r" b="b"/>
              <a:pathLst>
                <a:path w="1453" h="1002" extrusionOk="0">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4"/>
            <p:cNvSpPr/>
            <p:nvPr/>
          </p:nvSpPr>
          <p:spPr>
            <a:xfrm>
              <a:off x="8013933" y="2347996"/>
              <a:ext cx="230331" cy="58693"/>
            </a:xfrm>
            <a:custGeom>
              <a:avLst/>
              <a:gdLst/>
              <a:ahLst/>
              <a:cxnLst/>
              <a:rect l="l" t="t" r="r" b="b"/>
              <a:pathLst>
                <a:path w="8767" h="2234" extrusionOk="0">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4"/>
            <p:cNvSpPr/>
            <p:nvPr/>
          </p:nvSpPr>
          <p:spPr>
            <a:xfrm>
              <a:off x="8147686" y="2462097"/>
              <a:ext cx="33366" cy="28427"/>
            </a:xfrm>
            <a:custGeom>
              <a:avLst/>
              <a:gdLst/>
              <a:ahLst/>
              <a:cxnLst/>
              <a:rect l="l" t="t" r="r" b="b"/>
              <a:pathLst>
                <a:path w="1270" h="1082" extrusionOk="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7" name="Google Shape;6117;p64"/>
          <p:cNvGrpSpPr/>
          <p:nvPr/>
        </p:nvGrpSpPr>
        <p:grpSpPr>
          <a:xfrm>
            <a:off x="6400644" y="2310269"/>
            <a:ext cx="275362" cy="338784"/>
            <a:chOff x="6400644" y="2310269"/>
            <a:chExt cx="275362" cy="338784"/>
          </a:xfrm>
        </p:grpSpPr>
        <p:sp>
          <p:nvSpPr>
            <p:cNvPr id="6118" name="Google Shape;6118;p64"/>
            <p:cNvSpPr/>
            <p:nvPr/>
          </p:nvSpPr>
          <p:spPr>
            <a:xfrm>
              <a:off x="6503789" y="2310269"/>
              <a:ext cx="69070" cy="45399"/>
            </a:xfrm>
            <a:custGeom>
              <a:avLst/>
              <a:gdLst/>
              <a:ahLst/>
              <a:cxnLst/>
              <a:rect l="l" t="t" r="r" b="b"/>
              <a:pathLst>
                <a:path w="2629" h="1728" extrusionOk="0">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4"/>
            <p:cNvSpPr/>
            <p:nvPr/>
          </p:nvSpPr>
          <p:spPr>
            <a:xfrm>
              <a:off x="6434351" y="2389533"/>
              <a:ext cx="207763" cy="259520"/>
            </a:xfrm>
            <a:custGeom>
              <a:avLst/>
              <a:gdLst/>
              <a:ahLst/>
              <a:cxnLst/>
              <a:rect l="l" t="t" r="r" b="b"/>
              <a:pathLst>
                <a:path w="7908" h="9878" extrusionOk="0">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4"/>
            <p:cNvSpPr/>
            <p:nvPr/>
          </p:nvSpPr>
          <p:spPr>
            <a:xfrm>
              <a:off x="6447645" y="2389533"/>
              <a:ext cx="194653" cy="259520"/>
            </a:xfrm>
            <a:custGeom>
              <a:avLst/>
              <a:gdLst/>
              <a:ahLst/>
              <a:cxnLst/>
              <a:rect l="l" t="t" r="r" b="b"/>
              <a:pathLst>
                <a:path w="7409" h="9878" extrusionOk="0">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4"/>
            <p:cNvSpPr/>
            <p:nvPr/>
          </p:nvSpPr>
          <p:spPr>
            <a:xfrm>
              <a:off x="6434351" y="2343424"/>
              <a:ext cx="207211" cy="42850"/>
            </a:xfrm>
            <a:custGeom>
              <a:avLst/>
              <a:gdLst/>
              <a:ahLst/>
              <a:cxnLst/>
              <a:rect l="l" t="t" r="r" b="b"/>
              <a:pathLst>
                <a:path w="7887" h="1631" extrusionOk="0">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4"/>
            <p:cNvSpPr/>
            <p:nvPr/>
          </p:nvSpPr>
          <p:spPr>
            <a:xfrm>
              <a:off x="6555178" y="2343424"/>
              <a:ext cx="86568" cy="42850"/>
            </a:xfrm>
            <a:custGeom>
              <a:avLst/>
              <a:gdLst/>
              <a:ahLst/>
              <a:cxnLst/>
              <a:rect l="l" t="t" r="r" b="b"/>
              <a:pathLst>
                <a:path w="3295" h="1631" extrusionOk="0">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4"/>
            <p:cNvSpPr/>
            <p:nvPr/>
          </p:nvSpPr>
          <p:spPr>
            <a:xfrm>
              <a:off x="6400644" y="2368751"/>
              <a:ext cx="275362" cy="30844"/>
            </a:xfrm>
            <a:custGeom>
              <a:avLst/>
              <a:gdLst/>
              <a:ahLst/>
              <a:cxnLst/>
              <a:rect l="l" t="t" r="r" b="b"/>
              <a:pathLst>
                <a:path w="10481" h="1174" extrusionOk="0">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4"/>
            <p:cNvSpPr/>
            <p:nvPr/>
          </p:nvSpPr>
          <p:spPr>
            <a:xfrm>
              <a:off x="6400644" y="2368751"/>
              <a:ext cx="275362" cy="31028"/>
            </a:xfrm>
            <a:custGeom>
              <a:avLst/>
              <a:gdLst/>
              <a:ahLst/>
              <a:cxnLst/>
              <a:rect l="l" t="t" r="r" b="b"/>
              <a:pathLst>
                <a:path w="10481" h="1181" extrusionOk="0">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4"/>
            <p:cNvSpPr/>
            <p:nvPr/>
          </p:nvSpPr>
          <p:spPr>
            <a:xfrm>
              <a:off x="6528748" y="2430912"/>
              <a:ext cx="19153" cy="165858"/>
            </a:xfrm>
            <a:custGeom>
              <a:avLst/>
              <a:gdLst/>
              <a:ahLst/>
              <a:cxnLst/>
              <a:rect l="l" t="t" r="r" b="b"/>
              <a:pathLst>
                <a:path w="729" h="6313" extrusionOk="0">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4"/>
            <p:cNvSpPr/>
            <p:nvPr/>
          </p:nvSpPr>
          <p:spPr>
            <a:xfrm>
              <a:off x="6582870" y="2430912"/>
              <a:ext cx="23356" cy="165438"/>
            </a:xfrm>
            <a:custGeom>
              <a:avLst/>
              <a:gdLst/>
              <a:ahLst/>
              <a:cxnLst/>
              <a:rect l="l" t="t" r="r" b="b"/>
              <a:pathLst>
                <a:path w="889" h="6297" extrusionOk="0">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4"/>
            <p:cNvSpPr/>
            <p:nvPr/>
          </p:nvSpPr>
          <p:spPr>
            <a:xfrm>
              <a:off x="6470423" y="2430912"/>
              <a:ext cx="23356" cy="165438"/>
            </a:xfrm>
            <a:custGeom>
              <a:avLst/>
              <a:gdLst/>
              <a:ahLst/>
              <a:cxnLst/>
              <a:rect l="l" t="t" r="r" b="b"/>
              <a:pathLst>
                <a:path w="889" h="6297" extrusionOk="0">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4"/>
            <p:cNvSpPr/>
            <p:nvPr/>
          </p:nvSpPr>
          <p:spPr>
            <a:xfrm>
              <a:off x="6529668" y="2430912"/>
              <a:ext cx="18233" cy="165858"/>
            </a:xfrm>
            <a:custGeom>
              <a:avLst/>
              <a:gdLst/>
              <a:ahLst/>
              <a:cxnLst/>
              <a:rect l="l" t="t" r="r" b="b"/>
              <a:pathLst>
                <a:path w="694" h="6313" extrusionOk="0">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4"/>
            <p:cNvSpPr/>
            <p:nvPr/>
          </p:nvSpPr>
          <p:spPr>
            <a:xfrm>
              <a:off x="6583789" y="2430912"/>
              <a:ext cx="22437" cy="165858"/>
            </a:xfrm>
            <a:custGeom>
              <a:avLst/>
              <a:gdLst/>
              <a:ahLst/>
              <a:cxnLst/>
              <a:rect l="l" t="t" r="r" b="b"/>
              <a:pathLst>
                <a:path w="854" h="6313" extrusionOk="0">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4"/>
            <p:cNvSpPr/>
            <p:nvPr/>
          </p:nvSpPr>
          <p:spPr>
            <a:xfrm>
              <a:off x="6475547" y="2430912"/>
              <a:ext cx="18338" cy="165963"/>
            </a:xfrm>
            <a:custGeom>
              <a:avLst/>
              <a:gdLst/>
              <a:ahLst/>
              <a:cxnLst/>
              <a:rect l="l" t="t" r="r" b="b"/>
              <a:pathLst>
                <a:path w="698" h="6317" extrusionOk="0">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1" name="Google Shape;6131;p64"/>
          <p:cNvGrpSpPr/>
          <p:nvPr/>
        </p:nvGrpSpPr>
        <p:grpSpPr>
          <a:xfrm>
            <a:off x="1342268" y="4161009"/>
            <a:ext cx="359565" cy="358094"/>
            <a:chOff x="1342268" y="4161009"/>
            <a:chExt cx="359565" cy="358094"/>
          </a:xfrm>
        </p:grpSpPr>
        <p:sp>
          <p:nvSpPr>
            <p:cNvPr id="6132" name="Google Shape;6132;p64"/>
            <p:cNvSpPr/>
            <p:nvPr/>
          </p:nvSpPr>
          <p:spPr>
            <a:xfrm>
              <a:off x="1342268" y="4371845"/>
              <a:ext cx="65077" cy="147257"/>
            </a:xfrm>
            <a:custGeom>
              <a:avLst/>
              <a:gdLst/>
              <a:ahLst/>
              <a:cxnLst/>
              <a:rect l="l" t="t" r="r" b="b"/>
              <a:pathLst>
                <a:path w="2477" h="5605" extrusionOk="0">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4"/>
            <p:cNvSpPr/>
            <p:nvPr/>
          </p:nvSpPr>
          <p:spPr>
            <a:xfrm>
              <a:off x="1342268" y="4371845"/>
              <a:ext cx="31002" cy="147257"/>
            </a:xfrm>
            <a:custGeom>
              <a:avLst/>
              <a:gdLst/>
              <a:ahLst/>
              <a:cxnLst/>
              <a:rect l="l" t="t" r="r" b="b"/>
              <a:pathLst>
                <a:path w="1180" h="5605" extrusionOk="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4"/>
            <p:cNvSpPr/>
            <p:nvPr/>
          </p:nvSpPr>
          <p:spPr>
            <a:xfrm>
              <a:off x="1440501" y="4335589"/>
              <a:ext cx="65077" cy="183513"/>
            </a:xfrm>
            <a:custGeom>
              <a:avLst/>
              <a:gdLst/>
              <a:ahLst/>
              <a:cxnLst/>
              <a:rect l="l" t="t" r="r" b="b"/>
              <a:pathLst>
                <a:path w="2477" h="6985" extrusionOk="0">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4"/>
            <p:cNvSpPr/>
            <p:nvPr/>
          </p:nvSpPr>
          <p:spPr>
            <a:xfrm>
              <a:off x="1440501" y="4335589"/>
              <a:ext cx="31002" cy="183513"/>
            </a:xfrm>
            <a:custGeom>
              <a:avLst/>
              <a:gdLst/>
              <a:ahLst/>
              <a:cxnLst/>
              <a:rect l="l" t="t" r="r" b="b"/>
              <a:pathLst>
                <a:path w="1180" h="6985" extrusionOk="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4"/>
            <p:cNvSpPr/>
            <p:nvPr/>
          </p:nvSpPr>
          <p:spPr>
            <a:xfrm>
              <a:off x="1538707" y="4299123"/>
              <a:ext cx="64919" cy="219980"/>
            </a:xfrm>
            <a:custGeom>
              <a:avLst/>
              <a:gdLst/>
              <a:ahLst/>
              <a:cxnLst/>
              <a:rect l="l" t="t" r="r" b="b"/>
              <a:pathLst>
                <a:path w="2471" h="8373" extrusionOk="0">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4"/>
            <p:cNvSpPr/>
            <p:nvPr/>
          </p:nvSpPr>
          <p:spPr>
            <a:xfrm>
              <a:off x="1538707" y="4299123"/>
              <a:ext cx="31002" cy="219980"/>
            </a:xfrm>
            <a:custGeom>
              <a:avLst/>
              <a:gdLst/>
              <a:ahLst/>
              <a:cxnLst/>
              <a:rect l="l" t="t" r="r" b="b"/>
              <a:pathLst>
                <a:path w="1180" h="8373" extrusionOk="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4"/>
            <p:cNvSpPr/>
            <p:nvPr/>
          </p:nvSpPr>
          <p:spPr>
            <a:xfrm>
              <a:off x="1636940" y="4262683"/>
              <a:ext cx="64893" cy="256420"/>
            </a:xfrm>
            <a:custGeom>
              <a:avLst/>
              <a:gdLst/>
              <a:ahLst/>
              <a:cxnLst/>
              <a:rect l="l" t="t" r="r" b="b"/>
              <a:pathLst>
                <a:path w="2470" h="9760" extrusionOk="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4"/>
            <p:cNvSpPr/>
            <p:nvPr/>
          </p:nvSpPr>
          <p:spPr>
            <a:xfrm>
              <a:off x="1636940" y="4262683"/>
              <a:ext cx="31002" cy="256420"/>
            </a:xfrm>
            <a:custGeom>
              <a:avLst/>
              <a:gdLst/>
              <a:ahLst/>
              <a:cxnLst/>
              <a:rect l="l" t="t" r="r" b="b"/>
              <a:pathLst>
                <a:path w="1180" h="9760" extrusionOk="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4"/>
            <p:cNvSpPr/>
            <p:nvPr/>
          </p:nvSpPr>
          <p:spPr>
            <a:xfrm>
              <a:off x="1357953" y="4161009"/>
              <a:ext cx="333687" cy="134699"/>
            </a:xfrm>
            <a:custGeom>
              <a:avLst/>
              <a:gdLst/>
              <a:ahLst/>
              <a:cxnLst/>
              <a:rect l="l" t="t" r="r" b="b"/>
              <a:pathLst>
                <a:path w="12701" h="5127" extrusionOk="0">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64"/>
          <p:cNvGrpSpPr/>
          <p:nvPr/>
        </p:nvGrpSpPr>
        <p:grpSpPr>
          <a:xfrm>
            <a:off x="1913012" y="2764940"/>
            <a:ext cx="417523" cy="374252"/>
            <a:chOff x="1913012" y="2764940"/>
            <a:chExt cx="417523" cy="374252"/>
          </a:xfrm>
        </p:grpSpPr>
        <p:sp>
          <p:nvSpPr>
            <p:cNvPr id="6142" name="Google Shape;6142;p64"/>
            <p:cNvSpPr/>
            <p:nvPr/>
          </p:nvSpPr>
          <p:spPr>
            <a:xfrm>
              <a:off x="2010693" y="2813676"/>
              <a:ext cx="285214" cy="163494"/>
            </a:xfrm>
            <a:custGeom>
              <a:avLst/>
              <a:gdLst/>
              <a:ahLst/>
              <a:cxnLst/>
              <a:rect l="l" t="t" r="r" b="b"/>
              <a:pathLst>
                <a:path w="10856" h="6223" extrusionOk="0">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4"/>
            <p:cNvSpPr/>
            <p:nvPr/>
          </p:nvSpPr>
          <p:spPr>
            <a:xfrm>
              <a:off x="2022174" y="3062529"/>
              <a:ext cx="89694" cy="76663"/>
            </a:xfrm>
            <a:custGeom>
              <a:avLst/>
              <a:gdLst/>
              <a:ahLst/>
              <a:cxnLst/>
              <a:rect l="l" t="t" r="r" b="b"/>
              <a:pathLst>
                <a:path w="3414" h="2918" extrusionOk="0">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4"/>
            <p:cNvSpPr/>
            <p:nvPr/>
          </p:nvSpPr>
          <p:spPr>
            <a:xfrm>
              <a:off x="2050233" y="3083284"/>
              <a:ext cx="40670" cy="34969"/>
            </a:xfrm>
            <a:custGeom>
              <a:avLst/>
              <a:gdLst/>
              <a:ahLst/>
              <a:cxnLst/>
              <a:rect l="l" t="t" r="r" b="b"/>
              <a:pathLst>
                <a:path w="1548" h="1331" extrusionOk="0">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4"/>
            <p:cNvSpPr/>
            <p:nvPr/>
          </p:nvSpPr>
          <p:spPr>
            <a:xfrm>
              <a:off x="2174344" y="3062529"/>
              <a:ext cx="89668" cy="76663"/>
            </a:xfrm>
            <a:custGeom>
              <a:avLst/>
              <a:gdLst/>
              <a:ahLst/>
              <a:cxnLst/>
              <a:rect l="l" t="t" r="r" b="b"/>
              <a:pathLst>
                <a:path w="3413" h="2918" extrusionOk="0">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4"/>
            <p:cNvSpPr/>
            <p:nvPr/>
          </p:nvSpPr>
          <p:spPr>
            <a:xfrm>
              <a:off x="2202219" y="3083284"/>
              <a:ext cx="40854" cy="34969"/>
            </a:xfrm>
            <a:custGeom>
              <a:avLst/>
              <a:gdLst/>
              <a:ahLst/>
              <a:cxnLst/>
              <a:rect l="l" t="t" r="r" b="b"/>
              <a:pathLst>
                <a:path w="1555" h="1331" extrusionOk="0">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4"/>
            <p:cNvSpPr/>
            <p:nvPr/>
          </p:nvSpPr>
          <p:spPr>
            <a:xfrm>
              <a:off x="1995376" y="2792632"/>
              <a:ext cx="335158" cy="174975"/>
            </a:xfrm>
            <a:custGeom>
              <a:avLst/>
              <a:gdLst/>
              <a:ahLst/>
              <a:cxnLst/>
              <a:rect l="l" t="t" r="r" b="b"/>
              <a:pathLst>
                <a:path w="12757" h="6660" extrusionOk="0">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4"/>
            <p:cNvSpPr/>
            <p:nvPr/>
          </p:nvSpPr>
          <p:spPr>
            <a:xfrm>
              <a:off x="2273654" y="2792632"/>
              <a:ext cx="56696" cy="174975"/>
            </a:xfrm>
            <a:custGeom>
              <a:avLst/>
              <a:gdLst/>
              <a:ahLst/>
              <a:cxnLst/>
              <a:rect l="l" t="t" r="r" b="b"/>
              <a:pathLst>
                <a:path w="2158" h="6660" extrusionOk="0">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4"/>
            <p:cNvSpPr/>
            <p:nvPr/>
          </p:nvSpPr>
          <p:spPr>
            <a:xfrm>
              <a:off x="1913012" y="2764940"/>
              <a:ext cx="412610" cy="236006"/>
            </a:xfrm>
            <a:custGeom>
              <a:avLst/>
              <a:gdLst/>
              <a:ahLst/>
              <a:cxnLst/>
              <a:rect l="l" t="t" r="r" b="b"/>
              <a:pathLst>
                <a:path w="15705" h="8983" extrusionOk="0">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2026903" y="2967580"/>
              <a:ext cx="299270" cy="33182"/>
            </a:xfrm>
            <a:custGeom>
              <a:avLst/>
              <a:gdLst/>
              <a:ahLst/>
              <a:cxnLst/>
              <a:rect l="l" t="t" r="r" b="b"/>
              <a:pathLst>
                <a:path w="11391" h="1263" extrusionOk="0">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1994483" y="2978326"/>
              <a:ext cx="287027" cy="92427"/>
            </a:xfrm>
            <a:custGeom>
              <a:avLst/>
              <a:gdLst/>
              <a:ahLst/>
              <a:cxnLst/>
              <a:rect l="l" t="t" r="r" b="b"/>
              <a:pathLst>
                <a:path w="10925" h="3518" extrusionOk="0">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2003757" y="3021518"/>
              <a:ext cx="277569" cy="49235"/>
            </a:xfrm>
            <a:custGeom>
              <a:avLst/>
              <a:gdLst/>
              <a:ahLst/>
              <a:cxnLst/>
              <a:rect l="l" t="t" r="r" b="b"/>
              <a:pathLst>
                <a:path w="10565" h="1874" extrusionOk="0">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2020361" y="2978326"/>
              <a:ext cx="38463" cy="32841"/>
            </a:xfrm>
            <a:custGeom>
              <a:avLst/>
              <a:gdLst/>
              <a:ahLst/>
              <a:cxnLst/>
              <a:rect l="l" t="t" r="r" b="b"/>
              <a:pathLst>
                <a:path w="1464" h="1250" extrusionOk="0">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64"/>
          <p:cNvGrpSpPr/>
          <p:nvPr/>
        </p:nvGrpSpPr>
        <p:grpSpPr>
          <a:xfrm>
            <a:off x="830742" y="2763601"/>
            <a:ext cx="384734" cy="381556"/>
            <a:chOff x="830742" y="2763601"/>
            <a:chExt cx="384734" cy="381556"/>
          </a:xfrm>
        </p:grpSpPr>
        <p:sp>
          <p:nvSpPr>
            <p:cNvPr id="6155" name="Google Shape;6155;p64"/>
            <p:cNvSpPr/>
            <p:nvPr/>
          </p:nvSpPr>
          <p:spPr>
            <a:xfrm>
              <a:off x="830742" y="2881012"/>
              <a:ext cx="174423" cy="83678"/>
            </a:xfrm>
            <a:custGeom>
              <a:avLst/>
              <a:gdLst/>
              <a:ahLst/>
              <a:cxnLst/>
              <a:rect l="l" t="t" r="r" b="b"/>
              <a:pathLst>
                <a:path w="6639" h="3185" extrusionOk="0">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1013520" y="2973045"/>
              <a:ext cx="83494" cy="172111"/>
            </a:xfrm>
            <a:custGeom>
              <a:avLst/>
              <a:gdLst/>
              <a:ahLst/>
              <a:cxnLst/>
              <a:rect l="l" t="t" r="r" b="b"/>
              <a:pathLst>
                <a:path w="3178" h="6551" extrusionOk="0">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830742" y="2885557"/>
              <a:ext cx="125583" cy="72932"/>
            </a:xfrm>
            <a:custGeom>
              <a:avLst/>
              <a:gdLst/>
              <a:ahLst/>
              <a:cxnLst/>
              <a:rect l="l" t="t" r="r" b="b"/>
              <a:pathLst>
                <a:path w="4780" h="2776" extrusionOk="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4"/>
            <p:cNvSpPr/>
            <p:nvPr/>
          </p:nvSpPr>
          <p:spPr>
            <a:xfrm>
              <a:off x="1013520" y="3041012"/>
              <a:ext cx="24460" cy="104144"/>
            </a:xfrm>
            <a:custGeom>
              <a:avLst/>
              <a:gdLst/>
              <a:ahLst/>
              <a:cxnLst/>
              <a:rect l="l" t="t" r="r" b="b"/>
              <a:pathLst>
                <a:path w="931" h="3964" extrusionOk="0">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4"/>
            <p:cNvSpPr/>
            <p:nvPr/>
          </p:nvSpPr>
          <p:spPr>
            <a:xfrm>
              <a:off x="903281" y="2763601"/>
              <a:ext cx="312038" cy="310383"/>
            </a:xfrm>
            <a:custGeom>
              <a:avLst/>
              <a:gdLst/>
              <a:ahLst/>
              <a:cxnLst/>
              <a:rect l="l" t="t" r="r" b="b"/>
              <a:pathLst>
                <a:path w="11877" h="11814" extrusionOk="0">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903281" y="2763601"/>
              <a:ext cx="312012" cy="232065"/>
            </a:xfrm>
            <a:custGeom>
              <a:avLst/>
              <a:gdLst/>
              <a:ahLst/>
              <a:cxnLst/>
              <a:rect l="l" t="t" r="r" b="b"/>
              <a:pathLst>
                <a:path w="11876" h="8833" extrusionOk="0">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1060732" y="2852218"/>
              <a:ext cx="65261" cy="65261"/>
            </a:xfrm>
            <a:custGeom>
              <a:avLst/>
              <a:gdLst/>
              <a:ahLst/>
              <a:cxnLst/>
              <a:rect l="l" t="t" r="r" b="b"/>
              <a:pathLst>
                <a:path w="2484" h="2484" extrusionOk="0">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1060732" y="2852218"/>
              <a:ext cx="40302" cy="65287"/>
            </a:xfrm>
            <a:custGeom>
              <a:avLst/>
              <a:gdLst/>
              <a:ahLst/>
              <a:cxnLst/>
              <a:rect l="l" t="t" r="r" b="b"/>
              <a:pathLst>
                <a:path w="1534" h="2485" extrusionOk="0">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895084" y="2998739"/>
              <a:ext cx="84387" cy="83520"/>
            </a:xfrm>
            <a:custGeom>
              <a:avLst/>
              <a:gdLst/>
              <a:ahLst/>
              <a:cxnLst/>
              <a:rect l="l" t="t" r="r" b="b"/>
              <a:pathLst>
                <a:path w="3212" h="3179" extrusionOk="0">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895084" y="2998555"/>
              <a:ext cx="32814" cy="36650"/>
            </a:xfrm>
            <a:custGeom>
              <a:avLst/>
              <a:gdLst/>
              <a:ahLst/>
              <a:cxnLst/>
              <a:rect l="l" t="t" r="r" b="b"/>
              <a:pathLst>
                <a:path w="1249" h="1395" extrusionOk="0">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4"/>
            <p:cNvSpPr/>
            <p:nvPr/>
          </p:nvSpPr>
          <p:spPr>
            <a:xfrm>
              <a:off x="903281" y="2964480"/>
              <a:ext cx="110266" cy="109504"/>
            </a:xfrm>
            <a:custGeom>
              <a:avLst/>
              <a:gdLst/>
              <a:ahLst/>
              <a:cxnLst/>
              <a:rect l="l" t="t" r="r" b="b"/>
              <a:pathLst>
                <a:path w="4197" h="4168" extrusionOk="0">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4"/>
            <p:cNvSpPr/>
            <p:nvPr/>
          </p:nvSpPr>
          <p:spPr>
            <a:xfrm>
              <a:off x="903281" y="2964480"/>
              <a:ext cx="29557" cy="31185"/>
            </a:xfrm>
            <a:custGeom>
              <a:avLst/>
              <a:gdLst/>
              <a:ahLst/>
              <a:cxnLst/>
              <a:rect l="l" t="t" r="r" b="b"/>
              <a:pathLst>
                <a:path w="1125" h="1187" extrusionOk="0">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854992" y="3038831"/>
              <a:ext cx="34154" cy="31185"/>
            </a:xfrm>
            <a:custGeom>
              <a:avLst/>
              <a:gdLst/>
              <a:ahLst/>
              <a:cxnLst/>
              <a:rect l="l" t="t" r="r" b="b"/>
              <a:pathLst>
                <a:path w="1300" h="1187" extrusionOk="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873934" y="3057800"/>
              <a:ext cx="34286" cy="31343"/>
            </a:xfrm>
            <a:custGeom>
              <a:avLst/>
              <a:gdLst/>
              <a:ahLst/>
              <a:cxnLst/>
              <a:rect l="l" t="t" r="r" b="b"/>
              <a:pathLst>
                <a:path w="1305" h="1193" extrusionOk="0">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912213" y="3095895"/>
              <a:ext cx="34102" cy="31343"/>
            </a:xfrm>
            <a:custGeom>
              <a:avLst/>
              <a:gdLst/>
              <a:ahLst/>
              <a:cxnLst/>
              <a:rect l="l" t="t" r="r" b="b"/>
              <a:pathLst>
                <a:path w="1298" h="1193" extrusionOk="0">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4"/>
            <p:cNvSpPr/>
            <p:nvPr/>
          </p:nvSpPr>
          <p:spPr>
            <a:xfrm>
              <a:off x="893061" y="3076926"/>
              <a:ext cx="34312" cy="31343"/>
            </a:xfrm>
            <a:custGeom>
              <a:avLst/>
              <a:gdLst/>
              <a:ahLst/>
              <a:cxnLst/>
              <a:rect l="l" t="t" r="r" b="b"/>
              <a:pathLst>
                <a:path w="1306" h="1193" extrusionOk="0">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4"/>
            <p:cNvSpPr/>
            <p:nvPr/>
          </p:nvSpPr>
          <p:spPr>
            <a:xfrm>
              <a:off x="1141809" y="2763601"/>
              <a:ext cx="73668" cy="72801"/>
            </a:xfrm>
            <a:custGeom>
              <a:avLst/>
              <a:gdLst/>
              <a:ahLst/>
              <a:cxnLst/>
              <a:rect l="l" t="t" r="r" b="b"/>
              <a:pathLst>
                <a:path w="2804" h="2771" extrusionOk="0">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1141809" y="2763601"/>
              <a:ext cx="73484" cy="31974"/>
            </a:xfrm>
            <a:custGeom>
              <a:avLst/>
              <a:gdLst/>
              <a:ahLst/>
              <a:cxnLst/>
              <a:rect l="l" t="t" r="r" b="b"/>
              <a:pathLst>
                <a:path w="2797" h="1217" extrusionOk="0">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919491" y="2924099"/>
              <a:ext cx="135435" cy="133780"/>
            </a:xfrm>
            <a:custGeom>
              <a:avLst/>
              <a:gdLst/>
              <a:ahLst/>
              <a:cxnLst/>
              <a:rect l="l" t="t" r="r" b="b"/>
              <a:pathLst>
                <a:path w="5155" h="5092" extrusionOk="0">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919491" y="2924152"/>
              <a:ext cx="133254" cy="133648"/>
            </a:xfrm>
            <a:custGeom>
              <a:avLst/>
              <a:gdLst/>
              <a:ahLst/>
              <a:cxnLst/>
              <a:rect l="l" t="t" r="r" b="b"/>
              <a:pathLst>
                <a:path w="5072" h="5087" extrusionOk="0">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64"/>
          <p:cNvGrpSpPr/>
          <p:nvPr/>
        </p:nvGrpSpPr>
        <p:grpSpPr>
          <a:xfrm>
            <a:off x="3007498" y="4183419"/>
            <a:ext cx="375434" cy="329667"/>
            <a:chOff x="3007498" y="4183419"/>
            <a:chExt cx="375434" cy="329667"/>
          </a:xfrm>
        </p:grpSpPr>
        <p:sp>
          <p:nvSpPr>
            <p:cNvPr id="6177" name="Google Shape;6177;p64"/>
            <p:cNvSpPr/>
            <p:nvPr/>
          </p:nvSpPr>
          <p:spPr>
            <a:xfrm>
              <a:off x="3046302" y="4196792"/>
              <a:ext cx="53622" cy="53465"/>
            </a:xfrm>
            <a:custGeom>
              <a:avLst/>
              <a:gdLst/>
              <a:ahLst/>
              <a:cxnLst/>
              <a:rect l="l" t="t" r="r" b="b"/>
              <a:pathLst>
                <a:path w="2041" h="2035" extrusionOk="0">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3007498" y="4244292"/>
              <a:ext cx="50680" cy="42483"/>
            </a:xfrm>
            <a:custGeom>
              <a:avLst/>
              <a:gdLst/>
              <a:ahLst/>
              <a:cxnLst/>
              <a:rect l="l" t="t" r="r" b="b"/>
              <a:pathLst>
                <a:path w="1929" h="1617" extrusionOk="0">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3169126" y="4210112"/>
              <a:ext cx="43218" cy="47763"/>
            </a:xfrm>
            <a:custGeom>
              <a:avLst/>
              <a:gdLst/>
              <a:ahLst/>
              <a:cxnLst/>
              <a:rect l="l" t="t" r="r" b="b"/>
              <a:pathLst>
                <a:path w="1645" h="1818" extrusionOk="0">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3056338" y="4262263"/>
              <a:ext cx="135592" cy="89195"/>
            </a:xfrm>
            <a:custGeom>
              <a:avLst/>
              <a:gdLst/>
              <a:ahLst/>
              <a:cxnLst/>
              <a:rect l="l" t="t" r="r" b="b"/>
              <a:pathLst>
                <a:path w="5161" h="3395" extrusionOk="0">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3111563" y="4183419"/>
              <a:ext cx="46292" cy="57589"/>
            </a:xfrm>
            <a:custGeom>
              <a:avLst/>
              <a:gdLst/>
              <a:ahLst/>
              <a:cxnLst/>
              <a:rect l="l" t="t" r="r" b="b"/>
              <a:pathLst>
                <a:path w="1762" h="2192" extrusionOk="0">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3056706" y="4265415"/>
              <a:ext cx="50496" cy="86069"/>
            </a:xfrm>
            <a:custGeom>
              <a:avLst/>
              <a:gdLst/>
              <a:ahLst/>
              <a:cxnLst/>
              <a:rect l="l" t="t" r="r" b="b"/>
              <a:pathLst>
                <a:path w="1922" h="3276" extrusionOk="0">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3007498" y="4248286"/>
              <a:ext cx="46502" cy="38489"/>
            </a:xfrm>
            <a:custGeom>
              <a:avLst/>
              <a:gdLst/>
              <a:ahLst/>
              <a:cxnLst/>
              <a:rect l="l" t="t" r="r" b="b"/>
              <a:pathLst>
                <a:path w="1770" h="1465" extrusionOk="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3046302" y="4197448"/>
              <a:ext cx="44506" cy="52887"/>
            </a:xfrm>
            <a:custGeom>
              <a:avLst/>
              <a:gdLst/>
              <a:ahLst/>
              <a:cxnLst/>
              <a:rect l="l" t="t" r="r" b="b"/>
              <a:pathLst>
                <a:path w="1694" h="2013" extrusionOk="0">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3111905" y="4183419"/>
              <a:ext cx="34837" cy="55593"/>
            </a:xfrm>
            <a:custGeom>
              <a:avLst/>
              <a:gdLst/>
              <a:ahLst/>
              <a:cxnLst/>
              <a:rect l="l" t="t" r="r" b="b"/>
              <a:pathLst>
                <a:path w="1326" h="2116" extrusionOk="0">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3169678" y="4210086"/>
              <a:ext cx="37937" cy="42982"/>
            </a:xfrm>
            <a:custGeom>
              <a:avLst/>
              <a:gdLst/>
              <a:ahLst/>
              <a:cxnLst/>
              <a:rect l="l" t="t" r="r" b="b"/>
              <a:pathLst>
                <a:path w="1444" h="1636" extrusionOk="0">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3245316" y="4339740"/>
              <a:ext cx="43034" cy="57826"/>
            </a:xfrm>
            <a:custGeom>
              <a:avLst/>
              <a:gdLst/>
              <a:ahLst/>
              <a:cxnLst/>
              <a:rect l="l" t="t" r="r" b="b"/>
              <a:pathLst>
                <a:path w="1638" h="2201" extrusionOk="0">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3187175" y="4355793"/>
              <a:ext cx="41038" cy="49366"/>
            </a:xfrm>
            <a:custGeom>
              <a:avLst/>
              <a:gdLst/>
              <a:ahLst/>
              <a:cxnLst/>
              <a:rect l="l" t="t" r="r" b="b"/>
              <a:pathLst>
                <a:path w="1562" h="1879" extrusionOk="0">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3329861" y="4419977"/>
              <a:ext cx="53070" cy="39671"/>
            </a:xfrm>
            <a:custGeom>
              <a:avLst/>
              <a:gdLst/>
              <a:ahLst/>
              <a:cxnLst/>
              <a:rect l="l" t="t" r="r" b="b"/>
              <a:pathLst>
                <a:path w="2020" h="1510" extrusionOk="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3187911" y="4418111"/>
              <a:ext cx="136328" cy="94975"/>
            </a:xfrm>
            <a:custGeom>
              <a:avLst/>
              <a:gdLst/>
              <a:ahLst/>
              <a:cxnLst/>
              <a:rect l="l" t="t" r="r" b="b"/>
              <a:pathLst>
                <a:path w="5189" h="3615" extrusionOk="0">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3294682" y="4365277"/>
              <a:ext cx="56171" cy="51336"/>
            </a:xfrm>
            <a:custGeom>
              <a:avLst/>
              <a:gdLst/>
              <a:ahLst/>
              <a:cxnLst/>
              <a:rect l="l" t="t" r="r" b="b"/>
              <a:pathLst>
                <a:path w="2138" h="1954" extrusionOk="0">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3191011" y="4418111"/>
              <a:ext cx="80026" cy="70384"/>
            </a:xfrm>
            <a:custGeom>
              <a:avLst/>
              <a:gdLst/>
              <a:ahLst/>
              <a:cxnLst/>
              <a:rect l="l" t="t" r="r" b="b"/>
              <a:pathLst>
                <a:path w="3046" h="2679" extrusionOk="0">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3187175" y="4355977"/>
              <a:ext cx="33182" cy="49182"/>
            </a:xfrm>
            <a:custGeom>
              <a:avLst/>
              <a:gdLst/>
              <a:ahLst/>
              <a:cxnLst/>
              <a:rect l="l" t="t" r="r" b="b"/>
              <a:pathLst>
                <a:path w="1263" h="1872" extrusionOk="0">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4"/>
            <p:cNvSpPr/>
            <p:nvPr/>
          </p:nvSpPr>
          <p:spPr>
            <a:xfrm>
              <a:off x="3245316" y="4339740"/>
              <a:ext cx="28453" cy="57826"/>
            </a:xfrm>
            <a:custGeom>
              <a:avLst/>
              <a:gdLst/>
              <a:ahLst/>
              <a:cxnLst/>
              <a:rect l="l" t="t" r="r" b="b"/>
              <a:pathLst>
                <a:path w="1083" h="2201" extrusionOk="0">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4"/>
            <p:cNvSpPr/>
            <p:nvPr/>
          </p:nvSpPr>
          <p:spPr>
            <a:xfrm>
              <a:off x="3296338" y="4365198"/>
              <a:ext cx="51047" cy="44033"/>
            </a:xfrm>
            <a:custGeom>
              <a:avLst/>
              <a:gdLst/>
              <a:ahLst/>
              <a:cxnLst/>
              <a:rect l="l" t="t" r="r" b="b"/>
              <a:pathLst>
                <a:path w="1943" h="1676" extrusionOk="0">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4"/>
            <p:cNvSpPr/>
            <p:nvPr/>
          </p:nvSpPr>
          <p:spPr>
            <a:xfrm>
              <a:off x="3333697" y="4419898"/>
              <a:ext cx="46844" cy="28138"/>
            </a:xfrm>
            <a:custGeom>
              <a:avLst/>
              <a:gdLst/>
              <a:ahLst/>
              <a:cxnLst/>
              <a:rect l="l" t="t" r="r" b="b"/>
              <a:pathLst>
                <a:path w="1783" h="1071" extrusionOk="0">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97" name="Google Shape;6197;p64"/>
          <p:cNvGrpSpPr/>
          <p:nvPr/>
        </p:nvGrpSpPr>
        <p:grpSpPr>
          <a:xfrm>
            <a:off x="6919276" y="2766990"/>
            <a:ext cx="274550" cy="354728"/>
            <a:chOff x="7606826" y="2419290"/>
            <a:chExt cx="274550" cy="354728"/>
          </a:xfrm>
        </p:grpSpPr>
        <p:sp>
          <p:nvSpPr>
            <p:cNvPr id="6198" name="Google Shape;6198;p64"/>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4"/>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4"/>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4"/>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4"/>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3" name="Google Shape;6213;p64"/>
          <p:cNvGrpSpPr/>
          <p:nvPr/>
        </p:nvGrpSpPr>
        <p:grpSpPr>
          <a:xfrm>
            <a:off x="7550168" y="2777003"/>
            <a:ext cx="263316" cy="354728"/>
            <a:chOff x="8062968" y="2419290"/>
            <a:chExt cx="263316" cy="354728"/>
          </a:xfrm>
        </p:grpSpPr>
        <p:sp>
          <p:nvSpPr>
            <p:cNvPr id="6214" name="Google Shape;6214;p64"/>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4"/>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4"/>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4"/>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4"/>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4"/>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4"/>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6234"/>
        <p:cNvGrpSpPr/>
        <p:nvPr/>
      </p:nvGrpSpPr>
      <p:grpSpPr>
        <a:xfrm>
          <a:off x="0" y="0"/>
          <a:ext cx="0" cy="0"/>
          <a:chOff x="0" y="0"/>
          <a:chExt cx="0" cy="0"/>
        </a:xfrm>
      </p:grpSpPr>
      <p:sp>
        <p:nvSpPr>
          <p:cNvPr id="6235" name="Google Shape;6235;p65"/>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236" name="Google Shape;6236;p65"/>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6237" name="Google Shape;6237;p65"/>
          <p:cNvGrpSpPr/>
          <p:nvPr/>
        </p:nvGrpSpPr>
        <p:grpSpPr>
          <a:xfrm>
            <a:off x="7075663" y="2444129"/>
            <a:ext cx="362163" cy="347098"/>
            <a:chOff x="7075663" y="2444129"/>
            <a:chExt cx="362163" cy="347098"/>
          </a:xfrm>
        </p:grpSpPr>
        <p:sp>
          <p:nvSpPr>
            <p:cNvPr id="6238" name="Google Shape;6238;p65"/>
            <p:cNvSpPr/>
            <p:nvPr/>
          </p:nvSpPr>
          <p:spPr>
            <a:xfrm>
              <a:off x="7165817" y="2444129"/>
              <a:ext cx="181854" cy="100713"/>
            </a:xfrm>
            <a:custGeom>
              <a:avLst/>
              <a:gdLst/>
              <a:ahLst/>
              <a:cxnLst/>
              <a:rect l="l" t="t" r="r" b="b"/>
              <a:pathLst>
                <a:path w="6941" h="3844" extrusionOk="0">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5"/>
            <p:cNvSpPr/>
            <p:nvPr/>
          </p:nvSpPr>
          <p:spPr>
            <a:xfrm>
              <a:off x="7166053" y="2517201"/>
              <a:ext cx="27405" cy="27405"/>
            </a:xfrm>
            <a:custGeom>
              <a:avLst/>
              <a:gdLst/>
              <a:ahLst/>
              <a:cxnLst/>
              <a:rect l="l" t="t" r="r" b="b"/>
              <a:pathLst>
                <a:path w="1046" h="1046" extrusionOk="0">
                  <a:moveTo>
                    <a:pt x="260" y="1"/>
                  </a:moveTo>
                  <a:cubicBezTo>
                    <a:pt x="173" y="1"/>
                    <a:pt x="87" y="1"/>
                    <a:pt x="1" y="10"/>
                  </a:cubicBezTo>
                  <a:lnTo>
                    <a:pt x="1" y="1045"/>
                  </a:lnTo>
                  <a:lnTo>
                    <a:pt x="1046" y="1045"/>
                  </a:lnTo>
                  <a:lnTo>
                    <a:pt x="1046" y="1"/>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5"/>
            <p:cNvSpPr/>
            <p:nvPr/>
          </p:nvSpPr>
          <p:spPr>
            <a:xfrm>
              <a:off x="7320266" y="2517201"/>
              <a:ext cx="27405" cy="27641"/>
            </a:xfrm>
            <a:custGeom>
              <a:avLst/>
              <a:gdLst/>
              <a:ahLst/>
              <a:cxnLst/>
              <a:rect l="l" t="t" r="r" b="b"/>
              <a:pathLst>
                <a:path w="1046" h="1055" extrusionOk="0">
                  <a:moveTo>
                    <a:pt x="0" y="1"/>
                  </a:moveTo>
                  <a:lnTo>
                    <a:pt x="0" y="1055"/>
                  </a:lnTo>
                  <a:lnTo>
                    <a:pt x="1045" y="1055"/>
                  </a:lnTo>
                  <a:lnTo>
                    <a:pt x="1045" y="10"/>
                  </a:lnTo>
                  <a:cubicBezTo>
                    <a:pt x="959" y="10"/>
                    <a:pt x="863" y="1"/>
                    <a:pt x="777"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5"/>
            <p:cNvSpPr/>
            <p:nvPr/>
          </p:nvSpPr>
          <p:spPr>
            <a:xfrm>
              <a:off x="7075899" y="2544580"/>
              <a:ext cx="361927" cy="246647"/>
            </a:xfrm>
            <a:custGeom>
              <a:avLst/>
              <a:gdLst/>
              <a:ahLst/>
              <a:cxnLst/>
              <a:rect l="l" t="t" r="r" b="b"/>
              <a:pathLst>
                <a:path w="13814" h="9414" extrusionOk="0">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5"/>
            <p:cNvSpPr/>
            <p:nvPr/>
          </p:nvSpPr>
          <p:spPr>
            <a:xfrm>
              <a:off x="7298153" y="2544580"/>
              <a:ext cx="139672" cy="246647"/>
            </a:xfrm>
            <a:custGeom>
              <a:avLst/>
              <a:gdLst/>
              <a:ahLst/>
              <a:cxnLst/>
              <a:rect l="l" t="t" r="r" b="b"/>
              <a:pathLst>
                <a:path w="5331" h="9414" extrusionOk="0">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5"/>
            <p:cNvSpPr/>
            <p:nvPr/>
          </p:nvSpPr>
          <p:spPr>
            <a:xfrm>
              <a:off x="7075663" y="2743229"/>
              <a:ext cx="362163" cy="47998"/>
            </a:xfrm>
            <a:custGeom>
              <a:avLst/>
              <a:gdLst/>
              <a:ahLst/>
              <a:cxnLst/>
              <a:rect l="l" t="t" r="r" b="b"/>
              <a:pathLst>
                <a:path w="13823" h="1832" extrusionOk="0">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5"/>
            <p:cNvSpPr/>
            <p:nvPr/>
          </p:nvSpPr>
          <p:spPr>
            <a:xfrm>
              <a:off x="7374002" y="2743464"/>
              <a:ext cx="63823" cy="47763"/>
            </a:xfrm>
            <a:custGeom>
              <a:avLst/>
              <a:gdLst/>
              <a:ahLst/>
              <a:cxnLst/>
              <a:rect l="l" t="t" r="r" b="b"/>
              <a:pathLst>
                <a:path w="2436" h="1823" extrusionOk="0">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5"/>
            <p:cNvSpPr/>
            <p:nvPr/>
          </p:nvSpPr>
          <p:spPr>
            <a:xfrm>
              <a:off x="7198960" y="2593286"/>
              <a:ext cx="115542" cy="115306"/>
            </a:xfrm>
            <a:custGeom>
              <a:avLst/>
              <a:gdLst/>
              <a:ahLst/>
              <a:cxnLst/>
              <a:rect l="l" t="t" r="r" b="b"/>
              <a:pathLst>
                <a:path w="4410" h="4401" extrusionOk="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6" name="Google Shape;6246;p65"/>
          <p:cNvGrpSpPr/>
          <p:nvPr/>
        </p:nvGrpSpPr>
        <p:grpSpPr>
          <a:xfrm>
            <a:off x="6638175" y="2436584"/>
            <a:ext cx="372197" cy="362163"/>
            <a:chOff x="6638175" y="2436584"/>
            <a:chExt cx="372197" cy="362163"/>
          </a:xfrm>
        </p:grpSpPr>
        <p:sp>
          <p:nvSpPr>
            <p:cNvPr id="6247" name="Google Shape;6247;p65"/>
            <p:cNvSpPr/>
            <p:nvPr/>
          </p:nvSpPr>
          <p:spPr>
            <a:xfrm>
              <a:off x="6638175" y="2436584"/>
              <a:ext cx="182090" cy="362163"/>
            </a:xfrm>
            <a:custGeom>
              <a:avLst/>
              <a:gdLst/>
              <a:ahLst/>
              <a:cxnLst/>
              <a:rect l="l" t="t" r="r" b="b"/>
              <a:pathLst>
                <a:path w="6950" h="13823" extrusionOk="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5"/>
            <p:cNvSpPr/>
            <p:nvPr/>
          </p:nvSpPr>
          <p:spPr>
            <a:xfrm>
              <a:off x="6662017" y="2441850"/>
              <a:ext cx="158248" cy="356792"/>
            </a:xfrm>
            <a:custGeom>
              <a:avLst/>
              <a:gdLst/>
              <a:ahLst/>
              <a:cxnLst/>
              <a:rect l="l" t="t" r="r" b="b"/>
              <a:pathLst>
                <a:path w="6040" h="13618" extrusionOk="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5"/>
            <p:cNvSpPr/>
            <p:nvPr/>
          </p:nvSpPr>
          <p:spPr>
            <a:xfrm>
              <a:off x="6638175" y="2617652"/>
              <a:ext cx="182090" cy="181094"/>
            </a:xfrm>
            <a:custGeom>
              <a:avLst/>
              <a:gdLst/>
              <a:ahLst/>
              <a:cxnLst/>
              <a:rect l="l" t="t" r="r" b="b"/>
              <a:pathLst>
                <a:path w="6950" h="6912" extrusionOk="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5"/>
            <p:cNvSpPr/>
            <p:nvPr/>
          </p:nvSpPr>
          <p:spPr>
            <a:xfrm>
              <a:off x="6662017" y="2617652"/>
              <a:ext cx="158248" cy="180990"/>
            </a:xfrm>
            <a:custGeom>
              <a:avLst/>
              <a:gdLst/>
              <a:ahLst/>
              <a:cxnLst/>
              <a:rect l="l" t="t" r="r" b="b"/>
              <a:pathLst>
                <a:path w="6040" h="6908" extrusionOk="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5"/>
            <p:cNvSpPr/>
            <p:nvPr/>
          </p:nvSpPr>
          <p:spPr>
            <a:xfrm>
              <a:off x="6846623" y="2467762"/>
              <a:ext cx="160999" cy="153899"/>
            </a:xfrm>
            <a:custGeom>
              <a:avLst/>
              <a:gdLst/>
              <a:ahLst/>
              <a:cxnLst/>
              <a:rect l="l" t="t" r="r" b="b"/>
              <a:pathLst>
                <a:path w="6145" h="5874" extrusionOk="0">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5"/>
            <p:cNvSpPr/>
            <p:nvPr/>
          </p:nvSpPr>
          <p:spPr>
            <a:xfrm>
              <a:off x="6857155" y="2478530"/>
              <a:ext cx="151462" cy="143576"/>
            </a:xfrm>
            <a:custGeom>
              <a:avLst/>
              <a:gdLst/>
              <a:ahLst/>
              <a:cxnLst/>
              <a:rect l="l" t="t" r="r" b="b"/>
              <a:pathLst>
                <a:path w="5781" h="5480" extrusionOk="0">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5"/>
            <p:cNvSpPr/>
            <p:nvPr/>
          </p:nvSpPr>
          <p:spPr>
            <a:xfrm>
              <a:off x="6846623" y="2636621"/>
              <a:ext cx="160999" cy="153794"/>
            </a:xfrm>
            <a:custGeom>
              <a:avLst/>
              <a:gdLst/>
              <a:ahLst/>
              <a:cxnLst/>
              <a:rect l="l" t="t" r="r" b="b"/>
              <a:pathLst>
                <a:path w="6145" h="5870" extrusionOk="0">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5"/>
            <p:cNvSpPr/>
            <p:nvPr/>
          </p:nvSpPr>
          <p:spPr>
            <a:xfrm>
              <a:off x="6857155" y="2647546"/>
              <a:ext cx="153218" cy="142790"/>
            </a:xfrm>
            <a:custGeom>
              <a:avLst/>
              <a:gdLst/>
              <a:ahLst/>
              <a:cxnLst/>
              <a:rect l="l" t="t" r="r" b="b"/>
              <a:pathLst>
                <a:path w="5848" h="5450" extrusionOk="0">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5"/>
            <p:cNvSpPr/>
            <p:nvPr/>
          </p:nvSpPr>
          <p:spPr>
            <a:xfrm>
              <a:off x="6863941" y="2485552"/>
              <a:ext cx="118555" cy="118581"/>
            </a:xfrm>
            <a:custGeom>
              <a:avLst/>
              <a:gdLst/>
              <a:ahLst/>
              <a:cxnLst/>
              <a:rect l="l" t="t" r="r" b="b"/>
              <a:pathLst>
                <a:path w="4525" h="4526" extrusionOk="0">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5"/>
            <p:cNvSpPr/>
            <p:nvPr/>
          </p:nvSpPr>
          <p:spPr>
            <a:xfrm>
              <a:off x="6863941" y="2654332"/>
              <a:ext cx="118555" cy="118555"/>
            </a:xfrm>
            <a:custGeom>
              <a:avLst/>
              <a:gdLst/>
              <a:ahLst/>
              <a:cxnLst/>
              <a:rect l="l" t="t" r="r" b="b"/>
              <a:pathLst>
                <a:path w="4525" h="4525" extrusionOk="0">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5"/>
            <p:cNvSpPr/>
            <p:nvPr/>
          </p:nvSpPr>
          <p:spPr>
            <a:xfrm>
              <a:off x="6863941" y="2758294"/>
              <a:ext cx="20881" cy="14593"/>
            </a:xfrm>
            <a:custGeom>
              <a:avLst/>
              <a:gdLst/>
              <a:ahLst/>
              <a:cxnLst/>
              <a:rect l="l" t="t" r="r" b="b"/>
              <a:pathLst>
                <a:path w="797" h="557" extrusionOk="0">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5"/>
            <p:cNvSpPr/>
            <p:nvPr/>
          </p:nvSpPr>
          <p:spPr>
            <a:xfrm>
              <a:off x="6967902" y="2654332"/>
              <a:ext cx="14593" cy="20619"/>
            </a:xfrm>
            <a:custGeom>
              <a:avLst/>
              <a:gdLst/>
              <a:ahLst/>
              <a:cxnLst/>
              <a:rect l="l" t="t" r="r" b="b"/>
              <a:pathLst>
                <a:path w="557" h="787" extrusionOk="0">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5"/>
            <p:cNvSpPr/>
            <p:nvPr/>
          </p:nvSpPr>
          <p:spPr>
            <a:xfrm>
              <a:off x="6944820" y="2566169"/>
              <a:ext cx="37676" cy="37702"/>
            </a:xfrm>
            <a:custGeom>
              <a:avLst/>
              <a:gdLst/>
              <a:ahLst/>
              <a:cxnLst/>
              <a:rect l="l" t="t" r="r" b="b"/>
              <a:pathLst>
                <a:path w="1438" h="1439" extrusionOk="0">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65"/>
          <p:cNvGrpSpPr/>
          <p:nvPr/>
        </p:nvGrpSpPr>
        <p:grpSpPr>
          <a:xfrm>
            <a:off x="6192906" y="2439440"/>
            <a:ext cx="371699" cy="356084"/>
            <a:chOff x="6192906" y="2439440"/>
            <a:chExt cx="371699" cy="356084"/>
          </a:xfrm>
        </p:grpSpPr>
        <p:sp>
          <p:nvSpPr>
            <p:cNvPr id="6261" name="Google Shape;6261;p65"/>
            <p:cNvSpPr/>
            <p:nvPr/>
          </p:nvSpPr>
          <p:spPr>
            <a:xfrm>
              <a:off x="6227805" y="2461710"/>
              <a:ext cx="247904" cy="110381"/>
            </a:xfrm>
            <a:custGeom>
              <a:avLst/>
              <a:gdLst/>
              <a:ahLst/>
              <a:cxnLst/>
              <a:rect l="l" t="t" r="r" b="b"/>
              <a:pathLst>
                <a:path w="9462" h="4213" extrusionOk="0">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5"/>
            <p:cNvSpPr/>
            <p:nvPr/>
          </p:nvSpPr>
          <p:spPr>
            <a:xfrm>
              <a:off x="6483962" y="2670078"/>
              <a:ext cx="14593" cy="54575"/>
            </a:xfrm>
            <a:custGeom>
              <a:avLst/>
              <a:gdLst/>
              <a:ahLst/>
              <a:cxnLst/>
              <a:rect l="l" t="t" r="r" b="b"/>
              <a:pathLst>
                <a:path w="557" h="2083" extrusionOk="0">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5"/>
            <p:cNvSpPr/>
            <p:nvPr/>
          </p:nvSpPr>
          <p:spPr>
            <a:xfrm>
              <a:off x="6246905" y="2554117"/>
              <a:ext cx="251651" cy="128118"/>
            </a:xfrm>
            <a:custGeom>
              <a:avLst/>
              <a:gdLst/>
              <a:ahLst/>
              <a:cxnLst/>
              <a:rect l="l" t="t" r="r" b="b"/>
              <a:pathLst>
                <a:path w="9605" h="4890" extrusionOk="0">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5"/>
            <p:cNvSpPr/>
            <p:nvPr/>
          </p:nvSpPr>
          <p:spPr>
            <a:xfrm>
              <a:off x="6246905" y="2584142"/>
              <a:ext cx="167287" cy="97831"/>
            </a:xfrm>
            <a:custGeom>
              <a:avLst/>
              <a:gdLst/>
              <a:ahLst/>
              <a:cxnLst/>
              <a:rect l="l" t="t" r="r" b="b"/>
              <a:pathLst>
                <a:path w="6385" h="3734" extrusionOk="0">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5"/>
            <p:cNvSpPr/>
            <p:nvPr/>
          </p:nvSpPr>
          <p:spPr>
            <a:xfrm>
              <a:off x="6192906" y="2605102"/>
              <a:ext cx="197915" cy="190369"/>
            </a:xfrm>
            <a:custGeom>
              <a:avLst/>
              <a:gdLst/>
              <a:ahLst/>
              <a:cxnLst/>
              <a:rect l="l" t="t" r="r" b="b"/>
              <a:pathLst>
                <a:path w="7554" h="7266" extrusionOk="0">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5"/>
            <p:cNvSpPr/>
            <p:nvPr/>
          </p:nvSpPr>
          <p:spPr>
            <a:xfrm>
              <a:off x="6280807" y="2605102"/>
              <a:ext cx="113787" cy="190291"/>
            </a:xfrm>
            <a:custGeom>
              <a:avLst/>
              <a:gdLst/>
              <a:ahLst/>
              <a:cxnLst/>
              <a:rect l="l" t="t" r="r" b="b"/>
              <a:pathLst>
                <a:path w="4343" h="7263" extrusionOk="0">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5"/>
            <p:cNvSpPr/>
            <p:nvPr/>
          </p:nvSpPr>
          <p:spPr>
            <a:xfrm>
              <a:off x="6499787" y="2747735"/>
              <a:ext cx="64819" cy="14593"/>
            </a:xfrm>
            <a:custGeom>
              <a:avLst/>
              <a:gdLst/>
              <a:ahLst/>
              <a:cxnLst/>
              <a:rect l="l" t="t" r="r" b="b"/>
              <a:pathLst>
                <a:path w="2474" h="557" extrusionOk="0">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5"/>
            <p:cNvSpPr/>
            <p:nvPr/>
          </p:nvSpPr>
          <p:spPr>
            <a:xfrm>
              <a:off x="6437274" y="2714592"/>
              <a:ext cx="94189" cy="80932"/>
            </a:xfrm>
            <a:custGeom>
              <a:avLst/>
              <a:gdLst/>
              <a:ahLst/>
              <a:cxnLst/>
              <a:rect l="l" t="t" r="r" b="b"/>
              <a:pathLst>
                <a:path w="3595" h="3089" extrusionOk="0">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5"/>
            <p:cNvSpPr/>
            <p:nvPr/>
          </p:nvSpPr>
          <p:spPr>
            <a:xfrm>
              <a:off x="6477438" y="2714854"/>
              <a:ext cx="54024" cy="80644"/>
            </a:xfrm>
            <a:custGeom>
              <a:avLst/>
              <a:gdLst/>
              <a:ahLst/>
              <a:cxnLst/>
              <a:rect l="l" t="t" r="r" b="b"/>
              <a:pathLst>
                <a:path w="2062" h="3078" extrusionOk="0">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5"/>
            <p:cNvSpPr/>
            <p:nvPr/>
          </p:nvSpPr>
          <p:spPr>
            <a:xfrm>
              <a:off x="6193902" y="2439440"/>
              <a:ext cx="47003" cy="37466"/>
            </a:xfrm>
            <a:custGeom>
              <a:avLst/>
              <a:gdLst/>
              <a:ahLst/>
              <a:cxnLst/>
              <a:rect l="l" t="t" r="r" b="b"/>
              <a:pathLst>
                <a:path w="1794" h="1430" extrusionOk="0">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5"/>
            <p:cNvSpPr/>
            <p:nvPr/>
          </p:nvSpPr>
          <p:spPr>
            <a:xfrm>
              <a:off x="6241376" y="2659598"/>
              <a:ext cx="94949" cy="81351"/>
            </a:xfrm>
            <a:custGeom>
              <a:avLst/>
              <a:gdLst/>
              <a:ahLst/>
              <a:cxnLst/>
              <a:rect l="l" t="t" r="r" b="b"/>
              <a:pathLst>
                <a:path w="3624" h="3105" extrusionOk="0">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5"/>
            <p:cNvSpPr/>
            <p:nvPr/>
          </p:nvSpPr>
          <p:spPr>
            <a:xfrm>
              <a:off x="6282065" y="2659598"/>
              <a:ext cx="54024" cy="81403"/>
            </a:xfrm>
            <a:custGeom>
              <a:avLst/>
              <a:gdLst/>
              <a:ahLst/>
              <a:cxnLst/>
              <a:rect l="l" t="t" r="r" b="b"/>
              <a:pathLst>
                <a:path w="2062" h="3107" extrusionOk="0">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5"/>
            <p:cNvSpPr/>
            <p:nvPr/>
          </p:nvSpPr>
          <p:spPr>
            <a:xfrm>
              <a:off x="6439265" y="2510180"/>
              <a:ext cx="65317" cy="28899"/>
            </a:xfrm>
            <a:custGeom>
              <a:avLst/>
              <a:gdLst/>
              <a:ahLst/>
              <a:cxnLst/>
              <a:rect l="l" t="t" r="r" b="b"/>
              <a:pathLst>
                <a:path w="2493" h="1103" extrusionOk="0">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4" name="Google Shape;6274;p65"/>
          <p:cNvGrpSpPr/>
          <p:nvPr/>
        </p:nvGrpSpPr>
        <p:grpSpPr>
          <a:xfrm>
            <a:off x="5762467" y="2436584"/>
            <a:ext cx="362163" cy="362163"/>
            <a:chOff x="5762467" y="2436584"/>
            <a:chExt cx="362163" cy="362163"/>
          </a:xfrm>
        </p:grpSpPr>
        <p:sp>
          <p:nvSpPr>
            <p:cNvPr id="6275" name="Google Shape;6275;p65"/>
            <p:cNvSpPr/>
            <p:nvPr/>
          </p:nvSpPr>
          <p:spPr>
            <a:xfrm>
              <a:off x="5762467" y="2778127"/>
              <a:ext cx="362163" cy="20619"/>
            </a:xfrm>
            <a:custGeom>
              <a:avLst/>
              <a:gdLst/>
              <a:ahLst/>
              <a:cxnLst/>
              <a:rect l="l" t="t" r="r" b="b"/>
              <a:pathLst>
                <a:path w="13823" h="787" extrusionOk="0">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5"/>
            <p:cNvSpPr/>
            <p:nvPr/>
          </p:nvSpPr>
          <p:spPr>
            <a:xfrm>
              <a:off x="5762702" y="2777891"/>
              <a:ext cx="361927" cy="9301"/>
            </a:xfrm>
            <a:custGeom>
              <a:avLst/>
              <a:gdLst/>
              <a:ahLst/>
              <a:cxnLst/>
              <a:rect l="l" t="t" r="r" b="b"/>
              <a:pathLst>
                <a:path w="13814" h="355" extrusionOk="0">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5"/>
            <p:cNvSpPr/>
            <p:nvPr/>
          </p:nvSpPr>
          <p:spPr>
            <a:xfrm>
              <a:off x="5852359" y="2528493"/>
              <a:ext cx="182352" cy="249660"/>
            </a:xfrm>
            <a:custGeom>
              <a:avLst/>
              <a:gdLst/>
              <a:ahLst/>
              <a:cxnLst/>
              <a:rect l="l" t="t" r="r" b="b"/>
              <a:pathLst>
                <a:path w="6960" h="9529" extrusionOk="0">
                  <a:moveTo>
                    <a:pt x="1" y="1"/>
                  </a:moveTo>
                  <a:lnTo>
                    <a:pt x="1" y="9529"/>
                  </a:lnTo>
                  <a:lnTo>
                    <a:pt x="6960" y="9529"/>
                  </a:lnTo>
                  <a:lnTo>
                    <a:pt x="6960"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5"/>
            <p:cNvSpPr/>
            <p:nvPr/>
          </p:nvSpPr>
          <p:spPr>
            <a:xfrm>
              <a:off x="5838551" y="2508922"/>
              <a:ext cx="209967" cy="19860"/>
            </a:xfrm>
            <a:custGeom>
              <a:avLst/>
              <a:gdLst/>
              <a:ahLst/>
              <a:cxnLst/>
              <a:rect l="l" t="t" r="r" b="b"/>
              <a:pathLst>
                <a:path w="8014" h="758" extrusionOk="0">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5"/>
            <p:cNvSpPr/>
            <p:nvPr/>
          </p:nvSpPr>
          <p:spPr>
            <a:xfrm>
              <a:off x="6014589" y="2508922"/>
              <a:ext cx="33929" cy="19598"/>
            </a:xfrm>
            <a:custGeom>
              <a:avLst/>
              <a:gdLst/>
              <a:ahLst/>
              <a:cxnLst/>
              <a:rect l="l" t="t" r="r" b="b"/>
              <a:pathLst>
                <a:path w="1295" h="748" extrusionOk="0">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5"/>
            <p:cNvSpPr/>
            <p:nvPr/>
          </p:nvSpPr>
          <p:spPr>
            <a:xfrm>
              <a:off x="5762467" y="2565173"/>
              <a:ext cx="89918" cy="19598"/>
            </a:xfrm>
            <a:custGeom>
              <a:avLst/>
              <a:gdLst/>
              <a:ahLst/>
              <a:cxnLst/>
              <a:rect l="l" t="t" r="r" b="b"/>
              <a:pathLst>
                <a:path w="3432" h="748" extrusionOk="0">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5"/>
            <p:cNvSpPr/>
            <p:nvPr/>
          </p:nvSpPr>
          <p:spPr>
            <a:xfrm>
              <a:off x="5835041" y="2565173"/>
              <a:ext cx="17344" cy="19598"/>
            </a:xfrm>
            <a:custGeom>
              <a:avLst/>
              <a:gdLst/>
              <a:ahLst/>
              <a:cxnLst/>
              <a:rect l="l" t="t" r="r" b="b"/>
              <a:pathLst>
                <a:path w="662" h="748" extrusionOk="0">
                  <a:moveTo>
                    <a:pt x="0" y="0"/>
                  </a:moveTo>
                  <a:lnTo>
                    <a:pt x="0"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5"/>
            <p:cNvSpPr/>
            <p:nvPr/>
          </p:nvSpPr>
          <p:spPr>
            <a:xfrm>
              <a:off x="5894803" y="2686217"/>
              <a:ext cx="97726" cy="91936"/>
            </a:xfrm>
            <a:custGeom>
              <a:avLst/>
              <a:gdLst/>
              <a:ahLst/>
              <a:cxnLst/>
              <a:rect l="l" t="t" r="r" b="b"/>
              <a:pathLst>
                <a:path w="3730" h="3509" extrusionOk="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5"/>
            <p:cNvSpPr/>
            <p:nvPr/>
          </p:nvSpPr>
          <p:spPr>
            <a:xfrm>
              <a:off x="5930959" y="2686217"/>
              <a:ext cx="25152" cy="91700"/>
            </a:xfrm>
            <a:custGeom>
              <a:avLst/>
              <a:gdLst/>
              <a:ahLst/>
              <a:cxnLst/>
              <a:rect l="l" t="t" r="r" b="b"/>
              <a:pathLst>
                <a:path w="960" h="3500" extrusionOk="0">
                  <a:moveTo>
                    <a:pt x="1" y="0"/>
                  </a:moveTo>
                  <a:lnTo>
                    <a:pt x="1" y="3499"/>
                  </a:lnTo>
                  <a:lnTo>
                    <a:pt x="959" y="3499"/>
                  </a:lnTo>
                  <a:lnTo>
                    <a:pt x="959"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5"/>
            <p:cNvSpPr/>
            <p:nvPr/>
          </p:nvSpPr>
          <p:spPr>
            <a:xfrm>
              <a:off x="5770484" y="2584745"/>
              <a:ext cx="81901" cy="193173"/>
            </a:xfrm>
            <a:custGeom>
              <a:avLst/>
              <a:gdLst/>
              <a:ahLst/>
              <a:cxnLst/>
              <a:rect l="l" t="t" r="r" b="b"/>
              <a:pathLst>
                <a:path w="3126" h="7373" extrusionOk="0">
                  <a:moveTo>
                    <a:pt x="1" y="1"/>
                  </a:moveTo>
                  <a:lnTo>
                    <a:pt x="1" y="7372"/>
                  </a:lnTo>
                  <a:lnTo>
                    <a:pt x="3126" y="737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5"/>
            <p:cNvSpPr/>
            <p:nvPr/>
          </p:nvSpPr>
          <p:spPr>
            <a:xfrm>
              <a:off x="5835041" y="2584745"/>
              <a:ext cx="17344" cy="193173"/>
            </a:xfrm>
            <a:custGeom>
              <a:avLst/>
              <a:gdLst/>
              <a:ahLst/>
              <a:cxnLst/>
              <a:rect l="l" t="t" r="r" b="b"/>
              <a:pathLst>
                <a:path w="662" h="7373" extrusionOk="0">
                  <a:moveTo>
                    <a:pt x="0" y="1"/>
                  </a:moveTo>
                  <a:lnTo>
                    <a:pt x="0"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5"/>
            <p:cNvSpPr/>
            <p:nvPr/>
          </p:nvSpPr>
          <p:spPr>
            <a:xfrm>
              <a:off x="6034685" y="2584745"/>
              <a:ext cx="81901" cy="193408"/>
            </a:xfrm>
            <a:custGeom>
              <a:avLst/>
              <a:gdLst/>
              <a:ahLst/>
              <a:cxnLst/>
              <a:rect l="l" t="t" r="r" b="b"/>
              <a:pathLst>
                <a:path w="3126" h="7382" extrusionOk="0">
                  <a:moveTo>
                    <a:pt x="1" y="1"/>
                  </a:moveTo>
                  <a:lnTo>
                    <a:pt x="1" y="7382"/>
                  </a:lnTo>
                  <a:lnTo>
                    <a:pt x="3126" y="7382"/>
                  </a:lnTo>
                  <a:lnTo>
                    <a:pt x="3126" y="1"/>
                  </a:ln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5"/>
            <p:cNvSpPr/>
            <p:nvPr/>
          </p:nvSpPr>
          <p:spPr>
            <a:xfrm>
              <a:off x="6034685" y="2584745"/>
              <a:ext cx="17371" cy="193173"/>
            </a:xfrm>
            <a:custGeom>
              <a:avLst/>
              <a:gdLst/>
              <a:ahLst/>
              <a:cxnLst/>
              <a:rect l="l" t="t" r="r" b="b"/>
              <a:pathLst>
                <a:path w="663" h="7373" extrusionOk="0">
                  <a:moveTo>
                    <a:pt x="1" y="1"/>
                  </a:moveTo>
                  <a:lnTo>
                    <a:pt x="1" y="7372"/>
                  </a:lnTo>
                  <a:lnTo>
                    <a:pt x="662" y="7372"/>
                  </a:lnTo>
                  <a:lnTo>
                    <a:pt x="662"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5"/>
            <p:cNvSpPr/>
            <p:nvPr/>
          </p:nvSpPr>
          <p:spPr>
            <a:xfrm>
              <a:off x="5872192"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5"/>
            <p:cNvSpPr/>
            <p:nvPr/>
          </p:nvSpPr>
          <p:spPr>
            <a:xfrm>
              <a:off x="5928706" y="2567400"/>
              <a:ext cx="29920" cy="58819"/>
            </a:xfrm>
            <a:custGeom>
              <a:avLst/>
              <a:gdLst/>
              <a:ahLst/>
              <a:cxnLst/>
              <a:rect l="l" t="t" r="r" b="b"/>
              <a:pathLst>
                <a:path w="1142" h="2245" extrusionOk="0">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5"/>
            <p:cNvSpPr/>
            <p:nvPr/>
          </p:nvSpPr>
          <p:spPr>
            <a:xfrm>
              <a:off x="5984957" y="2567400"/>
              <a:ext cx="29920" cy="58819"/>
            </a:xfrm>
            <a:custGeom>
              <a:avLst/>
              <a:gdLst/>
              <a:ahLst/>
              <a:cxnLst/>
              <a:rect l="l" t="t" r="r" b="b"/>
              <a:pathLst>
                <a:path w="1142" h="2245" extrusionOk="0">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5"/>
            <p:cNvSpPr/>
            <p:nvPr/>
          </p:nvSpPr>
          <p:spPr>
            <a:xfrm>
              <a:off x="5796369" y="2651817"/>
              <a:ext cx="29894" cy="59029"/>
            </a:xfrm>
            <a:custGeom>
              <a:avLst/>
              <a:gdLst/>
              <a:ahLst/>
              <a:cxnLst/>
              <a:rect l="l" t="t" r="r" b="b"/>
              <a:pathLst>
                <a:path w="1141" h="2253" extrusionOk="0">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5"/>
            <p:cNvSpPr/>
            <p:nvPr/>
          </p:nvSpPr>
          <p:spPr>
            <a:xfrm>
              <a:off x="6060806" y="2651817"/>
              <a:ext cx="29658" cy="59029"/>
            </a:xfrm>
            <a:custGeom>
              <a:avLst/>
              <a:gdLst/>
              <a:ahLst/>
              <a:cxnLst/>
              <a:rect l="l" t="t" r="r" b="b"/>
              <a:pathLst>
                <a:path w="1132" h="2253" extrusionOk="0">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5"/>
            <p:cNvSpPr/>
            <p:nvPr/>
          </p:nvSpPr>
          <p:spPr>
            <a:xfrm>
              <a:off x="6034685" y="2565173"/>
              <a:ext cx="89945" cy="19860"/>
            </a:xfrm>
            <a:custGeom>
              <a:avLst/>
              <a:gdLst/>
              <a:ahLst/>
              <a:cxnLst/>
              <a:rect l="l" t="t" r="r" b="b"/>
              <a:pathLst>
                <a:path w="3433" h="758" extrusionOk="0">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5"/>
            <p:cNvSpPr/>
            <p:nvPr/>
          </p:nvSpPr>
          <p:spPr>
            <a:xfrm>
              <a:off x="6034685" y="2565173"/>
              <a:ext cx="17371" cy="19598"/>
            </a:xfrm>
            <a:custGeom>
              <a:avLst/>
              <a:gdLst/>
              <a:ahLst/>
              <a:cxnLst/>
              <a:rect l="l" t="t" r="r" b="b"/>
              <a:pathLst>
                <a:path w="663" h="748" extrusionOk="0">
                  <a:moveTo>
                    <a:pt x="1" y="0"/>
                  </a:moveTo>
                  <a:lnTo>
                    <a:pt x="1" y="748"/>
                  </a:lnTo>
                  <a:lnTo>
                    <a:pt x="662" y="748"/>
                  </a:lnTo>
                  <a:lnTo>
                    <a:pt x="662"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5"/>
            <p:cNvSpPr/>
            <p:nvPr/>
          </p:nvSpPr>
          <p:spPr>
            <a:xfrm>
              <a:off x="5892550" y="2436584"/>
              <a:ext cx="101735" cy="72364"/>
            </a:xfrm>
            <a:custGeom>
              <a:avLst/>
              <a:gdLst/>
              <a:ahLst/>
              <a:cxnLst/>
              <a:rect l="l" t="t" r="r" b="b"/>
              <a:pathLst>
                <a:path w="3883" h="2762" extrusionOk="0">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5"/>
            <p:cNvSpPr/>
            <p:nvPr/>
          </p:nvSpPr>
          <p:spPr>
            <a:xfrm>
              <a:off x="5976416" y="2436584"/>
              <a:ext cx="18130" cy="72364"/>
            </a:xfrm>
            <a:custGeom>
              <a:avLst/>
              <a:gdLst/>
              <a:ahLst/>
              <a:cxnLst/>
              <a:rect l="l" t="t" r="r" b="b"/>
              <a:pathLst>
                <a:path w="692" h="2762" extrusionOk="0">
                  <a:moveTo>
                    <a:pt x="1" y="1"/>
                  </a:moveTo>
                  <a:lnTo>
                    <a:pt x="1" y="2761"/>
                  </a:lnTo>
                  <a:lnTo>
                    <a:pt x="691" y="2761"/>
                  </a:lnTo>
                  <a:lnTo>
                    <a:pt x="691" y="451"/>
                  </a:lnTo>
                  <a:cubicBezTo>
                    <a:pt x="691" y="202"/>
                    <a:pt x="490" y="1"/>
                    <a:pt x="241"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5"/>
            <p:cNvSpPr/>
            <p:nvPr/>
          </p:nvSpPr>
          <p:spPr>
            <a:xfrm>
              <a:off x="5919405" y="2450706"/>
              <a:ext cx="48260" cy="44619"/>
            </a:xfrm>
            <a:custGeom>
              <a:avLst/>
              <a:gdLst/>
              <a:ahLst/>
              <a:cxnLst/>
              <a:rect l="l" t="t" r="r" b="b"/>
              <a:pathLst>
                <a:path w="1842" h="1703" extrusionOk="0">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0" name="Google Shape;6300;p65"/>
          <p:cNvGrpSpPr/>
          <p:nvPr/>
        </p:nvGrpSpPr>
        <p:grpSpPr>
          <a:xfrm>
            <a:off x="5323721" y="2437029"/>
            <a:ext cx="362922" cy="361219"/>
            <a:chOff x="5323721" y="2437029"/>
            <a:chExt cx="362922" cy="361219"/>
          </a:xfrm>
        </p:grpSpPr>
        <p:sp>
          <p:nvSpPr>
            <p:cNvPr id="6301" name="Google Shape;6301;p65"/>
            <p:cNvSpPr/>
            <p:nvPr/>
          </p:nvSpPr>
          <p:spPr>
            <a:xfrm>
              <a:off x="5611528" y="2437029"/>
              <a:ext cx="75115" cy="73989"/>
            </a:xfrm>
            <a:custGeom>
              <a:avLst/>
              <a:gdLst/>
              <a:ahLst/>
              <a:cxnLst/>
              <a:rect l="l" t="t" r="r" b="b"/>
              <a:pathLst>
                <a:path w="2867" h="2824" extrusionOk="0">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5"/>
            <p:cNvSpPr/>
            <p:nvPr/>
          </p:nvSpPr>
          <p:spPr>
            <a:xfrm>
              <a:off x="5323721" y="2714042"/>
              <a:ext cx="88346" cy="84207"/>
            </a:xfrm>
            <a:custGeom>
              <a:avLst/>
              <a:gdLst/>
              <a:ahLst/>
              <a:cxnLst/>
              <a:rect l="l" t="t" r="r" b="b"/>
              <a:pathLst>
                <a:path w="3372" h="3214" extrusionOk="0">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5"/>
            <p:cNvSpPr/>
            <p:nvPr/>
          </p:nvSpPr>
          <p:spPr>
            <a:xfrm>
              <a:off x="5395536" y="2683702"/>
              <a:ext cx="43728" cy="42601"/>
            </a:xfrm>
            <a:custGeom>
              <a:avLst/>
              <a:gdLst/>
              <a:ahLst/>
              <a:cxnLst/>
              <a:rect l="l" t="t" r="r" b="b"/>
              <a:pathLst>
                <a:path w="1669" h="1626" extrusionOk="0">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5"/>
            <p:cNvSpPr/>
            <p:nvPr/>
          </p:nvSpPr>
          <p:spPr>
            <a:xfrm>
              <a:off x="5413640" y="2504651"/>
              <a:ext cx="204936" cy="203155"/>
            </a:xfrm>
            <a:custGeom>
              <a:avLst/>
              <a:gdLst/>
              <a:ahLst/>
              <a:cxnLst/>
              <a:rect l="l" t="t" r="r" b="b"/>
              <a:pathLst>
                <a:path w="7822" h="7754" extrusionOk="0">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5"/>
            <p:cNvSpPr/>
            <p:nvPr/>
          </p:nvSpPr>
          <p:spPr>
            <a:xfrm>
              <a:off x="5417386" y="2554877"/>
              <a:ext cx="201190" cy="153191"/>
            </a:xfrm>
            <a:custGeom>
              <a:avLst/>
              <a:gdLst/>
              <a:ahLst/>
              <a:cxnLst/>
              <a:rect l="l" t="t" r="r" b="b"/>
              <a:pathLst>
                <a:path w="7679" h="5847" extrusionOk="0">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5"/>
            <p:cNvSpPr/>
            <p:nvPr/>
          </p:nvSpPr>
          <p:spPr>
            <a:xfrm>
              <a:off x="5413640" y="2579243"/>
              <a:ext cx="132362" cy="128563"/>
            </a:xfrm>
            <a:custGeom>
              <a:avLst/>
              <a:gdLst/>
              <a:ahLst/>
              <a:cxnLst/>
              <a:rect l="l" t="t" r="r" b="b"/>
              <a:pathLst>
                <a:path w="5052" h="4907" extrusionOk="0">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5"/>
            <p:cNvSpPr/>
            <p:nvPr/>
          </p:nvSpPr>
          <p:spPr>
            <a:xfrm>
              <a:off x="5417386" y="2632481"/>
              <a:ext cx="128616" cy="75325"/>
            </a:xfrm>
            <a:custGeom>
              <a:avLst/>
              <a:gdLst/>
              <a:ahLst/>
              <a:cxnLst/>
              <a:rect l="l" t="t" r="r" b="b"/>
              <a:pathLst>
                <a:path w="4909" h="2875" extrusionOk="0">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5"/>
            <p:cNvSpPr/>
            <p:nvPr/>
          </p:nvSpPr>
          <p:spPr>
            <a:xfrm>
              <a:off x="5540710" y="2480102"/>
              <a:ext cx="103228" cy="101342"/>
            </a:xfrm>
            <a:custGeom>
              <a:avLst/>
              <a:gdLst/>
              <a:ahLst/>
              <a:cxnLst/>
              <a:rect l="l" t="t" r="r" b="b"/>
              <a:pathLst>
                <a:path w="3940" h="3868" extrusionOk="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5"/>
            <p:cNvSpPr/>
            <p:nvPr/>
          </p:nvSpPr>
          <p:spPr>
            <a:xfrm>
              <a:off x="5619310" y="2557890"/>
              <a:ext cx="26750" cy="23213"/>
            </a:xfrm>
            <a:custGeom>
              <a:avLst/>
              <a:gdLst/>
              <a:ahLst/>
              <a:cxnLst/>
              <a:rect l="l" t="t" r="r" b="b"/>
              <a:pathLst>
                <a:path w="1021" h="886" extrusionOk="0">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5"/>
            <p:cNvSpPr/>
            <p:nvPr/>
          </p:nvSpPr>
          <p:spPr>
            <a:xfrm>
              <a:off x="5575608" y="2456181"/>
              <a:ext cx="91202" cy="91176"/>
            </a:xfrm>
            <a:custGeom>
              <a:avLst/>
              <a:gdLst/>
              <a:ahLst/>
              <a:cxnLst/>
              <a:rect l="l" t="t" r="r" b="b"/>
              <a:pathLst>
                <a:path w="3481" h="3480" extrusionOk="0">
                  <a:moveTo>
                    <a:pt x="1745" y="0"/>
                  </a:moveTo>
                  <a:lnTo>
                    <a:pt x="1" y="1745"/>
                  </a:lnTo>
                  <a:lnTo>
                    <a:pt x="1745" y="3480"/>
                  </a:lnTo>
                  <a:lnTo>
                    <a:pt x="3480" y="1745"/>
                  </a:lnTo>
                  <a:lnTo>
                    <a:pt x="1745" y="0"/>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5"/>
            <p:cNvSpPr/>
            <p:nvPr/>
          </p:nvSpPr>
          <p:spPr>
            <a:xfrm>
              <a:off x="5575608" y="2456181"/>
              <a:ext cx="91438" cy="91176"/>
            </a:xfrm>
            <a:custGeom>
              <a:avLst/>
              <a:gdLst/>
              <a:ahLst/>
              <a:cxnLst/>
              <a:rect l="l" t="t" r="r" b="b"/>
              <a:pathLst>
                <a:path w="3490" h="3480" extrusionOk="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5"/>
            <p:cNvSpPr/>
            <p:nvPr/>
          </p:nvSpPr>
          <p:spPr>
            <a:xfrm>
              <a:off x="5523680" y="2521865"/>
              <a:ext cx="29868" cy="27012"/>
            </a:xfrm>
            <a:custGeom>
              <a:avLst/>
              <a:gdLst/>
              <a:ahLst/>
              <a:cxnLst/>
              <a:rect l="l" t="t" r="r" b="b"/>
              <a:pathLst>
                <a:path w="1140" h="1031" extrusionOk="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5"/>
            <p:cNvSpPr/>
            <p:nvPr/>
          </p:nvSpPr>
          <p:spPr>
            <a:xfrm>
              <a:off x="5505366" y="2541358"/>
              <a:ext cx="29344" cy="26593"/>
            </a:xfrm>
            <a:custGeom>
              <a:avLst/>
              <a:gdLst/>
              <a:ahLst/>
              <a:cxnLst/>
              <a:rect l="l" t="t" r="r" b="b"/>
              <a:pathLst>
                <a:path w="1120" h="1015" extrusionOk="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5"/>
            <p:cNvSpPr/>
            <p:nvPr/>
          </p:nvSpPr>
          <p:spPr>
            <a:xfrm>
              <a:off x="5486266" y="2560222"/>
              <a:ext cx="43675" cy="40898"/>
            </a:xfrm>
            <a:custGeom>
              <a:avLst/>
              <a:gdLst/>
              <a:ahLst/>
              <a:cxnLst/>
              <a:rect l="l" t="t" r="r" b="b"/>
              <a:pathLst>
                <a:path w="1667" h="1561" extrusionOk="0">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5"/>
            <p:cNvSpPr/>
            <p:nvPr/>
          </p:nvSpPr>
          <p:spPr>
            <a:xfrm>
              <a:off x="5467376" y="2579295"/>
              <a:ext cx="29161" cy="26593"/>
            </a:xfrm>
            <a:custGeom>
              <a:avLst/>
              <a:gdLst/>
              <a:ahLst/>
              <a:cxnLst/>
              <a:rect l="l" t="t" r="r" b="b"/>
              <a:pathLst>
                <a:path w="1113" h="1015" extrusionOk="0">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5"/>
            <p:cNvSpPr/>
            <p:nvPr/>
          </p:nvSpPr>
          <p:spPr>
            <a:xfrm>
              <a:off x="5448381" y="2598264"/>
              <a:ext cx="29318" cy="26698"/>
            </a:xfrm>
            <a:custGeom>
              <a:avLst/>
              <a:gdLst/>
              <a:ahLst/>
              <a:cxnLst/>
              <a:rect l="l" t="t" r="r" b="b"/>
              <a:pathLst>
                <a:path w="1119" h="1019" extrusionOk="0">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5"/>
            <p:cNvSpPr/>
            <p:nvPr/>
          </p:nvSpPr>
          <p:spPr>
            <a:xfrm>
              <a:off x="5429491" y="2617364"/>
              <a:ext cx="43440" cy="40741"/>
            </a:xfrm>
            <a:custGeom>
              <a:avLst/>
              <a:gdLst/>
              <a:ahLst/>
              <a:cxnLst/>
              <a:rect l="l" t="t" r="r" b="b"/>
              <a:pathLst>
                <a:path w="1658" h="1555" extrusionOk="0">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8" name="Google Shape;6318;p65"/>
          <p:cNvGrpSpPr/>
          <p:nvPr/>
        </p:nvGrpSpPr>
        <p:grpSpPr>
          <a:xfrm>
            <a:off x="4875937" y="2468731"/>
            <a:ext cx="407122" cy="315448"/>
            <a:chOff x="4875937" y="2468731"/>
            <a:chExt cx="407122" cy="315448"/>
          </a:xfrm>
        </p:grpSpPr>
        <p:sp>
          <p:nvSpPr>
            <p:cNvPr id="6319" name="Google Shape;6319;p65"/>
            <p:cNvSpPr/>
            <p:nvPr/>
          </p:nvSpPr>
          <p:spPr>
            <a:xfrm>
              <a:off x="4876199" y="2482801"/>
              <a:ext cx="223041" cy="247380"/>
            </a:xfrm>
            <a:custGeom>
              <a:avLst/>
              <a:gdLst/>
              <a:ahLst/>
              <a:cxnLst/>
              <a:rect l="l" t="t" r="r" b="b"/>
              <a:pathLst>
                <a:path w="8513" h="9442" extrusionOk="0">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5"/>
            <p:cNvSpPr/>
            <p:nvPr/>
          </p:nvSpPr>
          <p:spPr>
            <a:xfrm>
              <a:off x="5044456" y="2482801"/>
              <a:ext cx="54784" cy="247642"/>
            </a:xfrm>
            <a:custGeom>
              <a:avLst/>
              <a:gdLst/>
              <a:ahLst/>
              <a:cxnLst/>
              <a:rect l="l" t="t" r="r" b="b"/>
              <a:pathLst>
                <a:path w="2091" h="9452" extrusionOk="0">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5"/>
            <p:cNvSpPr/>
            <p:nvPr/>
          </p:nvSpPr>
          <p:spPr>
            <a:xfrm>
              <a:off x="5099214" y="2530249"/>
              <a:ext cx="183845" cy="200194"/>
            </a:xfrm>
            <a:custGeom>
              <a:avLst/>
              <a:gdLst/>
              <a:ahLst/>
              <a:cxnLst/>
              <a:rect l="l" t="t" r="r" b="b"/>
              <a:pathLst>
                <a:path w="7017" h="7641" extrusionOk="0">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5"/>
            <p:cNvSpPr/>
            <p:nvPr/>
          </p:nvSpPr>
          <p:spPr>
            <a:xfrm>
              <a:off x="5169770" y="2530249"/>
              <a:ext cx="113289" cy="200194"/>
            </a:xfrm>
            <a:custGeom>
              <a:avLst/>
              <a:gdLst/>
              <a:ahLst/>
              <a:cxnLst/>
              <a:rect l="l" t="t" r="r" b="b"/>
              <a:pathLst>
                <a:path w="4324" h="7641" extrusionOk="0">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5"/>
            <p:cNvSpPr/>
            <p:nvPr/>
          </p:nvSpPr>
          <p:spPr>
            <a:xfrm>
              <a:off x="5141396" y="2560405"/>
              <a:ext cx="75115" cy="69849"/>
            </a:xfrm>
            <a:custGeom>
              <a:avLst/>
              <a:gdLst/>
              <a:ahLst/>
              <a:cxnLst/>
              <a:rect l="l" t="t" r="r" b="b"/>
              <a:pathLst>
                <a:path w="2867" h="2666" extrusionOk="0">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5"/>
            <p:cNvSpPr/>
            <p:nvPr/>
          </p:nvSpPr>
          <p:spPr>
            <a:xfrm>
              <a:off x="5128846" y="2512669"/>
              <a:ext cx="62042" cy="17606"/>
            </a:xfrm>
            <a:custGeom>
              <a:avLst/>
              <a:gdLst/>
              <a:ahLst/>
              <a:cxnLst/>
              <a:rect l="l" t="t" r="r" b="b"/>
              <a:pathLst>
                <a:path w="2368" h="672" extrusionOk="0">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5"/>
            <p:cNvSpPr/>
            <p:nvPr/>
          </p:nvSpPr>
          <p:spPr>
            <a:xfrm>
              <a:off x="5135867" y="2468731"/>
              <a:ext cx="47998" cy="43728"/>
            </a:xfrm>
            <a:custGeom>
              <a:avLst/>
              <a:gdLst/>
              <a:ahLst/>
              <a:cxnLst/>
              <a:rect l="l" t="t" r="r" b="b"/>
              <a:pathLst>
                <a:path w="1832" h="1669" extrusionOk="0">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5"/>
            <p:cNvSpPr/>
            <p:nvPr/>
          </p:nvSpPr>
          <p:spPr>
            <a:xfrm>
              <a:off x="5150697" y="2468731"/>
              <a:ext cx="33405" cy="43728"/>
            </a:xfrm>
            <a:custGeom>
              <a:avLst/>
              <a:gdLst/>
              <a:ahLst/>
              <a:cxnLst/>
              <a:rect l="l" t="t" r="r" b="b"/>
              <a:pathLst>
                <a:path w="1275" h="1669" extrusionOk="0">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5"/>
            <p:cNvSpPr/>
            <p:nvPr/>
          </p:nvSpPr>
          <p:spPr>
            <a:xfrm>
              <a:off x="4924905" y="2690488"/>
              <a:ext cx="109778" cy="93691"/>
            </a:xfrm>
            <a:custGeom>
              <a:avLst/>
              <a:gdLst/>
              <a:ahLst/>
              <a:cxnLst/>
              <a:rect l="l" t="t" r="r" b="b"/>
              <a:pathLst>
                <a:path w="4190" h="3576" extrusionOk="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5"/>
            <p:cNvSpPr/>
            <p:nvPr/>
          </p:nvSpPr>
          <p:spPr>
            <a:xfrm>
              <a:off x="4949533" y="2697772"/>
              <a:ext cx="93691" cy="86303"/>
            </a:xfrm>
            <a:custGeom>
              <a:avLst/>
              <a:gdLst/>
              <a:ahLst/>
              <a:cxnLst/>
              <a:rect l="l" t="t" r="r" b="b"/>
              <a:pathLst>
                <a:path w="3576" h="3294" extrusionOk="0">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5"/>
            <p:cNvSpPr/>
            <p:nvPr/>
          </p:nvSpPr>
          <p:spPr>
            <a:xfrm>
              <a:off x="4961087" y="2717605"/>
              <a:ext cx="46479" cy="39824"/>
            </a:xfrm>
            <a:custGeom>
              <a:avLst/>
              <a:gdLst/>
              <a:ahLst/>
              <a:cxnLst/>
              <a:rect l="l" t="t" r="r" b="b"/>
              <a:pathLst>
                <a:path w="1774" h="1520" extrusionOk="0">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5"/>
            <p:cNvSpPr/>
            <p:nvPr/>
          </p:nvSpPr>
          <p:spPr>
            <a:xfrm>
              <a:off x="5121300" y="2690488"/>
              <a:ext cx="109516" cy="93691"/>
            </a:xfrm>
            <a:custGeom>
              <a:avLst/>
              <a:gdLst/>
              <a:ahLst/>
              <a:cxnLst/>
              <a:rect l="l" t="t" r="r" b="b"/>
              <a:pathLst>
                <a:path w="4180" h="3576" extrusionOk="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5"/>
            <p:cNvSpPr/>
            <p:nvPr/>
          </p:nvSpPr>
          <p:spPr>
            <a:xfrm>
              <a:off x="5144409" y="2697772"/>
              <a:ext cx="93691" cy="86303"/>
            </a:xfrm>
            <a:custGeom>
              <a:avLst/>
              <a:gdLst/>
              <a:ahLst/>
              <a:cxnLst/>
              <a:rect l="l" t="t" r="r" b="b"/>
              <a:pathLst>
                <a:path w="3576" h="3294" extrusionOk="0">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5"/>
            <p:cNvSpPr/>
            <p:nvPr/>
          </p:nvSpPr>
          <p:spPr>
            <a:xfrm>
              <a:off x="5157220" y="2717605"/>
              <a:ext cx="46741" cy="39824"/>
            </a:xfrm>
            <a:custGeom>
              <a:avLst/>
              <a:gdLst/>
              <a:ahLst/>
              <a:cxnLst/>
              <a:rect l="l" t="t" r="r" b="b"/>
              <a:pathLst>
                <a:path w="1784" h="1520" extrusionOk="0">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5"/>
            <p:cNvSpPr/>
            <p:nvPr/>
          </p:nvSpPr>
          <p:spPr>
            <a:xfrm>
              <a:off x="4936223" y="2525245"/>
              <a:ext cx="102730" cy="102494"/>
            </a:xfrm>
            <a:custGeom>
              <a:avLst/>
              <a:gdLst/>
              <a:ahLst/>
              <a:cxnLst/>
              <a:rect l="l" t="t" r="r" b="b"/>
              <a:pathLst>
                <a:path w="3921" h="3912" extrusionOk="0">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5"/>
            <p:cNvSpPr/>
            <p:nvPr/>
          </p:nvSpPr>
          <p:spPr>
            <a:xfrm>
              <a:off x="5098952" y="2670890"/>
              <a:ext cx="183872" cy="59815"/>
            </a:xfrm>
            <a:custGeom>
              <a:avLst/>
              <a:gdLst/>
              <a:ahLst/>
              <a:cxnLst/>
              <a:rect l="l" t="t" r="r" b="b"/>
              <a:pathLst>
                <a:path w="7018" h="2283" extrusionOk="0">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5"/>
            <p:cNvSpPr/>
            <p:nvPr/>
          </p:nvSpPr>
          <p:spPr>
            <a:xfrm>
              <a:off x="5233069" y="2670890"/>
              <a:ext cx="49990" cy="59553"/>
            </a:xfrm>
            <a:custGeom>
              <a:avLst/>
              <a:gdLst/>
              <a:ahLst/>
              <a:cxnLst/>
              <a:rect l="l" t="t" r="r" b="b"/>
              <a:pathLst>
                <a:path w="1908" h="2273" extrusionOk="0">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5"/>
            <p:cNvSpPr/>
            <p:nvPr/>
          </p:nvSpPr>
          <p:spPr>
            <a:xfrm>
              <a:off x="4875937" y="2670655"/>
              <a:ext cx="223303" cy="59788"/>
            </a:xfrm>
            <a:custGeom>
              <a:avLst/>
              <a:gdLst/>
              <a:ahLst/>
              <a:cxnLst/>
              <a:rect l="l" t="t" r="r" b="b"/>
              <a:pathLst>
                <a:path w="8523" h="2282" extrusionOk="0">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5"/>
            <p:cNvSpPr/>
            <p:nvPr/>
          </p:nvSpPr>
          <p:spPr>
            <a:xfrm>
              <a:off x="5063529" y="2670890"/>
              <a:ext cx="35711" cy="59815"/>
            </a:xfrm>
            <a:custGeom>
              <a:avLst/>
              <a:gdLst/>
              <a:ahLst/>
              <a:cxnLst/>
              <a:rect l="l" t="t" r="r" b="b"/>
              <a:pathLst>
                <a:path w="1363" h="2283" extrusionOk="0">
                  <a:moveTo>
                    <a:pt x="1" y="1"/>
                  </a:moveTo>
                  <a:lnTo>
                    <a:pt x="1" y="2282"/>
                  </a:lnTo>
                  <a:lnTo>
                    <a:pt x="1362" y="2282"/>
                  </a:lnTo>
                  <a:lnTo>
                    <a:pt x="1362"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38" name="Google Shape;6338;p65"/>
          <p:cNvGrpSpPr/>
          <p:nvPr/>
        </p:nvGrpSpPr>
        <p:grpSpPr>
          <a:xfrm>
            <a:off x="4893282" y="3804774"/>
            <a:ext cx="242114" cy="362163"/>
            <a:chOff x="4893282" y="3804774"/>
            <a:chExt cx="242114" cy="362163"/>
          </a:xfrm>
        </p:grpSpPr>
        <p:sp>
          <p:nvSpPr>
            <p:cNvPr id="6339" name="Google Shape;6339;p65"/>
            <p:cNvSpPr/>
            <p:nvPr/>
          </p:nvSpPr>
          <p:spPr>
            <a:xfrm>
              <a:off x="4893517" y="3804774"/>
              <a:ext cx="241878" cy="361927"/>
            </a:xfrm>
            <a:custGeom>
              <a:avLst/>
              <a:gdLst/>
              <a:ahLst/>
              <a:cxnLst/>
              <a:rect l="l" t="t" r="r" b="b"/>
              <a:pathLst>
                <a:path w="9232" h="13814" extrusionOk="0">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5"/>
            <p:cNvSpPr/>
            <p:nvPr/>
          </p:nvSpPr>
          <p:spPr>
            <a:xfrm>
              <a:off x="4893282" y="3804774"/>
              <a:ext cx="242114" cy="362163"/>
            </a:xfrm>
            <a:custGeom>
              <a:avLst/>
              <a:gdLst/>
              <a:ahLst/>
              <a:cxnLst/>
              <a:rect l="l" t="t" r="r" b="b"/>
              <a:pathLst>
                <a:path w="9241" h="13823" extrusionOk="0">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5"/>
            <p:cNvSpPr/>
            <p:nvPr/>
          </p:nvSpPr>
          <p:spPr>
            <a:xfrm>
              <a:off x="4917124" y="3834668"/>
              <a:ext cx="83159" cy="71264"/>
            </a:xfrm>
            <a:custGeom>
              <a:avLst/>
              <a:gdLst/>
              <a:ahLst/>
              <a:cxnLst/>
              <a:rect l="l" t="t" r="r" b="b"/>
              <a:pathLst>
                <a:path w="3174" h="2720" extrusionOk="0">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5"/>
            <p:cNvSpPr/>
            <p:nvPr/>
          </p:nvSpPr>
          <p:spPr>
            <a:xfrm>
              <a:off x="4957812" y="3834668"/>
              <a:ext cx="42470" cy="71343"/>
            </a:xfrm>
            <a:custGeom>
              <a:avLst/>
              <a:gdLst/>
              <a:ahLst/>
              <a:cxnLst/>
              <a:rect l="l" t="t" r="r" b="b"/>
              <a:pathLst>
                <a:path w="1621" h="2723" extrusionOk="0">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5"/>
            <p:cNvSpPr/>
            <p:nvPr/>
          </p:nvSpPr>
          <p:spPr>
            <a:xfrm>
              <a:off x="4935961" y="3841454"/>
              <a:ext cx="57535" cy="57535"/>
            </a:xfrm>
            <a:custGeom>
              <a:avLst/>
              <a:gdLst/>
              <a:ahLst/>
              <a:cxnLst/>
              <a:rect l="l" t="t" r="r" b="b"/>
              <a:pathLst>
                <a:path w="2196" h="2196" extrusionOk="0">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5"/>
            <p:cNvSpPr/>
            <p:nvPr/>
          </p:nvSpPr>
          <p:spPr>
            <a:xfrm>
              <a:off x="4979401" y="3841690"/>
              <a:ext cx="14358" cy="16611"/>
            </a:xfrm>
            <a:custGeom>
              <a:avLst/>
              <a:gdLst/>
              <a:ahLst/>
              <a:cxnLst/>
              <a:rect l="l" t="t" r="r" b="b"/>
              <a:pathLst>
                <a:path w="548" h="634" extrusionOk="0">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5"/>
            <p:cNvSpPr/>
            <p:nvPr/>
          </p:nvSpPr>
          <p:spPr>
            <a:xfrm>
              <a:off x="5016317" y="3834668"/>
              <a:ext cx="83421" cy="71264"/>
            </a:xfrm>
            <a:custGeom>
              <a:avLst/>
              <a:gdLst/>
              <a:ahLst/>
              <a:cxnLst/>
              <a:rect l="l" t="t" r="r" b="b"/>
              <a:pathLst>
                <a:path w="3184" h="2720" extrusionOk="0">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5"/>
            <p:cNvSpPr/>
            <p:nvPr/>
          </p:nvSpPr>
          <p:spPr>
            <a:xfrm>
              <a:off x="5057267" y="3834668"/>
              <a:ext cx="42470" cy="71343"/>
            </a:xfrm>
            <a:custGeom>
              <a:avLst/>
              <a:gdLst/>
              <a:ahLst/>
              <a:cxnLst/>
              <a:rect l="l" t="t" r="r" b="b"/>
              <a:pathLst>
                <a:path w="1621" h="2723" extrusionOk="0">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5"/>
            <p:cNvSpPr/>
            <p:nvPr/>
          </p:nvSpPr>
          <p:spPr>
            <a:xfrm>
              <a:off x="5035155" y="3841454"/>
              <a:ext cx="57535" cy="57535"/>
            </a:xfrm>
            <a:custGeom>
              <a:avLst/>
              <a:gdLst/>
              <a:ahLst/>
              <a:cxnLst/>
              <a:rect l="l" t="t" r="r" b="b"/>
              <a:pathLst>
                <a:path w="2196" h="2196" extrusionOk="0">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5"/>
            <p:cNvSpPr/>
            <p:nvPr/>
          </p:nvSpPr>
          <p:spPr>
            <a:xfrm>
              <a:off x="5078620" y="3841690"/>
              <a:ext cx="14593" cy="16611"/>
            </a:xfrm>
            <a:custGeom>
              <a:avLst/>
              <a:gdLst/>
              <a:ahLst/>
              <a:cxnLst/>
              <a:rect l="l" t="t" r="r" b="b"/>
              <a:pathLst>
                <a:path w="557" h="634" extrusionOk="0">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5"/>
            <p:cNvSpPr/>
            <p:nvPr/>
          </p:nvSpPr>
          <p:spPr>
            <a:xfrm>
              <a:off x="4917124" y="3947669"/>
              <a:ext cx="83159" cy="71264"/>
            </a:xfrm>
            <a:custGeom>
              <a:avLst/>
              <a:gdLst/>
              <a:ahLst/>
              <a:cxnLst/>
              <a:rect l="l" t="t" r="r" b="b"/>
              <a:pathLst>
                <a:path w="3174" h="2720" extrusionOk="0">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5"/>
            <p:cNvSpPr/>
            <p:nvPr/>
          </p:nvSpPr>
          <p:spPr>
            <a:xfrm>
              <a:off x="4957812" y="3947433"/>
              <a:ext cx="42470" cy="71578"/>
            </a:xfrm>
            <a:custGeom>
              <a:avLst/>
              <a:gdLst/>
              <a:ahLst/>
              <a:cxnLst/>
              <a:rect l="l" t="t" r="r" b="b"/>
              <a:pathLst>
                <a:path w="1621" h="2732" extrusionOk="0">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5"/>
            <p:cNvSpPr/>
            <p:nvPr/>
          </p:nvSpPr>
          <p:spPr>
            <a:xfrm>
              <a:off x="4935961" y="3954455"/>
              <a:ext cx="57535" cy="57535"/>
            </a:xfrm>
            <a:custGeom>
              <a:avLst/>
              <a:gdLst/>
              <a:ahLst/>
              <a:cxnLst/>
              <a:rect l="l" t="t" r="r" b="b"/>
              <a:pathLst>
                <a:path w="2196" h="2196" extrusionOk="0">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5"/>
            <p:cNvSpPr/>
            <p:nvPr/>
          </p:nvSpPr>
          <p:spPr>
            <a:xfrm>
              <a:off x="4979401" y="3954717"/>
              <a:ext cx="14358" cy="16585"/>
            </a:xfrm>
            <a:custGeom>
              <a:avLst/>
              <a:gdLst/>
              <a:ahLst/>
              <a:cxnLst/>
              <a:rect l="l" t="t" r="r" b="b"/>
              <a:pathLst>
                <a:path w="548" h="633" extrusionOk="0">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5"/>
            <p:cNvSpPr/>
            <p:nvPr/>
          </p:nvSpPr>
          <p:spPr>
            <a:xfrm>
              <a:off x="5016317" y="3947669"/>
              <a:ext cx="83421" cy="71264"/>
            </a:xfrm>
            <a:custGeom>
              <a:avLst/>
              <a:gdLst/>
              <a:ahLst/>
              <a:cxnLst/>
              <a:rect l="l" t="t" r="r" b="b"/>
              <a:pathLst>
                <a:path w="3184" h="2720" extrusionOk="0">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5"/>
            <p:cNvSpPr/>
            <p:nvPr/>
          </p:nvSpPr>
          <p:spPr>
            <a:xfrm>
              <a:off x="5057267" y="3947433"/>
              <a:ext cx="42470" cy="71578"/>
            </a:xfrm>
            <a:custGeom>
              <a:avLst/>
              <a:gdLst/>
              <a:ahLst/>
              <a:cxnLst/>
              <a:rect l="l" t="t" r="r" b="b"/>
              <a:pathLst>
                <a:path w="1621" h="2732" extrusionOk="0">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5"/>
            <p:cNvSpPr/>
            <p:nvPr/>
          </p:nvSpPr>
          <p:spPr>
            <a:xfrm>
              <a:off x="5035155" y="3954455"/>
              <a:ext cx="57535" cy="57535"/>
            </a:xfrm>
            <a:custGeom>
              <a:avLst/>
              <a:gdLst/>
              <a:ahLst/>
              <a:cxnLst/>
              <a:rect l="l" t="t" r="r" b="b"/>
              <a:pathLst>
                <a:path w="2196" h="2196" extrusionOk="0">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5"/>
            <p:cNvSpPr/>
            <p:nvPr/>
          </p:nvSpPr>
          <p:spPr>
            <a:xfrm>
              <a:off x="5078620" y="3954717"/>
              <a:ext cx="14593" cy="16585"/>
            </a:xfrm>
            <a:custGeom>
              <a:avLst/>
              <a:gdLst/>
              <a:ahLst/>
              <a:cxnLst/>
              <a:rect l="l" t="t" r="r" b="b"/>
              <a:pathLst>
                <a:path w="557" h="633" extrusionOk="0">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5"/>
            <p:cNvSpPr/>
            <p:nvPr/>
          </p:nvSpPr>
          <p:spPr>
            <a:xfrm>
              <a:off x="4917124" y="4060434"/>
              <a:ext cx="83159" cy="71264"/>
            </a:xfrm>
            <a:custGeom>
              <a:avLst/>
              <a:gdLst/>
              <a:ahLst/>
              <a:cxnLst/>
              <a:rect l="l" t="t" r="r" b="b"/>
              <a:pathLst>
                <a:path w="3174" h="2720" extrusionOk="0">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5"/>
            <p:cNvSpPr/>
            <p:nvPr/>
          </p:nvSpPr>
          <p:spPr>
            <a:xfrm>
              <a:off x="4957812" y="4060434"/>
              <a:ext cx="42470" cy="71343"/>
            </a:xfrm>
            <a:custGeom>
              <a:avLst/>
              <a:gdLst/>
              <a:ahLst/>
              <a:cxnLst/>
              <a:rect l="l" t="t" r="r" b="b"/>
              <a:pathLst>
                <a:path w="1621" h="2723" extrusionOk="0">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5"/>
            <p:cNvSpPr/>
            <p:nvPr/>
          </p:nvSpPr>
          <p:spPr>
            <a:xfrm>
              <a:off x="4935961" y="4067219"/>
              <a:ext cx="57535" cy="57535"/>
            </a:xfrm>
            <a:custGeom>
              <a:avLst/>
              <a:gdLst/>
              <a:ahLst/>
              <a:cxnLst/>
              <a:rect l="l" t="t" r="r" b="b"/>
              <a:pathLst>
                <a:path w="2196" h="2196" extrusionOk="0">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5"/>
            <p:cNvSpPr/>
            <p:nvPr/>
          </p:nvSpPr>
          <p:spPr>
            <a:xfrm>
              <a:off x="4979401" y="4067455"/>
              <a:ext cx="14358" cy="16611"/>
            </a:xfrm>
            <a:custGeom>
              <a:avLst/>
              <a:gdLst/>
              <a:ahLst/>
              <a:cxnLst/>
              <a:rect l="l" t="t" r="r" b="b"/>
              <a:pathLst>
                <a:path w="548" h="634" extrusionOk="0">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5"/>
            <p:cNvSpPr/>
            <p:nvPr/>
          </p:nvSpPr>
          <p:spPr>
            <a:xfrm>
              <a:off x="5016317" y="4060434"/>
              <a:ext cx="83421" cy="71264"/>
            </a:xfrm>
            <a:custGeom>
              <a:avLst/>
              <a:gdLst/>
              <a:ahLst/>
              <a:cxnLst/>
              <a:rect l="l" t="t" r="r" b="b"/>
              <a:pathLst>
                <a:path w="3184" h="2720" extrusionOk="0">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5"/>
            <p:cNvSpPr/>
            <p:nvPr/>
          </p:nvSpPr>
          <p:spPr>
            <a:xfrm>
              <a:off x="5057267" y="4060434"/>
              <a:ext cx="42470" cy="71343"/>
            </a:xfrm>
            <a:custGeom>
              <a:avLst/>
              <a:gdLst/>
              <a:ahLst/>
              <a:cxnLst/>
              <a:rect l="l" t="t" r="r" b="b"/>
              <a:pathLst>
                <a:path w="1621" h="2723" extrusionOk="0">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5"/>
            <p:cNvSpPr/>
            <p:nvPr/>
          </p:nvSpPr>
          <p:spPr>
            <a:xfrm>
              <a:off x="5035155" y="4067219"/>
              <a:ext cx="57535" cy="57535"/>
            </a:xfrm>
            <a:custGeom>
              <a:avLst/>
              <a:gdLst/>
              <a:ahLst/>
              <a:cxnLst/>
              <a:rect l="l" t="t" r="r" b="b"/>
              <a:pathLst>
                <a:path w="2196" h="2196" extrusionOk="0">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5"/>
            <p:cNvSpPr/>
            <p:nvPr/>
          </p:nvSpPr>
          <p:spPr>
            <a:xfrm>
              <a:off x="5078620" y="4067455"/>
              <a:ext cx="14593" cy="16611"/>
            </a:xfrm>
            <a:custGeom>
              <a:avLst/>
              <a:gdLst/>
              <a:ahLst/>
              <a:cxnLst/>
              <a:rect l="l" t="t" r="r" b="b"/>
              <a:pathLst>
                <a:path w="557" h="634" extrusionOk="0">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5" name="Google Shape;6365;p65"/>
          <p:cNvGrpSpPr/>
          <p:nvPr/>
        </p:nvGrpSpPr>
        <p:grpSpPr>
          <a:xfrm>
            <a:off x="6248162" y="3804774"/>
            <a:ext cx="231058" cy="362425"/>
            <a:chOff x="6248162" y="3804774"/>
            <a:chExt cx="231058" cy="362425"/>
          </a:xfrm>
        </p:grpSpPr>
        <p:sp>
          <p:nvSpPr>
            <p:cNvPr id="6366" name="Google Shape;6366;p65"/>
            <p:cNvSpPr/>
            <p:nvPr/>
          </p:nvSpPr>
          <p:spPr>
            <a:xfrm>
              <a:off x="6248162" y="3845646"/>
              <a:ext cx="231058" cy="321553"/>
            </a:xfrm>
            <a:custGeom>
              <a:avLst/>
              <a:gdLst/>
              <a:ahLst/>
              <a:cxnLst/>
              <a:rect l="l" t="t" r="r" b="b"/>
              <a:pathLst>
                <a:path w="8819" h="12273" extrusionOk="0">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5"/>
            <p:cNvSpPr/>
            <p:nvPr/>
          </p:nvSpPr>
          <p:spPr>
            <a:xfrm>
              <a:off x="6316963" y="3845463"/>
              <a:ext cx="162257" cy="256157"/>
            </a:xfrm>
            <a:custGeom>
              <a:avLst/>
              <a:gdLst/>
              <a:ahLst/>
              <a:cxnLst/>
              <a:rect l="l" t="t" r="r" b="b"/>
              <a:pathLst>
                <a:path w="6193" h="9777" extrusionOk="0">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5"/>
            <p:cNvSpPr/>
            <p:nvPr/>
          </p:nvSpPr>
          <p:spPr>
            <a:xfrm>
              <a:off x="6256939" y="3804774"/>
              <a:ext cx="61046" cy="102232"/>
            </a:xfrm>
            <a:custGeom>
              <a:avLst/>
              <a:gdLst/>
              <a:ahLst/>
              <a:cxnLst/>
              <a:rect l="l" t="t" r="r" b="b"/>
              <a:pathLst>
                <a:path w="2330" h="3902" extrusionOk="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5"/>
            <p:cNvSpPr/>
            <p:nvPr/>
          </p:nvSpPr>
          <p:spPr>
            <a:xfrm>
              <a:off x="6288589" y="3870562"/>
              <a:ext cx="29396" cy="36706"/>
            </a:xfrm>
            <a:custGeom>
              <a:avLst/>
              <a:gdLst/>
              <a:ahLst/>
              <a:cxnLst/>
              <a:rect l="l" t="t" r="r" b="b"/>
              <a:pathLst>
                <a:path w="1122" h="1401" extrusionOk="0">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0" name="Google Shape;6370;p65"/>
          <p:cNvGrpSpPr/>
          <p:nvPr/>
        </p:nvGrpSpPr>
        <p:grpSpPr>
          <a:xfrm>
            <a:off x="5346568" y="3804774"/>
            <a:ext cx="233337" cy="362163"/>
            <a:chOff x="5346568" y="3804774"/>
            <a:chExt cx="233337" cy="362163"/>
          </a:xfrm>
        </p:grpSpPr>
        <p:sp>
          <p:nvSpPr>
            <p:cNvPr id="6371" name="Google Shape;6371;p65"/>
            <p:cNvSpPr/>
            <p:nvPr/>
          </p:nvSpPr>
          <p:spPr>
            <a:xfrm>
              <a:off x="5346568" y="3804774"/>
              <a:ext cx="233337" cy="264463"/>
            </a:xfrm>
            <a:custGeom>
              <a:avLst/>
              <a:gdLst/>
              <a:ahLst/>
              <a:cxnLst/>
              <a:rect l="l" t="t" r="r" b="b"/>
              <a:pathLst>
                <a:path w="8906" h="10094" extrusionOk="0">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5"/>
            <p:cNvSpPr/>
            <p:nvPr/>
          </p:nvSpPr>
          <p:spPr>
            <a:xfrm>
              <a:off x="5494231" y="3804774"/>
              <a:ext cx="85674" cy="264463"/>
            </a:xfrm>
            <a:custGeom>
              <a:avLst/>
              <a:gdLst/>
              <a:ahLst/>
              <a:cxnLst/>
              <a:rect l="l" t="t" r="r" b="b"/>
              <a:pathLst>
                <a:path w="3270" h="10094" extrusionOk="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5"/>
            <p:cNvSpPr/>
            <p:nvPr/>
          </p:nvSpPr>
          <p:spPr>
            <a:xfrm>
              <a:off x="5398811" y="3829900"/>
              <a:ext cx="129114" cy="110014"/>
            </a:xfrm>
            <a:custGeom>
              <a:avLst/>
              <a:gdLst/>
              <a:ahLst/>
              <a:cxnLst/>
              <a:rect l="l" t="t" r="r" b="b"/>
              <a:pathLst>
                <a:path w="4928" h="4199" extrusionOk="0">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5"/>
            <p:cNvSpPr/>
            <p:nvPr/>
          </p:nvSpPr>
          <p:spPr>
            <a:xfrm>
              <a:off x="5398811" y="3840930"/>
              <a:ext cx="129114" cy="98984"/>
            </a:xfrm>
            <a:custGeom>
              <a:avLst/>
              <a:gdLst/>
              <a:ahLst/>
              <a:cxnLst/>
              <a:rect l="l" t="t" r="r" b="b"/>
              <a:pathLst>
                <a:path w="4928" h="3778" extrusionOk="0">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5"/>
            <p:cNvSpPr/>
            <p:nvPr/>
          </p:nvSpPr>
          <p:spPr>
            <a:xfrm>
              <a:off x="5438477" y="4034076"/>
              <a:ext cx="50016" cy="132860"/>
            </a:xfrm>
            <a:custGeom>
              <a:avLst/>
              <a:gdLst/>
              <a:ahLst/>
              <a:cxnLst/>
              <a:rect l="l" t="t" r="r" b="b"/>
              <a:pathLst>
                <a:path w="1909" h="5071" extrusionOk="0">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5"/>
            <p:cNvSpPr/>
            <p:nvPr/>
          </p:nvSpPr>
          <p:spPr>
            <a:xfrm>
              <a:off x="5471647" y="4034076"/>
              <a:ext cx="16847" cy="132860"/>
            </a:xfrm>
            <a:custGeom>
              <a:avLst/>
              <a:gdLst/>
              <a:ahLst/>
              <a:cxnLst/>
              <a:rect l="l" t="t" r="r" b="b"/>
              <a:pathLst>
                <a:path w="643" h="5071" extrusionOk="0">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5"/>
            <p:cNvSpPr/>
            <p:nvPr/>
          </p:nvSpPr>
          <p:spPr>
            <a:xfrm>
              <a:off x="5369938" y="3977799"/>
              <a:ext cx="35920" cy="27667"/>
            </a:xfrm>
            <a:custGeom>
              <a:avLst/>
              <a:gdLst/>
              <a:ahLst/>
              <a:cxnLst/>
              <a:rect l="l" t="t" r="r" b="b"/>
              <a:pathLst>
                <a:path w="1371" h="1056" extrusionOk="0">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5"/>
            <p:cNvSpPr/>
            <p:nvPr/>
          </p:nvSpPr>
          <p:spPr>
            <a:xfrm>
              <a:off x="5370174" y="3985344"/>
              <a:ext cx="36208" cy="20122"/>
            </a:xfrm>
            <a:custGeom>
              <a:avLst/>
              <a:gdLst/>
              <a:ahLst/>
              <a:cxnLst/>
              <a:rect l="l" t="t" r="r" b="b"/>
              <a:pathLst>
                <a:path w="1382" h="768" extrusionOk="0">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5"/>
            <p:cNvSpPr/>
            <p:nvPr/>
          </p:nvSpPr>
          <p:spPr>
            <a:xfrm>
              <a:off x="5438477" y="3977799"/>
              <a:ext cx="49754" cy="27667"/>
            </a:xfrm>
            <a:custGeom>
              <a:avLst/>
              <a:gdLst/>
              <a:ahLst/>
              <a:cxnLst/>
              <a:rect l="l" t="t" r="r" b="b"/>
              <a:pathLst>
                <a:path w="1899" h="1056" extrusionOk="0">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5"/>
            <p:cNvSpPr/>
            <p:nvPr/>
          </p:nvSpPr>
          <p:spPr>
            <a:xfrm>
              <a:off x="5438739" y="3985344"/>
              <a:ext cx="50016" cy="20122"/>
            </a:xfrm>
            <a:custGeom>
              <a:avLst/>
              <a:gdLst/>
              <a:ahLst/>
              <a:cxnLst/>
              <a:rect l="l" t="t" r="r" b="b"/>
              <a:pathLst>
                <a:path w="1909" h="768" extrusionOk="0">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5"/>
            <p:cNvSpPr/>
            <p:nvPr/>
          </p:nvSpPr>
          <p:spPr>
            <a:xfrm>
              <a:off x="5520850" y="3977799"/>
              <a:ext cx="35946" cy="27667"/>
            </a:xfrm>
            <a:custGeom>
              <a:avLst/>
              <a:gdLst/>
              <a:ahLst/>
              <a:cxnLst/>
              <a:rect l="l" t="t" r="r" b="b"/>
              <a:pathLst>
                <a:path w="1372" h="1056" extrusionOk="0">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5"/>
            <p:cNvSpPr/>
            <p:nvPr/>
          </p:nvSpPr>
          <p:spPr>
            <a:xfrm>
              <a:off x="5520850" y="3985842"/>
              <a:ext cx="36208" cy="19624"/>
            </a:xfrm>
            <a:custGeom>
              <a:avLst/>
              <a:gdLst/>
              <a:ahLst/>
              <a:cxnLst/>
              <a:rect l="l" t="t" r="r" b="b"/>
              <a:pathLst>
                <a:path w="1382" h="749" extrusionOk="0">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5"/>
            <p:cNvSpPr/>
            <p:nvPr/>
          </p:nvSpPr>
          <p:spPr>
            <a:xfrm>
              <a:off x="5438477" y="4113410"/>
              <a:ext cx="49754" cy="53527"/>
            </a:xfrm>
            <a:custGeom>
              <a:avLst/>
              <a:gdLst/>
              <a:ahLst/>
              <a:cxnLst/>
              <a:rect l="l" t="t" r="r" b="b"/>
              <a:pathLst>
                <a:path w="1899" h="2043" extrusionOk="0">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5"/>
            <p:cNvSpPr/>
            <p:nvPr/>
          </p:nvSpPr>
          <p:spPr>
            <a:xfrm>
              <a:off x="5471647" y="4113174"/>
              <a:ext cx="16847" cy="53762"/>
            </a:xfrm>
            <a:custGeom>
              <a:avLst/>
              <a:gdLst/>
              <a:ahLst/>
              <a:cxnLst/>
              <a:rect l="l" t="t" r="r" b="b"/>
              <a:pathLst>
                <a:path w="643" h="2052" extrusionOk="0">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5"/>
            <p:cNvSpPr/>
            <p:nvPr/>
          </p:nvSpPr>
          <p:spPr>
            <a:xfrm>
              <a:off x="5452311" y="4132772"/>
              <a:ext cx="19362" cy="16427"/>
            </a:xfrm>
            <a:custGeom>
              <a:avLst/>
              <a:gdLst/>
              <a:ahLst/>
              <a:cxnLst/>
              <a:rect l="l" t="t" r="r" b="b"/>
              <a:pathLst>
                <a:path w="739" h="627" extrusionOk="0">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5"/>
            <p:cNvSpPr/>
            <p:nvPr/>
          </p:nvSpPr>
          <p:spPr>
            <a:xfrm>
              <a:off x="5419902" y="3867811"/>
              <a:ext cx="30916" cy="51011"/>
            </a:xfrm>
            <a:custGeom>
              <a:avLst/>
              <a:gdLst/>
              <a:ahLst/>
              <a:cxnLst/>
              <a:rect l="l" t="t" r="r" b="b"/>
              <a:pathLst>
                <a:path w="1180" h="1947" extrusionOk="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5"/>
            <p:cNvSpPr/>
            <p:nvPr/>
          </p:nvSpPr>
          <p:spPr>
            <a:xfrm>
              <a:off x="5475917" y="3867811"/>
              <a:ext cx="32671" cy="51011"/>
            </a:xfrm>
            <a:custGeom>
              <a:avLst/>
              <a:gdLst/>
              <a:ahLst/>
              <a:cxnLst/>
              <a:rect l="l" t="t" r="r" b="b"/>
              <a:pathLst>
                <a:path w="1247" h="1947" extrusionOk="0">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5"/>
            <p:cNvSpPr/>
            <p:nvPr/>
          </p:nvSpPr>
          <p:spPr>
            <a:xfrm>
              <a:off x="5456817" y="3905696"/>
              <a:ext cx="16349" cy="18890"/>
            </a:xfrm>
            <a:custGeom>
              <a:avLst/>
              <a:gdLst/>
              <a:ahLst/>
              <a:cxnLst/>
              <a:rect l="l" t="t" r="r" b="b"/>
              <a:pathLst>
                <a:path w="624" h="721" extrusionOk="0">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5"/>
            <p:cNvSpPr/>
            <p:nvPr/>
          </p:nvSpPr>
          <p:spPr>
            <a:xfrm>
              <a:off x="5419142" y="4028548"/>
              <a:ext cx="88425" cy="11056"/>
            </a:xfrm>
            <a:custGeom>
              <a:avLst/>
              <a:gdLst/>
              <a:ahLst/>
              <a:cxnLst/>
              <a:rect l="l" t="t" r="r" b="b"/>
              <a:pathLst>
                <a:path w="3375" h="422" extrusionOk="0">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0" name="Google Shape;6390;p65"/>
          <p:cNvGrpSpPr/>
          <p:nvPr/>
        </p:nvGrpSpPr>
        <p:grpSpPr>
          <a:xfrm>
            <a:off x="6704985" y="3805141"/>
            <a:ext cx="209967" cy="361639"/>
            <a:chOff x="6704985" y="3805141"/>
            <a:chExt cx="209967" cy="361639"/>
          </a:xfrm>
        </p:grpSpPr>
        <p:sp>
          <p:nvSpPr>
            <p:cNvPr id="6391" name="Google Shape;6391;p65"/>
            <p:cNvSpPr/>
            <p:nvPr/>
          </p:nvSpPr>
          <p:spPr>
            <a:xfrm>
              <a:off x="6704985" y="3965013"/>
              <a:ext cx="209967" cy="201426"/>
            </a:xfrm>
            <a:custGeom>
              <a:avLst/>
              <a:gdLst/>
              <a:ahLst/>
              <a:cxnLst/>
              <a:rect l="l" t="t" r="r" b="b"/>
              <a:pathLst>
                <a:path w="8014" h="7688" extrusionOk="0">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5"/>
            <p:cNvSpPr/>
            <p:nvPr/>
          </p:nvSpPr>
          <p:spPr>
            <a:xfrm>
              <a:off x="6796895" y="3965013"/>
              <a:ext cx="118057" cy="201766"/>
            </a:xfrm>
            <a:custGeom>
              <a:avLst/>
              <a:gdLst/>
              <a:ahLst/>
              <a:cxnLst/>
              <a:rect l="l" t="t" r="r" b="b"/>
              <a:pathLst>
                <a:path w="4506" h="7701" extrusionOk="0">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5"/>
            <p:cNvSpPr/>
            <p:nvPr/>
          </p:nvSpPr>
          <p:spPr>
            <a:xfrm>
              <a:off x="6789847" y="3965013"/>
              <a:ext cx="7074" cy="7808"/>
            </a:xfrm>
            <a:custGeom>
              <a:avLst/>
              <a:gdLst/>
              <a:ahLst/>
              <a:cxnLst/>
              <a:rect l="l" t="t" r="r" b="b"/>
              <a:pathLst>
                <a:path w="270" h="298" extrusionOk="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5"/>
            <p:cNvSpPr/>
            <p:nvPr/>
          </p:nvSpPr>
          <p:spPr>
            <a:xfrm>
              <a:off x="6744495" y="3965013"/>
              <a:ext cx="132939" cy="201426"/>
            </a:xfrm>
            <a:custGeom>
              <a:avLst/>
              <a:gdLst/>
              <a:ahLst/>
              <a:cxnLst/>
              <a:rect l="l" t="t" r="r" b="b"/>
              <a:pathLst>
                <a:path w="5074" h="7688" extrusionOk="0">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5"/>
            <p:cNvSpPr/>
            <p:nvPr/>
          </p:nvSpPr>
          <p:spPr>
            <a:xfrm>
              <a:off x="6772791" y="3965013"/>
              <a:ext cx="73858" cy="135873"/>
            </a:xfrm>
            <a:custGeom>
              <a:avLst/>
              <a:gdLst/>
              <a:ahLst/>
              <a:cxnLst/>
              <a:rect l="l" t="t" r="r" b="b"/>
              <a:pathLst>
                <a:path w="2819" h="5186" extrusionOk="0">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5"/>
            <p:cNvSpPr/>
            <p:nvPr/>
          </p:nvSpPr>
          <p:spPr>
            <a:xfrm>
              <a:off x="6772791" y="3978323"/>
              <a:ext cx="74094" cy="49492"/>
            </a:xfrm>
            <a:custGeom>
              <a:avLst/>
              <a:gdLst/>
              <a:ahLst/>
              <a:cxnLst/>
              <a:rect l="l" t="t" r="r" b="b"/>
              <a:pathLst>
                <a:path w="2828" h="1889" extrusionOk="0">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5"/>
            <p:cNvSpPr/>
            <p:nvPr/>
          </p:nvSpPr>
          <p:spPr>
            <a:xfrm>
              <a:off x="6727570" y="3805141"/>
              <a:ext cx="162021" cy="136528"/>
            </a:xfrm>
            <a:custGeom>
              <a:avLst/>
              <a:gdLst/>
              <a:ahLst/>
              <a:cxnLst/>
              <a:rect l="l" t="t" r="r" b="b"/>
              <a:pathLst>
                <a:path w="6184" h="5211" extrusionOk="0">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5"/>
            <p:cNvSpPr/>
            <p:nvPr/>
          </p:nvSpPr>
          <p:spPr>
            <a:xfrm>
              <a:off x="6728330" y="3805219"/>
              <a:ext cx="161261" cy="131681"/>
            </a:xfrm>
            <a:custGeom>
              <a:avLst/>
              <a:gdLst/>
              <a:ahLst/>
              <a:cxnLst/>
              <a:rect l="l" t="t" r="r" b="b"/>
              <a:pathLst>
                <a:path w="6155" h="5026" extrusionOk="0">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5"/>
            <p:cNvSpPr/>
            <p:nvPr/>
          </p:nvSpPr>
          <p:spPr>
            <a:xfrm>
              <a:off x="6789847" y="3965013"/>
              <a:ext cx="40217" cy="35999"/>
            </a:xfrm>
            <a:custGeom>
              <a:avLst/>
              <a:gdLst/>
              <a:ahLst/>
              <a:cxnLst/>
              <a:rect l="l" t="t" r="r" b="b"/>
              <a:pathLst>
                <a:path w="1535" h="1374" extrusionOk="0">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5"/>
            <p:cNvSpPr/>
            <p:nvPr/>
          </p:nvSpPr>
          <p:spPr>
            <a:xfrm>
              <a:off x="6789847" y="3969782"/>
              <a:ext cx="40217" cy="19598"/>
            </a:xfrm>
            <a:custGeom>
              <a:avLst/>
              <a:gdLst/>
              <a:ahLst/>
              <a:cxnLst/>
              <a:rect l="l" t="t" r="r" b="b"/>
              <a:pathLst>
                <a:path w="1535" h="748" extrusionOk="0">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5"/>
            <p:cNvSpPr/>
            <p:nvPr/>
          </p:nvSpPr>
          <p:spPr>
            <a:xfrm>
              <a:off x="6760477" y="3866318"/>
              <a:ext cx="99219" cy="113525"/>
            </a:xfrm>
            <a:custGeom>
              <a:avLst/>
              <a:gdLst/>
              <a:ahLst/>
              <a:cxnLst/>
              <a:rect l="l" t="t" r="r" b="b"/>
              <a:pathLst>
                <a:path w="3787" h="4333" extrusionOk="0">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5"/>
            <p:cNvSpPr/>
            <p:nvPr/>
          </p:nvSpPr>
          <p:spPr>
            <a:xfrm>
              <a:off x="6777297" y="3866318"/>
              <a:ext cx="82163" cy="109752"/>
            </a:xfrm>
            <a:custGeom>
              <a:avLst/>
              <a:gdLst/>
              <a:ahLst/>
              <a:cxnLst/>
              <a:rect l="l" t="t" r="r" b="b"/>
              <a:pathLst>
                <a:path w="3136" h="4189" extrusionOk="0">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3" name="Google Shape;6403;p65"/>
          <p:cNvGrpSpPr/>
          <p:nvPr/>
        </p:nvGrpSpPr>
        <p:grpSpPr>
          <a:xfrm>
            <a:off x="7513884" y="2448269"/>
            <a:ext cx="363184" cy="338792"/>
            <a:chOff x="7513884" y="2448269"/>
            <a:chExt cx="363184" cy="338792"/>
          </a:xfrm>
        </p:grpSpPr>
        <p:sp>
          <p:nvSpPr>
            <p:cNvPr id="6404" name="Google Shape;6404;p65"/>
            <p:cNvSpPr/>
            <p:nvPr/>
          </p:nvSpPr>
          <p:spPr>
            <a:xfrm>
              <a:off x="7666316" y="2448269"/>
              <a:ext cx="210753" cy="206954"/>
            </a:xfrm>
            <a:custGeom>
              <a:avLst/>
              <a:gdLst/>
              <a:ahLst/>
              <a:cxnLst/>
              <a:rect l="l" t="t" r="r" b="b"/>
              <a:pathLst>
                <a:path w="8044" h="7899" extrusionOk="0">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5"/>
            <p:cNvSpPr/>
            <p:nvPr/>
          </p:nvSpPr>
          <p:spPr>
            <a:xfrm>
              <a:off x="7691442" y="2471482"/>
              <a:ext cx="185627" cy="183741"/>
            </a:xfrm>
            <a:custGeom>
              <a:avLst/>
              <a:gdLst/>
              <a:ahLst/>
              <a:cxnLst/>
              <a:rect l="l" t="t" r="r" b="b"/>
              <a:pathLst>
                <a:path w="7085" h="7013" extrusionOk="0">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5"/>
            <p:cNvSpPr/>
            <p:nvPr/>
          </p:nvSpPr>
          <p:spPr>
            <a:xfrm>
              <a:off x="7755972" y="2483298"/>
              <a:ext cx="84416" cy="84154"/>
            </a:xfrm>
            <a:custGeom>
              <a:avLst/>
              <a:gdLst/>
              <a:ahLst/>
              <a:cxnLst/>
              <a:rect l="l" t="t" r="r" b="b"/>
              <a:pathLst>
                <a:path w="3222" h="3212" extrusionOk="0">
                  <a:moveTo>
                    <a:pt x="624" y="0"/>
                  </a:moveTo>
                  <a:lnTo>
                    <a:pt x="1" y="614"/>
                  </a:lnTo>
                  <a:lnTo>
                    <a:pt x="2599" y="3212"/>
                  </a:lnTo>
                  <a:lnTo>
                    <a:pt x="3222" y="2589"/>
                  </a:lnTo>
                  <a:lnTo>
                    <a:pt x="624"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5"/>
            <p:cNvSpPr/>
            <p:nvPr/>
          </p:nvSpPr>
          <p:spPr>
            <a:xfrm>
              <a:off x="7800931" y="2528258"/>
              <a:ext cx="39457" cy="39195"/>
            </a:xfrm>
            <a:custGeom>
              <a:avLst/>
              <a:gdLst/>
              <a:ahLst/>
              <a:cxnLst/>
              <a:rect l="l" t="t" r="r" b="b"/>
              <a:pathLst>
                <a:path w="1506" h="1496" extrusionOk="0">
                  <a:moveTo>
                    <a:pt x="614" y="0"/>
                  </a:moveTo>
                  <a:lnTo>
                    <a:pt x="1" y="614"/>
                  </a:lnTo>
                  <a:lnTo>
                    <a:pt x="883" y="1496"/>
                  </a:lnTo>
                  <a:lnTo>
                    <a:pt x="1506" y="882"/>
                  </a:lnTo>
                  <a:lnTo>
                    <a:pt x="61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5"/>
            <p:cNvSpPr/>
            <p:nvPr/>
          </p:nvSpPr>
          <p:spPr>
            <a:xfrm>
              <a:off x="7513884" y="2611888"/>
              <a:ext cx="195662" cy="175068"/>
            </a:xfrm>
            <a:custGeom>
              <a:avLst/>
              <a:gdLst/>
              <a:ahLst/>
              <a:cxnLst/>
              <a:rect l="l" t="t" r="r" b="b"/>
              <a:pathLst>
                <a:path w="7468" h="6682" extrusionOk="0">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5"/>
            <p:cNvSpPr/>
            <p:nvPr/>
          </p:nvSpPr>
          <p:spPr>
            <a:xfrm>
              <a:off x="7513884" y="2626691"/>
              <a:ext cx="195426" cy="160370"/>
            </a:xfrm>
            <a:custGeom>
              <a:avLst/>
              <a:gdLst/>
              <a:ahLst/>
              <a:cxnLst/>
              <a:rect l="l" t="t" r="r" b="b"/>
              <a:pathLst>
                <a:path w="7459" h="6121" extrusionOk="0">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5"/>
          <p:cNvGrpSpPr/>
          <p:nvPr/>
        </p:nvGrpSpPr>
        <p:grpSpPr>
          <a:xfrm>
            <a:off x="5777767" y="3804826"/>
            <a:ext cx="258699" cy="362136"/>
            <a:chOff x="5777767" y="3804826"/>
            <a:chExt cx="258699" cy="362136"/>
          </a:xfrm>
        </p:grpSpPr>
        <p:sp>
          <p:nvSpPr>
            <p:cNvPr id="6411" name="Google Shape;6411;p65"/>
            <p:cNvSpPr/>
            <p:nvPr/>
          </p:nvSpPr>
          <p:spPr>
            <a:xfrm>
              <a:off x="5777767" y="3804826"/>
              <a:ext cx="258699" cy="362136"/>
            </a:xfrm>
            <a:custGeom>
              <a:avLst/>
              <a:gdLst/>
              <a:ahLst/>
              <a:cxnLst/>
              <a:rect l="l" t="t" r="r" b="b"/>
              <a:pathLst>
                <a:path w="9874" h="13822" extrusionOk="0">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5"/>
            <p:cNvSpPr/>
            <p:nvPr/>
          </p:nvSpPr>
          <p:spPr>
            <a:xfrm>
              <a:off x="5820211" y="3822852"/>
              <a:ext cx="216255" cy="344085"/>
            </a:xfrm>
            <a:custGeom>
              <a:avLst/>
              <a:gdLst/>
              <a:ahLst/>
              <a:cxnLst/>
              <a:rect l="l" t="t" r="r" b="b"/>
              <a:pathLst>
                <a:path w="8254" h="13133" extrusionOk="0">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5"/>
            <p:cNvSpPr/>
            <p:nvPr/>
          </p:nvSpPr>
          <p:spPr>
            <a:xfrm>
              <a:off x="5841067" y="3853427"/>
              <a:ext cx="154973" cy="205775"/>
            </a:xfrm>
            <a:custGeom>
              <a:avLst/>
              <a:gdLst/>
              <a:ahLst/>
              <a:cxnLst/>
              <a:rect l="l" t="t" r="r" b="b"/>
              <a:pathLst>
                <a:path w="5915" h="7854" extrusionOk="0">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4" name="Google Shape;6414;p65"/>
          <p:cNvGrpSpPr/>
          <p:nvPr/>
        </p:nvGrpSpPr>
        <p:grpSpPr>
          <a:xfrm>
            <a:off x="7953101" y="2436584"/>
            <a:ext cx="361691" cy="362163"/>
            <a:chOff x="7953101" y="2436584"/>
            <a:chExt cx="361691" cy="362163"/>
          </a:xfrm>
        </p:grpSpPr>
        <p:sp>
          <p:nvSpPr>
            <p:cNvPr id="6415" name="Google Shape;6415;p65"/>
            <p:cNvSpPr/>
            <p:nvPr/>
          </p:nvSpPr>
          <p:spPr>
            <a:xfrm>
              <a:off x="7960673" y="2452906"/>
              <a:ext cx="304392" cy="345840"/>
            </a:xfrm>
            <a:custGeom>
              <a:avLst/>
              <a:gdLst/>
              <a:ahLst/>
              <a:cxnLst/>
              <a:rect l="l" t="t" r="r" b="b"/>
              <a:pathLst>
                <a:path w="11618" h="13200" extrusionOk="0">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5"/>
            <p:cNvSpPr/>
            <p:nvPr/>
          </p:nvSpPr>
          <p:spPr>
            <a:xfrm>
              <a:off x="8012156" y="2436846"/>
              <a:ext cx="40453" cy="46977"/>
            </a:xfrm>
            <a:custGeom>
              <a:avLst/>
              <a:gdLst/>
              <a:ahLst/>
              <a:cxnLst/>
              <a:rect l="l" t="t" r="r" b="b"/>
              <a:pathLst>
                <a:path w="1544" h="1793" extrusionOk="0">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5"/>
            <p:cNvSpPr/>
            <p:nvPr/>
          </p:nvSpPr>
          <p:spPr>
            <a:xfrm>
              <a:off x="8012156" y="2436584"/>
              <a:ext cx="23108" cy="47239"/>
            </a:xfrm>
            <a:custGeom>
              <a:avLst/>
              <a:gdLst/>
              <a:ahLst/>
              <a:cxnLst/>
              <a:rect l="l" t="t" r="r" b="b"/>
              <a:pathLst>
                <a:path w="882" h="1803" extrusionOk="0">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5"/>
            <p:cNvSpPr/>
            <p:nvPr/>
          </p:nvSpPr>
          <p:spPr>
            <a:xfrm>
              <a:off x="8098773" y="2436846"/>
              <a:ext cx="40479" cy="46977"/>
            </a:xfrm>
            <a:custGeom>
              <a:avLst/>
              <a:gdLst/>
              <a:ahLst/>
              <a:cxnLst/>
              <a:rect l="l" t="t" r="r" b="b"/>
              <a:pathLst>
                <a:path w="1545" h="1793" extrusionOk="0">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5"/>
            <p:cNvSpPr/>
            <p:nvPr/>
          </p:nvSpPr>
          <p:spPr>
            <a:xfrm>
              <a:off x="8116117" y="2436584"/>
              <a:ext cx="23135" cy="47239"/>
            </a:xfrm>
            <a:custGeom>
              <a:avLst/>
              <a:gdLst/>
              <a:ahLst/>
              <a:cxnLst/>
              <a:rect l="l" t="t" r="r" b="b"/>
              <a:pathLst>
                <a:path w="883" h="1803" extrusionOk="0">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5"/>
            <p:cNvSpPr/>
            <p:nvPr/>
          </p:nvSpPr>
          <p:spPr>
            <a:xfrm>
              <a:off x="8204254" y="2591085"/>
              <a:ext cx="108023" cy="102940"/>
            </a:xfrm>
            <a:custGeom>
              <a:avLst/>
              <a:gdLst/>
              <a:ahLst/>
              <a:cxnLst/>
              <a:rect l="l" t="t" r="r" b="b"/>
              <a:pathLst>
                <a:path w="4123" h="3929" extrusionOk="0">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5"/>
            <p:cNvSpPr/>
            <p:nvPr/>
          </p:nvSpPr>
          <p:spPr>
            <a:xfrm>
              <a:off x="8244183" y="2591085"/>
              <a:ext cx="70609" cy="102992"/>
            </a:xfrm>
            <a:custGeom>
              <a:avLst/>
              <a:gdLst/>
              <a:ahLst/>
              <a:cxnLst/>
              <a:rect l="l" t="t" r="r" b="b"/>
              <a:pathLst>
                <a:path w="2695" h="3931" extrusionOk="0">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5"/>
            <p:cNvSpPr/>
            <p:nvPr/>
          </p:nvSpPr>
          <p:spPr>
            <a:xfrm>
              <a:off x="8234646" y="2624936"/>
              <a:ext cx="40977" cy="35291"/>
            </a:xfrm>
            <a:custGeom>
              <a:avLst/>
              <a:gdLst/>
              <a:ahLst/>
              <a:cxnLst/>
              <a:rect l="l" t="t" r="r" b="b"/>
              <a:pathLst>
                <a:path w="1564" h="1347" extrusionOk="0">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5"/>
            <p:cNvSpPr/>
            <p:nvPr/>
          </p:nvSpPr>
          <p:spPr>
            <a:xfrm>
              <a:off x="7953101" y="2520214"/>
              <a:ext cx="244446" cy="184867"/>
            </a:xfrm>
            <a:custGeom>
              <a:avLst/>
              <a:gdLst/>
              <a:ahLst/>
              <a:cxnLst/>
              <a:rect l="l" t="t" r="r" b="b"/>
              <a:pathLst>
                <a:path w="9330" h="7056" extrusionOk="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5"/>
          <p:cNvGrpSpPr/>
          <p:nvPr/>
        </p:nvGrpSpPr>
        <p:grpSpPr>
          <a:xfrm>
            <a:off x="4859353" y="3355130"/>
            <a:ext cx="373481" cy="362267"/>
            <a:chOff x="4859353" y="3355130"/>
            <a:chExt cx="373481" cy="362267"/>
          </a:xfrm>
        </p:grpSpPr>
        <p:sp>
          <p:nvSpPr>
            <p:cNvPr id="6425" name="Google Shape;6425;p65"/>
            <p:cNvSpPr/>
            <p:nvPr/>
          </p:nvSpPr>
          <p:spPr>
            <a:xfrm>
              <a:off x="4859353" y="3355130"/>
              <a:ext cx="373219" cy="362005"/>
            </a:xfrm>
            <a:custGeom>
              <a:avLst/>
              <a:gdLst/>
              <a:ahLst/>
              <a:cxnLst/>
              <a:rect l="l" t="t" r="r" b="b"/>
              <a:pathLst>
                <a:path w="14245" h="13817" extrusionOk="0">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5"/>
            <p:cNvSpPr/>
            <p:nvPr/>
          </p:nvSpPr>
          <p:spPr>
            <a:xfrm>
              <a:off x="4868418" y="3388142"/>
              <a:ext cx="364154" cy="329255"/>
            </a:xfrm>
            <a:custGeom>
              <a:avLst/>
              <a:gdLst/>
              <a:ahLst/>
              <a:cxnLst/>
              <a:rect l="l" t="t" r="r" b="b"/>
              <a:pathLst>
                <a:path w="13899" h="12567" extrusionOk="0">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5"/>
            <p:cNvSpPr/>
            <p:nvPr/>
          </p:nvSpPr>
          <p:spPr>
            <a:xfrm>
              <a:off x="4969497" y="3355627"/>
              <a:ext cx="263336" cy="251415"/>
            </a:xfrm>
            <a:custGeom>
              <a:avLst/>
              <a:gdLst/>
              <a:ahLst/>
              <a:cxnLst/>
              <a:rect l="l" t="t" r="r" b="b"/>
              <a:pathLst>
                <a:path w="10051" h="9596" extrusionOk="0">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5"/>
            <p:cNvSpPr/>
            <p:nvPr/>
          </p:nvSpPr>
          <p:spPr>
            <a:xfrm>
              <a:off x="5178809" y="3364038"/>
              <a:ext cx="12078" cy="12078"/>
            </a:xfrm>
            <a:custGeom>
              <a:avLst/>
              <a:gdLst/>
              <a:ahLst/>
              <a:cxnLst/>
              <a:rect l="l" t="t" r="r" b="b"/>
              <a:pathLst>
                <a:path w="461" h="461" extrusionOk="0">
                  <a:moveTo>
                    <a:pt x="461" y="460"/>
                  </a:moveTo>
                  <a:lnTo>
                    <a:pt x="1" y="0"/>
                  </a:ln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5"/>
            <p:cNvSpPr/>
            <p:nvPr/>
          </p:nvSpPr>
          <p:spPr>
            <a:xfrm>
              <a:off x="4983934" y="3388142"/>
              <a:ext cx="248900" cy="218849"/>
            </a:xfrm>
            <a:custGeom>
              <a:avLst/>
              <a:gdLst/>
              <a:ahLst/>
              <a:cxnLst/>
              <a:rect l="l" t="t" r="r" b="b"/>
              <a:pathLst>
                <a:path w="9500" h="8353" extrusionOk="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5"/>
            <p:cNvSpPr/>
            <p:nvPr/>
          </p:nvSpPr>
          <p:spPr>
            <a:xfrm>
              <a:off x="4865641" y="3654098"/>
              <a:ext cx="65579" cy="63299"/>
            </a:xfrm>
            <a:custGeom>
              <a:avLst/>
              <a:gdLst/>
              <a:ahLst/>
              <a:cxnLst/>
              <a:rect l="l" t="t" r="r" b="b"/>
              <a:pathLst>
                <a:path w="2503" h="2416" extrusionOk="0">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5"/>
            <p:cNvSpPr/>
            <p:nvPr/>
          </p:nvSpPr>
          <p:spPr>
            <a:xfrm>
              <a:off x="4868156" y="3668665"/>
              <a:ext cx="63063" cy="48732"/>
            </a:xfrm>
            <a:custGeom>
              <a:avLst/>
              <a:gdLst/>
              <a:ahLst/>
              <a:cxnLst/>
              <a:rect l="l" t="t" r="r" b="b"/>
              <a:pathLst>
                <a:path w="2407" h="1860" extrusionOk="0">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5"/>
            <p:cNvSpPr/>
            <p:nvPr/>
          </p:nvSpPr>
          <p:spPr>
            <a:xfrm>
              <a:off x="5010160" y="3403076"/>
              <a:ext cx="178527" cy="165689"/>
            </a:xfrm>
            <a:custGeom>
              <a:avLst/>
              <a:gdLst/>
              <a:ahLst/>
              <a:cxnLst/>
              <a:rect l="l" t="t" r="r" b="b"/>
              <a:pathLst>
                <a:path w="6814" h="6324" extrusionOk="0">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5"/>
            <p:cNvSpPr/>
            <p:nvPr/>
          </p:nvSpPr>
          <p:spPr>
            <a:xfrm>
              <a:off x="5115274" y="3375592"/>
              <a:ext cx="27143" cy="26200"/>
            </a:xfrm>
            <a:custGeom>
              <a:avLst/>
              <a:gdLst/>
              <a:ahLst/>
              <a:cxnLst/>
              <a:rect l="l" t="t" r="r" b="b"/>
              <a:pathLst>
                <a:path w="1036" h="1000" extrusionOk="0">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5"/>
            <p:cNvSpPr/>
            <p:nvPr/>
          </p:nvSpPr>
          <p:spPr>
            <a:xfrm>
              <a:off x="5094681" y="3396185"/>
              <a:ext cx="27143" cy="26200"/>
            </a:xfrm>
            <a:custGeom>
              <a:avLst/>
              <a:gdLst/>
              <a:ahLst/>
              <a:cxnLst/>
              <a:rect l="l" t="t" r="r" b="b"/>
              <a:pathLst>
                <a:path w="1036" h="1000" extrusionOk="0">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5"/>
            <p:cNvSpPr/>
            <p:nvPr/>
          </p:nvSpPr>
          <p:spPr>
            <a:xfrm>
              <a:off x="5074088" y="3416778"/>
              <a:ext cx="29344" cy="26357"/>
            </a:xfrm>
            <a:custGeom>
              <a:avLst/>
              <a:gdLst/>
              <a:ahLst/>
              <a:cxnLst/>
              <a:rect l="l" t="t" r="r" b="b"/>
              <a:pathLst>
                <a:path w="1120" h="1006" extrusionOk="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5"/>
            <p:cNvSpPr/>
            <p:nvPr/>
          </p:nvSpPr>
          <p:spPr>
            <a:xfrm>
              <a:off x="5053495" y="3437371"/>
              <a:ext cx="26907" cy="26200"/>
            </a:xfrm>
            <a:custGeom>
              <a:avLst/>
              <a:gdLst/>
              <a:ahLst/>
              <a:cxnLst/>
              <a:rect l="l" t="t" r="r" b="b"/>
              <a:pathLst>
                <a:path w="1027" h="1000" extrusionOk="0">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5"/>
            <p:cNvSpPr/>
            <p:nvPr/>
          </p:nvSpPr>
          <p:spPr>
            <a:xfrm>
              <a:off x="5032901" y="3457965"/>
              <a:ext cx="26907" cy="26200"/>
            </a:xfrm>
            <a:custGeom>
              <a:avLst/>
              <a:gdLst/>
              <a:ahLst/>
              <a:cxnLst/>
              <a:rect l="l" t="t" r="r" b="b"/>
              <a:pathLst>
                <a:path w="1027" h="1000" extrusionOk="0">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5"/>
            <p:cNvSpPr/>
            <p:nvPr/>
          </p:nvSpPr>
          <p:spPr>
            <a:xfrm>
              <a:off x="5013304" y="3478794"/>
              <a:ext cx="25912" cy="26148"/>
            </a:xfrm>
            <a:custGeom>
              <a:avLst/>
              <a:gdLst/>
              <a:ahLst/>
              <a:cxnLst/>
              <a:rect l="l" t="t" r="r" b="b"/>
              <a:pathLst>
                <a:path w="989" h="998" extrusionOk="0">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65"/>
          <p:cNvGrpSpPr/>
          <p:nvPr/>
        </p:nvGrpSpPr>
        <p:grpSpPr>
          <a:xfrm>
            <a:off x="6637678" y="1500982"/>
            <a:ext cx="378721" cy="362005"/>
            <a:chOff x="6637678" y="1500982"/>
            <a:chExt cx="378721" cy="362005"/>
          </a:xfrm>
        </p:grpSpPr>
        <p:sp>
          <p:nvSpPr>
            <p:cNvPr id="6440" name="Google Shape;6440;p65"/>
            <p:cNvSpPr/>
            <p:nvPr/>
          </p:nvSpPr>
          <p:spPr>
            <a:xfrm>
              <a:off x="6637678" y="1500982"/>
              <a:ext cx="377725" cy="361717"/>
            </a:xfrm>
            <a:custGeom>
              <a:avLst/>
              <a:gdLst/>
              <a:ahLst/>
              <a:cxnLst/>
              <a:rect l="l" t="t" r="r" b="b"/>
              <a:pathLst>
                <a:path w="14417" h="13806" extrusionOk="0">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5"/>
            <p:cNvSpPr/>
            <p:nvPr/>
          </p:nvSpPr>
          <p:spPr>
            <a:xfrm>
              <a:off x="6696680" y="1551338"/>
              <a:ext cx="260218" cy="260454"/>
            </a:xfrm>
            <a:custGeom>
              <a:avLst/>
              <a:gdLst/>
              <a:ahLst/>
              <a:cxnLst/>
              <a:rect l="l" t="t" r="r" b="b"/>
              <a:pathLst>
                <a:path w="9932" h="9941" extrusionOk="0">
                  <a:moveTo>
                    <a:pt x="5464" y="0"/>
                  </a:moveTo>
                  <a:lnTo>
                    <a:pt x="1" y="5464"/>
                  </a:lnTo>
                  <a:lnTo>
                    <a:pt x="4468" y="9940"/>
                  </a:lnTo>
                  <a:lnTo>
                    <a:pt x="9931" y="4477"/>
                  </a:lnTo>
                  <a:lnTo>
                    <a:pt x="5464"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5"/>
            <p:cNvSpPr/>
            <p:nvPr/>
          </p:nvSpPr>
          <p:spPr>
            <a:xfrm>
              <a:off x="6638175" y="1500982"/>
              <a:ext cx="377725" cy="361717"/>
            </a:xfrm>
            <a:custGeom>
              <a:avLst/>
              <a:gdLst/>
              <a:ahLst/>
              <a:cxnLst/>
              <a:rect l="l" t="t" r="r" b="b"/>
              <a:pathLst>
                <a:path w="14417" h="13806" extrusionOk="0">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5"/>
            <p:cNvSpPr/>
            <p:nvPr/>
          </p:nvSpPr>
          <p:spPr>
            <a:xfrm>
              <a:off x="6842090" y="1696748"/>
              <a:ext cx="174309" cy="166239"/>
            </a:xfrm>
            <a:custGeom>
              <a:avLst/>
              <a:gdLst/>
              <a:ahLst/>
              <a:cxnLst/>
              <a:rect l="l" t="t" r="r" b="b"/>
              <a:pathLst>
                <a:path w="6653" h="6345" extrusionOk="0">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5"/>
            <p:cNvSpPr/>
            <p:nvPr/>
          </p:nvSpPr>
          <p:spPr>
            <a:xfrm>
              <a:off x="6752931" y="1608847"/>
              <a:ext cx="146458" cy="144179"/>
            </a:xfrm>
            <a:custGeom>
              <a:avLst/>
              <a:gdLst/>
              <a:ahLst/>
              <a:cxnLst/>
              <a:rect l="l" t="t" r="r" b="b"/>
              <a:pathLst>
                <a:path w="5590" h="5503" extrusionOk="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5"/>
            <p:cNvSpPr/>
            <p:nvPr/>
          </p:nvSpPr>
          <p:spPr>
            <a:xfrm>
              <a:off x="6797393" y="1608847"/>
              <a:ext cx="101735" cy="144414"/>
            </a:xfrm>
            <a:custGeom>
              <a:avLst/>
              <a:gdLst/>
              <a:ahLst/>
              <a:cxnLst/>
              <a:rect l="l" t="t" r="r" b="b"/>
              <a:pathLst>
                <a:path w="3883" h="5512" extrusionOk="0">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5"/>
            <p:cNvSpPr/>
            <p:nvPr/>
          </p:nvSpPr>
          <p:spPr>
            <a:xfrm>
              <a:off x="6697309" y="1620087"/>
              <a:ext cx="22270" cy="18654"/>
            </a:xfrm>
            <a:custGeom>
              <a:avLst/>
              <a:gdLst/>
              <a:ahLst/>
              <a:cxnLst/>
              <a:rect l="l" t="t" r="r" b="b"/>
              <a:pathLst>
                <a:path w="850" h="712" extrusionOk="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5"/>
            <p:cNvSpPr/>
            <p:nvPr/>
          </p:nvSpPr>
          <p:spPr>
            <a:xfrm>
              <a:off x="6690995" y="1582123"/>
              <a:ext cx="22296" cy="18707"/>
            </a:xfrm>
            <a:custGeom>
              <a:avLst/>
              <a:gdLst/>
              <a:ahLst/>
              <a:cxnLst/>
              <a:rect l="l" t="t" r="r" b="b"/>
              <a:pathLst>
                <a:path w="851" h="714" extrusionOk="0">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5"/>
            <p:cNvSpPr/>
            <p:nvPr/>
          </p:nvSpPr>
          <p:spPr>
            <a:xfrm>
              <a:off x="6724190" y="1548771"/>
              <a:ext cx="22244" cy="18654"/>
            </a:xfrm>
            <a:custGeom>
              <a:avLst/>
              <a:gdLst/>
              <a:ahLst/>
              <a:cxnLst/>
              <a:rect l="l" t="t" r="r" b="b"/>
              <a:pathLst>
                <a:path w="849" h="712" extrusionOk="0">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5"/>
            <p:cNvSpPr/>
            <p:nvPr/>
          </p:nvSpPr>
          <p:spPr>
            <a:xfrm>
              <a:off x="6729902" y="1587782"/>
              <a:ext cx="22322" cy="18576"/>
            </a:xfrm>
            <a:custGeom>
              <a:avLst/>
              <a:gdLst/>
              <a:ahLst/>
              <a:cxnLst/>
              <a:rect l="l" t="t" r="r" b="b"/>
              <a:pathLst>
                <a:path w="852" h="709" extrusionOk="0">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5"/>
            <p:cNvSpPr/>
            <p:nvPr/>
          </p:nvSpPr>
          <p:spPr>
            <a:xfrm>
              <a:off x="6762285" y="1555137"/>
              <a:ext cx="22322" cy="18812"/>
            </a:xfrm>
            <a:custGeom>
              <a:avLst/>
              <a:gdLst/>
              <a:ahLst/>
              <a:cxnLst/>
              <a:rect l="l" t="t" r="r" b="b"/>
              <a:pathLst>
                <a:path w="852" h="718" extrusionOk="0">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5"/>
            <p:cNvSpPr/>
            <p:nvPr/>
          </p:nvSpPr>
          <p:spPr>
            <a:xfrm>
              <a:off x="6866508" y="1789208"/>
              <a:ext cx="22322" cy="18812"/>
            </a:xfrm>
            <a:custGeom>
              <a:avLst/>
              <a:gdLst/>
              <a:ahLst/>
              <a:cxnLst/>
              <a:rect l="l" t="t" r="r" b="b"/>
              <a:pathLst>
                <a:path w="852" h="718" extrusionOk="0">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5"/>
            <p:cNvSpPr/>
            <p:nvPr/>
          </p:nvSpPr>
          <p:spPr>
            <a:xfrm>
              <a:off x="6903450" y="1794998"/>
              <a:ext cx="23554" cy="19309"/>
            </a:xfrm>
            <a:custGeom>
              <a:avLst/>
              <a:gdLst/>
              <a:ahLst/>
              <a:cxnLst/>
              <a:rect l="l" t="t" r="r" b="b"/>
              <a:pathLst>
                <a:path w="899" h="737" extrusionOk="0">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5"/>
            <p:cNvSpPr/>
            <p:nvPr/>
          </p:nvSpPr>
          <p:spPr>
            <a:xfrm>
              <a:off x="6937877" y="1762432"/>
              <a:ext cx="22270" cy="18707"/>
            </a:xfrm>
            <a:custGeom>
              <a:avLst/>
              <a:gdLst/>
              <a:ahLst/>
              <a:cxnLst/>
              <a:rect l="l" t="t" r="r" b="b"/>
              <a:pathLst>
                <a:path w="850" h="714" extrusionOk="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5"/>
            <p:cNvSpPr/>
            <p:nvPr/>
          </p:nvSpPr>
          <p:spPr>
            <a:xfrm>
              <a:off x="6898970" y="1756799"/>
              <a:ext cx="22270" cy="18812"/>
            </a:xfrm>
            <a:custGeom>
              <a:avLst/>
              <a:gdLst/>
              <a:ahLst/>
              <a:cxnLst/>
              <a:rect l="l" t="t" r="r" b="b"/>
              <a:pathLst>
                <a:path w="850" h="718" extrusionOk="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5"/>
            <p:cNvSpPr/>
            <p:nvPr/>
          </p:nvSpPr>
          <p:spPr>
            <a:xfrm>
              <a:off x="6931380" y="1724311"/>
              <a:ext cx="22506" cy="18654"/>
            </a:xfrm>
            <a:custGeom>
              <a:avLst/>
              <a:gdLst/>
              <a:ahLst/>
              <a:cxnLst/>
              <a:rect l="l" t="t" r="r" b="b"/>
              <a:pathLst>
                <a:path w="859" h="712" extrusionOk="0">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6" name="Google Shape;6456;p65"/>
          <p:cNvGrpSpPr/>
          <p:nvPr/>
        </p:nvGrpSpPr>
        <p:grpSpPr>
          <a:xfrm>
            <a:off x="5827993" y="3355496"/>
            <a:ext cx="223041" cy="362163"/>
            <a:chOff x="5827993" y="3355496"/>
            <a:chExt cx="223041" cy="362163"/>
          </a:xfrm>
        </p:grpSpPr>
        <p:sp>
          <p:nvSpPr>
            <p:cNvPr id="6457" name="Google Shape;6457;p65"/>
            <p:cNvSpPr/>
            <p:nvPr/>
          </p:nvSpPr>
          <p:spPr>
            <a:xfrm>
              <a:off x="5827993" y="3448664"/>
              <a:ext cx="223041" cy="268995"/>
            </a:xfrm>
            <a:custGeom>
              <a:avLst/>
              <a:gdLst/>
              <a:ahLst/>
              <a:cxnLst/>
              <a:rect l="l" t="t" r="r" b="b"/>
              <a:pathLst>
                <a:path w="8513" h="10267" extrusionOk="0">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5"/>
            <p:cNvSpPr/>
            <p:nvPr/>
          </p:nvSpPr>
          <p:spPr>
            <a:xfrm>
              <a:off x="5989987" y="3448664"/>
              <a:ext cx="60810" cy="268733"/>
            </a:xfrm>
            <a:custGeom>
              <a:avLst/>
              <a:gdLst/>
              <a:ahLst/>
              <a:cxnLst/>
              <a:rect l="l" t="t" r="r" b="b"/>
              <a:pathLst>
                <a:path w="2321" h="10257" extrusionOk="0">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5"/>
            <p:cNvSpPr/>
            <p:nvPr/>
          </p:nvSpPr>
          <p:spPr>
            <a:xfrm>
              <a:off x="5878218" y="3424560"/>
              <a:ext cx="122354" cy="24130"/>
            </a:xfrm>
            <a:custGeom>
              <a:avLst/>
              <a:gdLst/>
              <a:ahLst/>
              <a:cxnLst/>
              <a:rect l="l" t="t" r="r" b="b"/>
              <a:pathLst>
                <a:path w="4670" h="921" extrusionOk="0">
                  <a:moveTo>
                    <a:pt x="1" y="0"/>
                  </a:moveTo>
                  <a:lnTo>
                    <a:pt x="1" y="921"/>
                  </a:lnTo>
                  <a:lnTo>
                    <a:pt x="4669" y="921"/>
                  </a:lnTo>
                  <a:lnTo>
                    <a:pt x="4669" y="0"/>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5"/>
            <p:cNvSpPr/>
            <p:nvPr/>
          </p:nvSpPr>
          <p:spPr>
            <a:xfrm>
              <a:off x="5963630" y="3424560"/>
              <a:ext cx="36942" cy="24130"/>
            </a:xfrm>
            <a:custGeom>
              <a:avLst/>
              <a:gdLst/>
              <a:ahLst/>
              <a:cxnLst/>
              <a:rect l="l" t="t" r="r" b="b"/>
              <a:pathLst>
                <a:path w="1410" h="921" extrusionOk="0">
                  <a:moveTo>
                    <a:pt x="0" y="0"/>
                  </a:moveTo>
                  <a:lnTo>
                    <a:pt x="0" y="921"/>
                  </a:lnTo>
                  <a:lnTo>
                    <a:pt x="1409" y="921"/>
                  </a:lnTo>
                  <a:lnTo>
                    <a:pt x="140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5"/>
            <p:cNvSpPr/>
            <p:nvPr/>
          </p:nvSpPr>
          <p:spPr>
            <a:xfrm>
              <a:off x="5852857" y="3355496"/>
              <a:ext cx="172815" cy="69089"/>
            </a:xfrm>
            <a:custGeom>
              <a:avLst/>
              <a:gdLst/>
              <a:ahLst/>
              <a:cxnLst/>
              <a:rect l="l" t="t" r="r" b="b"/>
              <a:pathLst>
                <a:path w="6596" h="2637" extrusionOk="0">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5"/>
            <p:cNvSpPr/>
            <p:nvPr/>
          </p:nvSpPr>
          <p:spPr>
            <a:xfrm>
              <a:off x="5981708" y="3355496"/>
              <a:ext cx="43964" cy="69089"/>
            </a:xfrm>
            <a:custGeom>
              <a:avLst/>
              <a:gdLst/>
              <a:ahLst/>
              <a:cxnLst/>
              <a:rect l="l" t="t" r="r" b="b"/>
              <a:pathLst>
                <a:path w="1678" h="2637" extrusionOk="0">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5"/>
            <p:cNvSpPr/>
            <p:nvPr/>
          </p:nvSpPr>
          <p:spPr>
            <a:xfrm>
              <a:off x="5862917" y="3488854"/>
              <a:ext cx="152720" cy="188378"/>
            </a:xfrm>
            <a:custGeom>
              <a:avLst/>
              <a:gdLst/>
              <a:ahLst/>
              <a:cxnLst/>
              <a:rect l="l" t="t" r="r" b="b"/>
              <a:pathLst>
                <a:path w="5829" h="7190" extrusionOk="0">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5"/>
            <p:cNvSpPr/>
            <p:nvPr/>
          </p:nvSpPr>
          <p:spPr>
            <a:xfrm>
              <a:off x="5971412" y="3488854"/>
              <a:ext cx="44226" cy="188614"/>
            </a:xfrm>
            <a:custGeom>
              <a:avLst/>
              <a:gdLst/>
              <a:ahLst/>
              <a:cxnLst/>
              <a:rect l="l" t="t" r="r" b="b"/>
              <a:pathLst>
                <a:path w="1688" h="7199" extrusionOk="0">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5"/>
            <p:cNvSpPr/>
            <p:nvPr/>
          </p:nvSpPr>
          <p:spPr>
            <a:xfrm>
              <a:off x="5869939" y="3531036"/>
              <a:ext cx="121568" cy="104197"/>
            </a:xfrm>
            <a:custGeom>
              <a:avLst/>
              <a:gdLst/>
              <a:ahLst/>
              <a:cxnLst/>
              <a:rect l="l" t="t" r="r" b="b"/>
              <a:pathLst>
                <a:path w="4640" h="3977" extrusionOk="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5"/>
            <p:cNvSpPr/>
            <p:nvPr/>
          </p:nvSpPr>
          <p:spPr>
            <a:xfrm>
              <a:off x="5894043" y="3538058"/>
              <a:ext cx="106529" cy="97202"/>
            </a:xfrm>
            <a:custGeom>
              <a:avLst/>
              <a:gdLst/>
              <a:ahLst/>
              <a:cxnLst/>
              <a:rect l="l" t="t" r="r" b="b"/>
              <a:pathLst>
                <a:path w="4066" h="3710" extrusionOk="0">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5"/>
            <p:cNvSpPr/>
            <p:nvPr/>
          </p:nvSpPr>
          <p:spPr>
            <a:xfrm>
              <a:off x="5905597" y="3551813"/>
              <a:ext cx="67334" cy="62513"/>
            </a:xfrm>
            <a:custGeom>
              <a:avLst/>
              <a:gdLst/>
              <a:ahLst/>
              <a:cxnLst/>
              <a:rect l="l" t="t" r="r" b="b"/>
              <a:pathLst>
                <a:path w="2570" h="2386" extrusionOk="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5"/>
            <p:cNvSpPr/>
            <p:nvPr/>
          </p:nvSpPr>
          <p:spPr>
            <a:xfrm>
              <a:off x="5887781" y="3355496"/>
              <a:ext cx="14593" cy="69089"/>
            </a:xfrm>
            <a:custGeom>
              <a:avLst/>
              <a:gdLst/>
              <a:ahLst/>
              <a:cxnLst/>
              <a:rect l="l" t="t" r="r" b="b"/>
              <a:pathLst>
                <a:path w="557" h="2637" extrusionOk="0">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5"/>
            <p:cNvSpPr/>
            <p:nvPr/>
          </p:nvSpPr>
          <p:spPr>
            <a:xfrm>
              <a:off x="5931719" y="3355496"/>
              <a:ext cx="14855" cy="69089"/>
            </a:xfrm>
            <a:custGeom>
              <a:avLst/>
              <a:gdLst/>
              <a:ahLst/>
              <a:cxnLst/>
              <a:rect l="l" t="t" r="r" b="b"/>
              <a:pathLst>
                <a:path w="567" h="2637" extrusionOk="0">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5"/>
            <p:cNvSpPr/>
            <p:nvPr/>
          </p:nvSpPr>
          <p:spPr>
            <a:xfrm>
              <a:off x="5976416" y="3355496"/>
              <a:ext cx="14593" cy="69089"/>
            </a:xfrm>
            <a:custGeom>
              <a:avLst/>
              <a:gdLst/>
              <a:ahLst/>
              <a:cxnLst/>
              <a:rect l="l" t="t" r="r" b="b"/>
              <a:pathLst>
                <a:path w="557" h="2637" extrusionOk="0">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2" name="Google Shape;6472;p65"/>
          <p:cNvGrpSpPr/>
          <p:nvPr/>
        </p:nvGrpSpPr>
        <p:grpSpPr>
          <a:xfrm>
            <a:off x="7528713" y="1500641"/>
            <a:ext cx="370520" cy="361586"/>
            <a:chOff x="7528713" y="1500641"/>
            <a:chExt cx="370520" cy="361586"/>
          </a:xfrm>
        </p:grpSpPr>
        <p:sp>
          <p:nvSpPr>
            <p:cNvPr id="6473" name="Google Shape;6473;p65"/>
            <p:cNvSpPr/>
            <p:nvPr/>
          </p:nvSpPr>
          <p:spPr>
            <a:xfrm>
              <a:off x="7684158" y="1587809"/>
              <a:ext cx="121070" cy="119603"/>
            </a:xfrm>
            <a:custGeom>
              <a:avLst/>
              <a:gdLst/>
              <a:ahLst/>
              <a:cxnLst/>
              <a:rect l="l" t="t" r="r" b="b"/>
              <a:pathLst>
                <a:path w="4621" h="4565" extrusionOk="0">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5"/>
            <p:cNvSpPr/>
            <p:nvPr/>
          </p:nvSpPr>
          <p:spPr>
            <a:xfrm>
              <a:off x="7750208" y="1653282"/>
              <a:ext cx="54784" cy="53972"/>
            </a:xfrm>
            <a:custGeom>
              <a:avLst/>
              <a:gdLst/>
              <a:ahLst/>
              <a:cxnLst/>
              <a:rect l="l" t="t" r="r" b="b"/>
              <a:pathLst>
                <a:path w="2091" h="2060" extrusionOk="0">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5"/>
            <p:cNvSpPr/>
            <p:nvPr/>
          </p:nvSpPr>
          <p:spPr>
            <a:xfrm>
              <a:off x="7735143" y="1500641"/>
              <a:ext cx="164091" cy="156702"/>
            </a:xfrm>
            <a:custGeom>
              <a:avLst/>
              <a:gdLst/>
              <a:ahLst/>
              <a:cxnLst/>
              <a:rect l="l" t="t" r="r" b="b"/>
              <a:pathLst>
                <a:path w="6263" h="5981" extrusionOk="0">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5"/>
            <p:cNvSpPr/>
            <p:nvPr/>
          </p:nvSpPr>
          <p:spPr>
            <a:xfrm>
              <a:off x="7764775" y="1501846"/>
              <a:ext cx="128616" cy="155497"/>
            </a:xfrm>
            <a:custGeom>
              <a:avLst/>
              <a:gdLst/>
              <a:ahLst/>
              <a:cxnLst/>
              <a:rect l="l" t="t" r="r" b="b"/>
              <a:pathLst>
                <a:path w="4909" h="5935" extrusionOk="0">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5"/>
            <p:cNvSpPr/>
            <p:nvPr/>
          </p:nvSpPr>
          <p:spPr>
            <a:xfrm>
              <a:off x="7528713" y="1618279"/>
              <a:ext cx="252673" cy="243948"/>
            </a:xfrm>
            <a:custGeom>
              <a:avLst/>
              <a:gdLst/>
              <a:ahLst/>
              <a:cxnLst/>
              <a:rect l="l" t="t" r="r" b="b"/>
              <a:pathLst>
                <a:path w="9644" h="9311" extrusionOk="0">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5"/>
            <p:cNvSpPr/>
            <p:nvPr/>
          </p:nvSpPr>
          <p:spPr>
            <a:xfrm>
              <a:off x="7570136" y="1670627"/>
              <a:ext cx="211251" cy="191574"/>
            </a:xfrm>
            <a:custGeom>
              <a:avLst/>
              <a:gdLst/>
              <a:ahLst/>
              <a:cxnLst/>
              <a:rect l="l" t="t" r="r" b="b"/>
              <a:pathLst>
                <a:path w="8063" h="7312" extrusionOk="0">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0" name="Google Shape;6480;p65"/>
          <p:cNvGrpSpPr/>
          <p:nvPr/>
        </p:nvGrpSpPr>
        <p:grpSpPr>
          <a:xfrm>
            <a:off x="5317198" y="3355496"/>
            <a:ext cx="367429" cy="362163"/>
            <a:chOff x="5317198" y="3355496"/>
            <a:chExt cx="367429" cy="362163"/>
          </a:xfrm>
        </p:grpSpPr>
        <p:sp>
          <p:nvSpPr>
            <p:cNvPr id="6481" name="Google Shape;6481;p65"/>
            <p:cNvSpPr/>
            <p:nvPr/>
          </p:nvSpPr>
          <p:spPr>
            <a:xfrm>
              <a:off x="5378715" y="3535883"/>
              <a:ext cx="256184" cy="181776"/>
            </a:xfrm>
            <a:custGeom>
              <a:avLst/>
              <a:gdLst/>
              <a:ahLst/>
              <a:cxnLst/>
              <a:rect l="l" t="t" r="r" b="b"/>
              <a:pathLst>
                <a:path w="9778" h="6938" extrusionOk="0">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5"/>
            <p:cNvSpPr/>
            <p:nvPr/>
          </p:nvSpPr>
          <p:spPr>
            <a:xfrm>
              <a:off x="5455822" y="3438419"/>
              <a:ext cx="112031" cy="218220"/>
            </a:xfrm>
            <a:custGeom>
              <a:avLst/>
              <a:gdLst/>
              <a:ahLst/>
              <a:cxnLst/>
              <a:rect l="l" t="t" r="r" b="b"/>
              <a:pathLst>
                <a:path w="4276" h="8329" extrusionOk="0">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5"/>
            <p:cNvSpPr/>
            <p:nvPr/>
          </p:nvSpPr>
          <p:spPr>
            <a:xfrm>
              <a:off x="5448276" y="3359505"/>
              <a:ext cx="59815" cy="185129"/>
            </a:xfrm>
            <a:custGeom>
              <a:avLst/>
              <a:gdLst/>
              <a:ahLst/>
              <a:cxnLst/>
              <a:rect l="l" t="t" r="r" b="b"/>
              <a:pathLst>
                <a:path w="2283" h="7066" extrusionOk="0">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5"/>
            <p:cNvSpPr/>
            <p:nvPr/>
          </p:nvSpPr>
          <p:spPr>
            <a:xfrm>
              <a:off x="5448276" y="3359505"/>
              <a:ext cx="21877" cy="185129"/>
            </a:xfrm>
            <a:custGeom>
              <a:avLst/>
              <a:gdLst/>
              <a:ahLst/>
              <a:cxnLst/>
              <a:rect l="l" t="t" r="r" b="b"/>
              <a:pathLst>
                <a:path w="835" h="7066" extrusionOk="0">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5"/>
            <p:cNvSpPr/>
            <p:nvPr/>
          </p:nvSpPr>
          <p:spPr>
            <a:xfrm>
              <a:off x="5529653" y="3432839"/>
              <a:ext cx="67570" cy="21379"/>
            </a:xfrm>
            <a:custGeom>
              <a:avLst/>
              <a:gdLst/>
              <a:ahLst/>
              <a:cxnLst/>
              <a:rect l="l" t="t" r="r" b="b"/>
              <a:pathLst>
                <a:path w="2579" h="816" extrusionOk="0">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5"/>
            <p:cNvSpPr/>
            <p:nvPr/>
          </p:nvSpPr>
          <p:spPr>
            <a:xfrm>
              <a:off x="5571102" y="3432839"/>
              <a:ext cx="26383" cy="21877"/>
            </a:xfrm>
            <a:custGeom>
              <a:avLst/>
              <a:gdLst/>
              <a:ahLst/>
              <a:cxnLst/>
              <a:rect l="l" t="t" r="r" b="b"/>
              <a:pathLst>
                <a:path w="1007" h="835" extrusionOk="0">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5"/>
            <p:cNvSpPr/>
            <p:nvPr/>
          </p:nvSpPr>
          <p:spPr>
            <a:xfrm>
              <a:off x="5596699" y="3538058"/>
              <a:ext cx="67832" cy="21405"/>
            </a:xfrm>
            <a:custGeom>
              <a:avLst/>
              <a:gdLst/>
              <a:ahLst/>
              <a:cxnLst/>
              <a:rect l="l" t="t" r="r" b="b"/>
              <a:pathLst>
                <a:path w="2589" h="817" extrusionOk="0">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5"/>
            <p:cNvSpPr/>
            <p:nvPr/>
          </p:nvSpPr>
          <p:spPr>
            <a:xfrm>
              <a:off x="5639903" y="3538058"/>
              <a:ext cx="24628" cy="21641"/>
            </a:xfrm>
            <a:custGeom>
              <a:avLst/>
              <a:gdLst/>
              <a:ahLst/>
              <a:cxnLst/>
              <a:rect l="l" t="t" r="r" b="b"/>
              <a:pathLst>
                <a:path w="940" h="826" extrusionOk="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5"/>
            <p:cNvSpPr/>
            <p:nvPr/>
          </p:nvSpPr>
          <p:spPr>
            <a:xfrm>
              <a:off x="5576604" y="3470514"/>
              <a:ext cx="108023" cy="68592"/>
            </a:xfrm>
            <a:custGeom>
              <a:avLst/>
              <a:gdLst/>
              <a:ahLst/>
              <a:cxnLst/>
              <a:rect l="l" t="t" r="r" b="b"/>
              <a:pathLst>
                <a:path w="4123" h="2618" extrusionOk="0">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5"/>
            <p:cNvSpPr/>
            <p:nvPr/>
          </p:nvSpPr>
          <p:spPr>
            <a:xfrm>
              <a:off x="5600734" y="3538058"/>
              <a:ext cx="5528" cy="1284"/>
            </a:xfrm>
            <a:custGeom>
              <a:avLst/>
              <a:gdLst/>
              <a:ahLst/>
              <a:cxnLst/>
              <a:rect l="l" t="t" r="r" b="b"/>
              <a:pathLst>
                <a:path w="211" h="49" extrusionOk="0">
                  <a:moveTo>
                    <a:pt x="0" y="1"/>
                  </a:moveTo>
                  <a:cubicBezTo>
                    <a:pt x="10" y="20"/>
                    <a:pt x="29" y="30"/>
                    <a:pt x="38" y="49"/>
                  </a:cubicBezTo>
                  <a:cubicBezTo>
                    <a:pt x="86" y="20"/>
                    <a:pt x="153" y="1"/>
                    <a:pt x="211" y="1"/>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5"/>
            <p:cNvSpPr/>
            <p:nvPr/>
          </p:nvSpPr>
          <p:spPr>
            <a:xfrm>
              <a:off x="5621327" y="3470776"/>
              <a:ext cx="63299" cy="68565"/>
            </a:xfrm>
            <a:custGeom>
              <a:avLst/>
              <a:gdLst/>
              <a:ahLst/>
              <a:cxnLst/>
              <a:rect l="l" t="t" r="r" b="b"/>
              <a:pathLst>
                <a:path w="2416" h="2617" extrusionOk="0">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5"/>
            <p:cNvSpPr/>
            <p:nvPr/>
          </p:nvSpPr>
          <p:spPr>
            <a:xfrm>
              <a:off x="5528396" y="3355496"/>
              <a:ext cx="70085" cy="77369"/>
            </a:xfrm>
            <a:custGeom>
              <a:avLst/>
              <a:gdLst/>
              <a:ahLst/>
              <a:cxnLst/>
              <a:rect l="l" t="t" r="r" b="b"/>
              <a:pathLst>
                <a:path w="2675" h="2953" extrusionOk="0">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5"/>
            <p:cNvSpPr/>
            <p:nvPr/>
          </p:nvSpPr>
          <p:spPr>
            <a:xfrm>
              <a:off x="5554779" y="3355496"/>
              <a:ext cx="43964" cy="77369"/>
            </a:xfrm>
            <a:custGeom>
              <a:avLst/>
              <a:gdLst/>
              <a:ahLst/>
              <a:cxnLst/>
              <a:rect l="l" t="t" r="r" b="b"/>
              <a:pathLst>
                <a:path w="1678" h="2953" extrusionOk="0">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5"/>
            <p:cNvSpPr/>
            <p:nvPr/>
          </p:nvSpPr>
          <p:spPr>
            <a:xfrm>
              <a:off x="5317433" y="3355496"/>
              <a:ext cx="135637" cy="193146"/>
            </a:xfrm>
            <a:custGeom>
              <a:avLst/>
              <a:gdLst/>
              <a:ahLst/>
              <a:cxnLst/>
              <a:rect l="l" t="t" r="r" b="b"/>
              <a:pathLst>
                <a:path w="5177" h="7372" extrusionOk="0">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5"/>
            <p:cNvSpPr/>
            <p:nvPr/>
          </p:nvSpPr>
          <p:spPr>
            <a:xfrm>
              <a:off x="5317198" y="3357514"/>
              <a:ext cx="135873" cy="191129"/>
            </a:xfrm>
            <a:custGeom>
              <a:avLst/>
              <a:gdLst/>
              <a:ahLst/>
              <a:cxnLst/>
              <a:rect l="l" t="t" r="r" b="b"/>
              <a:pathLst>
                <a:path w="5186" h="7295" extrusionOk="0">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5"/>
            <p:cNvSpPr/>
            <p:nvPr/>
          </p:nvSpPr>
          <p:spPr>
            <a:xfrm>
              <a:off x="5625336" y="3485579"/>
              <a:ext cx="10821" cy="27641"/>
            </a:xfrm>
            <a:custGeom>
              <a:avLst/>
              <a:gdLst/>
              <a:ahLst/>
              <a:cxnLst/>
              <a:rect l="l" t="t" r="r" b="b"/>
              <a:pathLst>
                <a:path w="413" h="1055" extrusionOk="0">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65"/>
          <p:cNvGrpSpPr/>
          <p:nvPr/>
        </p:nvGrpSpPr>
        <p:grpSpPr>
          <a:xfrm>
            <a:off x="5302971" y="1500563"/>
            <a:ext cx="383175" cy="362241"/>
            <a:chOff x="5302971" y="1500563"/>
            <a:chExt cx="383175" cy="362241"/>
          </a:xfrm>
        </p:grpSpPr>
        <p:sp>
          <p:nvSpPr>
            <p:cNvPr id="6498" name="Google Shape;6498;p65"/>
            <p:cNvSpPr/>
            <p:nvPr/>
          </p:nvSpPr>
          <p:spPr>
            <a:xfrm>
              <a:off x="5302971" y="1500563"/>
              <a:ext cx="383175" cy="362241"/>
            </a:xfrm>
            <a:custGeom>
              <a:avLst/>
              <a:gdLst/>
              <a:ahLst/>
              <a:cxnLst/>
              <a:rect l="l" t="t" r="r" b="b"/>
              <a:pathLst>
                <a:path w="14625" h="13826" extrusionOk="0">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5"/>
            <p:cNvSpPr/>
            <p:nvPr/>
          </p:nvSpPr>
          <p:spPr>
            <a:xfrm>
              <a:off x="5375964" y="1557102"/>
              <a:ext cx="309920" cy="305675"/>
            </a:xfrm>
            <a:custGeom>
              <a:avLst/>
              <a:gdLst/>
              <a:ahLst/>
              <a:cxnLst/>
              <a:rect l="l" t="t" r="r" b="b"/>
              <a:pathLst>
                <a:path w="11829" h="11667" extrusionOk="0">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0" name="Google Shape;6500;p65"/>
          <p:cNvGrpSpPr/>
          <p:nvPr/>
        </p:nvGrpSpPr>
        <p:grpSpPr>
          <a:xfrm>
            <a:off x="6202705" y="1525453"/>
            <a:ext cx="364180" cy="312461"/>
            <a:chOff x="6202705" y="1525453"/>
            <a:chExt cx="364180" cy="312461"/>
          </a:xfrm>
        </p:grpSpPr>
        <p:sp>
          <p:nvSpPr>
            <p:cNvPr id="6501" name="Google Shape;6501;p65"/>
            <p:cNvSpPr/>
            <p:nvPr/>
          </p:nvSpPr>
          <p:spPr>
            <a:xfrm>
              <a:off x="6407615" y="1616891"/>
              <a:ext cx="159270" cy="221023"/>
            </a:xfrm>
            <a:custGeom>
              <a:avLst/>
              <a:gdLst/>
              <a:ahLst/>
              <a:cxnLst/>
              <a:rect l="l" t="t" r="r" b="b"/>
              <a:pathLst>
                <a:path w="6079" h="8436" extrusionOk="0">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5"/>
            <p:cNvSpPr/>
            <p:nvPr/>
          </p:nvSpPr>
          <p:spPr>
            <a:xfrm>
              <a:off x="6454592" y="1616891"/>
              <a:ext cx="112031" cy="221023"/>
            </a:xfrm>
            <a:custGeom>
              <a:avLst/>
              <a:gdLst/>
              <a:ahLst/>
              <a:cxnLst/>
              <a:rect l="l" t="t" r="r" b="b"/>
              <a:pathLst>
                <a:path w="4276" h="8436" extrusionOk="0">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5"/>
            <p:cNvSpPr/>
            <p:nvPr/>
          </p:nvSpPr>
          <p:spPr>
            <a:xfrm>
              <a:off x="6202705" y="1616891"/>
              <a:ext cx="158982" cy="221023"/>
            </a:xfrm>
            <a:custGeom>
              <a:avLst/>
              <a:gdLst/>
              <a:ahLst/>
              <a:cxnLst/>
              <a:rect l="l" t="t" r="r" b="b"/>
              <a:pathLst>
                <a:path w="6068" h="8436" extrusionOk="0">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5"/>
            <p:cNvSpPr/>
            <p:nvPr/>
          </p:nvSpPr>
          <p:spPr>
            <a:xfrm>
              <a:off x="6202705" y="1616891"/>
              <a:ext cx="112031" cy="221023"/>
            </a:xfrm>
            <a:custGeom>
              <a:avLst/>
              <a:gdLst/>
              <a:ahLst/>
              <a:cxnLst/>
              <a:rect l="l" t="t" r="r" b="b"/>
              <a:pathLst>
                <a:path w="4276" h="8436" extrusionOk="0">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5"/>
            <p:cNvSpPr/>
            <p:nvPr/>
          </p:nvSpPr>
          <p:spPr>
            <a:xfrm>
              <a:off x="6288327"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5"/>
            <p:cNvSpPr/>
            <p:nvPr/>
          </p:nvSpPr>
          <p:spPr>
            <a:xfrm>
              <a:off x="6453072" y="1690958"/>
              <a:ext cx="28165" cy="64321"/>
            </a:xfrm>
            <a:custGeom>
              <a:avLst/>
              <a:gdLst/>
              <a:ahLst/>
              <a:cxnLst/>
              <a:rect l="l" t="t" r="r" b="b"/>
              <a:pathLst>
                <a:path w="1075" h="2455" extrusionOk="0">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5"/>
            <p:cNvSpPr/>
            <p:nvPr/>
          </p:nvSpPr>
          <p:spPr>
            <a:xfrm>
              <a:off x="6295086" y="1525453"/>
              <a:ext cx="177924" cy="246411"/>
            </a:xfrm>
            <a:custGeom>
              <a:avLst/>
              <a:gdLst/>
              <a:ahLst/>
              <a:cxnLst/>
              <a:rect l="l" t="t" r="r" b="b"/>
              <a:pathLst>
                <a:path w="6791" h="9405" extrusionOk="0">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8" name="Google Shape;6508;p65"/>
          <p:cNvGrpSpPr/>
          <p:nvPr/>
        </p:nvGrpSpPr>
        <p:grpSpPr>
          <a:xfrm>
            <a:off x="7087217" y="1503602"/>
            <a:ext cx="362398" cy="356163"/>
            <a:chOff x="7087217" y="1503602"/>
            <a:chExt cx="362398" cy="356163"/>
          </a:xfrm>
        </p:grpSpPr>
        <p:sp>
          <p:nvSpPr>
            <p:cNvPr id="6509" name="Google Shape;6509;p65"/>
            <p:cNvSpPr/>
            <p:nvPr/>
          </p:nvSpPr>
          <p:spPr>
            <a:xfrm>
              <a:off x="7087217" y="1503602"/>
              <a:ext cx="362398" cy="356163"/>
            </a:xfrm>
            <a:custGeom>
              <a:avLst/>
              <a:gdLst/>
              <a:ahLst/>
              <a:cxnLst/>
              <a:rect l="l" t="t" r="r" b="b"/>
              <a:pathLst>
                <a:path w="13832" h="13594" extrusionOk="0">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5"/>
            <p:cNvSpPr/>
            <p:nvPr/>
          </p:nvSpPr>
          <p:spPr>
            <a:xfrm>
              <a:off x="7140953" y="1772833"/>
              <a:ext cx="23135" cy="19781"/>
            </a:xfrm>
            <a:custGeom>
              <a:avLst/>
              <a:gdLst/>
              <a:ahLst/>
              <a:cxnLst/>
              <a:rect l="l" t="t" r="r" b="b"/>
              <a:pathLst>
                <a:path w="883" h="755" extrusionOk="0">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5"/>
            <p:cNvSpPr/>
            <p:nvPr/>
          </p:nvSpPr>
          <p:spPr>
            <a:xfrm>
              <a:off x="7278818" y="1541277"/>
              <a:ext cx="23135" cy="19912"/>
            </a:xfrm>
            <a:custGeom>
              <a:avLst/>
              <a:gdLst/>
              <a:ahLst/>
              <a:cxnLst/>
              <a:rect l="l" t="t" r="r" b="b"/>
              <a:pathLst>
                <a:path w="883" h="760" extrusionOk="0">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5"/>
            <p:cNvSpPr/>
            <p:nvPr/>
          </p:nvSpPr>
          <p:spPr>
            <a:xfrm>
              <a:off x="7322781" y="1635204"/>
              <a:ext cx="23108" cy="19781"/>
            </a:xfrm>
            <a:custGeom>
              <a:avLst/>
              <a:gdLst/>
              <a:ahLst/>
              <a:cxnLst/>
              <a:rect l="l" t="t" r="r" b="b"/>
              <a:pathLst>
                <a:path w="882" h="755" extrusionOk="0">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5"/>
            <p:cNvSpPr/>
            <p:nvPr/>
          </p:nvSpPr>
          <p:spPr>
            <a:xfrm>
              <a:off x="7258722" y="1616367"/>
              <a:ext cx="23397" cy="19781"/>
            </a:xfrm>
            <a:custGeom>
              <a:avLst/>
              <a:gdLst/>
              <a:ahLst/>
              <a:cxnLst/>
              <a:rect l="l" t="t" r="r" b="b"/>
              <a:pathLst>
                <a:path w="893" h="755" extrusionOk="0">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5"/>
            <p:cNvSpPr/>
            <p:nvPr/>
          </p:nvSpPr>
          <p:spPr>
            <a:xfrm>
              <a:off x="7231370" y="1692713"/>
              <a:ext cx="23108" cy="19912"/>
            </a:xfrm>
            <a:custGeom>
              <a:avLst/>
              <a:gdLst/>
              <a:ahLst/>
              <a:cxnLst/>
              <a:rect l="l" t="t" r="r" b="b"/>
              <a:pathLst>
                <a:path w="882" h="760" extrusionOk="0">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5"/>
            <p:cNvSpPr/>
            <p:nvPr/>
          </p:nvSpPr>
          <p:spPr>
            <a:xfrm>
              <a:off x="7399626" y="1590009"/>
              <a:ext cx="23135" cy="19833"/>
            </a:xfrm>
            <a:custGeom>
              <a:avLst/>
              <a:gdLst/>
              <a:ahLst/>
              <a:cxnLst/>
              <a:rect l="l" t="t" r="r" b="b"/>
              <a:pathLst>
                <a:path w="883" h="757" extrusionOk="0">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5"/>
            <p:cNvSpPr/>
            <p:nvPr/>
          </p:nvSpPr>
          <p:spPr>
            <a:xfrm>
              <a:off x="7108806" y="1792431"/>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5"/>
            <p:cNvSpPr/>
            <p:nvPr/>
          </p:nvSpPr>
          <p:spPr>
            <a:xfrm>
              <a:off x="7128639" y="1823320"/>
              <a:ext cx="23135" cy="19755"/>
            </a:xfrm>
            <a:custGeom>
              <a:avLst/>
              <a:gdLst/>
              <a:ahLst/>
              <a:cxnLst/>
              <a:rect l="l" t="t" r="r" b="b"/>
              <a:pathLst>
                <a:path w="883" h="754" extrusionOk="0">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5"/>
            <p:cNvSpPr/>
            <p:nvPr/>
          </p:nvSpPr>
          <p:spPr>
            <a:xfrm>
              <a:off x="7129635" y="1561137"/>
              <a:ext cx="319981" cy="298628"/>
            </a:xfrm>
            <a:custGeom>
              <a:avLst/>
              <a:gdLst/>
              <a:ahLst/>
              <a:cxnLst/>
              <a:rect l="l" t="t" r="r" b="b"/>
              <a:pathLst>
                <a:path w="12213" h="11398" extrusionOk="0">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5"/>
            <p:cNvSpPr/>
            <p:nvPr/>
          </p:nvSpPr>
          <p:spPr>
            <a:xfrm>
              <a:off x="7117583" y="1646523"/>
              <a:ext cx="107027" cy="112162"/>
            </a:xfrm>
            <a:custGeom>
              <a:avLst/>
              <a:gdLst/>
              <a:ahLst/>
              <a:cxnLst/>
              <a:rect l="l" t="t" r="r" b="b"/>
              <a:pathLst>
                <a:path w="4085" h="4281" extrusionOk="0">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5"/>
            <p:cNvSpPr/>
            <p:nvPr/>
          </p:nvSpPr>
          <p:spPr>
            <a:xfrm>
              <a:off x="7117347" y="1646523"/>
              <a:ext cx="107499" cy="112057"/>
            </a:xfrm>
            <a:custGeom>
              <a:avLst/>
              <a:gdLst/>
              <a:ahLst/>
              <a:cxnLst/>
              <a:rect l="l" t="t" r="r" b="b"/>
              <a:pathLst>
                <a:path w="4103" h="4277" extrusionOk="0">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5"/>
            <p:cNvSpPr/>
            <p:nvPr/>
          </p:nvSpPr>
          <p:spPr>
            <a:xfrm>
              <a:off x="7136421" y="1769322"/>
              <a:ext cx="23135" cy="19912"/>
            </a:xfrm>
            <a:custGeom>
              <a:avLst/>
              <a:gdLst/>
              <a:ahLst/>
              <a:cxnLst/>
              <a:rect l="l" t="t" r="r" b="b"/>
              <a:pathLst>
                <a:path w="883" h="760" extrusionOk="0">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5"/>
            <p:cNvSpPr/>
            <p:nvPr/>
          </p:nvSpPr>
          <p:spPr>
            <a:xfrm>
              <a:off x="7274311" y="1538029"/>
              <a:ext cx="23108" cy="19833"/>
            </a:xfrm>
            <a:custGeom>
              <a:avLst/>
              <a:gdLst/>
              <a:ahLst/>
              <a:cxnLst/>
              <a:rect l="l" t="t" r="r" b="b"/>
              <a:pathLst>
                <a:path w="882" h="757" extrusionOk="0">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5"/>
            <p:cNvSpPr/>
            <p:nvPr/>
          </p:nvSpPr>
          <p:spPr>
            <a:xfrm>
              <a:off x="7318249" y="1631956"/>
              <a:ext cx="23135" cy="19833"/>
            </a:xfrm>
            <a:custGeom>
              <a:avLst/>
              <a:gdLst/>
              <a:ahLst/>
              <a:cxnLst/>
              <a:rect l="l" t="t" r="r" b="b"/>
              <a:pathLst>
                <a:path w="883" h="757" extrusionOk="0">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5"/>
            <p:cNvSpPr/>
            <p:nvPr/>
          </p:nvSpPr>
          <p:spPr>
            <a:xfrm>
              <a:off x="7254216" y="1613118"/>
              <a:ext cx="23135" cy="19833"/>
            </a:xfrm>
            <a:custGeom>
              <a:avLst/>
              <a:gdLst/>
              <a:ahLst/>
              <a:cxnLst/>
              <a:rect l="l" t="t" r="r" b="b"/>
              <a:pathLst>
                <a:path w="883" h="757" extrusionOk="0">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5"/>
            <p:cNvSpPr/>
            <p:nvPr/>
          </p:nvSpPr>
          <p:spPr>
            <a:xfrm>
              <a:off x="7226575" y="1689465"/>
              <a:ext cx="23397" cy="19833"/>
            </a:xfrm>
            <a:custGeom>
              <a:avLst/>
              <a:gdLst/>
              <a:ahLst/>
              <a:cxnLst/>
              <a:rect l="l" t="t" r="r" b="b"/>
              <a:pathLst>
                <a:path w="893" h="757" extrusionOk="0">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5"/>
            <p:cNvSpPr/>
            <p:nvPr/>
          </p:nvSpPr>
          <p:spPr>
            <a:xfrm>
              <a:off x="7395093" y="1586734"/>
              <a:ext cx="23135" cy="19833"/>
            </a:xfrm>
            <a:custGeom>
              <a:avLst/>
              <a:gdLst/>
              <a:ahLst/>
              <a:cxnLst/>
              <a:rect l="l" t="t" r="r" b="b"/>
              <a:pathLst>
                <a:path w="883" h="757" extrusionOk="0">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5"/>
            <p:cNvSpPr/>
            <p:nvPr/>
          </p:nvSpPr>
          <p:spPr>
            <a:xfrm>
              <a:off x="7104273" y="1789156"/>
              <a:ext cx="23135" cy="19912"/>
            </a:xfrm>
            <a:custGeom>
              <a:avLst/>
              <a:gdLst/>
              <a:ahLst/>
              <a:cxnLst/>
              <a:rect l="l" t="t" r="r" b="b"/>
              <a:pathLst>
                <a:path w="883" h="760" extrusionOk="0">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5"/>
            <p:cNvSpPr/>
            <p:nvPr/>
          </p:nvSpPr>
          <p:spPr>
            <a:xfrm>
              <a:off x="7124133" y="1820045"/>
              <a:ext cx="23108" cy="19781"/>
            </a:xfrm>
            <a:custGeom>
              <a:avLst/>
              <a:gdLst/>
              <a:ahLst/>
              <a:cxnLst/>
              <a:rect l="l" t="t" r="r" b="b"/>
              <a:pathLst>
                <a:path w="882" h="755" extrusionOk="0">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5"/>
            <p:cNvSpPr/>
            <p:nvPr/>
          </p:nvSpPr>
          <p:spPr>
            <a:xfrm>
              <a:off x="7159529" y="1730677"/>
              <a:ext cx="86670" cy="97438"/>
            </a:xfrm>
            <a:custGeom>
              <a:avLst/>
              <a:gdLst/>
              <a:ahLst/>
              <a:cxnLst/>
              <a:rect l="l" t="t" r="r" b="b"/>
              <a:pathLst>
                <a:path w="3308" h="3719" extrusionOk="0">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0" name="Google Shape;6530;p65"/>
          <p:cNvGrpSpPr/>
          <p:nvPr/>
        </p:nvGrpSpPr>
        <p:grpSpPr>
          <a:xfrm>
            <a:off x="7968952" y="1500877"/>
            <a:ext cx="378747" cy="361455"/>
            <a:chOff x="7968952" y="1500877"/>
            <a:chExt cx="378747" cy="361455"/>
          </a:xfrm>
        </p:grpSpPr>
        <p:sp>
          <p:nvSpPr>
            <p:cNvPr id="6531" name="Google Shape;6531;p65"/>
            <p:cNvSpPr/>
            <p:nvPr/>
          </p:nvSpPr>
          <p:spPr>
            <a:xfrm>
              <a:off x="8160579" y="1622393"/>
              <a:ext cx="52505" cy="51771"/>
            </a:xfrm>
            <a:custGeom>
              <a:avLst/>
              <a:gdLst/>
              <a:ahLst/>
              <a:cxnLst/>
              <a:rect l="l" t="t" r="r" b="b"/>
              <a:pathLst>
                <a:path w="2004" h="1976" extrusionOk="0">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5"/>
            <p:cNvSpPr/>
            <p:nvPr/>
          </p:nvSpPr>
          <p:spPr>
            <a:xfrm>
              <a:off x="8163592" y="1642750"/>
              <a:ext cx="49728" cy="31230"/>
            </a:xfrm>
            <a:custGeom>
              <a:avLst/>
              <a:gdLst/>
              <a:ahLst/>
              <a:cxnLst/>
              <a:rect l="l" t="t" r="r" b="b"/>
              <a:pathLst>
                <a:path w="1898" h="1192" extrusionOk="0">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5"/>
            <p:cNvSpPr/>
            <p:nvPr/>
          </p:nvSpPr>
          <p:spPr>
            <a:xfrm>
              <a:off x="7968952" y="1652549"/>
              <a:ext cx="215233" cy="209364"/>
            </a:xfrm>
            <a:custGeom>
              <a:avLst/>
              <a:gdLst/>
              <a:ahLst/>
              <a:cxnLst/>
              <a:rect l="l" t="t" r="r" b="b"/>
              <a:pathLst>
                <a:path w="8215" h="7991" extrusionOk="0">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5"/>
            <p:cNvSpPr/>
            <p:nvPr/>
          </p:nvSpPr>
          <p:spPr>
            <a:xfrm>
              <a:off x="8164587" y="1652287"/>
              <a:ext cx="9825" cy="10061"/>
            </a:xfrm>
            <a:custGeom>
              <a:avLst/>
              <a:gdLst/>
              <a:ahLst/>
              <a:cxnLst/>
              <a:rect l="l" t="t" r="r" b="b"/>
              <a:pathLst>
                <a:path w="375" h="384" extrusionOk="0">
                  <a:moveTo>
                    <a:pt x="374" y="384"/>
                  </a:moveTo>
                  <a:lnTo>
                    <a:pt x="0"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5"/>
            <p:cNvSpPr/>
            <p:nvPr/>
          </p:nvSpPr>
          <p:spPr>
            <a:xfrm>
              <a:off x="7972463" y="1662583"/>
              <a:ext cx="211722" cy="199565"/>
            </a:xfrm>
            <a:custGeom>
              <a:avLst/>
              <a:gdLst/>
              <a:ahLst/>
              <a:cxnLst/>
              <a:rect l="l" t="t" r="r" b="b"/>
              <a:pathLst>
                <a:path w="8081" h="7617" extrusionOk="0">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5"/>
            <p:cNvSpPr/>
            <p:nvPr/>
          </p:nvSpPr>
          <p:spPr>
            <a:xfrm>
              <a:off x="8167103" y="1502554"/>
              <a:ext cx="180597" cy="157750"/>
            </a:xfrm>
            <a:custGeom>
              <a:avLst/>
              <a:gdLst/>
              <a:ahLst/>
              <a:cxnLst/>
              <a:rect l="l" t="t" r="r" b="b"/>
              <a:pathLst>
                <a:path w="6893" h="6021" extrusionOk="0">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5"/>
            <p:cNvSpPr/>
            <p:nvPr/>
          </p:nvSpPr>
          <p:spPr>
            <a:xfrm>
              <a:off x="8187198" y="1506877"/>
              <a:ext cx="160501" cy="153427"/>
            </a:xfrm>
            <a:custGeom>
              <a:avLst/>
              <a:gdLst/>
              <a:ahLst/>
              <a:cxnLst/>
              <a:rect l="l" t="t" r="r" b="b"/>
              <a:pathLst>
                <a:path w="6126" h="5856" extrusionOk="0">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5"/>
            <p:cNvSpPr/>
            <p:nvPr/>
          </p:nvSpPr>
          <p:spPr>
            <a:xfrm>
              <a:off x="8073176" y="1500877"/>
              <a:ext cx="93193" cy="81430"/>
            </a:xfrm>
            <a:custGeom>
              <a:avLst/>
              <a:gdLst/>
              <a:ahLst/>
              <a:cxnLst/>
              <a:rect l="l" t="t" r="r" b="b"/>
              <a:pathLst>
                <a:path w="3557" h="3108" extrusionOk="0">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5"/>
            <p:cNvSpPr/>
            <p:nvPr/>
          </p:nvSpPr>
          <p:spPr>
            <a:xfrm>
              <a:off x="8081455" y="1501846"/>
              <a:ext cx="85176" cy="80696"/>
            </a:xfrm>
            <a:custGeom>
              <a:avLst/>
              <a:gdLst/>
              <a:ahLst/>
              <a:cxnLst/>
              <a:rect l="l" t="t" r="r" b="b"/>
              <a:pathLst>
                <a:path w="3251" h="3080" extrusionOk="0">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5"/>
            <p:cNvSpPr/>
            <p:nvPr/>
          </p:nvSpPr>
          <p:spPr>
            <a:xfrm>
              <a:off x="8069901" y="1562630"/>
              <a:ext cx="26907" cy="26593"/>
            </a:xfrm>
            <a:custGeom>
              <a:avLst/>
              <a:gdLst/>
              <a:ahLst/>
              <a:cxnLst/>
              <a:rect l="l" t="t" r="r" b="b"/>
              <a:pathLst>
                <a:path w="1027" h="1015" extrusionOk="0">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5"/>
            <p:cNvSpPr/>
            <p:nvPr/>
          </p:nvSpPr>
          <p:spPr>
            <a:xfrm>
              <a:off x="7970969" y="1578193"/>
              <a:ext cx="111009" cy="108337"/>
            </a:xfrm>
            <a:custGeom>
              <a:avLst/>
              <a:gdLst/>
              <a:ahLst/>
              <a:cxnLst/>
              <a:rect l="l" t="t" r="r" b="b"/>
              <a:pathLst>
                <a:path w="4237" h="4135" extrusionOk="0">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5"/>
            <p:cNvSpPr/>
            <p:nvPr/>
          </p:nvSpPr>
          <p:spPr>
            <a:xfrm>
              <a:off x="8247458" y="1676758"/>
              <a:ext cx="92958" cy="81534"/>
            </a:xfrm>
            <a:custGeom>
              <a:avLst/>
              <a:gdLst/>
              <a:ahLst/>
              <a:cxnLst/>
              <a:rect l="l" t="t" r="r" b="b"/>
              <a:pathLst>
                <a:path w="3548" h="3112" extrusionOk="0">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5"/>
            <p:cNvSpPr/>
            <p:nvPr/>
          </p:nvSpPr>
          <p:spPr>
            <a:xfrm>
              <a:off x="8255501" y="1677648"/>
              <a:ext cx="85150" cy="80460"/>
            </a:xfrm>
            <a:custGeom>
              <a:avLst/>
              <a:gdLst/>
              <a:ahLst/>
              <a:cxnLst/>
              <a:rect l="l" t="t" r="r" b="b"/>
              <a:pathLst>
                <a:path w="3250" h="3071" extrusionOk="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5"/>
            <p:cNvSpPr/>
            <p:nvPr/>
          </p:nvSpPr>
          <p:spPr>
            <a:xfrm>
              <a:off x="8244183" y="1738432"/>
              <a:ext cx="27169" cy="26776"/>
            </a:xfrm>
            <a:custGeom>
              <a:avLst/>
              <a:gdLst/>
              <a:ahLst/>
              <a:cxnLst/>
              <a:rect l="l" t="t" r="r" b="b"/>
              <a:pathLst>
                <a:path w="1037" h="1022" extrusionOk="0">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5"/>
            <p:cNvSpPr/>
            <p:nvPr/>
          </p:nvSpPr>
          <p:spPr>
            <a:xfrm>
              <a:off x="8145252" y="1753995"/>
              <a:ext cx="111036" cy="108337"/>
            </a:xfrm>
            <a:custGeom>
              <a:avLst/>
              <a:gdLst/>
              <a:ahLst/>
              <a:cxnLst/>
              <a:rect l="l" t="t" r="r" b="b"/>
              <a:pathLst>
                <a:path w="4238" h="4135" extrusionOk="0">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6" name="Google Shape;6546;p65"/>
          <p:cNvGrpSpPr/>
          <p:nvPr/>
        </p:nvGrpSpPr>
        <p:grpSpPr>
          <a:xfrm>
            <a:off x="5761445" y="1541723"/>
            <a:ext cx="362163" cy="279737"/>
            <a:chOff x="5761445" y="1541723"/>
            <a:chExt cx="362163" cy="279737"/>
          </a:xfrm>
        </p:grpSpPr>
        <p:sp>
          <p:nvSpPr>
            <p:cNvPr id="6547" name="Google Shape;6547;p65"/>
            <p:cNvSpPr/>
            <p:nvPr/>
          </p:nvSpPr>
          <p:spPr>
            <a:xfrm>
              <a:off x="5870699" y="1603371"/>
              <a:ext cx="64059" cy="218089"/>
            </a:xfrm>
            <a:custGeom>
              <a:avLst/>
              <a:gdLst/>
              <a:ahLst/>
              <a:cxnLst/>
              <a:rect l="l" t="t" r="r" b="b"/>
              <a:pathLst>
                <a:path w="2445" h="8324" extrusionOk="0">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5"/>
            <p:cNvSpPr/>
            <p:nvPr/>
          </p:nvSpPr>
          <p:spPr>
            <a:xfrm>
              <a:off x="5761445" y="1541723"/>
              <a:ext cx="139567" cy="223198"/>
            </a:xfrm>
            <a:custGeom>
              <a:avLst/>
              <a:gdLst/>
              <a:ahLst/>
              <a:cxnLst/>
              <a:rect l="l" t="t" r="r" b="b"/>
              <a:pathLst>
                <a:path w="5327" h="8519" extrusionOk="0">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5"/>
            <p:cNvSpPr/>
            <p:nvPr/>
          </p:nvSpPr>
          <p:spPr>
            <a:xfrm>
              <a:off x="5761707" y="1541854"/>
              <a:ext cx="83159" cy="222962"/>
            </a:xfrm>
            <a:custGeom>
              <a:avLst/>
              <a:gdLst/>
              <a:ahLst/>
              <a:cxnLst/>
              <a:rect l="l" t="t" r="r" b="b"/>
              <a:pathLst>
                <a:path w="3174" h="8510" extrusionOk="0">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5"/>
            <p:cNvSpPr/>
            <p:nvPr/>
          </p:nvSpPr>
          <p:spPr>
            <a:xfrm>
              <a:off x="5950059" y="1603371"/>
              <a:ext cx="64059" cy="218089"/>
            </a:xfrm>
            <a:custGeom>
              <a:avLst/>
              <a:gdLst/>
              <a:ahLst/>
              <a:cxnLst/>
              <a:rect l="l" t="t" r="r" b="b"/>
              <a:pathLst>
                <a:path w="2445" h="8324" extrusionOk="0">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5"/>
            <p:cNvSpPr/>
            <p:nvPr/>
          </p:nvSpPr>
          <p:spPr>
            <a:xfrm>
              <a:off x="5984040" y="1541723"/>
              <a:ext cx="139567" cy="223250"/>
            </a:xfrm>
            <a:custGeom>
              <a:avLst/>
              <a:gdLst/>
              <a:ahLst/>
              <a:cxnLst/>
              <a:rect l="l" t="t" r="r" b="b"/>
              <a:pathLst>
                <a:path w="5327" h="8521" extrusionOk="0">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5"/>
            <p:cNvSpPr/>
            <p:nvPr/>
          </p:nvSpPr>
          <p:spPr>
            <a:xfrm>
              <a:off x="6038955" y="1541959"/>
              <a:ext cx="84652" cy="223119"/>
            </a:xfrm>
            <a:custGeom>
              <a:avLst/>
              <a:gdLst/>
              <a:ahLst/>
              <a:cxnLst/>
              <a:rect l="l" t="t" r="r" b="b"/>
              <a:pathLst>
                <a:path w="3231" h="8516" extrusionOk="0">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3" name="Google Shape;6553;p65"/>
          <p:cNvGrpSpPr/>
          <p:nvPr/>
        </p:nvGrpSpPr>
        <p:grpSpPr>
          <a:xfrm>
            <a:off x="6204958" y="3355575"/>
            <a:ext cx="358390" cy="362320"/>
            <a:chOff x="6204958" y="3355575"/>
            <a:chExt cx="358390" cy="362320"/>
          </a:xfrm>
        </p:grpSpPr>
        <p:sp>
          <p:nvSpPr>
            <p:cNvPr id="6554" name="Google Shape;6554;p65"/>
            <p:cNvSpPr/>
            <p:nvPr/>
          </p:nvSpPr>
          <p:spPr>
            <a:xfrm>
              <a:off x="6204958" y="3355706"/>
              <a:ext cx="358154" cy="362189"/>
            </a:xfrm>
            <a:custGeom>
              <a:avLst/>
              <a:gdLst/>
              <a:ahLst/>
              <a:cxnLst/>
              <a:rect l="l" t="t" r="r" b="b"/>
              <a:pathLst>
                <a:path w="13670" h="13824" extrusionOk="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5"/>
            <p:cNvSpPr/>
            <p:nvPr/>
          </p:nvSpPr>
          <p:spPr>
            <a:xfrm>
              <a:off x="6253428" y="3355575"/>
              <a:ext cx="309920" cy="221442"/>
            </a:xfrm>
            <a:custGeom>
              <a:avLst/>
              <a:gdLst/>
              <a:ahLst/>
              <a:cxnLst/>
              <a:rect l="l" t="t" r="r" b="b"/>
              <a:pathLst>
                <a:path w="11829" h="8452" extrusionOk="0">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5"/>
            <p:cNvSpPr/>
            <p:nvPr/>
          </p:nvSpPr>
          <p:spPr>
            <a:xfrm>
              <a:off x="6225814" y="3425057"/>
              <a:ext cx="3537" cy="6550"/>
            </a:xfrm>
            <a:custGeom>
              <a:avLst/>
              <a:gdLst/>
              <a:ahLst/>
              <a:cxnLst/>
              <a:rect l="l" t="t" r="r" b="b"/>
              <a:pathLst>
                <a:path w="135" h="250" extrusionOk="0">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5"/>
            <p:cNvSpPr/>
            <p:nvPr/>
          </p:nvSpPr>
          <p:spPr>
            <a:xfrm>
              <a:off x="6367451" y="3577751"/>
              <a:ext cx="139148" cy="140144"/>
            </a:xfrm>
            <a:custGeom>
              <a:avLst/>
              <a:gdLst/>
              <a:ahLst/>
              <a:cxnLst/>
              <a:rect l="l" t="t" r="r" b="b"/>
              <a:pathLst>
                <a:path w="5311" h="5349" extrusionOk="0">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5"/>
            <p:cNvSpPr/>
            <p:nvPr/>
          </p:nvSpPr>
          <p:spPr>
            <a:xfrm>
              <a:off x="6460120" y="3595069"/>
              <a:ext cx="46479" cy="122328"/>
            </a:xfrm>
            <a:custGeom>
              <a:avLst/>
              <a:gdLst/>
              <a:ahLst/>
              <a:cxnLst/>
              <a:rect l="l" t="t" r="r" b="b"/>
              <a:pathLst>
                <a:path w="1774" h="4669" extrusionOk="0">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5"/>
            <p:cNvSpPr/>
            <p:nvPr/>
          </p:nvSpPr>
          <p:spPr>
            <a:xfrm>
              <a:off x="6419929" y="3572485"/>
              <a:ext cx="101997" cy="56513"/>
            </a:xfrm>
            <a:custGeom>
              <a:avLst/>
              <a:gdLst/>
              <a:ahLst/>
              <a:cxnLst/>
              <a:rect l="l" t="t" r="r" b="b"/>
              <a:pathLst>
                <a:path w="3893" h="2157" extrusionOk="0">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5"/>
            <p:cNvSpPr/>
            <p:nvPr/>
          </p:nvSpPr>
          <p:spPr>
            <a:xfrm>
              <a:off x="6426453" y="3572485"/>
              <a:ext cx="95211" cy="56513"/>
            </a:xfrm>
            <a:custGeom>
              <a:avLst/>
              <a:gdLst/>
              <a:ahLst/>
              <a:cxnLst/>
              <a:rect l="l" t="t" r="r" b="b"/>
              <a:pathLst>
                <a:path w="3634" h="2157" extrusionOk="0">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5"/>
            <p:cNvSpPr/>
            <p:nvPr/>
          </p:nvSpPr>
          <p:spPr>
            <a:xfrm>
              <a:off x="6381232" y="3407006"/>
              <a:ext cx="100503" cy="62277"/>
            </a:xfrm>
            <a:custGeom>
              <a:avLst/>
              <a:gdLst/>
              <a:ahLst/>
              <a:cxnLst/>
              <a:rect l="l" t="t" r="r" b="b"/>
              <a:pathLst>
                <a:path w="3836" h="2377" extrusionOk="0">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5"/>
            <p:cNvSpPr/>
            <p:nvPr/>
          </p:nvSpPr>
          <p:spPr>
            <a:xfrm>
              <a:off x="6255865" y="3454873"/>
              <a:ext cx="84259" cy="48811"/>
            </a:xfrm>
            <a:custGeom>
              <a:avLst/>
              <a:gdLst/>
              <a:ahLst/>
              <a:cxnLst/>
              <a:rect l="l" t="t" r="r" b="b"/>
              <a:pathLst>
                <a:path w="3216" h="1863" extrusionOk="0">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5"/>
            <p:cNvSpPr/>
            <p:nvPr/>
          </p:nvSpPr>
          <p:spPr>
            <a:xfrm>
              <a:off x="6422183" y="3506932"/>
              <a:ext cx="51273" cy="22637"/>
            </a:xfrm>
            <a:custGeom>
              <a:avLst/>
              <a:gdLst/>
              <a:ahLst/>
              <a:cxnLst/>
              <a:rect l="l" t="t" r="r" b="b"/>
              <a:pathLst>
                <a:path w="1957" h="864" extrusionOk="0">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5"/>
            <p:cNvSpPr/>
            <p:nvPr/>
          </p:nvSpPr>
          <p:spPr>
            <a:xfrm>
              <a:off x="6358621" y="3569236"/>
              <a:ext cx="52793" cy="23292"/>
            </a:xfrm>
            <a:custGeom>
              <a:avLst/>
              <a:gdLst/>
              <a:ahLst/>
              <a:cxnLst/>
              <a:rect l="l" t="t" r="r" b="b"/>
              <a:pathLst>
                <a:path w="2015" h="889" extrusionOk="0">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5"/>
            <p:cNvSpPr/>
            <p:nvPr/>
          </p:nvSpPr>
          <p:spPr>
            <a:xfrm>
              <a:off x="6345076" y="3480470"/>
              <a:ext cx="45509" cy="34532"/>
            </a:xfrm>
            <a:custGeom>
              <a:avLst/>
              <a:gdLst/>
              <a:ahLst/>
              <a:cxnLst/>
              <a:rect l="l" t="t" r="r" b="b"/>
              <a:pathLst>
                <a:path w="1737" h="1318" extrusionOk="0">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5"/>
            <p:cNvSpPr/>
            <p:nvPr/>
          </p:nvSpPr>
          <p:spPr>
            <a:xfrm>
              <a:off x="6278030" y="3534285"/>
              <a:ext cx="15353" cy="32933"/>
            </a:xfrm>
            <a:custGeom>
              <a:avLst/>
              <a:gdLst/>
              <a:ahLst/>
              <a:cxnLst/>
              <a:rect l="l" t="t" r="r" b="b"/>
              <a:pathLst>
                <a:path w="586" h="1257" extrusionOk="0">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5"/>
            <p:cNvSpPr/>
            <p:nvPr/>
          </p:nvSpPr>
          <p:spPr>
            <a:xfrm>
              <a:off x="6325767" y="3362911"/>
              <a:ext cx="20672" cy="25519"/>
            </a:xfrm>
            <a:custGeom>
              <a:avLst/>
              <a:gdLst/>
              <a:ahLst/>
              <a:cxnLst/>
              <a:rect l="l" t="t" r="r" b="b"/>
              <a:pathLst>
                <a:path w="789" h="974" extrusionOk="0">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5"/>
            <p:cNvSpPr/>
            <p:nvPr/>
          </p:nvSpPr>
          <p:spPr>
            <a:xfrm>
              <a:off x="6305042" y="3381146"/>
              <a:ext cx="50880" cy="19205"/>
            </a:xfrm>
            <a:custGeom>
              <a:avLst/>
              <a:gdLst/>
              <a:ahLst/>
              <a:cxnLst/>
              <a:rect l="l" t="t" r="r" b="b"/>
              <a:pathLst>
                <a:path w="1942" h="733" extrusionOk="0">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5"/>
            <p:cNvSpPr/>
            <p:nvPr/>
          </p:nvSpPr>
          <p:spPr>
            <a:xfrm>
              <a:off x="6526275" y="3501037"/>
              <a:ext cx="29056" cy="37309"/>
            </a:xfrm>
            <a:custGeom>
              <a:avLst/>
              <a:gdLst/>
              <a:ahLst/>
              <a:cxnLst/>
              <a:rect l="l" t="t" r="r" b="b"/>
              <a:pathLst>
                <a:path w="1109" h="1424" extrusionOk="0">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0" name="Google Shape;6570;p65"/>
          <p:cNvGrpSpPr/>
          <p:nvPr/>
        </p:nvGrpSpPr>
        <p:grpSpPr>
          <a:xfrm>
            <a:off x="4939970" y="1499855"/>
            <a:ext cx="242979" cy="362660"/>
            <a:chOff x="4939970" y="1499855"/>
            <a:chExt cx="242979" cy="362660"/>
          </a:xfrm>
        </p:grpSpPr>
        <p:sp>
          <p:nvSpPr>
            <p:cNvPr id="6571" name="Google Shape;6571;p65"/>
            <p:cNvSpPr/>
            <p:nvPr/>
          </p:nvSpPr>
          <p:spPr>
            <a:xfrm>
              <a:off x="4992973" y="1499855"/>
              <a:ext cx="43728" cy="120075"/>
            </a:xfrm>
            <a:custGeom>
              <a:avLst/>
              <a:gdLst/>
              <a:ahLst/>
              <a:cxnLst/>
              <a:rect l="l" t="t" r="r" b="b"/>
              <a:pathLst>
                <a:path w="1669" h="4583" extrusionOk="0">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5"/>
            <p:cNvSpPr/>
            <p:nvPr/>
          </p:nvSpPr>
          <p:spPr>
            <a:xfrm>
              <a:off x="4993470" y="1584979"/>
              <a:ext cx="42732" cy="34951"/>
            </a:xfrm>
            <a:custGeom>
              <a:avLst/>
              <a:gdLst/>
              <a:ahLst/>
              <a:cxnLst/>
              <a:rect l="l" t="t" r="r" b="b"/>
              <a:pathLst>
                <a:path w="1631" h="1334" extrusionOk="0">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5"/>
            <p:cNvSpPr/>
            <p:nvPr/>
          </p:nvSpPr>
          <p:spPr>
            <a:xfrm>
              <a:off x="4939970" y="1536588"/>
              <a:ext cx="203207" cy="325928"/>
            </a:xfrm>
            <a:custGeom>
              <a:avLst/>
              <a:gdLst/>
              <a:ahLst/>
              <a:cxnLst/>
              <a:rect l="l" t="t" r="r" b="b"/>
              <a:pathLst>
                <a:path w="7756" h="12440" extrusionOk="0">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5"/>
            <p:cNvSpPr/>
            <p:nvPr/>
          </p:nvSpPr>
          <p:spPr>
            <a:xfrm>
              <a:off x="5033163" y="1662321"/>
              <a:ext cx="149785" cy="191155"/>
            </a:xfrm>
            <a:custGeom>
              <a:avLst/>
              <a:gdLst/>
              <a:ahLst/>
              <a:cxnLst/>
              <a:rect l="l" t="t" r="r" b="b"/>
              <a:pathLst>
                <a:path w="5717" h="7296" extrusionOk="0">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5"/>
            <p:cNvSpPr/>
            <p:nvPr/>
          </p:nvSpPr>
          <p:spPr>
            <a:xfrm>
              <a:off x="5033399" y="1662321"/>
              <a:ext cx="25388" cy="27667"/>
            </a:xfrm>
            <a:custGeom>
              <a:avLst/>
              <a:gdLst/>
              <a:ahLst/>
              <a:cxnLst/>
              <a:rect l="l" t="t" r="r" b="b"/>
              <a:pathLst>
                <a:path w="969" h="1056" extrusionOk="0">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5"/>
            <p:cNvSpPr/>
            <p:nvPr/>
          </p:nvSpPr>
          <p:spPr>
            <a:xfrm>
              <a:off x="5006780" y="1626427"/>
              <a:ext cx="30680" cy="26279"/>
            </a:xfrm>
            <a:custGeom>
              <a:avLst/>
              <a:gdLst/>
              <a:ahLst/>
              <a:cxnLst/>
              <a:rect l="l" t="t" r="r" b="b"/>
              <a:pathLst>
                <a:path w="1171" h="1003" extrusionOk="0">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7" name="Google Shape;6577;p65"/>
          <p:cNvGrpSpPr/>
          <p:nvPr/>
        </p:nvGrpSpPr>
        <p:grpSpPr>
          <a:xfrm>
            <a:off x="8023448" y="3355496"/>
            <a:ext cx="284322" cy="362163"/>
            <a:chOff x="8023448" y="3355496"/>
            <a:chExt cx="284322" cy="362163"/>
          </a:xfrm>
        </p:grpSpPr>
        <p:sp>
          <p:nvSpPr>
            <p:cNvPr id="6578" name="Google Shape;6578;p65"/>
            <p:cNvSpPr/>
            <p:nvPr/>
          </p:nvSpPr>
          <p:spPr>
            <a:xfrm>
              <a:off x="8023448" y="3372815"/>
              <a:ext cx="284322" cy="344844"/>
            </a:xfrm>
            <a:custGeom>
              <a:avLst/>
              <a:gdLst/>
              <a:ahLst/>
              <a:cxnLst/>
              <a:rect l="l" t="t" r="r" b="b"/>
              <a:pathLst>
                <a:path w="10852" h="13162" extrusionOk="0">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5"/>
            <p:cNvSpPr/>
            <p:nvPr/>
          </p:nvSpPr>
          <p:spPr>
            <a:xfrm>
              <a:off x="8241930" y="3373077"/>
              <a:ext cx="65841" cy="344582"/>
            </a:xfrm>
            <a:custGeom>
              <a:avLst/>
              <a:gdLst/>
              <a:ahLst/>
              <a:cxnLst/>
              <a:rect l="l" t="t" r="r" b="b"/>
              <a:pathLst>
                <a:path w="2513" h="13152" extrusionOk="0">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5"/>
            <p:cNvSpPr/>
            <p:nvPr/>
          </p:nvSpPr>
          <p:spPr>
            <a:xfrm>
              <a:off x="8058111" y="3373077"/>
              <a:ext cx="214997" cy="312435"/>
            </a:xfrm>
            <a:custGeom>
              <a:avLst/>
              <a:gdLst/>
              <a:ahLst/>
              <a:cxnLst/>
              <a:rect l="l" t="t" r="r" b="b"/>
              <a:pathLst>
                <a:path w="8206" h="11925" extrusionOk="0">
                  <a:moveTo>
                    <a:pt x="0" y="0"/>
                  </a:moveTo>
                  <a:lnTo>
                    <a:pt x="0" y="11925"/>
                  </a:lnTo>
                  <a:lnTo>
                    <a:pt x="8205" y="11925"/>
                  </a:lnTo>
                  <a:lnTo>
                    <a:pt x="8205" y="0"/>
                  </a:ln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5"/>
            <p:cNvSpPr/>
            <p:nvPr/>
          </p:nvSpPr>
          <p:spPr>
            <a:xfrm>
              <a:off x="8058346" y="3373077"/>
              <a:ext cx="214761" cy="312435"/>
            </a:xfrm>
            <a:custGeom>
              <a:avLst/>
              <a:gdLst/>
              <a:ahLst/>
              <a:cxnLst/>
              <a:rect l="l" t="t" r="r" b="b"/>
              <a:pathLst>
                <a:path w="8197" h="11925" extrusionOk="0">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5"/>
            <p:cNvSpPr/>
            <p:nvPr/>
          </p:nvSpPr>
          <p:spPr>
            <a:xfrm>
              <a:off x="8092013" y="3355496"/>
              <a:ext cx="147427" cy="72338"/>
            </a:xfrm>
            <a:custGeom>
              <a:avLst/>
              <a:gdLst/>
              <a:ahLst/>
              <a:cxnLst/>
              <a:rect l="l" t="t" r="r" b="b"/>
              <a:pathLst>
                <a:path w="5627" h="2761" extrusionOk="0">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5"/>
            <p:cNvSpPr/>
            <p:nvPr/>
          </p:nvSpPr>
          <p:spPr>
            <a:xfrm>
              <a:off x="8162570" y="3355496"/>
              <a:ext cx="76871" cy="72102"/>
            </a:xfrm>
            <a:custGeom>
              <a:avLst/>
              <a:gdLst/>
              <a:ahLst/>
              <a:cxnLst/>
              <a:rect l="l" t="t" r="r" b="b"/>
              <a:pathLst>
                <a:path w="2934" h="2752" extrusionOk="0">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5"/>
            <p:cNvSpPr/>
            <p:nvPr/>
          </p:nvSpPr>
          <p:spPr>
            <a:xfrm>
              <a:off x="8090992" y="3448402"/>
              <a:ext cx="147454" cy="103516"/>
            </a:xfrm>
            <a:custGeom>
              <a:avLst/>
              <a:gdLst/>
              <a:ahLst/>
              <a:cxnLst/>
              <a:rect l="l" t="t" r="r" b="b"/>
              <a:pathLst>
                <a:path w="5628" h="3951" extrusionOk="0">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5"/>
            <p:cNvSpPr/>
            <p:nvPr/>
          </p:nvSpPr>
          <p:spPr>
            <a:xfrm>
              <a:off x="8091254" y="3588310"/>
              <a:ext cx="148947" cy="10559"/>
            </a:xfrm>
            <a:custGeom>
              <a:avLst/>
              <a:gdLst/>
              <a:ahLst/>
              <a:cxnLst/>
              <a:rect l="l" t="t" r="r" b="b"/>
              <a:pathLst>
                <a:path w="5685" h="403" extrusionOk="0">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5"/>
            <p:cNvSpPr/>
            <p:nvPr/>
          </p:nvSpPr>
          <p:spPr>
            <a:xfrm>
              <a:off x="8091254" y="3634998"/>
              <a:ext cx="148947" cy="10585"/>
            </a:xfrm>
            <a:custGeom>
              <a:avLst/>
              <a:gdLst/>
              <a:ahLst/>
              <a:cxnLst/>
              <a:rect l="l" t="t" r="r" b="b"/>
              <a:pathLst>
                <a:path w="5685" h="404" extrusionOk="0">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7" name="Google Shape;6587;p65"/>
          <p:cNvGrpSpPr/>
          <p:nvPr/>
        </p:nvGrpSpPr>
        <p:grpSpPr>
          <a:xfrm>
            <a:off x="6644201" y="3355496"/>
            <a:ext cx="366695" cy="361979"/>
            <a:chOff x="6644201" y="3355496"/>
            <a:chExt cx="366695" cy="361979"/>
          </a:xfrm>
        </p:grpSpPr>
        <p:sp>
          <p:nvSpPr>
            <p:cNvPr id="6588" name="Google Shape;6588;p65"/>
            <p:cNvSpPr/>
            <p:nvPr/>
          </p:nvSpPr>
          <p:spPr>
            <a:xfrm>
              <a:off x="6824274" y="3378421"/>
              <a:ext cx="11056" cy="52190"/>
            </a:xfrm>
            <a:custGeom>
              <a:avLst/>
              <a:gdLst/>
              <a:ahLst/>
              <a:cxnLst/>
              <a:rect l="l" t="t" r="r" b="b"/>
              <a:pathLst>
                <a:path w="422" h="1992" extrusionOk="0">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5"/>
            <p:cNvSpPr/>
            <p:nvPr/>
          </p:nvSpPr>
          <p:spPr>
            <a:xfrm>
              <a:off x="6904944" y="3402709"/>
              <a:ext cx="60994" cy="56802"/>
            </a:xfrm>
            <a:custGeom>
              <a:avLst/>
              <a:gdLst/>
              <a:ahLst/>
              <a:cxnLst/>
              <a:rect l="l" t="t" r="r" b="b"/>
              <a:pathLst>
                <a:path w="2328" h="2168" extrusionOk="0">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5"/>
            <p:cNvSpPr/>
            <p:nvPr/>
          </p:nvSpPr>
          <p:spPr>
            <a:xfrm>
              <a:off x="6942541" y="3531036"/>
              <a:ext cx="47239" cy="10821"/>
            </a:xfrm>
            <a:custGeom>
              <a:avLst/>
              <a:gdLst/>
              <a:ahLst/>
              <a:cxnLst/>
              <a:rect l="l" t="t" r="r" b="b"/>
              <a:pathLst>
                <a:path w="1803" h="413" extrusionOk="0">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5"/>
            <p:cNvSpPr/>
            <p:nvPr/>
          </p:nvSpPr>
          <p:spPr>
            <a:xfrm>
              <a:off x="6927397" y="3636518"/>
              <a:ext cx="30759" cy="26645"/>
            </a:xfrm>
            <a:custGeom>
              <a:avLst/>
              <a:gdLst/>
              <a:ahLst/>
              <a:cxnLst/>
              <a:rect l="l" t="t" r="r" b="b"/>
              <a:pathLst>
                <a:path w="1174" h="1017" extrusionOk="0">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5"/>
            <p:cNvSpPr/>
            <p:nvPr/>
          </p:nvSpPr>
          <p:spPr>
            <a:xfrm>
              <a:off x="6905049" y="3614169"/>
              <a:ext cx="23973" cy="21117"/>
            </a:xfrm>
            <a:custGeom>
              <a:avLst/>
              <a:gdLst/>
              <a:ahLst/>
              <a:cxnLst/>
              <a:rect l="l" t="t" r="r" b="b"/>
              <a:pathLst>
                <a:path w="915" h="806" extrusionOk="0">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5"/>
            <p:cNvSpPr/>
            <p:nvPr/>
          </p:nvSpPr>
          <p:spPr>
            <a:xfrm>
              <a:off x="6824274" y="3642360"/>
              <a:ext cx="11056" cy="52190"/>
            </a:xfrm>
            <a:custGeom>
              <a:avLst/>
              <a:gdLst/>
              <a:ahLst/>
              <a:cxnLst/>
              <a:rect l="l" t="t" r="r" b="b"/>
              <a:pathLst>
                <a:path w="422" h="1992" extrusionOk="0">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5"/>
            <p:cNvSpPr/>
            <p:nvPr/>
          </p:nvSpPr>
          <p:spPr>
            <a:xfrm>
              <a:off x="6715780" y="3612754"/>
              <a:ext cx="40034" cy="37099"/>
            </a:xfrm>
            <a:custGeom>
              <a:avLst/>
              <a:gdLst/>
              <a:ahLst/>
              <a:cxnLst/>
              <a:rect l="l" t="t" r="r" b="b"/>
              <a:pathLst>
                <a:path w="1528" h="1416" extrusionOk="0">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5"/>
            <p:cNvSpPr/>
            <p:nvPr/>
          </p:nvSpPr>
          <p:spPr>
            <a:xfrm>
              <a:off x="6669825" y="3531036"/>
              <a:ext cx="47239" cy="10821"/>
            </a:xfrm>
            <a:custGeom>
              <a:avLst/>
              <a:gdLst/>
              <a:ahLst/>
              <a:cxnLst/>
              <a:rect l="l" t="t" r="r" b="b"/>
              <a:pathLst>
                <a:path w="1803" h="413" extrusionOk="0">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5"/>
            <p:cNvSpPr/>
            <p:nvPr/>
          </p:nvSpPr>
          <p:spPr>
            <a:xfrm>
              <a:off x="6700924" y="3410097"/>
              <a:ext cx="54548" cy="50409"/>
            </a:xfrm>
            <a:custGeom>
              <a:avLst/>
              <a:gdLst/>
              <a:ahLst/>
              <a:cxnLst/>
              <a:rect l="l" t="t" r="r" b="b"/>
              <a:pathLst>
                <a:path w="2082" h="1924" extrusionOk="0">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5"/>
            <p:cNvSpPr/>
            <p:nvPr/>
          </p:nvSpPr>
          <p:spPr>
            <a:xfrm>
              <a:off x="6709492" y="3418953"/>
              <a:ext cx="240621" cy="234988"/>
            </a:xfrm>
            <a:custGeom>
              <a:avLst/>
              <a:gdLst/>
              <a:ahLst/>
              <a:cxnLst/>
              <a:rect l="l" t="t" r="r" b="b"/>
              <a:pathLst>
                <a:path w="9184" h="8969" extrusionOk="0">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5"/>
            <p:cNvSpPr/>
            <p:nvPr/>
          </p:nvSpPr>
          <p:spPr>
            <a:xfrm>
              <a:off x="6749683" y="3436114"/>
              <a:ext cx="200430" cy="218010"/>
            </a:xfrm>
            <a:custGeom>
              <a:avLst/>
              <a:gdLst/>
              <a:ahLst/>
              <a:cxnLst/>
              <a:rect l="l" t="t" r="r" b="b"/>
              <a:pathLst>
                <a:path w="7650" h="8321" extrusionOk="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5"/>
            <p:cNvSpPr/>
            <p:nvPr/>
          </p:nvSpPr>
          <p:spPr>
            <a:xfrm>
              <a:off x="6774049" y="3464226"/>
              <a:ext cx="33169" cy="28244"/>
            </a:xfrm>
            <a:custGeom>
              <a:avLst/>
              <a:gdLst/>
              <a:ahLst/>
              <a:cxnLst/>
              <a:rect l="l" t="t" r="r" b="b"/>
              <a:pathLst>
                <a:path w="1266" h="1078" extrusionOk="0">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5"/>
            <p:cNvSpPr/>
            <p:nvPr/>
          </p:nvSpPr>
          <p:spPr>
            <a:xfrm>
              <a:off x="6810964" y="3355496"/>
              <a:ext cx="33169" cy="28479"/>
            </a:xfrm>
            <a:custGeom>
              <a:avLst/>
              <a:gdLst/>
              <a:ahLst/>
              <a:cxnLst/>
              <a:rect l="l" t="t" r="r" b="b"/>
              <a:pathLst>
                <a:path w="1266" h="1087" extrusionOk="0">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5"/>
            <p:cNvSpPr/>
            <p:nvPr/>
          </p:nvSpPr>
          <p:spPr>
            <a:xfrm>
              <a:off x="6866194" y="3511203"/>
              <a:ext cx="33195" cy="28401"/>
            </a:xfrm>
            <a:custGeom>
              <a:avLst/>
              <a:gdLst/>
              <a:ahLst/>
              <a:cxnLst/>
              <a:rect l="l" t="t" r="r" b="b"/>
              <a:pathLst>
                <a:path w="1267" h="1084" extrusionOk="0">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5"/>
            <p:cNvSpPr/>
            <p:nvPr/>
          </p:nvSpPr>
          <p:spPr>
            <a:xfrm>
              <a:off x="6762992" y="3556896"/>
              <a:ext cx="52505" cy="44828"/>
            </a:xfrm>
            <a:custGeom>
              <a:avLst/>
              <a:gdLst/>
              <a:ahLst/>
              <a:cxnLst/>
              <a:rect l="l" t="t" r="r" b="b"/>
              <a:pathLst>
                <a:path w="2004" h="1711" extrusionOk="0">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5"/>
            <p:cNvSpPr/>
            <p:nvPr/>
          </p:nvSpPr>
          <p:spPr>
            <a:xfrm>
              <a:off x="6953859" y="3377426"/>
              <a:ext cx="36680" cy="35003"/>
            </a:xfrm>
            <a:custGeom>
              <a:avLst/>
              <a:gdLst/>
              <a:ahLst/>
              <a:cxnLst/>
              <a:rect l="l" t="t" r="r" b="b"/>
              <a:pathLst>
                <a:path w="1400" h="1336" extrusionOk="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5"/>
            <p:cNvSpPr/>
            <p:nvPr/>
          </p:nvSpPr>
          <p:spPr>
            <a:xfrm>
              <a:off x="6977701" y="3522259"/>
              <a:ext cx="33195" cy="28479"/>
            </a:xfrm>
            <a:custGeom>
              <a:avLst/>
              <a:gdLst/>
              <a:ahLst/>
              <a:cxnLst/>
              <a:rect l="l" t="t" r="r" b="b"/>
              <a:pathLst>
                <a:path w="1267" h="1087" extrusionOk="0">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5"/>
            <p:cNvSpPr/>
            <p:nvPr/>
          </p:nvSpPr>
          <p:spPr>
            <a:xfrm>
              <a:off x="6945816" y="3652473"/>
              <a:ext cx="38462" cy="36680"/>
            </a:xfrm>
            <a:custGeom>
              <a:avLst/>
              <a:gdLst/>
              <a:ahLst/>
              <a:cxnLst/>
              <a:rect l="l" t="t" r="r" b="b"/>
              <a:pathLst>
                <a:path w="1468" h="1400" extrusionOk="0">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5"/>
            <p:cNvSpPr/>
            <p:nvPr/>
          </p:nvSpPr>
          <p:spPr>
            <a:xfrm>
              <a:off x="6810964" y="3688996"/>
              <a:ext cx="33169" cy="28479"/>
            </a:xfrm>
            <a:custGeom>
              <a:avLst/>
              <a:gdLst/>
              <a:ahLst/>
              <a:cxnLst/>
              <a:rect l="l" t="t" r="r" b="b"/>
              <a:pathLst>
                <a:path w="1266" h="1087" extrusionOk="0">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5"/>
            <p:cNvSpPr/>
            <p:nvPr/>
          </p:nvSpPr>
          <p:spPr>
            <a:xfrm>
              <a:off x="6697702" y="3640212"/>
              <a:ext cx="29894" cy="28479"/>
            </a:xfrm>
            <a:custGeom>
              <a:avLst/>
              <a:gdLst/>
              <a:ahLst/>
              <a:cxnLst/>
              <a:rect l="l" t="t" r="r" b="b"/>
              <a:pathLst>
                <a:path w="1141" h="1087" extrusionOk="0">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5"/>
            <p:cNvSpPr/>
            <p:nvPr/>
          </p:nvSpPr>
          <p:spPr>
            <a:xfrm>
              <a:off x="6644201" y="3522259"/>
              <a:ext cx="33169" cy="28479"/>
            </a:xfrm>
            <a:custGeom>
              <a:avLst/>
              <a:gdLst/>
              <a:ahLst/>
              <a:cxnLst/>
              <a:rect l="l" t="t" r="r" b="b"/>
              <a:pathLst>
                <a:path w="1266" h="1087" extrusionOk="0">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5"/>
            <p:cNvSpPr/>
            <p:nvPr/>
          </p:nvSpPr>
          <p:spPr>
            <a:xfrm>
              <a:off x="6676349" y="3383242"/>
              <a:ext cx="39457" cy="37754"/>
            </a:xfrm>
            <a:custGeom>
              <a:avLst/>
              <a:gdLst/>
              <a:ahLst/>
              <a:cxnLst/>
              <a:rect l="l" t="t" r="r" b="b"/>
              <a:pathLst>
                <a:path w="1506" h="1441" extrusionOk="0">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0" name="Google Shape;6610;p65"/>
          <p:cNvGrpSpPr/>
          <p:nvPr/>
        </p:nvGrpSpPr>
        <p:grpSpPr>
          <a:xfrm>
            <a:off x="7955145" y="2019192"/>
            <a:ext cx="365176" cy="271013"/>
            <a:chOff x="7955145" y="2019192"/>
            <a:chExt cx="365176" cy="271013"/>
          </a:xfrm>
        </p:grpSpPr>
        <p:sp>
          <p:nvSpPr>
            <p:cNvPr id="6611" name="Google Shape;6611;p65"/>
            <p:cNvSpPr/>
            <p:nvPr/>
          </p:nvSpPr>
          <p:spPr>
            <a:xfrm>
              <a:off x="7977729" y="2019192"/>
              <a:ext cx="320243" cy="271013"/>
            </a:xfrm>
            <a:custGeom>
              <a:avLst/>
              <a:gdLst/>
              <a:ahLst/>
              <a:cxnLst/>
              <a:rect l="l" t="t" r="r" b="b"/>
              <a:pathLst>
                <a:path w="12223" h="10344" extrusionOk="0">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5"/>
            <p:cNvSpPr/>
            <p:nvPr/>
          </p:nvSpPr>
          <p:spPr>
            <a:xfrm>
              <a:off x="8084468" y="2023226"/>
              <a:ext cx="213504" cy="266978"/>
            </a:xfrm>
            <a:custGeom>
              <a:avLst/>
              <a:gdLst/>
              <a:ahLst/>
              <a:cxnLst/>
              <a:rect l="l" t="t" r="r" b="b"/>
              <a:pathLst>
                <a:path w="8149" h="10190" extrusionOk="0">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5"/>
            <p:cNvSpPr/>
            <p:nvPr/>
          </p:nvSpPr>
          <p:spPr>
            <a:xfrm>
              <a:off x="8182377" y="2136437"/>
              <a:ext cx="95735" cy="76163"/>
            </a:xfrm>
            <a:custGeom>
              <a:avLst/>
              <a:gdLst/>
              <a:ahLst/>
              <a:cxnLst/>
              <a:rect l="l" t="t" r="r" b="b"/>
              <a:pathLst>
                <a:path w="3654" h="2907" extrusionOk="0">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5"/>
            <p:cNvSpPr/>
            <p:nvPr/>
          </p:nvSpPr>
          <p:spPr>
            <a:xfrm>
              <a:off x="7997327" y="2098866"/>
              <a:ext cx="191601" cy="125026"/>
            </a:xfrm>
            <a:custGeom>
              <a:avLst/>
              <a:gdLst/>
              <a:ahLst/>
              <a:cxnLst/>
              <a:rect l="l" t="t" r="r" b="b"/>
              <a:pathLst>
                <a:path w="7313" h="4772" extrusionOk="0">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5"/>
            <p:cNvSpPr/>
            <p:nvPr/>
          </p:nvSpPr>
          <p:spPr>
            <a:xfrm>
              <a:off x="8182220" y="2122917"/>
              <a:ext cx="138100" cy="76373"/>
            </a:xfrm>
            <a:custGeom>
              <a:avLst/>
              <a:gdLst/>
              <a:ahLst/>
              <a:cxnLst/>
              <a:rect l="l" t="t" r="r" b="b"/>
              <a:pathLst>
                <a:path w="5271" h="2915" extrusionOk="0">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5"/>
            <p:cNvSpPr/>
            <p:nvPr/>
          </p:nvSpPr>
          <p:spPr>
            <a:xfrm>
              <a:off x="7955145" y="2085504"/>
              <a:ext cx="234123" cy="125341"/>
            </a:xfrm>
            <a:custGeom>
              <a:avLst/>
              <a:gdLst/>
              <a:ahLst/>
              <a:cxnLst/>
              <a:rect l="l" t="t" r="r" b="b"/>
              <a:pathLst>
                <a:path w="8936" h="4784" extrusionOk="0">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65"/>
          <p:cNvGrpSpPr/>
          <p:nvPr/>
        </p:nvGrpSpPr>
        <p:grpSpPr>
          <a:xfrm>
            <a:off x="7518155" y="2009471"/>
            <a:ext cx="361927" cy="290270"/>
            <a:chOff x="7518155" y="2009471"/>
            <a:chExt cx="361927" cy="290270"/>
          </a:xfrm>
        </p:grpSpPr>
        <p:sp>
          <p:nvSpPr>
            <p:cNvPr id="6618" name="Google Shape;6618;p65"/>
            <p:cNvSpPr/>
            <p:nvPr/>
          </p:nvSpPr>
          <p:spPr>
            <a:xfrm>
              <a:off x="7518155" y="2133712"/>
              <a:ext cx="361403" cy="166029"/>
            </a:xfrm>
            <a:custGeom>
              <a:avLst/>
              <a:gdLst/>
              <a:ahLst/>
              <a:cxnLst/>
              <a:rect l="l" t="t" r="r" b="b"/>
              <a:pathLst>
                <a:path w="13794" h="6337" extrusionOk="0">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5"/>
            <p:cNvSpPr/>
            <p:nvPr/>
          </p:nvSpPr>
          <p:spPr>
            <a:xfrm>
              <a:off x="7765037" y="2147781"/>
              <a:ext cx="114782" cy="40217"/>
            </a:xfrm>
            <a:custGeom>
              <a:avLst/>
              <a:gdLst/>
              <a:ahLst/>
              <a:cxnLst/>
              <a:rect l="l" t="t" r="r" b="b"/>
              <a:pathLst>
                <a:path w="4381" h="1535" extrusionOk="0">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5"/>
            <p:cNvSpPr/>
            <p:nvPr/>
          </p:nvSpPr>
          <p:spPr>
            <a:xfrm>
              <a:off x="7518417" y="2147781"/>
              <a:ext cx="114782" cy="40217"/>
            </a:xfrm>
            <a:custGeom>
              <a:avLst/>
              <a:gdLst/>
              <a:ahLst/>
              <a:cxnLst/>
              <a:rect l="l" t="t" r="r" b="b"/>
              <a:pathLst>
                <a:path w="4381" h="1535" extrusionOk="0">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5"/>
            <p:cNvSpPr/>
            <p:nvPr/>
          </p:nvSpPr>
          <p:spPr>
            <a:xfrm>
              <a:off x="7518417" y="2133712"/>
              <a:ext cx="117533" cy="39955"/>
            </a:xfrm>
            <a:custGeom>
              <a:avLst/>
              <a:gdLst/>
              <a:ahLst/>
              <a:cxnLst/>
              <a:rect l="l" t="t" r="r" b="b"/>
              <a:pathLst>
                <a:path w="4486" h="1525" extrusionOk="0">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5"/>
            <p:cNvSpPr/>
            <p:nvPr/>
          </p:nvSpPr>
          <p:spPr>
            <a:xfrm>
              <a:off x="7762548" y="2133712"/>
              <a:ext cx="117533" cy="39955"/>
            </a:xfrm>
            <a:custGeom>
              <a:avLst/>
              <a:gdLst/>
              <a:ahLst/>
              <a:cxnLst/>
              <a:rect l="l" t="t" r="r" b="b"/>
              <a:pathLst>
                <a:path w="4486" h="1525" extrusionOk="0">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5"/>
            <p:cNvSpPr/>
            <p:nvPr/>
          </p:nvSpPr>
          <p:spPr>
            <a:xfrm>
              <a:off x="7604536" y="2228896"/>
              <a:ext cx="22139" cy="18916"/>
            </a:xfrm>
            <a:custGeom>
              <a:avLst/>
              <a:gdLst/>
              <a:ahLst/>
              <a:cxnLst/>
              <a:rect l="l" t="t" r="r" b="b"/>
              <a:pathLst>
                <a:path w="845" h="722" extrusionOk="0">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5"/>
            <p:cNvSpPr/>
            <p:nvPr/>
          </p:nvSpPr>
          <p:spPr>
            <a:xfrm>
              <a:off x="7526696" y="2253000"/>
              <a:ext cx="22113" cy="18916"/>
            </a:xfrm>
            <a:custGeom>
              <a:avLst/>
              <a:gdLst/>
              <a:ahLst/>
              <a:cxnLst/>
              <a:rect l="l" t="t" r="r" b="b"/>
              <a:pathLst>
                <a:path w="844" h="722" extrusionOk="0">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5"/>
            <p:cNvSpPr/>
            <p:nvPr/>
          </p:nvSpPr>
          <p:spPr>
            <a:xfrm>
              <a:off x="7550564" y="2206286"/>
              <a:ext cx="22113" cy="18943"/>
            </a:xfrm>
            <a:custGeom>
              <a:avLst/>
              <a:gdLst/>
              <a:ahLst/>
              <a:cxnLst/>
              <a:rect l="l" t="t" r="r" b="b"/>
              <a:pathLst>
                <a:path w="844" h="723" extrusionOk="0">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5"/>
            <p:cNvSpPr/>
            <p:nvPr/>
          </p:nvSpPr>
          <p:spPr>
            <a:xfrm>
              <a:off x="7768286" y="2228896"/>
              <a:ext cx="21877" cy="18916"/>
            </a:xfrm>
            <a:custGeom>
              <a:avLst/>
              <a:gdLst/>
              <a:ahLst/>
              <a:cxnLst/>
              <a:rect l="l" t="t" r="r" b="b"/>
              <a:pathLst>
                <a:path w="835" h="722" extrusionOk="0">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5"/>
            <p:cNvSpPr/>
            <p:nvPr/>
          </p:nvSpPr>
          <p:spPr>
            <a:xfrm>
              <a:off x="7845891" y="2253000"/>
              <a:ext cx="22113" cy="18916"/>
            </a:xfrm>
            <a:custGeom>
              <a:avLst/>
              <a:gdLst/>
              <a:ahLst/>
              <a:cxnLst/>
              <a:rect l="l" t="t" r="r" b="b"/>
              <a:pathLst>
                <a:path w="844" h="722" extrusionOk="0">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5"/>
            <p:cNvSpPr/>
            <p:nvPr/>
          </p:nvSpPr>
          <p:spPr>
            <a:xfrm>
              <a:off x="7822022" y="2206286"/>
              <a:ext cx="22139" cy="18943"/>
            </a:xfrm>
            <a:custGeom>
              <a:avLst/>
              <a:gdLst/>
              <a:ahLst/>
              <a:cxnLst/>
              <a:rect l="l" t="t" r="r" b="b"/>
              <a:pathLst>
                <a:path w="845" h="723" extrusionOk="0">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5"/>
            <p:cNvSpPr/>
            <p:nvPr/>
          </p:nvSpPr>
          <p:spPr>
            <a:xfrm>
              <a:off x="7636500" y="2009471"/>
              <a:ext cx="125026" cy="206901"/>
            </a:xfrm>
            <a:custGeom>
              <a:avLst/>
              <a:gdLst/>
              <a:ahLst/>
              <a:cxnLst/>
              <a:rect l="l" t="t" r="r" b="b"/>
              <a:pathLst>
                <a:path w="4772" h="7897" extrusionOk="0">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5"/>
            <p:cNvSpPr/>
            <p:nvPr/>
          </p:nvSpPr>
          <p:spPr>
            <a:xfrm>
              <a:off x="7688167" y="2009471"/>
              <a:ext cx="73412" cy="206639"/>
            </a:xfrm>
            <a:custGeom>
              <a:avLst/>
              <a:gdLst/>
              <a:ahLst/>
              <a:cxnLst/>
              <a:rect l="l" t="t" r="r" b="b"/>
              <a:pathLst>
                <a:path w="2802" h="7887" extrusionOk="0">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1" name="Google Shape;6631;p65"/>
          <p:cNvGrpSpPr/>
          <p:nvPr/>
        </p:nvGrpSpPr>
        <p:grpSpPr>
          <a:xfrm>
            <a:off x="7079672" y="1991053"/>
            <a:ext cx="362163" cy="327264"/>
            <a:chOff x="7079672" y="1991053"/>
            <a:chExt cx="362163" cy="327264"/>
          </a:xfrm>
        </p:grpSpPr>
        <p:sp>
          <p:nvSpPr>
            <p:cNvPr id="6632" name="Google Shape;6632;p65"/>
            <p:cNvSpPr/>
            <p:nvPr/>
          </p:nvSpPr>
          <p:spPr>
            <a:xfrm>
              <a:off x="7418202" y="2117651"/>
              <a:ext cx="23632" cy="200666"/>
            </a:xfrm>
            <a:custGeom>
              <a:avLst/>
              <a:gdLst/>
              <a:ahLst/>
              <a:cxnLst/>
              <a:rect l="l" t="t" r="r" b="b"/>
              <a:pathLst>
                <a:path w="902" h="7659" extrusionOk="0">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5"/>
            <p:cNvSpPr/>
            <p:nvPr/>
          </p:nvSpPr>
          <p:spPr>
            <a:xfrm>
              <a:off x="7423992" y="2117651"/>
              <a:ext cx="17842" cy="200666"/>
            </a:xfrm>
            <a:custGeom>
              <a:avLst/>
              <a:gdLst/>
              <a:ahLst/>
              <a:cxnLst/>
              <a:rect l="l" t="t" r="r" b="b"/>
              <a:pathLst>
                <a:path w="681" h="7659" extrusionOk="0">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5"/>
            <p:cNvSpPr/>
            <p:nvPr/>
          </p:nvSpPr>
          <p:spPr>
            <a:xfrm>
              <a:off x="7103540" y="2161353"/>
              <a:ext cx="104748" cy="94687"/>
            </a:xfrm>
            <a:custGeom>
              <a:avLst/>
              <a:gdLst/>
              <a:ahLst/>
              <a:cxnLst/>
              <a:rect l="l" t="t" r="r" b="b"/>
              <a:pathLst>
                <a:path w="3998" h="3614" extrusionOk="0">
                  <a:moveTo>
                    <a:pt x="0" y="0"/>
                  </a:moveTo>
                  <a:lnTo>
                    <a:pt x="0" y="3614"/>
                  </a:lnTo>
                  <a:lnTo>
                    <a:pt x="3997" y="3614"/>
                  </a:lnTo>
                  <a:lnTo>
                    <a:pt x="3997" y="0"/>
                  </a:lnTo>
                  <a:close/>
                </a:path>
              </a:pathLst>
            </a:custGeom>
            <a:solidFill>
              <a:srgbClr val="D2D9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5"/>
            <p:cNvSpPr/>
            <p:nvPr/>
          </p:nvSpPr>
          <p:spPr>
            <a:xfrm>
              <a:off x="7190419" y="2161353"/>
              <a:ext cx="17868" cy="94687"/>
            </a:xfrm>
            <a:custGeom>
              <a:avLst/>
              <a:gdLst/>
              <a:ahLst/>
              <a:cxnLst/>
              <a:rect l="l" t="t" r="r" b="b"/>
              <a:pathLst>
                <a:path w="682" h="3614" extrusionOk="0">
                  <a:moveTo>
                    <a:pt x="1" y="0"/>
                  </a:moveTo>
                  <a:lnTo>
                    <a:pt x="1" y="3614"/>
                  </a:lnTo>
                  <a:lnTo>
                    <a:pt x="681" y="3614"/>
                  </a:lnTo>
                  <a:lnTo>
                    <a:pt x="681" y="0"/>
                  </a:lnTo>
                  <a:close/>
                </a:path>
              </a:pathLst>
            </a:custGeom>
            <a:solidFill>
              <a:srgbClr val="CF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5"/>
            <p:cNvSpPr/>
            <p:nvPr/>
          </p:nvSpPr>
          <p:spPr>
            <a:xfrm>
              <a:off x="7103540" y="2090010"/>
              <a:ext cx="71343" cy="71369"/>
            </a:xfrm>
            <a:custGeom>
              <a:avLst/>
              <a:gdLst/>
              <a:ahLst/>
              <a:cxnLst/>
              <a:rect l="l" t="t" r="r" b="b"/>
              <a:pathLst>
                <a:path w="2723" h="2724" extrusionOk="0">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5"/>
            <p:cNvSpPr/>
            <p:nvPr/>
          </p:nvSpPr>
          <p:spPr>
            <a:xfrm>
              <a:off x="7103540" y="2090010"/>
              <a:ext cx="71343" cy="71369"/>
            </a:xfrm>
            <a:custGeom>
              <a:avLst/>
              <a:gdLst/>
              <a:ahLst/>
              <a:cxnLst/>
              <a:rect l="l" t="t" r="r" b="b"/>
              <a:pathLst>
                <a:path w="2723" h="2724" extrusionOk="0">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5"/>
            <p:cNvSpPr/>
            <p:nvPr/>
          </p:nvSpPr>
          <p:spPr>
            <a:xfrm>
              <a:off x="7139198" y="2256013"/>
              <a:ext cx="16847" cy="62304"/>
            </a:xfrm>
            <a:custGeom>
              <a:avLst/>
              <a:gdLst/>
              <a:ahLst/>
              <a:cxnLst/>
              <a:rect l="l" t="t" r="r" b="b"/>
              <a:pathLst>
                <a:path w="643" h="2378" extrusionOk="0">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5"/>
            <p:cNvSpPr/>
            <p:nvPr/>
          </p:nvSpPr>
          <p:spPr>
            <a:xfrm>
              <a:off x="7193930" y="2002424"/>
              <a:ext cx="11083" cy="38147"/>
            </a:xfrm>
            <a:custGeom>
              <a:avLst/>
              <a:gdLst/>
              <a:ahLst/>
              <a:cxnLst/>
              <a:rect l="l" t="t" r="r" b="b"/>
              <a:pathLst>
                <a:path w="423" h="1456" extrusionOk="0">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5"/>
            <p:cNvSpPr/>
            <p:nvPr/>
          </p:nvSpPr>
          <p:spPr>
            <a:xfrm>
              <a:off x="7193930" y="2072063"/>
              <a:ext cx="11083" cy="47108"/>
            </a:xfrm>
            <a:custGeom>
              <a:avLst/>
              <a:gdLst/>
              <a:ahLst/>
              <a:cxnLst/>
              <a:rect l="l" t="t" r="r" b="b"/>
              <a:pathLst>
                <a:path w="423" h="1798" extrusionOk="0">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5"/>
            <p:cNvSpPr/>
            <p:nvPr/>
          </p:nvSpPr>
          <p:spPr>
            <a:xfrm>
              <a:off x="7177371" y="2029488"/>
              <a:ext cx="43964" cy="47998"/>
            </a:xfrm>
            <a:custGeom>
              <a:avLst/>
              <a:gdLst/>
              <a:ahLst/>
              <a:cxnLst/>
              <a:rect l="l" t="t" r="r" b="b"/>
              <a:pathLst>
                <a:path w="1678" h="1832" extrusionOk="0">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5"/>
            <p:cNvSpPr/>
            <p:nvPr/>
          </p:nvSpPr>
          <p:spPr>
            <a:xfrm>
              <a:off x="7197205" y="2029488"/>
              <a:ext cx="24130" cy="47998"/>
            </a:xfrm>
            <a:custGeom>
              <a:avLst/>
              <a:gdLst/>
              <a:ahLst/>
              <a:cxnLst/>
              <a:rect l="l" t="t" r="r" b="b"/>
              <a:pathLst>
                <a:path w="921" h="1832" extrusionOk="0">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5"/>
            <p:cNvSpPr/>
            <p:nvPr/>
          </p:nvSpPr>
          <p:spPr>
            <a:xfrm>
              <a:off x="7208261" y="2145528"/>
              <a:ext cx="209705" cy="129611"/>
            </a:xfrm>
            <a:custGeom>
              <a:avLst/>
              <a:gdLst/>
              <a:ahLst/>
              <a:cxnLst/>
              <a:rect l="l" t="t" r="r" b="b"/>
              <a:pathLst>
                <a:path w="8004" h="4947" extrusionOk="0">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5"/>
            <p:cNvSpPr/>
            <p:nvPr/>
          </p:nvSpPr>
          <p:spPr>
            <a:xfrm>
              <a:off x="7391321" y="2145528"/>
              <a:ext cx="26645" cy="129611"/>
            </a:xfrm>
            <a:custGeom>
              <a:avLst/>
              <a:gdLst/>
              <a:ahLst/>
              <a:cxnLst/>
              <a:rect l="l" t="t" r="r" b="b"/>
              <a:pathLst>
                <a:path w="1017" h="4947" extrusionOk="0">
                  <a:moveTo>
                    <a:pt x="1" y="0"/>
                  </a:moveTo>
                  <a:lnTo>
                    <a:pt x="1" y="4946"/>
                  </a:lnTo>
                  <a:lnTo>
                    <a:pt x="1017" y="4946"/>
                  </a:lnTo>
                  <a:lnTo>
                    <a:pt x="1017"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5"/>
            <p:cNvSpPr/>
            <p:nvPr/>
          </p:nvSpPr>
          <p:spPr>
            <a:xfrm>
              <a:off x="7139198" y="1991053"/>
              <a:ext cx="88189" cy="122092"/>
            </a:xfrm>
            <a:custGeom>
              <a:avLst/>
              <a:gdLst/>
              <a:ahLst/>
              <a:cxnLst/>
              <a:rect l="l" t="t" r="r" b="b"/>
              <a:pathLst>
                <a:path w="3366" h="4660" extrusionOk="0">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5"/>
            <p:cNvSpPr/>
            <p:nvPr/>
          </p:nvSpPr>
          <p:spPr>
            <a:xfrm>
              <a:off x="7079672" y="2018406"/>
              <a:ext cx="23894" cy="299911"/>
            </a:xfrm>
            <a:custGeom>
              <a:avLst/>
              <a:gdLst/>
              <a:ahLst/>
              <a:cxnLst/>
              <a:rect l="l" t="t" r="r" b="b"/>
              <a:pathLst>
                <a:path w="912" h="11447" extrusionOk="0">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5"/>
            <p:cNvSpPr/>
            <p:nvPr/>
          </p:nvSpPr>
          <p:spPr>
            <a:xfrm>
              <a:off x="7085698" y="2018379"/>
              <a:ext cx="17868" cy="299938"/>
            </a:xfrm>
            <a:custGeom>
              <a:avLst/>
              <a:gdLst/>
              <a:ahLst/>
              <a:cxnLst/>
              <a:rect l="l" t="t" r="r" b="b"/>
              <a:pathLst>
                <a:path w="682" h="11448" extrusionOk="0">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8" name="Google Shape;6648;p65"/>
          <p:cNvGrpSpPr/>
          <p:nvPr/>
        </p:nvGrpSpPr>
        <p:grpSpPr>
          <a:xfrm>
            <a:off x="6641188" y="2035514"/>
            <a:ext cx="361901" cy="238132"/>
            <a:chOff x="6641188" y="2035514"/>
            <a:chExt cx="361901" cy="238132"/>
          </a:xfrm>
        </p:grpSpPr>
        <p:sp>
          <p:nvSpPr>
            <p:cNvPr id="6649" name="Google Shape;6649;p65"/>
            <p:cNvSpPr/>
            <p:nvPr/>
          </p:nvSpPr>
          <p:spPr>
            <a:xfrm>
              <a:off x="6641188" y="2035514"/>
              <a:ext cx="361901" cy="220787"/>
            </a:xfrm>
            <a:custGeom>
              <a:avLst/>
              <a:gdLst/>
              <a:ahLst/>
              <a:cxnLst/>
              <a:rect l="l" t="t" r="r" b="b"/>
              <a:pathLst>
                <a:path w="13813" h="8427" extrusionOk="0">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5"/>
            <p:cNvSpPr/>
            <p:nvPr/>
          </p:nvSpPr>
          <p:spPr>
            <a:xfrm>
              <a:off x="6641188" y="2035514"/>
              <a:ext cx="361901" cy="220787"/>
            </a:xfrm>
            <a:custGeom>
              <a:avLst/>
              <a:gdLst/>
              <a:ahLst/>
              <a:cxnLst/>
              <a:rect l="l" t="t" r="r" b="b"/>
              <a:pathLst>
                <a:path w="13813" h="8427" extrusionOk="0">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5"/>
            <p:cNvSpPr/>
            <p:nvPr/>
          </p:nvSpPr>
          <p:spPr>
            <a:xfrm>
              <a:off x="6681615" y="2256275"/>
              <a:ext cx="65579" cy="17371"/>
            </a:xfrm>
            <a:custGeom>
              <a:avLst/>
              <a:gdLst/>
              <a:ahLst/>
              <a:cxnLst/>
              <a:rect l="l" t="t" r="r" b="b"/>
              <a:pathLst>
                <a:path w="2503" h="663" extrusionOk="0">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5"/>
            <p:cNvSpPr/>
            <p:nvPr/>
          </p:nvSpPr>
          <p:spPr>
            <a:xfrm>
              <a:off x="6897084" y="2256275"/>
              <a:ext cx="65579" cy="17371"/>
            </a:xfrm>
            <a:custGeom>
              <a:avLst/>
              <a:gdLst/>
              <a:ahLst/>
              <a:cxnLst/>
              <a:rect l="l" t="t" r="r" b="b"/>
              <a:pathLst>
                <a:path w="2503" h="663" extrusionOk="0">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5"/>
            <p:cNvSpPr/>
            <p:nvPr/>
          </p:nvSpPr>
          <p:spPr>
            <a:xfrm>
              <a:off x="6666288" y="2064151"/>
              <a:ext cx="191653" cy="163776"/>
            </a:xfrm>
            <a:custGeom>
              <a:avLst/>
              <a:gdLst/>
              <a:ahLst/>
              <a:cxnLst/>
              <a:rect l="l" t="t" r="r" b="b"/>
              <a:pathLst>
                <a:path w="7315" h="6251" extrusionOk="0">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5"/>
            <p:cNvSpPr/>
            <p:nvPr/>
          </p:nvSpPr>
          <p:spPr>
            <a:xfrm>
              <a:off x="6666288" y="2063653"/>
              <a:ext cx="191915" cy="164274"/>
            </a:xfrm>
            <a:custGeom>
              <a:avLst/>
              <a:gdLst/>
              <a:ahLst/>
              <a:cxnLst/>
              <a:rect l="l" t="t" r="r" b="b"/>
              <a:pathLst>
                <a:path w="7325" h="6270" extrusionOk="0">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5"/>
            <p:cNvSpPr/>
            <p:nvPr/>
          </p:nvSpPr>
          <p:spPr>
            <a:xfrm>
              <a:off x="6892315" y="2171387"/>
              <a:ext cx="75115" cy="64321"/>
            </a:xfrm>
            <a:custGeom>
              <a:avLst/>
              <a:gdLst/>
              <a:ahLst/>
              <a:cxnLst/>
              <a:rect l="l" t="t" r="r" b="b"/>
              <a:pathLst>
                <a:path w="2867" h="2455" extrusionOk="0">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5"/>
            <p:cNvSpPr/>
            <p:nvPr/>
          </p:nvSpPr>
          <p:spPr>
            <a:xfrm>
              <a:off x="6925485" y="2171387"/>
              <a:ext cx="44461" cy="64111"/>
            </a:xfrm>
            <a:custGeom>
              <a:avLst/>
              <a:gdLst/>
              <a:ahLst/>
              <a:cxnLst/>
              <a:rect l="l" t="t" r="r" b="b"/>
              <a:pathLst>
                <a:path w="1697" h="2447" extrusionOk="0">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5"/>
            <p:cNvSpPr/>
            <p:nvPr/>
          </p:nvSpPr>
          <p:spPr>
            <a:xfrm>
              <a:off x="6889302" y="2064151"/>
              <a:ext cx="40715" cy="19624"/>
            </a:xfrm>
            <a:custGeom>
              <a:avLst/>
              <a:gdLst/>
              <a:ahLst/>
              <a:cxnLst/>
              <a:rect l="l" t="t" r="r" b="b"/>
              <a:pathLst>
                <a:path w="1554" h="749" extrusionOk="0">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5"/>
            <p:cNvSpPr/>
            <p:nvPr/>
          </p:nvSpPr>
          <p:spPr>
            <a:xfrm>
              <a:off x="6908402" y="2063889"/>
              <a:ext cx="21615" cy="19886"/>
            </a:xfrm>
            <a:custGeom>
              <a:avLst/>
              <a:gdLst/>
              <a:ahLst/>
              <a:cxnLst/>
              <a:rect l="l" t="t" r="r" b="b"/>
              <a:pathLst>
                <a:path w="825" h="759" extrusionOk="0">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5"/>
            <p:cNvSpPr/>
            <p:nvPr/>
          </p:nvSpPr>
          <p:spPr>
            <a:xfrm>
              <a:off x="6889302" y="2099049"/>
              <a:ext cx="40715" cy="19624"/>
            </a:xfrm>
            <a:custGeom>
              <a:avLst/>
              <a:gdLst/>
              <a:ahLst/>
              <a:cxnLst/>
              <a:rect l="l" t="t" r="r" b="b"/>
              <a:pathLst>
                <a:path w="1554" h="749" extrusionOk="0">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5"/>
            <p:cNvSpPr/>
            <p:nvPr/>
          </p:nvSpPr>
          <p:spPr>
            <a:xfrm>
              <a:off x="6889302" y="2133974"/>
              <a:ext cx="40715" cy="19598"/>
            </a:xfrm>
            <a:custGeom>
              <a:avLst/>
              <a:gdLst/>
              <a:ahLst/>
              <a:cxnLst/>
              <a:rect l="l" t="t" r="r" b="b"/>
              <a:pathLst>
                <a:path w="1554" h="748" extrusionOk="0">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5"/>
            <p:cNvSpPr/>
            <p:nvPr/>
          </p:nvSpPr>
          <p:spPr>
            <a:xfrm>
              <a:off x="6908402" y="2099049"/>
              <a:ext cx="21615" cy="19624"/>
            </a:xfrm>
            <a:custGeom>
              <a:avLst/>
              <a:gdLst/>
              <a:ahLst/>
              <a:cxnLst/>
              <a:rect l="l" t="t" r="r" b="b"/>
              <a:pathLst>
                <a:path w="825" h="749" extrusionOk="0">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5"/>
            <p:cNvSpPr/>
            <p:nvPr/>
          </p:nvSpPr>
          <p:spPr>
            <a:xfrm>
              <a:off x="6908402" y="2133974"/>
              <a:ext cx="21615" cy="19598"/>
            </a:xfrm>
            <a:custGeom>
              <a:avLst/>
              <a:gdLst/>
              <a:ahLst/>
              <a:cxnLst/>
              <a:rect l="l" t="t" r="r" b="b"/>
              <a:pathLst>
                <a:path w="825" h="748" extrusionOk="0">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5"/>
            <p:cNvSpPr/>
            <p:nvPr/>
          </p:nvSpPr>
          <p:spPr>
            <a:xfrm>
              <a:off x="6947833" y="2064151"/>
              <a:ext cx="33405" cy="89421"/>
            </a:xfrm>
            <a:custGeom>
              <a:avLst/>
              <a:gdLst/>
              <a:ahLst/>
              <a:cxnLst/>
              <a:rect l="l" t="t" r="r" b="b"/>
              <a:pathLst>
                <a:path w="1275" h="3413" extrusionOk="0">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5"/>
            <p:cNvSpPr/>
            <p:nvPr/>
          </p:nvSpPr>
          <p:spPr>
            <a:xfrm>
              <a:off x="6960645" y="2063889"/>
              <a:ext cx="20593" cy="89683"/>
            </a:xfrm>
            <a:custGeom>
              <a:avLst/>
              <a:gdLst/>
              <a:ahLst/>
              <a:cxnLst/>
              <a:rect l="l" t="t" r="r" b="b"/>
              <a:pathLst>
                <a:path w="786" h="3423" extrusionOk="0">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5"/>
            <p:cNvSpPr/>
            <p:nvPr/>
          </p:nvSpPr>
          <p:spPr>
            <a:xfrm>
              <a:off x="6816728" y="2076203"/>
              <a:ext cx="31676" cy="11083"/>
            </a:xfrm>
            <a:custGeom>
              <a:avLst/>
              <a:gdLst/>
              <a:ahLst/>
              <a:cxnLst/>
              <a:rect l="l" t="t" r="r" b="b"/>
              <a:pathLst>
                <a:path w="1209" h="423" extrusionOk="0">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5"/>
            <p:cNvSpPr/>
            <p:nvPr/>
          </p:nvSpPr>
          <p:spPr>
            <a:xfrm>
              <a:off x="6677842" y="2076203"/>
              <a:ext cx="15353" cy="11083"/>
            </a:xfrm>
            <a:custGeom>
              <a:avLst/>
              <a:gdLst/>
              <a:ahLst/>
              <a:cxnLst/>
              <a:rect l="l" t="t" r="r" b="b"/>
              <a:pathLst>
                <a:path w="586" h="423" extrusionOk="0">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5"/>
            <p:cNvSpPr/>
            <p:nvPr/>
          </p:nvSpPr>
          <p:spPr>
            <a:xfrm>
              <a:off x="6685126" y="2100569"/>
              <a:ext cx="155995" cy="90678"/>
            </a:xfrm>
            <a:custGeom>
              <a:avLst/>
              <a:gdLst/>
              <a:ahLst/>
              <a:cxnLst/>
              <a:rect l="l" t="t" r="r" b="b"/>
              <a:pathLst>
                <a:path w="5954" h="3461" extrusionOk="0">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8" name="Google Shape;6668;p65"/>
          <p:cNvGrpSpPr/>
          <p:nvPr/>
        </p:nvGrpSpPr>
        <p:grpSpPr>
          <a:xfrm>
            <a:off x="6202443" y="1986677"/>
            <a:ext cx="362425" cy="335884"/>
            <a:chOff x="6202443" y="1986677"/>
            <a:chExt cx="362425" cy="335884"/>
          </a:xfrm>
        </p:grpSpPr>
        <p:sp>
          <p:nvSpPr>
            <p:cNvPr id="6669" name="Google Shape;6669;p65"/>
            <p:cNvSpPr/>
            <p:nvPr/>
          </p:nvSpPr>
          <p:spPr>
            <a:xfrm>
              <a:off x="6202705" y="2077460"/>
              <a:ext cx="202945" cy="244891"/>
            </a:xfrm>
            <a:custGeom>
              <a:avLst/>
              <a:gdLst/>
              <a:ahLst/>
              <a:cxnLst/>
              <a:rect l="l" t="t" r="r" b="b"/>
              <a:pathLst>
                <a:path w="7746" h="9347" extrusionOk="0">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5"/>
            <p:cNvSpPr/>
            <p:nvPr/>
          </p:nvSpPr>
          <p:spPr>
            <a:xfrm>
              <a:off x="6202443" y="2077460"/>
              <a:ext cx="202185" cy="244891"/>
            </a:xfrm>
            <a:custGeom>
              <a:avLst/>
              <a:gdLst/>
              <a:ahLst/>
              <a:cxnLst/>
              <a:rect l="l" t="t" r="r" b="b"/>
              <a:pathLst>
                <a:path w="7717" h="9347" extrusionOk="0">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5"/>
            <p:cNvSpPr/>
            <p:nvPr/>
          </p:nvSpPr>
          <p:spPr>
            <a:xfrm>
              <a:off x="6248398" y="2055610"/>
              <a:ext cx="111298" cy="22139"/>
            </a:xfrm>
            <a:custGeom>
              <a:avLst/>
              <a:gdLst/>
              <a:ahLst/>
              <a:cxnLst/>
              <a:rect l="l" t="t" r="r" b="b"/>
              <a:pathLst>
                <a:path w="4248" h="845" extrusionOk="0">
                  <a:moveTo>
                    <a:pt x="1" y="1"/>
                  </a:moveTo>
                  <a:lnTo>
                    <a:pt x="1" y="844"/>
                  </a:lnTo>
                  <a:lnTo>
                    <a:pt x="4247" y="844"/>
                  </a:lnTo>
                  <a:lnTo>
                    <a:pt x="4247" y="1"/>
                  </a:ln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5"/>
            <p:cNvSpPr/>
            <p:nvPr/>
          </p:nvSpPr>
          <p:spPr>
            <a:xfrm>
              <a:off x="6331295" y="2055610"/>
              <a:ext cx="28401" cy="22139"/>
            </a:xfrm>
            <a:custGeom>
              <a:avLst/>
              <a:gdLst/>
              <a:ahLst/>
              <a:cxnLst/>
              <a:rect l="l" t="t" r="r" b="b"/>
              <a:pathLst>
                <a:path w="1084" h="845" extrusionOk="0">
                  <a:moveTo>
                    <a:pt x="0" y="1"/>
                  </a:moveTo>
                  <a:lnTo>
                    <a:pt x="0" y="844"/>
                  </a:lnTo>
                  <a:lnTo>
                    <a:pt x="1083" y="844"/>
                  </a:lnTo>
                  <a:lnTo>
                    <a:pt x="1083" y="1"/>
                  </a:ln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5"/>
            <p:cNvSpPr/>
            <p:nvPr/>
          </p:nvSpPr>
          <p:spPr>
            <a:xfrm>
              <a:off x="6225290" y="1992834"/>
              <a:ext cx="157514" cy="62801"/>
            </a:xfrm>
            <a:custGeom>
              <a:avLst/>
              <a:gdLst/>
              <a:ahLst/>
              <a:cxnLst/>
              <a:rect l="l" t="t" r="r" b="b"/>
              <a:pathLst>
                <a:path w="6012" h="2397" extrusionOk="0">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5"/>
            <p:cNvSpPr/>
            <p:nvPr/>
          </p:nvSpPr>
          <p:spPr>
            <a:xfrm>
              <a:off x="6343085" y="1992572"/>
              <a:ext cx="39719" cy="63063"/>
            </a:xfrm>
            <a:custGeom>
              <a:avLst/>
              <a:gdLst/>
              <a:ahLst/>
              <a:cxnLst/>
              <a:rect l="l" t="t" r="r" b="b"/>
              <a:pathLst>
                <a:path w="1516" h="2407" extrusionOk="0">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5"/>
            <p:cNvSpPr/>
            <p:nvPr/>
          </p:nvSpPr>
          <p:spPr>
            <a:xfrm>
              <a:off x="6222539" y="2138978"/>
              <a:ext cx="142685" cy="122223"/>
            </a:xfrm>
            <a:custGeom>
              <a:avLst/>
              <a:gdLst/>
              <a:ahLst/>
              <a:cxnLst/>
              <a:rect l="l" t="t" r="r" b="b"/>
              <a:pathLst>
                <a:path w="5446" h="4665" extrusionOk="0">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5"/>
            <p:cNvSpPr/>
            <p:nvPr/>
          </p:nvSpPr>
          <p:spPr>
            <a:xfrm>
              <a:off x="6253926" y="2149799"/>
              <a:ext cx="121070" cy="111586"/>
            </a:xfrm>
            <a:custGeom>
              <a:avLst/>
              <a:gdLst/>
              <a:ahLst/>
              <a:cxnLst/>
              <a:rect l="l" t="t" r="r" b="b"/>
              <a:pathLst>
                <a:path w="4621" h="4259" extrusionOk="0">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5"/>
            <p:cNvSpPr/>
            <p:nvPr/>
          </p:nvSpPr>
          <p:spPr>
            <a:xfrm>
              <a:off x="6355137" y="2176654"/>
              <a:ext cx="170562" cy="145908"/>
            </a:xfrm>
            <a:custGeom>
              <a:avLst/>
              <a:gdLst/>
              <a:ahLst/>
              <a:cxnLst/>
              <a:rect l="l" t="t" r="r" b="b"/>
              <a:pathLst>
                <a:path w="6510" h="5569" extrusionOk="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5"/>
            <p:cNvSpPr/>
            <p:nvPr/>
          </p:nvSpPr>
          <p:spPr>
            <a:xfrm>
              <a:off x="6394568" y="2191483"/>
              <a:ext cx="141166" cy="131026"/>
            </a:xfrm>
            <a:custGeom>
              <a:avLst/>
              <a:gdLst/>
              <a:ahLst/>
              <a:cxnLst/>
              <a:rect l="l" t="t" r="r" b="b"/>
              <a:pathLst>
                <a:path w="5388" h="5001" extrusionOk="0">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5"/>
            <p:cNvSpPr/>
            <p:nvPr/>
          </p:nvSpPr>
          <p:spPr>
            <a:xfrm>
              <a:off x="6402611" y="2199002"/>
              <a:ext cx="109516" cy="109542"/>
            </a:xfrm>
            <a:custGeom>
              <a:avLst/>
              <a:gdLst/>
              <a:ahLst/>
              <a:cxnLst/>
              <a:rect l="l" t="t" r="r" b="b"/>
              <a:pathLst>
                <a:path w="4180" h="4181" extrusionOk="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5"/>
            <p:cNvSpPr/>
            <p:nvPr/>
          </p:nvSpPr>
          <p:spPr>
            <a:xfrm>
              <a:off x="6451841" y="2085320"/>
              <a:ext cx="113027" cy="215181"/>
            </a:xfrm>
            <a:custGeom>
              <a:avLst/>
              <a:gdLst/>
              <a:ahLst/>
              <a:cxnLst/>
              <a:rect l="l" t="t" r="r" b="b"/>
              <a:pathLst>
                <a:path w="4314" h="8213" extrusionOk="0">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5"/>
            <p:cNvSpPr/>
            <p:nvPr/>
          </p:nvSpPr>
          <p:spPr>
            <a:xfrm>
              <a:off x="6497796" y="2085242"/>
              <a:ext cx="66810" cy="215259"/>
            </a:xfrm>
            <a:custGeom>
              <a:avLst/>
              <a:gdLst/>
              <a:ahLst/>
              <a:cxnLst/>
              <a:rect l="l" t="t" r="r" b="b"/>
              <a:pathLst>
                <a:path w="2550" h="8216" extrusionOk="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5"/>
            <p:cNvSpPr/>
            <p:nvPr/>
          </p:nvSpPr>
          <p:spPr>
            <a:xfrm>
              <a:off x="6498791" y="2192740"/>
              <a:ext cx="66076" cy="107761"/>
            </a:xfrm>
            <a:custGeom>
              <a:avLst/>
              <a:gdLst/>
              <a:ahLst/>
              <a:cxnLst/>
              <a:rect l="l" t="t" r="r" b="b"/>
              <a:pathLst>
                <a:path w="2522" h="4113" extrusionOk="0">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5"/>
            <p:cNvSpPr/>
            <p:nvPr/>
          </p:nvSpPr>
          <p:spPr>
            <a:xfrm>
              <a:off x="6504555" y="2192740"/>
              <a:ext cx="60050" cy="107761"/>
            </a:xfrm>
            <a:custGeom>
              <a:avLst/>
              <a:gdLst/>
              <a:ahLst/>
              <a:cxnLst/>
              <a:rect l="l" t="t" r="r" b="b"/>
              <a:pathLst>
                <a:path w="2292" h="4113" extrusionOk="0">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5"/>
            <p:cNvSpPr/>
            <p:nvPr/>
          </p:nvSpPr>
          <p:spPr>
            <a:xfrm>
              <a:off x="6268493" y="2166226"/>
              <a:ext cx="71343" cy="67596"/>
            </a:xfrm>
            <a:custGeom>
              <a:avLst/>
              <a:gdLst/>
              <a:ahLst/>
              <a:cxnLst/>
              <a:rect l="l" t="t" r="r" b="b"/>
              <a:pathLst>
                <a:path w="2723" h="2580" extrusionOk="0">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5"/>
            <p:cNvSpPr/>
            <p:nvPr/>
          </p:nvSpPr>
          <p:spPr>
            <a:xfrm>
              <a:off x="6258459" y="1986677"/>
              <a:ext cx="11318" cy="74487"/>
            </a:xfrm>
            <a:custGeom>
              <a:avLst/>
              <a:gdLst/>
              <a:ahLst/>
              <a:cxnLst/>
              <a:rect l="l" t="t" r="r" b="b"/>
              <a:pathLst>
                <a:path w="432" h="2843" extrusionOk="0">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5"/>
            <p:cNvSpPr/>
            <p:nvPr/>
          </p:nvSpPr>
          <p:spPr>
            <a:xfrm>
              <a:off x="6298623" y="1986677"/>
              <a:ext cx="11345" cy="74487"/>
            </a:xfrm>
            <a:custGeom>
              <a:avLst/>
              <a:gdLst/>
              <a:ahLst/>
              <a:cxnLst/>
              <a:rect l="l" t="t" r="r" b="b"/>
              <a:pathLst>
                <a:path w="433" h="2843" extrusionOk="0">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5"/>
            <p:cNvSpPr/>
            <p:nvPr/>
          </p:nvSpPr>
          <p:spPr>
            <a:xfrm>
              <a:off x="6338814" y="1986677"/>
              <a:ext cx="11318" cy="74487"/>
            </a:xfrm>
            <a:custGeom>
              <a:avLst/>
              <a:gdLst/>
              <a:ahLst/>
              <a:cxnLst/>
              <a:rect l="l" t="t" r="r" b="b"/>
              <a:pathLst>
                <a:path w="432" h="2843" extrusionOk="0">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5"/>
            <p:cNvSpPr/>
            <p:nvPr/>
          </p:nvSpPr>
          <p:spPr>
            <a:xfrm>
              <a:off x="6394306" y="2194286"/>
              <a:ext cx="116118" cy="111979"/>
            </a:xfrm>
            <a:custGeom>
              <a:avLst/>
              <a:gdLst/>
              <a:ahLst/>
              <a:cxnLst/>
              <a:rect l="l" t="t" r="r" b="b"/>
              <a:pathLst>
                <a:path w="4432" h="4274" extrusionOk="0">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65"/>
          <p:cNvGrpSpPr/>
          <p:nvPr/>
        </p:nvGrpSpPr>
        <p:grpSpPr>
          <a:xfrm>
            <a:off x="5764222" y="2016598"/>
            <a:ext cx="374293" cy="276069"/>
            <a:chOff x="5764222" y="2016598"/>
            <a:chExt cx="374293" cy="276069"/>
          </a:xfrm>
        </p:grpSpPr>
        <p:sp>
          <p:nvSpPr>
            <p:cNvPr id="6690" name="Google Shape;6690;p65"/>
            <p:cNvSpPr/>
            <p:nvPr/>
          </p:nvSpPr>
          <p:spPr>
            <a:xfrm>
              <a:off x="5925693" y="2209823"/>
              <a:ext cx="37440" cy="82844"/>
            </a:xfrm>
            <a:custGeom>
              <a:avLst/>
              <a:gdLst/>
              <a:ahLst/>
              <a:cxnLst/>
              <a:rect l="l" t="t" r="r" b="b"/>
              <a:pathLst>
                <a:path w="1429" h="3162" extrusionOk="0">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5"/>
            <p:cNvSpPr/>
            <p:nvPr/>
          </p:nvSpPr>
          <p:spPr>
            <a:xfrm>
              <a:off x="5932478" y="2209823"/>
              <a:ext cx="29973" cy="29396"/>
            </a:xfrm>
            <a:custGeom>
              <a:avLst/>
              <a:gdLst/>
              <a:ahLst/>
              <a:cxnLst/>
              <a:rect l="l" t="t" r="r" b="b"/>
              <a:pathLst>
                <a:path w="1144" h="1122" extrusionOk="0">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5"/>
            <p:cNvSpPr/>
            <p:nvPr/>
          </p:nvSpPr>
          <p:spPr>
            <a:xfrm>
              <a:off x="5913824" y="2016598"/>
              <a:ext cx="39772" cy="54103"/>
            </a:xfrm>
            <a:custGeom>
              <a:avLst/>
              <a:gdLst/>
              <a:ahLst/>
              <a:cxnLst/>
              <a:rect l="l" t="t" r="r" b="b"/>
              <a:pathLst>
                <a:path w="1518" h="2065" extrusionOk="0">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5"/>
            <p:cNvSpPr/>
            <p:nvPr/>
          </p:nvSpPr>
          <p:spPr>
            <a:xfrm>
              <a:off x="5919667" y="2050081"/>
              <a:ext cx="34191" cy="20619"/>
            </a:xfrm>
            <a:custGeom>
              <a:avLst/>
              <a:gdLst/>
              <a:ahLst/>
              <a:cxnLst/>
              <a:rect l="l" t="t" r="r" b="b"/>
              <a:pathLst>
                <a:path w="1305" h="787" extrusionOk="0">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5"/>
            <p:cNvSpPr/>
            <p:nvPr/>
          </p:nvSpPr>
          <p:spPr>
            <a:xfrm>
              <a:off x="6013096" y="2018301"/>
              <a:ext cx="39510" cy="52898"/>
            </a:xfrm>
            <a:custGeom>
              <a:avLst/>
              <a:gdLst/>
              <a:ahLst/>
              <a:cxnLst/>
              <a:rect l="l" t="t" r="r" b="b"/>
              <a:pathLst>
                <a:path w="1508" h="2019" extrusionOk="0">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5"/>
            <p:cNvSpPr/>
            <p:nvPr/>
          </p:nvSpPr>
          <p:spPr>
            <a:xfrm>
              <a:off x="6012834" y="2050841"/>
              <a:ext cx="34191" cy="20619"/>
            </a:xfrm>
            <a:custGeom>
              <a:avLst/>
              <a:gdLst/>
              <a:ahLst/>
              <a:cxnLst/>
              <a:rect l="l" t="t" r="r" b="b"/>
              <a:pathLst>
                <a:path w="1305" h="787" extrusionOk="0">
                  <a:moveTo>
                    <a:pt x="173" y="1"/>
                  </a:moveTo>
                  <a:lnTo>
                    <a:pt x="1" y="787"/>
                  </a:lnTo>
                  <a:lnTo>
                    <a:pt x="1141" y="787"/>
                  </a:lnTo>
                  <a:lnTo>
                    <a:pt x="1304"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5"/>
            <p:cNvSpPr/>
            <p:nvPr/>
          </p:nvSpPr>
          <p:spPr>
            <a:xfrm>
              <a:off x="5764222" y="2069679"/>
              <a:ext cx="201190" cy="176798"/>
            </a:xfrm>
            <a:custGeom>
              <a:avLst/>
              <a:gdLst/>
              <a:ahLst/>
              <a:cxnLst/>
              <a:rect l="l" t="t" r="r" b="b"/>
              <a:pathLst>
                <a:path w="7679" h="6748" extrusionOk="0">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5"/>
            <p:cNvSpPr/>
            <p:nvPr/>
          </p:nvSpPr>
          <p:spPr>
            <a:xfrm>
              <a:off x="5769750" y="2069679"/>
              <a:ext cx="195662" cy="176562"/>
            </a:xfrm>
            <a:custGeom>
              <a:avLst/>
              <a:gdLst/>
              <a:ahLst/>
              <a:cxnLst/>
              <a:rect l="l" t="t" r="r" b="b"/>
              <a:pathLst>
                <a:path w="7468" h="6739" extrusionOk="0">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5"/>
            <p:cNvSpPr/>
            <p:nvPr/>
          </p:nvSpPr>
          <p:spPr>
            <a:xfrm>
              <a:off x="5987236" y="2069679"/>
              <a:ext cx="151279" cy="119289"/>
            </a:xfrm>
            <a:custGeom>
              <a:avLst/>
              <a:gdLst/>
              <a:ahLst/>
              <a:cxnLst/>
              <a:rect l="l" t="t" r="r" b="b"/>
              <a:pathLst>
                <a:path w="5774" h="4553" extrusionOk="0">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5"/>
            <p:cNvSpPr/>
            <p:nvPr/>
          </p:nvSpPr>
          <p:spPr>
            <a:xfrm>
              <a:off x="5986974" y="2071434"/>
              <a:ext cx="146930" cy="117533"/>
            </a:xfrm>
            <a:custGeom>
              <a:avLst/>
              <a:gdLst/>
              <a:ahLst/>
              <a:cxnLst/>
              <a:rect l="l" t="t" r="r" b="b"/>
              <a:pathLst>
                <a:path w="5608" h="4486" extrusionOk="0">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5"/>
            <p:cNvSpPr/>
            <p:nvPr/>
          </p:nvSpPr>
          <p:spPr>
            <a:xfrm>
              <a:off x="5958836" y="2073452"/>
              <a:ext cx="44985" cy="133122"/>
            </a:xfrm>
            <a:custGeom>
              <a:avLst/>
              <a:gdLst/>
              <a:ahLst/>
              <a:cxnLst/>
              <a:rect l="l" t="t" r="r" b="b"/>
              <a:pathLst>
                <a:path w="1717" h="5081" extrusionOk="0">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1" name="Google Shape;6701;p65"/>
          <p:cNvGrpSpPr/>
          <p:nvPr/>
        </p:nvGrpSpPr>
        <p:grpSpPr>
          <a:xfrm>
            <a:off x="5325477" y="2016441"/>
            <a:ext cx="361927" cy="276515"/>
            <a:chOff x="5325477" y="2016441"/>
            <a:chExt cx="361927" cy="276515"/>
          </a:xfrm>
        </p:grpSpPr>
        <p:sp>
          <p:nvSpPr>
            <p:cNvPr id="6702" name="Google Shape;6702;p65"/>
            <p:cNvSpPr/>
            <p:nvPr/>
          </p:nvSpPr>
          <p:spPr>
            <a:xfrm>
              <a:off x="5514091" y="2232853"/>
              <a:ext cx="35449" cy="60103"/>
            </a:xfrm>
            <a:custGeom>
              <a:avLst/>
              <a:gdLst/>
              <a:ahLst/>
              <a:cxnLst/>
              <a:rect l="l" t="t" r="r" b="b"/>
              <a:pathLst>
                <a:path w="1353" h="2294" extrusionOk="0">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5"/>
            <p:cNvSpPr/>
            <p:nvPr/>
          </p:nvSpPr>
          <p:spPr>
            <a:xfrm>
              <a:off x="5605633" y="2232879"/>
              <a:ext cx="35291" cy="60077"/>
            </a:xfrm>
            <a:custGeom>
              <a:avLst/>
              <a:gdLst/>
              <a:ahLst/>
              <a:cxnLst/>
              <a:rect l="l" t="t" r="r" b="b"/>
              <a:pathLst>
                <a:path w="1347" h="2293" extrusionOk="0">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5"/>
            <p:cNvSpPr/>
            <p:nvPr/>
          </p:nvSpPr>
          <p:spPr>
            <a:xfrm>
              <a:off x="5466852" y="2264476"/>
              <a:ext cx="219530" cy="28479"/>
            </a:xfrm>
            <a:custGeom>
              <a:avLst/>
              <a:gdLst/>
              <a:ahLst/>
              <a:cxnLst/>
              <a:rect l="l" t="t" r="r" b="b"/>
              <a:pathLst>
                <a:path w="8379" h="1087" extrusionOk="0">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5"/>
            <p:cNvSpPr/>
            <p:nvPr/>
          </p:nvSpPr>
          <p:spPr>
            <a:xfrm>
              <a:off x="5325477" y="2064413"/>
              <a:ext cx="361665" cy="177060"/>
            </a:xfrm>
            <a:custGeom>
              <a:avLst/>
              <a:gdLst/>
              <a:ahLst/>
              <a:cxnLst/>
              <a:rect l="l" t="t" r="r" b="b"/>
              <a:pathLst>
                <a:path w="13804" h="6758" extrusionOk="0">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5"/>
            <p:cNvSpPr/>
            <p:nvPr/>
          </p:nvSpPr>
          <p:spPr>
            <a:xfrm>
              <a:off x="5325477" y="2064413"/>
              <a:ext cx="361927" cy="171793"/>
            </a:xfrm>
            <a:custGeom>
              <a:avLst/>
              <a:gdLst/>
              <a:ahLst/>
              <a:cxnLst/>
              <a:rect l="l" t="t" r="r" b="b"/>
              <a:pathLst>
                <a:path w="13814" h="6557" extrusionOk="0">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5"/>
            <p:cNvSpPr/>
            <p:nvPr/>
          </p:nvSpPr>
          <p:spPr>
            <a:xfrm>
              <a:off x="5567329" y="2102062"/>
              <a:ext cx="111036" cy="101735"/>
            </a:xfrm>
            <a:custGeom>
              <a:avLst/>
              <a:gdLst/>
              <a:ahLst/>
              <a:cxnLst/>
              <a:rect l="l" t="t" r="r" b="b"/>
              <a:pathLst>
                <a:path w="4238" h="3883" extrusionOk="0">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5"/>
            <p:cNvSpPr/>
            <p:nvPr/>
          </p:nvSpPr>
          <p:spPr>
            <a:xfrm>
              <a:off x="5567329" y="2102062"/>
              <a:ext cx="111036" cy="101735"/>
            </a:xfrm>
            <a:custGeom>
              <a:avLst/>
              <a:gdLst/>
              <a:ahLst/>
              <a:cxnLst/>
              <a:rect l="l" t="t" r="r" b="b"/>
              <a:pathLst>
                <a:path w="4238" h="3883" extrusionOk="0">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5"/>
            <p:cNvSpPr/>
            <p:nvPr/>
          </p:nvSpPr>
          <p:spPr>
            <a:xfrm>
              <a:off x="5506309" y="2128943"/>
              <a:ext cx="37676" cy="63587"/>
            </a:xfrm>
            <a:custGeom>
              <a:avLst/>
              <a:gdLst/>
              <a:ahLst/>
              <a:cxnLst/>
              <a:rect l="l" t="t" r="r" b="b"/>
              <a:pathLst>
                <a:path w="1438" h="2427" extrusionOk="0">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5"/>
            <p:cNvSpPr/>
            <p:nvPr/>
          </p:nvSpPr>
          <p:spPr>
            <a:xfrm>
              <a:off x="5530413" y="2128681"/>
              <a:ext cx="13572" cy="63823"/>
            </a:xfrm>
            <a:custGeom>
              <a:avLst/>
              <a:gdLst/>
              <a:ahLst/>
              <a:cxnLst/>
              <a:rect l="l" t="t" r="r" b="b"/>
              <a:pathLst>
                <a:path w="518" h="2436" extrusionOk="0">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5"/>
            <p:cNvSpPr/>
            <p:nvPr/>
          </p:nvSpPr>
          <p:spPr>
            <a:xfrm>
              <a:off x="5503532" y="2078718"/>
              <a:ext cx="17606" cy="17868"/>
            </a:xfrm>
            <a:custGeom>
              <a:avLst/>
              <a:gdLst/>
              <a:ahLst/>
              <a:cxnLst/>
              <a:rect l="l" t="t" r="r" b="b"/>
              <a:pathLst>
                <a:path w="672" h="682" extrusionOk="0">
                  <a:moveTo>
                    <a:pt x="1" y="0"/>
                  </a:moveTo>
                  <a:lnTo>
                    <a:pt x="1" y="681"/>
                  </a:lnTo>
                  <a:lnTo>
                    <a:pt x="672" y="681"/>
                  </a:lnTo>
                  <a:lnTo>
                    <a:pt x="672" y="0"/>
                  </a:lnTo>
                  <a:close/>
                </a:path>
              </a:pathLst>
            </a:custGeom>
            <a:solidFill>
              <a:srgbClr val="C3CB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5"/>
            <p:cNvSpPr/>
            <p:nvPr/>
          </p:nvSpPr>
          <p:spPr>
            <a:xfrm>
              <a:off x="5489960" y="2060876"/>
              <a:ext cx="44226" cy="17868"/>
            </a:xfrm>
            <a:custGeom>
              <a:avLst/>
              <a:gdLst/>
              <a:ahLst/>
              <a:cxnLst/>
              <a:rect l="l" t="t" r="r" b="b"/>
              <a:pathLst>
                <a:path w="1688" h="682" extrusionOk="0">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5"/>
            <p:cNvSpPr/>
            <p:nvPr/>
          </p:nvSpPr>
          <p:spPr>
            <a:xfrm>
              <a:off x="5518859" y="2060640"/>
              <a:ext cx="15589" cy="18104"/>
            </a:xfrm>
            <a:custGeom>
              <a:avLst/>
              <a:gdLst/>
              <a:ahLst/>
              <a:cxnLst/>
              <a:rect l="l" t="t" r="r" b="b"/>
              <a:pathLst>
                <a:path w="595" h="691" extrusionOk="0">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5"/>
            <p:cNvSpPr/>
            <p:nvPr/>
          </p:nvSpPr>
          <p:spPr>
            <a:xfrm>
              <a:off x="5496746" y="2016441"/>
              <a:ext cx="31178" cy="44461"/>
            </a:xfrm>
            <a:custGeom>
              <a:avLst/>
              <a:gdLst/>
              <a:ahLst/>
              <a:cxnLst/>
              <a:rect l="l" t="t" r="r" b="b"/>
              <a:pathLst>
                <a:path w="1190" h="1697" extrusionOk="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5"/>
            <p:cNvSpPr/>
            <p:nvPr/>
          </p:nvSpPr>
          <p:spPr>
            <a:xfrm>
              <a:off x="5502039" y="2016441"/>
              <a:ext cx="25886" cy="44226"/>
            </a:xfrm>
            <a:custGeom>
              <a:avLst/>
              <a:gdLst/>
              <a:ahLst/>
              <a:cxnLst/>
              <a:rect l="l" t="t" r="r" b="b"/>
              <a:pathLst>
                <a:path w="988" h="1688" extrusionOk="0">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5"/>
            <p:cNvSpPr/>
            <p:nvPr/>
          </p:nvSpPr>
          <p:spPr>
            <a:xfrm>
              <a:off x="5363676" y="2019165"/>
              <a:ext cx="133096" cy="34741"/>
            </a:xfrm>
            <a:custGeom>
              <a:avLst/>
              <a:gdLst/>
              <a:ahLst/>
              <a:cxnLst/>
              <a:rect l="l" t="t" r="r" b="b"/>
              <a:pathLst>
                <a:path w="5080" h="1326" extrusionOk="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5"/>
            <p:cNvSpPr/>
            <p:nvPr/>
          </p:nvSpPr>
          <p:spPr>
            <a:xfrm>
              <a:off x="5482939" y="2025977"/>
              <a:ext cx="14331" cy="21379"/>
            </a:xfrm>
            <a:custGeom>
              <a:avLst/>
              <a:gdLst/>
              <a:ahLst/>
              <a:cxnLst/>
              <a:rect l="l" t="t" r="r" b="b"/>
              <a:pathLst>
                <a:path w="547" h="816" extrusionOk="0">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5"/>
            <p:cNvSpPr/>
            <p:nvPr/>
          </p:nvSpPr>
          <p:spPr>
            <a:xfrm>
              <a:off x="5584647" y="2123179"/>
              <a:ext cx="26645" cy="52007"/>
            </a:xfrm>
            <a:custGeom>
              <a:avLst/>
              <a:gdLst/>
              <a:ahLst/>
              <a:cxnLst/>
              <a:rect l="l" t="t" r="r" b="b"/>
              <a:pathLst>
                <a:path w="1017" h="1985" extrusionOk="0">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5"/>
            <p:cNvSpPr/>
            <p:nvPr/>
          </p:nvSpPr>
          <p:spPr>
            <a:xfrm>
              <a:off x="5592429" y="2123913"/>
              <a:ext cx="18366" cy="51011"/>
            </a:xfrm>
            <a:custGeom>
              <a:avLst/>
              <a:gdLst/>
              <a:ahLst/>
              <a:cxnLst/>
              <a:rect l="l" t="t" r="r" b="b"/>
              <a:pathLst>
                <a:path w="701" h="1947" extrusionOk="0">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5"/>
            <p:cNvSpPr/>
            <p:nvPr/>
          </p:nvSpPr>
          <p:spPr>
            <a:xfrm>
              <a:off x="5526378" y="2019165"/>
              <a:ext cx="133096" cy="34558"/>
            </a:xfrm>
            <a:custGeom>
              <a:avLst/>
              <a:gdLst/>
              <a:ahLst/>
              <a:cxnLst/>
              <a:rect l="l" t="t" r="r" b="b"/>
              <a:pathLst>
                <a:path w="5080" h="1319" extrusionOk="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5"/>
            <p:cNvSpPr/>
            <p:nvPr/>
          </p:nvSpPr>
          <p:spPr>
            <a:xfrm>
              <a:off x="5526143" y="2025977"/>
              <a:ext cx="14593" cy="21379"/>
            </a:xfrm>
            <a:custGeom>
              <a:avLst/>
              <a:gdLst/>
              <a:ahLst/>
              <a:cxnLst/>
              <a:rect l="l" t="t" r="r" b="b"/>
              <a:pathLst>
                <a:path w="557" h="816" extrusionOk="0">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2" name="Google Shape;6722;p65"/>
          <p:cNvGrpSpPr/>
          <p:nvPr/>
        </p:nvGrpSpPr>
        <p:grpSpPr>
          <a:xfrm>
            <a:off x="4870671" y="2017200"/>
            <a:ext cx="364180" cy="274812"/>
            <a:chOff x="4870671" y="2017200"/>
            <a:chExt cx="364180" cy="274812"/>
          </a:xfrm>
        </p:grpSpPr>
        <p:sp>
          <p:nvSpPr>
            <p:cNvPr id="6723" name="Google Shape;6723;p65"/>
            <p:cNvSpPr/>
            <p:nvPr/>
          </p:nvSpPr>
          <p:spPr>
            <a:xfrm>
              <a:off x="5143151" y="2097294"/>
              <a:ext cx="91700" cy="115044"/>
            </a:xfrm>
            <a:custGeom>
              <a:avLst/>
              <a:gdLst/>
              <a:ahLst/>
              <a:cxnLst/>
              <a:rect l="l" t="t" r="r" b="b"/>
              <a:pathLst>
                <a:path w="3500" h="4391" extrusionOk="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5"/>
            <p:cNvSpPr/>
            <p:nvPr/>
          </p:nvSpPr>
          <p:spPr>
            <a:xfrm>
              <a:off x="5143151" y="2097058"/>
              <a:ext cx="33667" cy="115280"/>
            </a:xfrm>
            <a:custGeom>
              <a:avLst/>
              <a:gdLst/>
              <a:ahLst/>
              <a:cxnLst/>
              <a:rect l="l" t="t" r="r" b="b"/>
              <a:pathLst>
                <a:path w="1285" h="4400" extrusionOk="0">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5"/>
            <p:cNvSpPr/>
            <p:nvPr/>
          </p:nvSpPr>
          <p:spPr>
            <a:xfrm>
              <a:off x="4870671" y="2017200"/>
              <a:ext cx="290584" cy="274471"/>
            </a:xfrm>
            <a:custGeom>
              <a:avLst/>
              <a:gdLst/>
              <a:ahLst/>
              <a:cxnLst/>
              <a:rect l="l" t="t" r="r" b="b"/>
              <a:pathLst>
                <a:path w="11091" h="10476" extrusionOk="0">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5"/>
            <p:cNvSpPr/>
            <p:nvPr/>
          </p:nvSpPr>
          <p:spPr>
            <a:xfrm>
              <a:off x="4911595" y="2046309"/>
              <a:ext cx="263729" cy="245704"/>
            </a:xfrm>
            <a:custGeom>
              <a:avLst/>
              <a:gdLst/>
              <a:ahLst/>
              <a:cxnLst/>
              <a:rect l="l" t="t" r="r" b="b"/>
              <a:pathLst>
                <a:path w="10066" h="9378" extrusionOk="0">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5"/>
            <p:cNvSpPr/>
            <p:nvPr/>
          </p:nvSpPr>
          <p:spPr>
            <a:xfrm>
              <a:off x="4872688" y="2101774"/>
              <a:ext cx="28899" cy="103045"/>
            </a:xfrm>
            <a:custGeom>
              <a:avLst/>
              <a:gdLst/>
              <a:ahLst/>
              <a:cxnLst/>
              <a:rect l="l" t="t" r="r" b="b"/>
              <a:pathLst>
                <a:path w="1103" h="3933" extrusionOk="0">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5"/>
            <p:cNvSpPr/>
            <p:nvPr/>
          </p:nvSpPr>
          <p:spPr>
            <a:xfrm>
              <a:off x="4873946" y="2075024"/>
              <a:ext cx="73858" cy="159427"/>
            </a:xfrm>
            <a:custGeom>
              <a:avLst/>
              <a:gdLst/>
              <a:ahLst/>
              <a:cxnLst/>
              <a:rect l="l" t="t" r="r" b="b"/>
              <a:pathLst>
                <a:path w="2819" h="6085" extrusionOk="0">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5"/>
            <p:cNvSpPr/>
            <p:nvPr/>
          </p:nvSpPr>
          <p:spPr>
            <a:xfrm>
              <a:off x="4904312" y="2074945"/>
              <a:ext cx="43492" cy="159244"/>
            </a:xfrm>
            <a:custGeom>
              <a:avLst/>
              <a:gdLst/>
              <a:ahLst/>
              <a:cxnLst/>
              <a:rect l="l" t="t" r="r" b="b"/>
              <a:pathLst>
                <a:path w="1660" h="6078" extrusionOk="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5"/>
            <p:cNvSpPr/>
            <p:nvPr/>
          </p:nvSpPr>
          <p:spPr>
            <a:xfrm>
              <a:off x="4877693" y="2119407"/>
              <a:ext cx="36706" cy="70583"/>
            </a:xfrm>
            <a:custGeom>
              <a:avLst/>
              <a:gdLst/>
              <a:ahLst/>
              <a:cxnLst/>
              <a:rect l="l" t="t" r="r" b="b"/>
              <a:pathLst>
                <a:path w="1401" h="2694" extrusionOk="0">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5"/>
            <p:cNvSpPr/>
            <p:nvPr/>
          </p:nvSpPr>
          <p:spPr>
            <a:xfrm>
              <a:off x="5047888" y="2085504"/>
              <a:ext cx="106346" cy="54024"/>
            </a:xfrm>
            <a:custGeom>
              <a:avLst/>
              <a:gdLst/>
              <a:ahLst/>
              <a:cxnLst/>
              <a:rect l="l" t="t" r="r" b="b"/>
              <a:pathLst>
                <a:path w="4059" h="2062" extrusionOk="0">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5"/>
            <p:cNvSpPr/>
            <p:nvPr/>
          </p:nvSpPr>
          <p:spPr>
            <a:xfrm>
              <a:off x="5056508" y="2170313"/>
              <a:ext cx="99717" cy="68644"/>
            </a:xfrm>
            <a:custGeom>
              <a:avLst/>
              <a:gdLst/>
              <a:ahLst/>
              <a:cxnLst/>
              <a:rect l="l" t="t" r="r" b="b"/>
              <a:pathLst>
                <a:path w="3806" h="2620" extrusionOk="0">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5"/>
            <p:cNvSpPr/>
            <p:nvPr/>
          </p:nvSpPr>
          <p:spPr>
            <a:xfrm>
              <a:off x="5064368" y="2140995"/>
              <a:ext cx="45405" cy="20567"/>
            </a:xfrm>
            <a:custGeom>
              <a:avLst/>
              <a:gdLst/>
              <a:ahLst/>
              <a:cxnLst/>
              <a:rect l="l" t="t" r="r" b="b"/>
              <a:pathLst>
                <a:path w="1733" h="785" extrusionOk="0">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5"/>
            <p:cNvSpPr/>
            <p:nvPr/>
          </p:nvSpPr>
          <p:spPr>
            <a:xfrm>
              <a:off x="5039556" y="2037479"/>
              <a:ext cx="75482" cy="44016"/>
            </a:xfrm>
            <a:custGeom>
              <a:avLst/>
              <a:gdLst/>
              <a:ahLst/>
              <a:cxnLst/>
              <a:rect l="l" t="t" r="r" b="b"/>
              <a:pathLst>
                <a:path w="2881" h="1680" extrusionOk="0">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5"/>
            <p:cNvSpPr/>
            <p:nvPr/>
          </p:nvSpPr>
          <p:spPr>
            <a:xfrm>
              <a:off x="5016002" y="2240634"/>
              <a:ext cx="61884" cy="30995"/>
            </a:xfrm>
            <a:custGeom>
              <a:avLst/>
              <a:gdLst/>
              <a:ahLst/>
              <a:cxnLst/>
              <a:rect l="l" t="t" r="r" b="b"/>
              <a:pathLst>
                <a:path w="2362" h="1183" extrusionOk="0">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6" name="Google Shape;6736;p65"/>
          <p:cNvGrpSpPr/>
          <p:nvPr/>
        </p:nvGrpSpPr>
        <p:grpSpPr>
          <a:xfrm>
            <a:off x="7144726" y="3355496"/>
            <a:ext cx="260690" cy="362032"/>
            <a:chOff x="7144726" y="3355496"/>
            <a:chExt cx="260690" cy="362032"/>
          </a:xfrm>
        </p:grpSpPr>
        <p:sp>
          <p:nvSpPr>
            <p:cNvPr id="6737" name="Google Shape;6737;p65"/>
            <p:cNvSpPr/>
            <p:nvPr/>
          </p:nvSpPr>
          <p:spPr>
            <a:xfrm>
              <a:off x="7144726" y="3355496"/>
              <a:ext cx="260690" cy="362032"/>
            </a:xfrm>
            <a:custGeom>
              <a:avLst/>
              <a:gdLst/>
              <a:ahLst/>
              <a:cxnLst/>
              <a:rect l="l" t="t" r="r" b="b"/>
              <a:pathLst>
                <a:path w="9950" h="13818" extrusionOk="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5"/>
            <p:cNvSpPr/>
            <p:nvPr/>
          </p:nvSpPr>
          <p:spPr>
            <a:xfrm>
              <a:off x="7232601" y="3355496"/>
              <a:ext cx="172579" cy="330277"/>
            </a:xfrm>
            <a:custGeom>
              <a:avLst/>
              <a:gdLst/>
              <a:ahLst/>
              <a:cxnLst/>
              <a:rect l="l" t="t" r="r" b="b"/>
              <a:pathLst>
                <a:path w="6587" h="12606" extrusionOk="0">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5"/>
            <p:cNvSpPr/>
            <p:nvPr/>
          </p:nvSpPr>
          <p:spPr>
            <a:xfrm>
              <a:off x="7302424" y="3660936"/>
              <a:ext cx="85910" cy="52950"/>
            </a:xfrm>
            <a:custGeom>
              <a:avLst/>
              <a:gdLst/>
              <a:ahLst/>
              <a:cxnLst/>
              <a:rect l="l" t="t" r="r" b="b"/>
              <a:pathLst>
                <a:path w="3279" h="2021" extrusionOk="0">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5"/>
            <p:cNvSpPr/>
            <p:nvPr/>
          </p:nvSpPr>
          <p:spPr>
            <a:xfrm>
              <a:off x="7161285" y="3661198"/>
              <a:ext cx="84652" cy="52452"/>
            </a:xfrm>
            <a:custGeom>
              <a:avLst/>
              <a:gdLst/>
              <a:ahLst/>
              <a:cxnLst/>
              <a:rect l="l" t="t" r="r" b="b"/>
              <a:pathLst>
                <a:path w="3231" h="2002" extrusionOk="0">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5"/>
            <p:cNvSpPr/>
            <p:nvPr/>
          </p:nvSpPr>
          <p:spPr>
            <a:xfrm>
              <a:off x="7175066" y="3655617"/>
              <a:ext cx="71631" cy="39195"/>
            </a:xfrm>
            <a:custGeom>
              <a:avLst/>
              <a:gdLst/>
              <a:ahLst/>
              <a:cxnLst/>
              <a:rect l="l" t="t" r="r" b="b"/>
              <a:pathLst>
                <a:path w="2734" h="1496" extrusionOk="0">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5"/>
            <p:cNvSpPr/>
            <p:nvPr/>
          </p:nvSpPr>
          <p:spPr>
            <a:xfrm>
              <a:off x="7302686" y="3655670"/>
              <a:ext cx="72784" cy="39143"/>
            </a:xfrm>
            <a:custGeom>
              <a:avLst/>
              <a:gdLst/>
              <a:ahLst/>
              <a:cxnLst/>
              <a:rect l="l" t="t" r="r" b="b"/>
              <a:pathLst>
                <a:path w="2778" h="1494" extrusionOk="0">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3" name="Google Shape;6743;p65"/>
          <p:cNvGrpSpPr/>
          <p:nvPr/>
        </p:nvGrpSpPr>
        <p:grpSpPr>
          <a:xfrm>
            <a:off x="6705719" y="4278051"/>
            <a:ext cx="261712" cy="361770"/>
            <a:chOff x="6705719" y="4278051"/>
            <a:chExt cx="261712" cy="361770"/>
          </a:xfrm>
        </p:grpSpPr>
        <p:sp>
          <p:nvSpPr>
            <p:cNvPr id="6744" name="Google Shape;6744;p65"/>
            <p:cNvSpPr/>
            <p:nvPr/>
          </p:nvSpPr>
          <p:spPr>
            <a:xfrm>
              <a:off x="6863443" y="4340328"/>
              <a:ext cx="14331" cy="32802"/>
            </a:xfrm>
            <a:custGeom>
              <a:avLst/>
              <a:gdLst/>
              <a:ahLst/>
              <a:cxnLst/>
              <a:rect l="l" t="t" r="r" b="b"/>
              <a:pathLst>
                <a:path w="547" h="1252" extrusionOk="0">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5"/>
            <p:cNvSpPr/>
            <p:nvPr/>
          </p:nvSpPr>
          <p:spPr>
            <a:xfrm>
              <a:off x="6863443" y="4573875"/>
              <a:ext cx="14331" cy="65945"/>
            </a:xfrm>
            <a:custGeom>
              <a:avLst/>
              <a:gdLst/>
              <a:ahLst/>
              <a:cxnLst/>
              <a:rect l="l" t="t" r="r" b="b"/>
              <a:pathLst>
                <a:path w="547" h="2517" extrusionOk="0">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5"/>
            <p:cNvSpPr/>
            <p:nvPr/>
          </p:nvSpPr>
          <p:spPr>
            <a:xfrm>
              <a:off x="6773787" y="4364563"/>
              <a:ext cx="193644" cy="190133"/>
            </a:xfrm>
            <a:custGeom>
              <a:avLst/>
              <a:gdLst/>
              <a:ahLst/>
              <a:cxnLst/>
              <a:rect l="l" t="t" r="r" b="b"/>
              <a:pathLst>
                <a:path w="7391" h="7257" extrusionOk="0">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5"/>
            <p:cNvSpPr/>
            <p:nvPr/>
          </p:nvSpPr>
          <p:spPr>
            <a:xfrm>
              <a:off x="6877512" y="4364563"/>
              <a:ext cx="89918" cy="190133"/>
            </a:xfrm>
            <a:custGeom>
              <a:avLst/>
              <a:gdLst/>
              <a:ahLst/>
              <a:cxnLst/>
              <a:rect l="l" t="t" r="r" b="b"/>
              <a:pathLst>
                <a:path w="3432" h="7257" extrusionOk="0">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5"/>
            <p:cNvSpPr/>
            <p:nvPr/>
          </p:nvSpPr>
          <p:spPr>
            <a:xfrm>
              <a:off x="6779315" y="4427600"/>
              <a:ext cx="182850" cy="127096"/>
            </a:xfrm>
            <a:custGeom>
              <a:avLst/>
              <a:gdLst/>
              <a:ahLst/>
              <a:cxnLst/>
              <a:rect l="l" t="t" r="r" b="b"/>
              <a:pathLst>
                <a:path w="6979" h="4851" extrusionOk="0">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5"/>
            <p:cNvSpPr/>
            <p:nvPr/>
          </p:nvSpPr>
          <p:spPr>
            <a:xfrm>
              <a:off x="6877512" y="4427600"/>
              <a:ext cx="84652" cy="127096"/>
            </a:xfrm>
            <a:custGeom>
              <a:avLst/>
              <a:gdLst/>
              <a:ahLst/>
              <a:cxnLst/>
              <a:rect l="l" t="t" r="r" b="b"/>
              <a:pathLst>
                <a:path w="3231" h="4851" extrusionOk="0">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5"/>
            <p:cNvSpPr/>
            <p:nvPr/>
          </p:nvSpPr>
          <p:spPr>
            <a:xfrm>
              <a:off x="6826029" y="4554670"/>
              <a:ext cx="89421" cy="29396"/>
            </a:xfrm>
            <a:custGeom>
              <a:avLst/>
              <a:gdLst/>
              <a:ahLst/>
              <a:cxnLst/>
              <a:rect l="l" t="t" r="r" b="b"/>
              <a:pathLst>
                <a:path w="3413" h="1122" extrusionOk="0">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5"/>
            <p:cNvSpPr/>
            <p:nvPr/>
          </p:nvSpPr>
          <p:spPr>
            <a:xfrm>
              <a:off x="6871722" y="4554670"/>
              <a:ext cx="43728" cy="29396"/>
            </a:xfrm>
            <a:custGeom>
              <a:avLst/>
              <a:gdLst/>
              <a:ahLst/>
              <a:cxnLst/>
              <a:rect l="l" t="t" r="r" b="b"/>
              <a:pathLst>
                <a:path w="1669" h="1122" extrusionOk="0">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5"/>
            <p:cNvSpPr/>
            <p:nvPr/>
          </p:nvSpPr>
          <p:spPr>
            <a:xfrm>
              <a:off x="6863443" y="4278051"/>
              <a:ext cx="14331" cy="32540"/>
            </a:xfrm>
            <a:custGeom>
              <a:avLst/>
              <a:gdLst/>
              <a:ahLst/>
              <a:cxnLst/>
              <a:rect l="l" t="t" r="r" b="b"/>
              <a:pathLst>
                <a:path w="547" h="1242" extrusionOk="0">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5"/>
            <p:cNvSpPr/>
            <p:nvPr/>
          </p:nvSpPr>
          <p:spPr>
            <a:xfrm>
              <a:off x="6705719" y="4296312"/>
              <a:ext cx="200430" cy="343508"/>
            </a:xfrm>
            <a:custGeom>
              <a:avLst/>
              <a:gdLst/>
              <a:ahLst/>
              <a:cxnLst/>
              <a:rect l="l" t="t" r="r" b="b"/>
              <a:pathLst>
                <a:path w="7650" h="13111" extrusionOk="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5"/>
            <p:cNvSpPr/>
            <p:nvPr/>
          </p:nvSpPr>
          <p:spPr>
            <a:xfrm>
              <a:off x="6922367" y="4395689"/>
              <a:ext cx="42811" cy="14358"/>
            </a:xfrm>
            <a:custGeom>
              <a:avLst/>
              <a:gdLst/>
              <a:ahLst/>
              <a:cxnLst/>
              <a:rect l="l" t="t" r="r" b="b"/>
              <a:pathLst>
                <a:path w="1634" h="548" extrusionOk="0">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5"/>
            <p:cNvSpPr/>
            <p:nvPr/>
          </p:nvSpPr>
          <p:spPr>
            <a:xfrm>
              <a:off x="6901092" y="4445390"/>
              <a:ext cx="59317" cy="14148"/>
            </a:xfrm>
            <a:custGeom>
              <a:avLst/>
              <a:gdLst/>
              <a:ahLst/>
              <a:cxnLst/>
              <a:rect l="l" t="t" r="r" b="b"/>
              <a:pathLst>
                <a:path w="2264" h="540" extrusionOk="0">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5"/>
            <p:cNvSpPr/>
            <p:nvPr/>
          </p:nvSpPr>
          <p:spPr>
            <a:xfrm>
              <a:off x="6922445" y="4420526"/>
              <a:ext cx="40217" cy="14148"/>
            </a:xfrm>
            <a:custGeom>
              <a:avLst/>
              <a:gdLst/>
              <a:ahLst/>
              <a:cxnLst/>
              <a:rect l="l" t="t" r="r" b="b"/>
              <a:pathLst>
                <a:path w="1535" h="540" extrusionOk="0">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5"/>
            <p:cNvSpPr/>
            <p:nvPr/>
          </p:nvSpPr>
          <p:spPr>
            <a:xfrm>
              <a:off x="6922445" y="4470254"/>
              <a:ext cx="35449" cy="14148"/>
            </a:xfrm>
            <a:custGeom>
              <a:avLst/>
              <a:gdLst/>
              <a:ahLst/>
              <a:cxnLst/>
              <a:rect l="l" t="t" r="r" b="b"/>
              <a:pathLst>
                <a:path w="1353" h="540" extrusionOk="0">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5"/>
            <p:cNvSpPr/>
            <p:nvPr/>
          </p:nvSpPr>
          <p:spPr>
            <a:xfrm>
              <a:off x="6901014" y="4494882"/>
              <a:ext cx="54365" cy="14358"/>
            </a:xfrm>
            <a:custGeom>
              <a:avLst/>
              <a:gdLst/>
              <a:ahLst/>
              <a:cxnLst/>
              <a:rect l="l" t="t" r="r" b="b"/>
              <a:pathLst>
                <a:path w="2075" h="548" extrusionOk="0">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65"/>
          <p:cNvGrpSpPr/>
          <p:nvPr/>
        </p:nvGrpSpPr>
        <p:grpSpPr>
          <a:xfrm>
            <a:off x="5750650" y="2891652"/>
            <a:ext cx="320216" cy="361403"/>
            <a:chOff x="5750650" y="2891652"/>
            <a:chExt cx="320216" cy="361403"/>
          </a:xfrm>
        </p:grpSpPr>
        <p:sp>
          <p:nvSpPr>
            <p:cNvPr id="6760" name="Google Shape;6760;p65"/>
            <p:cNvSpPr/>
            <p:nvPr/>
          </p:nvSpPr>
          <p:spPr>
            <a:xfrm>
              <a:off x="5750650" y="2891652"/>
              <a:ext cx="196919" cy="193644"/>
            </a:xfrm>
            <a:custGeom>
              <a:avLst/>
              <a:gdLst/>
              <a:ahLst/>
              <a:cxnLst/>
              <a:rect l="l" t="t" r="r" b="b"/>
              <a:pathLst>
                <a:path w="7516" h="7391" extrusionOk="0">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5"/>
            <p:cNvSpPr/>
            <p:nvPr/>
          </p:nvSpPr>
          <p:spPr>
            <a:xfrm>
              <a:off x="5847590" y="2891652"/>
              <a:ext cx="99979" cy="193644"/>
            </a:xfrm>
            <a:custGeom>
              <a:avLst/>
              <a:gdLst/>
              <a:ahLst/>
              <a:cxnLst/>
              <a:rect l="l" t="t" r="r" b="b"/>
              <a:pathLst>
                <a:path w="3816" h="7391" extrusionOk="0">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5"/>
            <p:cNvSpPr/>
            <p:nvPr/>
          </p:nvSpPr>
          <p:spPr>
            <a:xfrm>
              <a:off x="5753428" y="2930821"/>
              <a:ext cx="191129" cy="154475"/>
            </a:xfrm>
            <a:custGeom>
              <a:avLst/>
              <a:gdLst/>
              <a:ahLst/>
              <a:cxnLst/>
              <a:rect l="l" t="t" r="r" b="b"/>
              <a:pathLst>
                <a:path w="7295" h="5896" extrusionOk="0">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5"/>
            <p:cNvSpPr/>
            <p:nvPr/>
          </p:nvSpPr>
          <p:spPr>
            <a:xfrm>
              <a:off x="5847852" y="2930821"/>
              <a:ext cx="96966" cy="154475"/>
            </a:xfrm>
            <a:custGeom>
              <a:avLst/>
              <a:gdLst/>
              <a:ahLst/>
              <a:cxnLst/>
              <a:rect l="l" t="t" r="r" b="b"/>
              <a:pathLst>
                <a:path w="3701" h="5896" extrusionOk="0">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5"/>
            <p:cNvSpPr/>
            <p:nvPr/>
          </p:nvSpPr>
          <p:spPr>
            <a:xfrm>
              <a:off x="5803653" y="3085270"/>
              <a:ext cx="90940" cy="29920"/>
            </a:xfrm>
            <a:custGeom>
              <a:avLst/>
              <a:gdLst/>
              <a:ahLst/>
              <a:cxnLst/>
              <a:rect l="l" t="t" r="r" b="b"/>
              <a:pathLst>
                <a:path w="3471" h="1142" extrusionOk="0">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5"/>
            <p:cNvSpPr/>
            <p:nvPr/>
          </p:nvSpPr>
          <p:spPr>
            <a:xfrm>
              <a:off x="5847093" y="3085270"/>
              <a:ext cx="47501" cy="29920"/>
            </a:xfrm>
            <a:custGeom>
              <a:avLst/>
              <a:gdLst/>
              <a:ahLst/>
              <a:cxnLst/>
              <a:rect l="l" t="t" r="r" b="b"/>
              <a:pathLst>
                <a:path w="1813" h="1142" extrusionOk="0">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5"/>
            <p:cNvSpPr/>
            <p:nvPr/>
          </p:nvSpPr>
          <p:spPr>
            <a:xfrm>
              <a:off x="6041470" y="2936611"/>
              <a:ext cx="14331" cy="56016"/>
            </a:xfrm>
            <a:custGeom>
              <a:avLst/>
              <a:gdLst/>
              <a:ahLst/>
              <a:cxnLst/>
              <a:rect l="l" t="t" r="r" b="b"/>
              <a:pathLst>
                <a:path w="547" h="2138" extrusionOk="0">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5"/>
            <p:cNvSpPr/>
            <p:nvPr/>
          </p:nvSpPr>
          <p:spPr>
            <a:xfrm>
              <a:off x="6026405" y="2971247"/>
              <a:ext cx="44226" cy="94451"/>
            </a:xfrm>
            <a:custGeom>
              <a:avLst/>
              <a:gdLst/>
              <a:ahLst/>
              <a:cxnLst/>
              <a:rect l="l" t="t" r="r" b="b"/>
              <a:pathLst>
                <a:path w="1688" h="3605" extrusionOk="0">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5"/>
            <p:cNvSpPr/>
            <p:nvPr/>
          </p:nvSpPr>
          <p:spPr>
            <a:xfrm>
              <a:off x="6038955" y="2971247"/>
              <a:ext cx="31912" cy="94215"/>
            </a:xfrm>
            <a:custGeom>
              <a:avLst/>
              <a:gdLst/>
              <a:ahLst/>
              <a:cxnLst/>
              <a:rect l="l" t="t" r="r" b="b"/>
              <a:pathLst>
                <a:path w="1218" h="3596" extrusionOk="0">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5"/>
            <p:cNvSpPr/>
            <p:nvPr/>
          </p:nvSpPr>
          <p:spPr>
            <a:xfrm>
              <a:off x="5841826" y="3065934"/>
              <a:ext cx="212718" cy="187120"/>
            </a:xfrm>
            <a:custGeom>
              <a:avLst/>
              <a:gdLst/>
              <a:ahLst/>
              <a:cxnLst/>
              <a:rect l="l" t="t" r="r" b="b"/>
              <a:pathLst>
                <a:path w="8119" h="7142" extrusionOk="0">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5"/>
            <p:cNvSpPr/>
            <p:nvPr/>
          </p:nvSpPr>
          <p:spPr>
            <a:xfrm>
              <a:off x="5908610" y="2923511"/>
              <a:ext cx="36706" cy="14384"/>
            </a:xfrm>
            <a:custGeom>
              <a:avLst/>
              <a:gdLst/>
              <a:ahLst/>
              <a:cxnLst/>
              <a:rect l="l" t="t" r="r" b="b"/>
              <a:pathLst>
                <a:path w="1401" h="549" extrusionOk="0">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5"/>
            <p:cNvSpPr/>
            <p:nvPr/>
          </p:nvSpPr>
          <p:spPr>
            <a:xfrm>
              <a:off x="5886917" y="2973998"/>
              <a:ext cx="53369" cy="14620"/>
            </a:xfrm>
            <a:custGeom>
              <a:avLst/>
              <a:gdLst/>
              <a:ahLst/>
              <a:cxnLst/>
              <a:rect l="l" t="t" r="r" b="b"/>
              <a:pathLst>
                <a:path w="2037" h="558" extrusionOk="0">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5"/>
            <p:cNvSpPr/>
            <p:nvPr/>
          </p:nvSpPr>
          <p:spPr>
            <a:xfrm>
              <a:off x="5908532" y="2948637"/>
              <a:ext cx="34270" cy="14646"/>
            </a:xfrm>
            <a:custGeom>
              <a:avLst/>
              <a:gdLst/>
              <a:ahLst/>
              <a:cxnLst/>
              <a:rect l="l" t="t" r="r" b="b"/>
              <a:pathLst>
                <a:path w="1308" h="559" extrusionOk="0">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5"/>
            <p:cNvSpPr/>
            <p:nvPr/>
          </p:nvSpPr>
          <p:spPr>
            <a:xfrm>
              <a:off x="5908532" y="2999124"/>
              <a:ext cx="29501" cy="14620"/>
            </a:xfrm>
            <a:custGeom>
              <a:avLst/>
              <a:gdLst/>
              <a:ahLst/>
              <a:cxnLst/>
              <a:rect l="l" t="t" r="r" b="b"/>
              <a:pathLst>
                <a:path w="1126" h="558" extrusionOk="0">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5"/>
            <p:cNvSpPr/>
            <p:nvPr/>
          </p:nvSpPr>
          <p:spPr>
            <a:xfrm>
              <a:off x="5886995" y="3024459"/>
              <a:ext cx="48522" cy="14410"/>
            </a:xfrm>
            <a:custGeom>
              <a:avLst/>
              <a:gdLst/>
              <a:ahLst/>
              <a:cxnLst/>
              <a:rect l="l" t="t" r="r" b="b"/>
              <a:pathLst>
                <a:path w="1852" h="550" extrusionOk="0">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5" name="Google Shape;6775;p65"/>
          <p:cNvGrpSpPr/>
          <p:nvPr/>
        </p:nvGrpSpPr>
        <p:grpSpPr>
          <a:xfrm>
            <a:off x="6658009" y="2891390"/>
            <a:ext cx="315972" cy="361927"/>
            <a:chOff x="6658009" y="2891390"/>
            <a:chExt cx="315972" cy="361927"/>
          </a:xfrm>
        </p:grpSpPr>
        <p:sp>
          <p:nvSpPr>
            <p:cNvPr id="6776" name="Google Shape;6776;p65"/>
            <p:cNvSpPr/>
            <p:nvPr/>
          </p:nvSpPr>
          <p:spPr>
            <a:xfrm>
              <a:off x="6658009" y="2891390"/>
              <a:ext cx="315972" cy="361927"/>
            </a:xfrm>
            <a:custGeom>
              <a:avLst/>
              <a:gdLst/>
              <a:ahLst/>
              <a:cxnLst/>
              <a:rect l="l" t="t" r="r" b="b"/>
              <a:pathLst>
                <a:path w="12060" h="13814" extrusionOk="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5"/>
            <p:cNvSpPr/>
            <p:nvPr/>
          </p:nvSpPr>
          <p:spPr>
            <a:xfrm>
              <a:off x="6658507" y="2921284"/>
              <a:ext cx="315474" cy="332033"/>
            </a:xfrm>
            <a:custGeom>
              <a:avLst/>
              <a:gdLst/>
              <a:ahLst/>
              <a:cxnLst/>
              <a:rect l="l" t="t" r="r" b="b"/>
              <a:pathLst>
                <a:path w="12041" h="12673" extrusionOk="0">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5"/>
            <p:cNvSpPr/>
            <p:nvPr/>
          </p:nvSpPr>
          <p:spPr>
            <a:xfrm>
              <a:off x="6742897" y="2928567"/>
              <a:ext cx="146432" cy="55780"/>
            </a:xfrm>
            <a:custGeom>
              <a:avLst/>
              <a:gdLst/>
              <a:ahLst/>
              <a:cxnLst/>
              <a:rect l="l" t="t" r="r" b="b"/>
              <a:pathLst>
                <a:path w="5589" h="2129" extrusionOk="0">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5"/>
            <p:cNvSpPr/>
            <p:nvPr/>
          </p:nvSpPr>
          <p:spPr>
            <a:xfrm>
              <a:off x="6836562" y="2928567"/>
              <a:ext cx="52767" cy="55780"/>
            </a:xfrm>
            <a:custGeom>
              <a:avLst/>
              <a:gdLst/>
              <a:ahLst/>
              <a:cxnLst/>
              <a:rect l="l" t="t" r="r" b="b"/>
              <a:pathLst>
                <a:path w="2014" h="2129" extrusionOk="0">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5"/>
            <p:cNvSpPr/>
            <p:nvPr/>
          </p:nvSpPr>
          <p:spPr>
            <a:xfrm>
              <a:off x="6810702" y="3035856"/>
              <a:ext cx="11083" cy="162702"/>
            </a:xfrm>
            <a:custGeom>
              <a:avLst/>
              <a:gdLst/>
              <a:ahLst/>
              <a:cxnLst/>
              <a:rect l="l" t="t" r="r" b="b"/>
              <a:pathLst>
                <a:path w="423" h="6210" extrusionOk="0">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5"/>
            <p:cNvSpPr/>
            <p:nvPr/>
          </p:nvSpPr>
          <p:spPr>
            <a:xfrm>
              <a:off x="6724059" y="3209091"/>
              <a:ext cx="11083" cy="44226"/>
            </a:xfrm>
            <a:custGeom>
              <a:avLst/>
              <a:gdLst/>
              <a:ahLst/>
              <a:cxnLst/>
              <a:rect l="l" t="t" r="r" b="b"/>
              <a:pathLst>
                <a:path w="423" h="1688" extrusionOk="0">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5"/>
            <p:cNvSpPr/>
            <p:nvPr/>
          </p:nvSpPr>
          <p:spPr>
            <a:xfrm>
              <a:off x="6897346" y="3209091"/>
              <a:ext cx="11083" cy="44226"/>
            </a:xfrm>
            <a:custGeom>
              <a:avLst/>
              <a:gdLst/>
              <a:ahLst/>
              <a:cxnLst/>
              <a:rect l="l" t="t" r="r" b="b"/>
              <a:pathLst>
                <a:path w="423" h="1688" extrusionOk="0">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3" name="Google Shape;6783;p65"/>
          <p:cNvGrpSpPr/>
          <p:nvPr/>
        </p:nvGrpSpPr>
        <p:grpSpPr>
          <a:xfrm>
            <a:off x="6203465" y="2891206"/>
            <a:ext cx="320478" cy="362110"/>
            <a:chOff x="6203465" y="2891206"/>
            <a:chExt cx="320478" cy="362110"/>
          </a:xfrm>
        </p:grpSpPr>
        <p:sp>
          <p:nvSpPr>
            <p:cNvPr id="6784" name="Google Shape;6784;p65"/>
            <p:cNvSpPr/>
            <p:nvPr/>
          </p:nvSpPr>
          <p:spPr>
            <a:xfrm>
              <a:off x="6203465" y="2902158"/>
              <a:ext cx="320478" cy="351159"/>
            </a:xfrm>
            <a:custGeom>
              <a:avLst/>
              <a:gdLst/>
              <a:ahLst/>
              <a:cxnLst/>
              <a:rect l="l" t="t" r="r" b="b"/>
              <a:pathLst>
                <a:path w="12232" h="13403" extrusionOk="0">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5"/>
            <p:cNvSpPr/>
            <p:nvPr/>
          </p:nvSpPr>
          <p:spPr>
            <a:xfrm>
              <a:off x="6286833" y="2902132"/>
              <a:ext cx="184867" cy="71159"/>
            </a:xfrm>
            <a:custGeom>
              <a:avLst/>
              <a:gdLst/>
              <a:ahLst/>
              <a:cxnLst/>
              <a:rect l="l" t="t" r="r" b="b"/>
              <a:pathLst>
                <a:path w="7056" h="2716" extrusionOk="0">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5"/>
            <p:cNvSpPr/>
            <p:nvPr/>
          </p:nvSpPr>
          <p:spPr>
            <a:xfrm>
              <a:off x="6457107" y="2973265"/>
              <a:ext cx="57771" cy="131865"/>
            </a:xfrm>
            <a:custGeom>
              <a:avLst/>
              <a:gdLst/>
              <a:ahLst/>
              <a:cxnLst/>
              <a:rect l="l" t="t" r="r" b="b"/>
              <a:pathLst>
                <a:path w="2205" h="5033" extrusionOk="0">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5"/>
            <p:cNvSpPr/>
            <p:nvPr/>
          </p:nvSpPr>
          <p:spPr>
            <a:xfrm>
              <a:off x="6423807" y="2891206"/>
              <a:ext cx="97988" cy="103752"/>
            </a:xfrm>
            <a:custGeom>
              <a:avLst/>
              <a:gdLst/>
              <a:ahLst/>
              <a:cxnLst/>
              <a:rect l="l" t="t" r="r" b="b"/>
              <a:pathLst>
                <a:path w="3740" h="3960" extrusionOk="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5"/>
            <p:cNvSpPr/>
            <p:nvPr/>
          </p:nvSpPr>
          <p:spPr>
            <a:xfrm>
              <a:off x="6396087" y="2978085"/>
              <a:ext cx="33405" cy="38907"/>
            </a:xfrm>
            <a:custGeom>
              <a:avLst/>
              <a:gdLst/>
              <a:ahLst/>
              <a:cxnLst/>
              <a:rect l="l" t="t" r="r" b="b"/>
              <a:pathLst>
                <a:path w="1275" h="1485" extrusionOk="0">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65"/>
          <p:cNvGrpSpPr/>
          <p:nvPr/>
        </p:nvGrpSpPr>
        <p:grpSpPr>
          <a:xfrm>
            <a:off x="7567280" y="2891259"/>
            <a:ext cx="307116" cy="362294"/>
            <a:chOff x="7567280" y="2891259"/>
            <a:chExt cx="307116" cy="362294"/>
          </a:xfrm>
        </p:grpSpPr>
        <p:sp>
          <p:nvSpPr>
            <p:cNvPr id="6790" name="Google Shape;6790;p65"/>
            <p:cNvSpPr/>
            <p:nvPr/>
          </p:nvSpPr>
          <p:spPr>
            <a:xfrm>
              <a:off x="7612082" y="2891337"/>
              <a:ext cx="217250" cy="207006"/>
            </a:xfrm>
            <a:custGeom>
              <a:avLst/>
              <a:gdLst/>
              <a:ahLst/>
              <a:cxnLst/>
              <a:rect l="l" t="t" r="r" b="b"/>
              <a:pathLst>
                <a:path w="8292" h="7901" extrusionOk="0">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5"/>
            <p:cNvSpPr/>
            <p:nvPr/>
          </p:nvSpPr>
          <p:spPr>
            <a:xfrm>
              <a:off x="7677870" y="3190698"/>
              <a:ext cx="85936" cy="62618"/>
            </a:xfrm>
            <a:custGeom>
              <a:avLst/>
              <a:gdLst/>
              <a:ahLst/>
              <a:cxnLst/>
              <a:rect l="l" t="t" r="r" b="b"/>
              <a:pathLst>
                <a:path w="3280" h="2390" extrusionOk="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5"/>
            <p:cNvSpPr/>
            <p:nvPr/>
          </p:nvSpPr>
          <p:spPr>
            <a:xfrm>
              <a:off x="7644229" y="2891285"/>
              <a:ext cx="63299" cy="21091"/>
            </a:xfrm>
            <a:custGeom>
              <a:avLst/>
              <a:gdLst/>
              <a:ahLst/>
              <a:cxnLst/>
              <a:rect l="l" t="t" r="r" b="b"/>
              <a:pathLst>
                <a:path w="2416" h="805" extrusionOk="0">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5"/>
            <p:cNvSpPr/>
            <p:nvPr/>
          </p:nvSpPr>
          <p:spPr>
            <a:xfrm>
              <a:off x="7707502" y="2891259"/>
              <a:ext cx="121830" cy="207268"/>
            </a:xfrm>
            <a:custGeom>
              <a:avLst/>
              <a:gdLst/>
              <a:ahLst/>
              <a:cxnLst/>
              <a:rect l="l" t="t" r="r" b="b"/>
              <a:pathLst>
                <a:path w="4650" h="7911" extrusionOk="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5"/>
            <p:cNvSpPr/>
            <p:nvPr/>
          </p:nvSpPr>
          <p:spPr>
            <a:xfrm>
              <a:off x="7707502" y="3190751"/>
              <a:ext cx="56304" cy="62801"/>
            </a:xfrm>
            <a:custGeom>
              <a:avLst/>
              <a:gdLst/>
              <a:ahLst/>
              <a:cxnLst/>
              <a:rect l="l" t="t" r="r" b="b"/>
              <a:pathLst>
                <a:path w="2149" h="2397" extrusionOk="0">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5"/>
            <p:cNvSpPr/>
            <p:nvPr/>
          </p:nvSpPr>
          <p:spPr>
            <a:xfrm>
              <a:off x="7677870" y="3190698"/>
              <a:ext cx="85936" cy="28191"/>
            </a:xfrm>
            <a:custGeom>
              <a:avLst/>
              <a:gdLst/>
              <a:ahLst/>
              <a:cxnLst/>
              <a:rect l="l" t="t" r="r" b="b"/>
              <a:pathLst>
                <a:path w="3280" h="1076" extrusionOk="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5"/>
            <p:cNvSpPr/>
            <p:nvPr/>
          </p:nvSpPr>
          <p:spPr>
            <a:xfrm>
              <a:off x="7669958" y="3221588"/>
              <a:ext cx="99874" cy="17397"/>
            </a:xfrm>
            <a:custGeom>
              <a:avLst/>
              <a:gdLst/>
              <a:ahLst/>
              <a:cxnLst/>
              <a:rect l="l" t="t" r="r" b="b"/>
              <a:pathLst>
                <a:path w="3812" h="664" extrusionOk="0">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5"/>
            <p:cNvSpPr/>
            <p:nvPr/>
          </p:nvSpPr>
          <p:spPr>
            <a:xfrm>
              <a:off x="7669958" y="3012879"/>
              <a:ext cx="99874" cy="17423"/>
            </a:xfrm>
            <a:custGeom>
              <a:avLst/>
              <a:gdLst/>
              <a:ahLst/>
              <a:cxnLst/>
              <a:rect l="l" t="t" r="r" b="b"/>
              <a:pathLst>
                <a:path w="3812" h="665" extrusionOk="0">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5"/>
            <p:cNvSpPr/>
            <p:nvPr/>
          </p:nvSpPr>
          <p:spPr>
            <a:xfrm>
              <a:off x="7670010" y="3041070"/>
              <a:ext cx="99822" cy="17423"/>
            </a:xfrm>
            <a:custGeom>
              <a:avLst/>
              <a:gdLst/>
              <a:ahLst/>
              <a:cxnLst/>
              <a:rect l="l" t="t" r="r" b="b"/>
              <a:pathLst>
                <a:path w="3810" h="665" extrusionOk="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5"/>
            <p:cNvSpPr/>
            <p:nvPr/>
          </p:nvSpPr>
          <p:spPr>
            <a:xfrm>
              <a:off x="7669958" y="3066615"/>
              <a:ext cx="99874" cy="17423"/>
            </a:xfrm>
            <a:custGeom>
              <a:avLst/>
              <a:gdLst/>
              <a:ahLst/>
              <a:cxnLst/>
              <a:rect l="l" t="t" r="r" b="b"/>
              <a:pathLst>
                <a:path w="3812" h="665" extrusionOk="0">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5"/>
            <p:cNvSpPr/>
            <p:nvPr/>
          </p:nvSpPr>
          <p:spPr>
            <a:xfrm>
              <a:off x="7567280" y="2994880"/>
              <a:ext cx="307116" cy="226368"/>
            </a:xfrm>
            <a:custGeom>
              <a:avLst/>
              <a:gdLst/>
              <a:ahLst/>
              <a:cxnLst/>
              <a:rect l="l" t="t" r="r" b="b"/>
              <a:pathLst>
                <a:path w="11722" h="8640" extrusionOk="0">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5"/>
            <p:cNvSpPr/>
            <p:nvPr/>
          </p:nvSpPr>
          <p:spPr>
            <a:xfrm>
              <a:off x="7568144" y="3019717"/>
              <a:ext cx="305151" cy="201530"/>
            </a:xfrm>
            <a:custGeom>
              <a:avLst/>
              <a:gdLst/>
              <a:ahLst/>
              <a:cxnLst/>
              <a:rect l="l" t="t" r="r" b="b"/>
              <a:pathLst>
                <a:path w="11647" h="7692" extrusionOk="0">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2" name="Google Shape;6802;p65"/>
          <p:cNvGrpSpPr/>
          <p:nvPr/>
        </p:nvGrpSpPr>
        <p:grpSpPr>
          <a:xfrm>
            <a:off x="7112579" y="2891521"/>
            <a:ext cx="338556" cy="361534"/>
            <a:chOff x="7112579" y="2891521"/>
            <a:chExt cx="338556" cy="361534"/>
          </a:xfrm>
        </p:grpSpPr>
        <p:sp>
          <p:nvSpPr>
            <p:cNvPr id="6803" name="Google Shape;6803;p65"/>
            <p:cNvSpPr/>
            <p:nvPr/>
          </p:nvSpPr>
          <p:spPr>
            <a:xfrm>
              <a:off x="7112579" y="2891521"/>
              <a:ext cx="312671" cy="361534"/>
            </a:xfrm>
            <a:custGeom>
              <a:avLst/>
              <a:gdLst/>
              <a:ahLst/>
              <a:cxnLst/>
              <a:rect l="l" t="t" r="r" b="b"/>
              <a:pathLst>
                <a:path w="11934" h="13799" extrusionOk="0">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5"/>
            <p:cNvSpPr/>
            <p:nvPr/>
          </p:nvSpPr>
          <p:spPr>
            <a:xfrm>
              <a:off x="7302424" y="2891783"/>
              <a:ext cx="148711" cy="361272"/>
            </a:xfrm>
            <a:custGeom>
              <a:avLst/>
              <a:gdLst/>
              <a:ahLst/>
              <a:cxnLst/>
              <a:rect l="l" t="t" r="r" b="b"/>
              <a:pathLst>
                <a:path w="5676" h="13789" extrusionOk="0">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5" name="Google Shape;6805;p65"/>
          <p:cNvGrpSpPr/>
          <p:nvPr/>
        </p:nvGrpSpPr>
        <p:grpSpPr>
          <a:xfrm>
            <a:off x="7155259" y="3805036"/>
            <a:ext cx="207478" cy="361272"/>
            <a:chOff x="7155259" y="3805036"/>
            <a:chExt cx="207478" cy="361272"/>
          </a:xfrm>
        </p:grpSpPr>
        <p:sp>
          <p:nvSpPr>
            <p:cNvPr id="6806" name="Google Shape;6806;p65"/>
            <p:cNvSpPr/>
            <p:nvPr/>
          </p:nvSpPr>
          <p:spPr>
            <a:xfrm>
              <a:off x="7178865" y="3839175"/>
              <a:ext cx="160265" cy="144179"/>
            </a:xfrm>
            <a:custGeom>
              <a:avLst/>
              <a:gdLst/>
              <a:ahLst/>
              <a:cxnLst/>
              <a:rect l="l" t="t" r="r" b="b"/>
              <a:pathLst>
                <a:path w="6117" h="5503" extrusionOk="0">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5"/>
            <p:cNvSpPr/>
            <p:nvPr/>
          </p:nvSpPr>
          <p:spPr>
            <a:xfrm>
              <a:off x="7281071" y="3839175"/>
              <a:ext cx="58059" cy="144179"/>
            </a:xfrm>
            <a:custGeom>
              <a:avLst/>
              <a:gdLst/>
              <a:ahLst/>
              <a:cxnLst/>
              <a:rect l="l" t="t" r="r" b="b"/>
              <a:pathLst>
                <a:path w="2216" h="5503" extrusionOk="0">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5"/>
            <p:cNvSpPr/>
            <p:nvPr/>
          </p:nvSpPr>
          <p:spPr>
            <a:xfrm>
              <a:off x="7204488" y="3805036"/>
              <a:ext cx="108756" cy="54417"/>
            </a:xfrm>
            <a:custGeom>
              <a:avLst/>
              <a:gdLst/>
              <a:ahLst/>
              <a:cxnLst/>
              <a:rect l="l" t="t" r="r" b="b"/>
              <a:pathLst>
                <a:path w="4151" h="2077" extrusionOk="0">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5"/>
            <p:cNvSpPr/>
            <p:nvPr/>
          </p:nvSpPr>
          <p:spPr>
            <a:xfrm>
              <a:off x="7275805" y="3809307"/>
              <a:ext cx="37440" cy="50252"/>
            </a:xfrm>
            <a:custGeom>
              <a:avLst/>
              <a:gdLst/>
              <a:ahLst/>
              <a:cxnLst/>
              <a:rect l="l" t="t" r="r" b="b"/>
              <a:pathLst>
                <a:path w="1429" h="1918" extrusionOk="0">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5"/>
            <p:cNvSpPr/>
            <p:nvPr/>
          </p:nvSpPr>
          <p:spPr>
            <a:xfrm>
              <a:off x="7243815" y="3815568"/>
              <a:ext cx="30104" cy="24707"/>
            </a:xfrm>
            <a:custGeom>
              <a:avLst/>
              <a:gdLst/>
              <a:ahLst/>
              <a:cxnLst/>
              <a:rect l="l" t="t" r="r" b="b"/>
              <a:pathLst>
                <a:path w="1149" h="943" extrusionOk="0">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5"/>
            <p:cNvSpPr/>
            <p:nvPr/>
          </p:nvSpPr>
          <p:spPr>
            <a:xfrm>
              <a:off x="7155259" y="3970515"/>
              <a:ext cx="207216" cy="195793"/>
            </a:xfrm>
            <a:custGeom>
              <a:avLst/>
              <a:gdLst/>
              <a:ahLst/>
              <a:cxnLst/>
              <a:rect l="l" t="t" r="r" b="b"/>
              <a:pathLst>
                <a:path w="7909" h="7473" extrusionOk="0">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5"/>
            <p:cNvSpPr/>
            <p:nvPr/>
          </p:nvSpPr>
          <p:spPr>
            <a:xfrm>
              <a:off x="7239151" y="3970515"/>
              <a:ext cx="6550" cy="4297"/>
            </a:xfrm>
            <a:custGeom>
              <a:avLst/>
              <a:gdLst/>
              <a:ahLst/>
              <a:cxnLst/>
              <a:rect l="l" t="t" r="r" b="b"/>
              <a:pathLst>
                <a:path w="250" h="164" extrusionOk="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5"/>
            <p:cNvSpPr/>
            <p:nvPr/>
          </p:nvSpPr>
          <p:spPr>
            <a:xfrm>
              <a:off x="7245675" y="3970515"/>
              <a:ext cx="117062" cy="195766"/>
            </a:xfrm>
            <a:custGeom>
              <a:avLst/>
              <a:gdLst/>
              <a:ahLst/>
              <a:cxnLst/>
              <a:rect l="l" t="t" r="r" b="b"/>
              <a:pathLst>
                <a:path w="4468" h="7472" extrusionOk="0">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5"/>
            <p:cNvSpPr/>
            <p:nvPr/>
          </p:nvSpPr>
          <p:spPr>
            <a:xfrm>
              <a:off x="7221571" y="3970515"/>
              <a:ext cx="73098" cy="84285"/>
            </a:xfrm>
            <a:custGeom>
              <a:avLst/>
              <a:gdLst/>
              <a:ahLst/>
              <a:cxnLst/>
              <a:rect l="l" t="t" r="r" b="b"/>
              <a:pathLst>
                <a:path w="2790" h="3217" extrusionOk="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5"/>
            <p:cNvSpPr/>
            <p:nvPr/>
          </p:nvSpPr>
          <p:spPr>
            <a:xfrm>
              <a:off x="7239151" y="3970515"/>
              <a:ext cx="39693" cy="19362"/>
            </a:xfrm>
            <a:custGeom>
              <a:avLst/>
              <a:gdLst/>
              <a:ahLst/>
              <a:cxnLst/>
              <a:rect l="l" t="t" r="r" b="b"/>
              <a:pathLst>
                <a:path w="1515" h="739" extrusionOk="0">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5"/>
            <p:cNvSpPr/>
            <p:nvPr/>
          </p:nvSpPr>
          <p:spPr>
            <a:xfrm>
              <a:off x="7210017" y="3869069"/>
              <a:ext cx="97962" cy="110774"/>
            </a:xfrm>
            <a:custGeom>
              <a:avLst/>
              <a:gdLst/>
              <a:ahLst/>
              <a:cxnLst/>
              <a:rect l="l" t="t" r="r" b="b"/>
              <a:pathLst>
                <a:path w="3739" h="4228" extrusionOk="0">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5"/>
            <p:cNvSpPr/>
            <p:nvPr/>
          </p:nvSpPr>
          <p:spPr>
            <a:xfrm>
              <a:off x="7261735" y="3869069"/>
              <a:ext cx="46243" cy="112031"/>
            </a:xfrm>
            <a:custGeom>
              <a:avLst/>
              <a:gdLst/>
              <a:ahLst/>
              <a:cxnLst/>
              <a:rect l="l" t="t" r="r" b="b"/>
              <a:pathLst>
                <a:path w="1765" h="4276" extrusionOk="0">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8" name="Google Shape;6818;p65"/>
          <p:cNvGrpSpPr/>
          <p:nvPr/>
        </p:nvGrpSpPr>
        <p:grpSpPr>
          <a:xfrm>
            <a:off x="4915368" y="2891390"/>
            <a:ext cx="182850" cy="361927"/>
            <a:chOff x="4915368" y="2891390"/>
            <a:chExt cx="182850" cy="361927"/>
          </a:xfrm>
        </p:grpSpPr>
        <p:sp>
          <p:nvSpPr>
            <p:cNvPr id="6819" name="Google Shape;6819;p65"/>
            <p:cNvSpPr/>
            <p:nvPr/>
          </p:nvSpPr>
          <p:spPr>
            <a:xfrm>
              <a:off x="4940992" y="2925292"/>
              <a:ext cx="131367" cy="326504"/>
            </a:xfrm>
            <a:custGeom>
              <a:avLst/>
              <a:gdLst/>
              <a:ahLst/>
              <a:cxnLst/>
              <a:rect l="l" t="t" r="r" b="b"/>
              <a:pathLst>
                <a:path w="5014" h="12462" extrusionOk="0">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5"/>
            <p:cNvSpPr/>
            <p:nvPr/>
          </p:nvSpPr>
          <p:spPr>
            <a:xfrm>
              <a:off x="4991977" y="2925292"/>
              <a:ext cx="80644" cy="328024"/>
            </a:xfrm>
            <a:custGeom>
              <a:avLst/>
              <a:gdLst/>
              <a:ahLst/>
              <a:cxnLst/>
              <a:rect l="l" t="t" r="r" b="b"/>
              <a:pathLst>
                <a:path w="3078" h="12520" extrusionOk="0">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5"/>
            <p:cNvSpPr/>
            <p:nvPr/>
          </p:nvSpPr>
          <p:spPr>
            <a:xfrm>
              <a:off x="4940992" y="3044345"/>
              <a:ext cx="131367" cy="208971"/>
            </a:xfrm>
            <a:custGeom>
              <a:avLst/>
              <a:gdLst/>
              <a:ahLst/>
              <a:cxnLst/>
              <a:rect l="l" t="t" r="r" b="b"/>
              <a:pathLst>
                <a:path w="5014" h="7976" extrusionOk="0">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5"/>
            <p:cNvSpPr/>
            <p:nvPr/>
          </p:nvSpPr>
          <p:spPr>
            <a:xfrm>
              <a:off x="4991977" y="3048852"/>
              <a:ext cx="80382" cy="203443"/>
            </a:xfrm>
            <a:custGeom>
              <a:avLst/>
              <a:gdLst/>
              <a:ahLst/>
              <a:cxnLst/>
              <a:rect l="l" t="t" r="r" b="b"/>
              <a:pathLst>
                <a:path w="3068" h="7765" extrusionOk="0">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5"/>
            <p:cNvSpPr/>
            <p:nvPr/>
          </p:nvSpPr>
          <p:spPr>
            <a:xfrm>
              <a:off x="4963838" y="3076493"/>
              <a:ext cx="19624" cy="16558"/>
            </a:xfrm>
            <a:custGeom>
              <a:avLst/>
              <a:gdLst/>
              <a:ahLst/>
              <a:cxnLst/>
              <a:rect l="l" t="t" r="r" b="b"/>
              <a:pathLst>
                <a:path w="749" h="632" extrusionOk="0">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5"/>
            <p:cNvSpPr/>
            <p:nvPr/>
          </p:nvSpPr>
          <p:spPr>
            <a:xfrm>
              <a:off x="5030386" y="3100099"/>
              <a:ext cx="16847" cy="14436"/>
            </a:xfrm>
            <a:custGeom>
              <a:avLst/>
              <a:gdLst/>
              <a:ahLst/>
              <a:cxnLst/>
              <a:rect l="l" t="t" r="r" b="b"/>
              <a:pathLst>
                <a:path w="643" h="551" extrusionOk="0">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5"/>
            <p:cNvSpPr/>
            <p:nvPr/>
          </p:nvSpPr>
          <p:spPr>
            <a:xfrm>
              <a:off x="4980921" y="3202803"/>
              <a:ext cx="16847" cy="14436"/>
            </a:xfrm>
            <a:custGeom>
              <a:avLst/>
              <a:gdLst/>
              <a:ahLst/>
              <a:cxnLst/>
              <a:rect l="l" t="t" r="r" b="b"/>
              <a:pathLst>
                <a:path w="643" h="551" extrusionOk="0">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5"/>
            <p:cNvSpPr/>
            <p:nvPr/>
          </p:nvSpPr>
          <p:spPr>
            <a:xfrm>
              <a:off x="5030386" y="3171651"/>
              <a:ext cx="16847" cy="14698"/>
            </a:xfrm>
            <a:custGeom>
              <a:avLst/>
              <a:gdLst/>
              <a:ahLst/>
              <a:cxnLst/>
              <a:rect l="l" t="t" r="r" b="b"/>
              <a:pathLst>
                <a:path w="643" h="561" extrusionOk="0">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5"/>
            <p:cNvSpPr/>
            <p:nvPr/>
          </p:nvSpPr>
          <p:spPr>
            <a:xfrm>
              <a:off x="4974135" y="3132246"/>
              <a:ext cx="20357" cy="17397"/>
            </a:xfrm>
            <a:custGeom>
              <a:avLst/>
              <a:gdLst/>
              <a:ahLst/>
              <a:cxnLst/>
              <a:rect l="l" t="t" r="r" b="b"/>
              <a:pathLst>
                <a:path w="777" h="664" extrusionOk="0">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5"/>
            <p:cNvSpPr/>
            <p:nvPr/>
          </p:nvSpPr>
          <p:spPr>
            <a:xfrm>
              <a:off x="4915368" y="2891390"/>
              <a:ext cx="182850" cy="33693"/>
            </a:xfrm>
            <a:custGeom>
              <a:avLst/>
              <a:gdLst/>
              <a:ahLst/>
              <a:cxnLst/>
              <a:rect l="l" t="t" r="r" b="b"/>
              <a:pathLst>
                <a:path w="6979" h="1286" extrusionOk="0">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5"/>
            <p:cNvSpPr/>
            <p:nvPr/>
          </p:nvSpPr>
          <p:spPr>
            <a:xfrm>
              <a:off x="5055250" y="2891390"/>
              <a:ext cx="42732" cy="33693"/>
            </a:xfrm>
            <a:custGeom>
              <a:avLst/>
              <a:gdLst/>
              <a:ahLst/>
              <a:cxnLst/>
              <a:rect l="l" t="t" r="r" b="b"/>
              <a:pathLst>
                <a:path w="1631" h="1286" extrusionOk="0">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0" name="Google Shape;6830;p65"/>
          <p:cNvGrpSpPr/>
          <p:nvPr/>
        </p:nvGrpSpPr>
        <p:grpSpPr>
          <a:xfrm>
            <a:off x="8028714" y="2891652"/>
            <a:ext cx="289589" cy="361403"/>
            <a:chOff x="8028714" y="2891652"/>
            <a:chExt cx="289589" cy="361403"/>
          </a:xfrm>
        </p:grpSpPr>
        <p:sp>
          <p:nvSpPr>
            <p:cNvPr id="6831" name="Google Shape;6831;p65"/>
            <p:cNvSpPr/>
            <p:nvPr/>
          </p:nvSpPr>
          <p:spPr>
            <a:xfrm>
              <a:off x="8096520" y="3139006"/>
              <a:ext cx="167025" cy="83421"/>
            </a:xfrm>
            <a:custGeom>
              <a:avLst/>
              <a:gdLst/>
              <a:ahLst/>
              <a:cxnLst/>
              <a:rect l="l" t="t" r="r" b="b"/>
              <a:pathLst>
                <a:path w="6375" h="3184" extrusionOk="0">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5"/>
            <p:cNvSpPr/>
            <p:nvPr/>
          </p:nvSpPr>
          <p:spPr>
            <a:xfrm>
              <a:off x="8168360" y="3139006"/>
              <a:ext cx="95185" cy="83421"/>
            </a:xfrm>
            <a:custGeom>
              <a:avLst/>
              <a:gdLst/>
              <a:ahLst/>
              <a:cxnLst/>
              <a:rect l="l" t="t" r="r" b="b"/>
              <a:pathLst>
                <a:path w="3633" h="3184" extrusionOk="0">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5"/>
            <p:cNvSpPr/>
            <p:nvPr/>
          </p:nvSpPr>
          <p:spPr>
            <a:xfrm>
              <a:off x="8028714" y="3109871"/>
              <a:ext cx="104748" cy="24392"/>
            </a:xfrm>
            <a:custGeom>
              <a:avLst/>
              <a:gdLst/>
              <a:ahLst/>
              <a:cxnLst/>
              <a:rect l="l" t="t" r="r" b="b"/>
              <a:pathLst>
                <a:path w="3998" h="931" extrusionOk="0">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5"/>
            <p:cNvSpPr/>
            <p:nvPr/>
          </p:nvSpPr>
          <p:spPr>
            <a:xfrm>
              <a:off x="8101812" y="3109871"/>
              <a:ext cx="31650" cy="24392"/>
            </a:xfrm>
            <a:custGeom>
              <a:avLst/>
              <a:gdLst/>
              <a:ahLst/>
              <a:cxnLst/>
              <a:rect l="l" t="t" r="r" b="b"/>
              <a:pathLst>
                <a:path w="1208" h="931" extrusionOk="0">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5"/>
            <p:cNvSpPr/>
            <p:nvPr/>
          </p:nvSpPr>
          <p:spPr>
            <a:xfrm>
              <a:off x="8053342" y="3134237"/>
              <a:ext cx="67570" cy="53527"/>
            </a:xfrm>
            <a:custGeom>
              <a:avLst/>
              <a:gdLst/>
              <a:ahLst/>
              <a:cxnLst/>
              <a:rect l="l" t="t" r="r" b="b"/>
              <a:pathLst>
                <a:path w="2579" h="2043" extrusionOk="0">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5"/>
            <p:cNvSpPr/>
            <p:nvPr/>
          </p:nvSpPr>
          <p:spPr>
            <a:xfrm>
              <a:off x="8159321" y="3165127"/>
              <a:ext cx="36182" cy="31099"/>
            </a:xfrm>
            <a:custGeom>
              <a:avLst/>
              <a:gdLst/>
              <a:ahLst/>
              <a:cxnLst/>
              <a:rect l="l" t="t" r="r" b="b"/>
              <a:pathLst>
                <a:path w="1381" h="1187" extrusionOk="0">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5"/>
            <p:cNvSpPr/>
            <p:nvPr/>
          </p:nvSpPr>
          <p:spPr>
            <a:xfrm>
              <a:off x="8232655" y="2960453"/>
              <a:ext cx="74356" cy="219530"/>
            </a:xfrm>
            <a:custGeom>
              <a:avLst/>
              <a:gdLst/>
              <a:ahLst/>
              <a:cxnLst/>
              <a:rect l="l" t="t" r="r" b="b"/>
              <a:pathLst>
                <a:path w="2838" h="8379" extrusionOk="0">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5"/>
            <p:cNvSpPr/>
            <p:nvPr/>
          </p:nvSpPr>
          <p:spPr>
            <a:xfrm>
              <a:off x="8243685" y="2960453"/>
              <a:ext cx="63063" cy="219766"/>
            </a:xfrm>
            <a:custGeom>
              <a:avLst/>
              <a:gdLst/>
              <a:ahLst/>
              <a:cxnLst/>
              <a:rect l="l" t="t" r="r" b="b"/>
              <a:pathLst>
                <a:path w="2407" h="8388" extrusionOk="0">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5"/>
            <p:cNvSpPr/>
            <p:nvPr/>
          </p:nvSpPr>
          <p:spPr>
            <a:xfrm>
              <a:off x="8041788" y="3222400"/>
              <a:ext cx="276515" cy="30654"/>
            </a:xfrm>
            <a:custGeom>
              <a:avLst/>
              <a:gdLst/>
              <a:ahLst/>
              <a:cxnLst/>
              <a:rect l="l" t="t" r="r" b="b"/>
              <a:pathLst>
                <a:path w="10554" h="1170" extrusionOk="0">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5"/>
            <p:cNvSpPr/>
            <p:nvPr/>
          </p:nvSpPr>
          <p:spPr>
            <a:xfrm>
              <a:off x="8286627" y="3222400"/>
              <a:ext cx="31676" cy="30654"/>
            </a:xfrm>
            <a:custGeom>
              <a:avLst/>
              <a:gdLst/>
              <a:ahLst/>
              <a:cxnLst/>
              <a:rect l="l" t="t" r="r" b="b"/>
              <a:pathLst>
                <a:path w="1209" h="1170" extrusionOk="0">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5"/>
            <p:cNvSpPr/>
            <p:nvPr/>
          </p:nvSpPr>
          <p:spPr>
            <a:xfrm>
              <a:off x="8235668" y="2891652"/>
              <a:ext cx="58531" cy="57037"/>
            </a:xfrm>
            <a:custGeom>
              <a:avLst/>
              <a:gdLst/>
              <a:ahLst/>
              <a:cxnLst/>
              <a:rect l="l" t="t" r="r" b="b"/>
              <a:pathLst>
                <a:path w="2234" h="2177" extrusionOk="0">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5"/>
            <p:cNvSpPr/>
            <p:nvPr/>
          </p:nvSpPr>
          <p:spPr>
            <a:xfrm>
              <a:off x="8240698" y="2912507"/>
              <a:ext cx="53500" cy="36182"/>
            </a:xfrm>
            <a:custGeom>
              <a:avLst/>
              <a:gdLst/>
              <a:ahLst/>
              <a:cxnLst/>
              <a:rect l="l" t="t" r="r" b="b"/>
              <a:pathLst>
                <a:path w="2042" h="1381" extrusionOk="0">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5"/>
            <p:cNvSpPr/>
            <p:nvPr/>
          </p:nvSpPr>
          <p:spPr>
            <a:xfrm>
              <a:off x="8094005" y="3011490"/>
              <a:ext cx="80408" cy="79281"/>
            </a:xfrm>
            <a:custGeom>
              <a:avLst/>
              <a:gdLst/>
              <a:ahLst/>
              <a:cxnLst/>
              <a:rect l="l" t="t" r="r" b="b"/>
              <a:pathLst>
                <a:path w="3069" h="3026" extrusionOk="0">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5"/>
            <p:cNvSpPr/>
            <p:nvPr/>
          </p:nvSpPr>
          <p:spPr>
            <a:xfrm>
              <a:off x="8140221" y="3057157"/>
              <a:ext cx="34427" cy="33536"/>
            </a:xfrm>
            <a:custGeom>
              <a:avLst/>
              <a:gdLst/>
              <a:ahLst/>
              <a:cxnLst/>
              <a:rect l="l" t="t" r="r" b="b"/>
              <a:pathLst>
                <a:path w="1314" h="1280" extrusionOk="0">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5"/>
            <p:cNvSpPr/>
            <p:nvPr/>
          </p:nvSpPr>
          <p:spPr>
            <a:xfrm>
              <a:off x="8086485" y="3036564"/>
              <a:ext cx="32907" cy="31912"/>
            </a:xfrm>
            <a:custGeom>
              <a:avLst/>
              <a:gdLst/>
              <a:ahLst/>
              <a:cxnLst/>
              <a:rect l="l" t="t" r="r" b="b"/>
              <a:pathLst>
                <a:path w="1256" h="1218" extrusionOk="0">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5"/>
            <p:cNvSpPr/>
            <p:nvPr/>
          </p:nvSpPr>
          <p:spPr>
            <a:xfrm>
              <a:off x="8115855" y="3065934"/>
              <a:ext cx="32933" cy="31912"/>
            </a:xfrm>
            <a:custGeom>
              <a:avLst/>
              <a:gdLst/>
              <a:ahLst/>
              <a:cxnLst/>
              <a:rect l="l" t="t" r="r" b="b"/>
              <a:pathLst>
                <a:path w="1257" h="1218" extrusionOk="0">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5"/>
            <p:cNvSpPr/>
            <p:nvPr/>
          </p:nvSpPr>
          <p:spPr>
            <a:xfrm>
              <a:off x="8212062" y="2913738"/>
              <a:ext cx="61544" cy="61570"/>
            </a:xfrm>
            <a:custGeom>
              <a:avLst/>
              <a:gdLst/>
              <a:ahLst/>
              <a:cxnLst/>
              <a:rect l="l" t="t" r="r" b="b"/>
              <a:pathLst>
                <a:path w="2349" h="2350" extrusionOk="0">
                  <a:moveTo>
                    <a:pt x="1150" y="1"/>
                  </a:moveTo>
                  <a:lnTo>
                    <a:pt x="0" y="1151"/>
                  </a:lnTo>
                  <a:lnTo>
                    <a:pt x="1198" y="2349"/>
                  </a:lnTo>
                  <a:lnTo>
                    <a:pt x="2348" y="1199"/>
                  </a:lnTo>
                  <a:lnTo>
                    <a:pt x="1150" y="1"/>
                  </a:lnTo>
                  <a:close/>
                </a:path>
              </a:pathLst>
            </a:custGeom>
            <a:solidFill>
              <a:srgbClr val="B3BD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5"/>
            <p:cNvSpPr/>
            <p:nvPr/>
          </p:nvSpPr>
          <p:spPr>
            <a:xfrm>
              <a:off x="8212953" y="2932078"/>
              <a:ext cx="60653" cy="43466"/>
            </a:xfrm>
            <a:custGeom>
              <a:avLst/>
              <a:gdLst/>
              <a:ahLst/>
              <a:cxnLst/>
              <a:rect l="l" t="t" r="r" b="b"/>
              <a:pathLst>
                <a:path w="2315" h="1659" extrusionOk="0">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5"/>
            <p:cNvSpPr/>
            <p:nvPr/>
          </p:nvSpPr>
          <p:spPr>
            <a:xfrm>
              <a:off x="8119890" y="2937423"/>
              <a:ext cx="128354" cy="128039"/>
            </a:xfrm>
            <a:custGeom>
              <a:avLst/>
              <a:gdLst/>
              <a:ahLst/>
              <a:cxnLst/>
              <a:rect l="l" t="t" r="r" b="b"/>
              <a:pathLst>
                <a:path w="4899" h="4887" extrusionOk="0">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5"/>
            <p:cNvSpPr/>
            <p:nvPr/>
          </p:nvSpPr>
          <p:spPr>
            <a:xfrm>
              <a:off x="8153531" y="2968732"/>
              <a:ext cx="94713" cy="96730"/>
            </a:xfrm>
            <a:custGeom>
              <a:avLst/>
              <a:gdLst/>
              <a:ahLst/>
              <a:cxnLst/>
              <a:rect l="l" t="t" r="r" b="b"/>
              <a:pathLst>
                <a:path w="3615" h="3692" extrusionOk="0">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1" name="Google Shape;6851;p65"/>
          <p:cNvGrpSpPr/>
          <p:nvPr/>
        </p:nvGrpSpPr>
        <p:grpSpPr>
          <a:xfrm>
            <a:off x="7551822" y="3804774"/>
            <a:ext cx="293335" cy="361927"/>
            <a:chOff x="7551822" y="3804774"/>
            <a:chExt cx="293335" cy="361927"/>
          </a:xfrm>
        </p:grpSpPr>
        <p:sp>
          <p:nvSpPr>
            <p:cNvPr id="6852" name="Google Shape;6852;p65"/>
            <p:cNvSpPr/>
            <p:nvPr/>
          </p:nvSpPr>
          <p:spPr>
            <a:xfrm>
              <a:off x="7647242" y="3804774"/>
              <a:ext cx="121070" cy="30916"/>
            </a:xfrm>
            <a:custGeom>
              <a:avLst/>
              <a:gdLst/>
              <a:ahLst/>
              <a:cxnLst/>
              <a:rect l="l" t="t" r="r" b="b"/>
              <a:pathLst>
                <a:path w="4621" h="1180" extrusionOk="0">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5"/>
            <p:cNvSpPr/>
            <p:nvPr/>
          </p:nvSpPr>
          <p:spPr>
            <a:xfrm>
              <a:off x="7734148" y="3804774"/>
              <a:ext cx="34165" cy="31178"/>
            </a:xfrm>
            <a:custGeom>
              <a:avLst/>
              <a:gdLst/>
              <a:ahLst/>
              <a:cxnLst/>
              <a:rect l="l" t="t" r="r" b="b"/>
              <a:pathLst>
                <a:path w="1304" h="1190" extrusionOk="0">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5"/>
            <p:cNvSpPr/>
            <p:nvPr/>
          </p:nvSpPr>
          <p:spPr>
            <a:xfrm>
              <a:off x="7551822" y="3835664"/>
              <a:ext cx="285056" cy="331037"/>
            </a:xfrm>
            <a:custGeom>
              <a:avLst/>
              <a:gdLst/>
              <a:ahLst/>
              <a:cxnLst/>
              <a:rect l="l" t="t" r="r" b="b"/>
              <a:pathLst>
                <a:path w="10880" h="12635" extrusionOk="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5"/>
            <p:cNvSpPr/>
            <p:nvPr/>
          </p:nvSpPr>
          <p:spPr>
            <a:xfrm>
              <a:off x="7669329" y="3835664"/>
              <a:ext cx="174833" cy="329020"/>
            </a:xfrm>
            <a:custGeom>
              <a:avLst/>
              <a:gdLst/>
              <a:ahLst/>
              <a:cxnLst/>
              <a:rect l="l" t="t" r="r" b="b"/>
              <a:pathLst>
                <a:path w="6673" h="12558" extrusionOk="0">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5"/>
            <p:cNvSpPr/>
            <p:nvPr/>
          </p:nvSpPr>
          <p:spPr>
            <a:xfrm>
              <a:off x="7571655" y="4014007"/>
              <a:ext cx="273502" cy="152694"/>
            </a:xfrm>
            <a:custGeom>
              <a:avLst/>
              <a:gdLst/>
              <a:ahLst/>
              <a:cxnLst/>
              <a:rect l="l" t="t" r="r" b="b"/>
              <a:pathLst>
                <a:path w="10439" h="5828" extrusionOk="0">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5"/>
            <p:cNvSpPr/>
            <p:nvPr/>
          </p:nvSpPr>
          <p:spPr>
            <a:xfrm>
              <a:off x="7785369" y="4022260"/>
              <a:ext cx="52269" cy="142423"/>
            </a:xfrm>
            <a:custGeom>
              <a:avLst/>
              <a:gdLst/>
              <a:ahLst/>
              <a:cxnLst/>
              <a:rect l="l" t="t" r="r" b="b"/>
              <a:pathLst>
                <a:path w="1995" h="5436" extrusionOk="0">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5"/>
            <p:cNvSpPr/>
            <p:nvPr/>
          </p:nvSpPr>
          <p:spPr>
            <a:xfrm>
              <a:off x="7785107" y="4061927"/>
              <a:ext cx="19362" cy="16558"/>
            </a:xfrm>
            <a:custGeom>
              <a:avLst/>
              <a:gdLst/>
              <a:ahLst/>
              <a:cxnLst/>
              <a:rect l="l" t="t" r="r" b="b"/>
              <a:pathLst>
                <a:path w="739" h="632" extrusionOk="0">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5"/>
            <p:cNvSpPr/>
            <p:nvPr/>
          </p:nvSpPr>
          <p:spPr>
            <a:xfrm>
              <a:off x="7744680" y="4122711"/>
              <a:ext cx="17109" cy="14436"/>
            </a:xfrm>
            <a:custGeom>
              <a:avLst/>
              <a:gdLst/>
              <a:ahLst/>
              <a:cxnLst/>
              <a:rect l="l" t="t" r="r" b="b"/>
              <a:pathLst>
                <a:path w="653" h="551" extrusionOk="0">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5"/>
            <p:cNvSpPr/>
            <p:nvPr/>
          </p:nvSpPr>
          <p:spPr>
            <a:xfrm>
              <a:off x="7627645" y="4051892"/>
              <a:ext cx="17109" cy="14436"/>
            </a:xfrm>
            <a:custGeom>
              <a:avLst/>
              <a:gdLst/>
              <a:ahLst/>
              <a:cxnLst/>
              <a:rect l="l" t="t" r="r" b="b"/>
              <a:pathLst>
                <a:path w="653" h="551" extrusionOk="0">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5"/>
            <p:cNvSpPr/>
            <p:nvPr/>
          </p:nvSpPr>
          <p:spPr>
            <a:xfrm>
              <a:off x="7651513" y="4122711"/>
              <a:ext cx="16847" cy="14436"/>
            </a:xfrm>
            <a:custGeom>
              <a:avLst/>
              <a:gdLst/>
              <a:ahLst/>
              <a:cxnLst/>
              <a:rect l="l" t="t" r="r" b="b"/>
              <a:pathLst>
                <a:path w="643" h="551" extrusionOk="0">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5"/>
            <p:cNvSpPr/>
            <p:nvPr/>
          </p:nvSpPr>
          <p:spPr>
            <a:xfrm>
              <a:off x="7693459" y="4066957"/>
              <a:ext cx="20095" cy="17423"/>
            </a:xfrm>
            <a:custGeom>
              <a:avLst/>
              <a:gdLst/>
              <a:ahLst/>
              <a:cxnLst/>
              <a:rect l="l" t="t" r="r" b="b"/>
              <a:pathLst>
                <a:path w="767" h="665" extrusionOk="0">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3" name="Google Shape;6863;p65"/>
          <p:cNvGrpSpPr/>
          <p:nvPr/>
        </p:nvGrpSpPr>
        <p:grpSpPr>
          <a:xfrm>
            <a:off x="6263725" y="4277658"/>
            <a:ext cx="210491" cy="362163"/>
            <a:chOff x="6263725" y="4277658"/>
            <a:chExt cx="210491" cy="362163"/>
          </a:xfrm>
        </p:grpSpPr>
        <p:sp>
          <p:nvSpPr>
            <p:cNvPr id="6864" name="Google Shape;6864;p65"/>
            <p:cNvSpPr/>
            <p:nvPr/>
          </p:nvSpPr>
          <p:spPr>
            <a:xfrm>
              <a:off x="6265480" y="4277658"/>
              <a:ext cx="88189" cy="362163"/>
            </a:xfrm>
            <a:custGeom>
              <a:avLst/>
              <a:gdLst/>
              <a:ahLst/>
              <a:cxnLst/>
              <a:rect l="l" t="t" r="r" b="b"/>
              <a:pathLst>
                <a:path w="3366" h="13823" extrusionOk="0">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5"/>
            <p:cNvSpPr/>
            <p:nvPr/>
          </p:nvSpPr>
          <p:spPr>
            <a:xfrm>
              <a:off x="6265480" y="4277658"/>
              <a:ext cx="88189" cy="155497"/>
            </a:xfrm>
            <a:custGeom>
              <a:avLst/>
              <a:gdLst/>
              <a:ahLst/>
              <a:cxnLst/>
              <a:rect l="l" t="t" r="r" b="b"/>
              <a:pathLst>
                <a:path w="3366" h="5935" extrusionOk="0">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5"/>
            <p:cNvSpPr/>
            <p:nvPr/>
          </p:nvSpPr>
          <p:spPr>
            <a:xfrm>
              <a:off x="6265480" y="4433600"/>
              <a:ext cx="88189" cy="206220"/>
            </a:xfrm>
            <a:custGeom>
              <a:avLst/>
              <a:gdLst/>
              <a:ahLst/>
              <a:cxnLst/>
              <a:rect l="l" t="t" r="r" b="b"/>
              <a:pathLst>
                <a:path w="3366" h="7871" extrusionOk="0">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5"/>
            <p:cNvSpPr/>
            <p:nvPr/>
          </p:nvSpPr>
          <p:spPr>
            <a:xfrm>
              <a:off x="6267996" y="4349498"/>
              <a:ext cx="83159" cy="10559"/>
            </a:xfrm>
            <a:custGeom>
              <a:avLst/>
              <a:gdLst/>
              <a:ahLst/>
              <a:cxnLst/>
              <a:rect l="l" t="t" r="r" b="b"/>
              <a:pathLst>
                <a:path w="3174" h="403"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5"/>
            <p:cNvSpPr/>
            <p:nvPr/>
          </p:nvSpPr>
          <p:spPr>
            <a:xfrm>
              <a:off x="6263725" y="4453460"/>
              <a:ext cx="89945" cy="10585"/>
            </a:xfrm>
            <a:custGeom>
              <a:avLst/>
              <a:gdLst/>
              <a:ahLst/>
              <a:cxnLst/>
              <a:rect l="l" t="t" r="r" b="b"/>
              <a:pathLst>
                <a:path w="3433" h="404" extrusionOk="0">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5"/>
            <p:cNvSpPr/>
            <p:nvPr/>
          </p:nvSpPr>
          <p:spPr>
            <a:xfrm>
              <a:off x="6267996" y="4381881"/>
              <a:ext cx="83159" cy="10585"/>
            </a:xfrm>
            <a:custGeom>
              <a:avLst/>
              <a:gdLst/>
              <a:ahLst/>
              <a:cxnLst/>
              <a:rect l="l" t="t" r="r" b="b"/>
              <a:pathLst>
                <a:path w="3174" h="404" extrusionOk="0">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5"/>
            <p:cNvSpPr/>
            <p:nvPr/>
          </p:nvSpPr>
          <p:spPr>
            <a:xfrm>
              <a:off x="6267996" y="4525772"/>
              <a:ext cx="83159" cy="10585"/>
            </a:xfrm>
            <a:custGeom>
              <a:avLst/>
              <a:gdLst/>
              <a:ahLst/>
              <a:cxnLst/>
              <a:rect l="l" t="t" r="r" b="b"/>
              <a:pathLst>
                <a:path w="3174" h="404" extrusionOk="0">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5"/>
            <p:cNvSpPr/>
            <p:nvPr/>
          </p:nvSpPr>
          <p:spPr>
            <a:xfrm>
              <a:off x="6267996" y="4557683"/>
              <a:ext cx="83159" cy="10585"/>
            </a:xfrm>
            <a:custGeom>
              <a:avLst/>
              <a:gdLst/>
              <a:ahLst/>
              <a:cxnLst/>
              <a:rect l="l" t="t" r="r" b="b"/>
              <a:pathLst>
                <a:path w="3174" h="404" extrusionOk="0">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5"/>
            <p:cNvSpPr/>
            <p:nvPr/>
          </p:nvSpPr>
          <p:spPr>
            <a:xfrm>
              <a:off x="6384271" y="4277658"/>
              <a:ext cx="88163" cy="362163"/>
            </a:xfrm>
            <a:custGeom>
              <a:avLst/>
              <a:gdLst/>
              <a:ahLst/>
              <a:cxnLst/>
              <a:rect l="l" t="t" r="r" b="b"/>
              <a:pathLst>
                <a:path w="3365" h="13823" extrusionOk="0">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5"/>
            <p:cNvSpPr/>
            <p:nvPr/>
          </p:nvSpPr>
          <p:spPr>
            <a:xfrm>
              <a:off x="6403371" y="4277920"/>
              <a:ext cx="69063" cy="66076"/>
            </a:xfrm>
            <a:custGeom>
              <a:avLst/>
              <a:gdLst/>
              <a:ahLst/>
              <a:cxnLst/>
              <a:rect l="l" t="t" r="r" b="b"/>
              <a:pathLst>
                <a:path w="2636" h="2522" extrusionOk="0">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5"/>
            <p:cNvSpPr/>
            <p:nvPr/>
          </p:nvSpPr>
          <p:spPr>
            <a:xfrm>
              <a:off x="6384271" y="4344835"/>
              <a:ext cx="88425" cy="294986"/>
            </a:xfrm>
            <a:custGeom>
              <a:avLst/>
              <a:gdLst/>
              <a:ahLst/>
              <a:cxnLst/>
              <a:rect l="l" t="t" r="r" b="b"/>
              <a:pathLst>
                <a:path w="3375" h="11259" extrusionOk="0">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5"/>
            <p:cNvSpPr/>
            <p:nvPr/>
          </p:nvSpPr>
          <p:spPr>
            <a:xfrm>
              <a:off x="6382516" y="4364563"/>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5"/>
            <p:cNvSpPr/>
            <p:nvPr/>
          </p:nvSpPr>
          <p:spPr>
            <a:xfrm>
              <a:off x="6382516" y="4541361"/>
              <a:ext cx="91700" cy="10559"/>
            </a:xfrm>
            <a:custGeom>
              <a:avLst/>
              <a:gdLst/>
              <a:ahLst/>
              <a:cxnLst/>
              <a:rect l="l" t="t" r="r" b="b"/>
              <a:pathLst>
                <a:path w="3500" h="403" extrusionOk="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5"/>
            <p:cNvSpPr/>
            <p:nvPr/>
          </p:nvSpPr>
          <p:spPr>
            <a:xfrm>
              <a:off x="6386524" y="4437399"/>
              <a:ext cx="81665" cy="10585"/>
            </a:xfrm>
            <a:custGeom>
              <a:avLst/>
              <a:gdLst/>
              <a:ahLst/>
              <a:cxnLst/>
              <a:rect l="l" t="t" r="r" b="b"/>
              <a:pathLst>
                <a:path w="3117" h="404" extrusionOk="0">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5"/>
            <p:cNvSpPr/>
            <p:nvPr/>
          </p:nvSpPr>
          <p:spPr>
            <a:xfrm>
              <a:off x="6386524" y="4469782"/>
              <a:ext cx="83421" cy="10585"/>
            </a:xfrm>
            <a:custGeom>
              <a:avLst/>
              <a:gdLst/>
              <a:ahLst/>
              <a:cxnLst/>
              <a:rect l="l" t="t" r="r" b="b"/>
              <a:pathLst>
                <a:path w="3184" h="404" extrusionOk="0">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5"/>
          <p:cNvGrpSpPr/>
          <p:nvPr/>
        </p:nvGrpSpPr>
        <p:grpSpPr>
          <a:xfrm>
            <a:off x="7987790" y="3804695"/>
            <a:ext cx="336303" cy="362005"/>
            <a:chOff x="7987790" y="3804695"/>
            <a:chExt cx="336303" cy="362005"/>
          </a:xfrm>
        </p:grpSpPr>
        <p:sp>
          <p:nvSpPr>
            <p:cNvPr id="6880" name="Google Shape;6880;p65"/>
            <p:cNvSpPr/>
            <p:nvPr/>
          </p:nvSpPr>
          <p:spPr>
            <a:xfrm>
              <a:off x="8053080" y="3851489"/>
              <a:ext cx="218010" cy="208080"/>
            </a:xfrm>
            <a:custGeom>
              <a:avLst/>
              <a:gdLst/>
              <a:ahLst/>
              <a:cxnLst/>
              <a:rect l="l" t="t" r="r" b="b"/>
              <a:pathLst>
                <a:path w="8321" h="7942" extrusionOk="0">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5"/>
            <p:cNvSpPr/>
            <p:nvPr/>
          </p:nvSpPr>
          <p:spPr>
            <a:xfrm>
              <a:off x="8057534" y="3969939"/>
              <a:ext cx="179575" cy="21196"/>
            </a:xfrm>
            <a:custGeom>
              <a:avLst/>
              <a:gdLst/>
              <a:ahLst/>
              <a:cxnLst/>
              <a:rect l="l" t="t" r="r" b="b"/>
              <a:pathLst>
                <a:path w="6854" h="809" extrusionOk="0">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5"/>
            <p:cNvSpPr/>
            <p:nvPr/>
          </p:nvSpPr>
          <p:spPr>
            <a:xfrm>
              <a:off x="8050329" y="3909312"/>
              <a:ext cx="187330" cy="27589"/>
            </a:xfrm>
            <a:custGeom>
              <a:avLst/>
              <a:gdLst/>
              <a:ahLst/>
              <a:cxnLst/>
              <a:rect l="l" t="t" r="r" b="b"/>
              <a:pathLst>
                <a:path w="7150" h="1053" extrusionOk="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5"/>
            <p:cNvSpPr/>
            <p:nvPr/>
          </p:nvSpPr>
          <p:spPr>
            <a:xfrm>
              <a:off x="8083367" y="3946568"/>
              <a:ext cx="178946" cy="18209"/>
            </a:xfrm>
            <a:custGeom>
              <a:avLst/>
              <a:gdLst/>
              <a:ahLst/>
              <a:cxnLst/>
              <a:rect l="l" t="t" r="r" b="b"/>
              <a:pathLst>
                <a:path w="6830" h="695" extrusionOk="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5"/>
            <p:cNvSpPr/>
            <p:nvPr/>
          </p:nvSpPr>
          <p:spPr>
            <a:xfrm>
              <a:off x="8082188" y="3881173"/>
              <a:ext cx="178867" cy="18052"/>
            </a:xfrm>
            <a:custGeom>
              <a:avLst/>
              <a:gdLst/>
              <a:ahLst/>
              <a:cxnLst/>
              <a:rect l="l" t="t" r="r" b="b"/>
              <a:pathLst>
                <a:path w="6827" h="689" extrusionOk="0">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5"/>
            <p:cNvSpPr/>
            <p:nvPr/>
          </p:nvSpPr>
          <p:spPr>
            <a:xfrm>
              <a:off x="8083970" y="3999492"/>
              <a:ext cx="183610" cy="28322"/>
            </a:xfrm>
            <a:custGeom>
              <a:avLst/>
              <a:gdLst/>
              <a:ahLst/>
              <a:cxnLst/>
              <a:rect l="l" t="t" r="r" b="b"/>
              <a:pathLst>
                <a:path w="7008" h="1081" extrusionOk="0">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5"/>
            <p:cNvSpPr/>
            <p:nvPr/>
          </p:nvSpPr>
          <p:spPr>
            <a:xfrm>
              <a:off x="8059106" y="3851489"/>
              <a:ext cx="129611" cy="29554"/>
            </a:xfrm>
            <a:custGeom>
              <a:avLst/>
              <a:gdLst/>
              <a:ahLst/>
              <a:cxnLst/>
              <a:rect l="l" t="t" r="r" b="b"/>
              <a:pathLst>
                <a:path w="4947" h="1128" extrusionOk="0">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5"/>
            <p:cNvSpPr/>
            <p:nvPr/>
          </p:nvSpPr>
          <p:spPr>
            <a:xfrm>
              <a:off x="7987790" y="3804695"/>
              <a:ext cx="336041" cy="362005"/>
            </a:xfrm>
            <a:custGeom>
              <a:avLst/>
              <a:gdLst/>
              <a:ahLst/>
              <a:cxnLst/>
              <a:rect l="l" t="t" r="r" b="b"/>
              <a:pathLst>
                <a:path w="12826" h="13817" extrusionOk="0">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5"/>
            <p:cNvSpPr/>
            <p:nvPr/>
          </p:nvSpPr>
          <p:spPr>
            <a:xfrm>
              <a:off x="8018680" y="3869331"/>
              <a:ext cx="51011" cy="251153"/>
            </a:xfrm>
            <a:custGeom>
              <a:avLst/>
              <a:gdLst/>
              <a:ahLst/>
              <a:cxnLst/>
              <a:rect l="l" t="t" r="r" b="b"/>
              <a:pathLst>
                <a:path w="1947" h="9586" extrusionOk="0">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5"/>
            <p:cNvSpPr/>
            <p:nvPr/>
          </p:nvSpPr>
          <p:spPr>
            <a:xfrm>
              <a:off x="8006366" y="3804695"/>
              <a:ext cx="317727" cy="300724"/>
            </a:xfrm>
            <a:custGeom>
              <a:avLst/>
              <a:gdLst/>
              <a:ahLst/>
              <a:cxnLst/>
              <a:rect l="l" t="t" r="r" b="b"/>
              <a:pathLst>
                <a:path w="12127" h="11478" extrusionOk="0">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0" name="Google Shape;6890;p65"/>
          <p:cNvGrpSpPr/>
          <p:nvPr/>
        </p:nvGrpSpPr>
        <p:grpSpPr>
          <a:xfrm>
            <a:off x="5273444" y="2891285"/>
            <a:ext cx="371123" cy="362267"/>
            <a:chOff x="5273444" y="2891285"/>
            <a:chExt cx="371123" cy="362267"/>
          </a:xfrm>
        </p:grpSpPr>
        <p:sp>
          <p:nvSpPr>
            <p:cNvPr id="6891" name="Google Shape;6891;p65"/>
            <p:cNvSpPr/>
            <p:nvPr/>
          </p:nvSpPr>
          <p:spPr>
            <a:xfrm>
              <a:off x="5301373" y="2914996"/>
              <a:ext cx="315186" cy="314452"/>
            </a:xfrm>
            <a:custGeom>
              <a:avLst/>
              <a:gdLst/>
              <a:ahLst/>
              <a:cxnLst/>
              <a:rect l="l" t="t" r="r" b="b"/>
              <a:pathLst>
                <a:path w="12030" h="12002" extrusionOk="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5"/>
            <p:cNvSpPr/>
            <p:nvPr/>
          </p:nvSpPr>
          <p:spPr>
            <a:xfrm>
              <a:off x="5427945" y="2958200"/>
              <a:ext cx="188614" cy="271249"/>
            </a:xfrm>
            <a:custGeom>
              <a:avLst/>
              <a:gdLst/>
              <a:ahLst/>
              <a:cxnLst/>
              <a:rect l="l" t="t" r="r" b="b"/>
              <a:pathLst>
                <a:path w="7199" h="10353" extrusionOk="0">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5"/>
            <p:cNvSpPr/>
            <p:nvPr/>
          </p:nvSpPr>
          <p:spPr>
            <a:xfrm>
              <a:off x="5430539" y="3027210"/>
              <a:ext cx="131786" cy="142318"/>
            </a:xfrm>
            <a:custGeom>
              <a:avLst/>
              <a:gdLst/>
              <a:ahLst/>
              <a:cxnLst/>
              <a:rect l="l" t="t" r="r" b="b"/>
              <a:pathLst>
                <a:path w="5030" h="5432" extrusionOk="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5"/>
            <p:cNvSpPr/>
            <p:nvPr/>
          </p:nvSpPr>
          <p:spPr>
            <a:xfrm>
              <a:off x="5441752" y="3027761"/>
              <a:ext cx="120572" cy="141585"/>
            </a:xfrm>
            <a:custGeom>
              <a:avLst/>
              <a:gdLst/>
              <a:ahLst/>
              <a:cxnLst/>
              <a:rect l="l" t="t" r="r" b="b"/>
              <a:pathLst>
                <a:path w="4602" h="5404" extrusionOk="0">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5"/>
            <p:cNvSpPr/>
            <p:nvPr/>
          </p:nvSpPr>
          <p:spPr>
            <a:xfrm>
              <a:off x="5382986" y="2999779"/>
              <a:ext cx="69640" cy="69587"/>
            </a:xfrm>
            <a:custGeom>
              <a:avLst/>
              <a:gdLst/>
              <a:ahLst/>
              <a:cxnLst/>
              <a:rect l="l" t="t" r="r" b="b"/>
              <a:pathLst>
                <a:path w="2658" h="2656" extrusionOk="0">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5"/>
            <p:cNvSpPr/>
            <p:nvPr/>
          </p:nvSpPr>
          <p:spPr>
            <a:xfrm>
              <a:off x="5390767" y="3000644"/>
              <a:ext cx="61858" cy="68932"/>
            </a:xfrm>
            <a:custGeom>
              <a:avLst/>
              <a:gdLst/>
              <a:ahLst/>
              <a:cxnLst/>
              <a:rect l="l" t="t" r="r" b="b"/>
              <a:pathLst>
                <a:path w="2361" h="2631" extrusionOk="0">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5"/>
            <p:cNvSpPr/>
            <p:nvPr/>
          </p:nvSpPr>
          <p:spPr>
            <a:xfrm>
              <a:off x="5510554" y="2894429"/>
              <a:ext cx="37571" cy="42706"/>
            </a:xfrm>
            <a:custGeom>
              <a:avLst/>
              <a:gdLst/>
              <a:ahLst/>
              <a:cxnLst/>
              <a:rect l="l" t="t" r="r" b="b"/>
              <a:pathLst>
                <a:path w="1434" h="1630" extrusionOk="0">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5"/>
            <p:cNvSpPr/>
            <p:nvPr/>
          </p:nvSpPr>
          <p:spPr>
            <a:xfrm>
              <a:off x="5597721" y="2995928"/>
              <a:ext cx="46846" cy="32619"/>
            </a:xfrm>
            <a:custGeom>
              <a:avLst/>
              <a:gdLst/>
              <a:ahLst/>
              <a:cxnLst/>
              <a:rect l="l" t="t" r="r" b="b"/>
              <a:pathLst>
                <a:path w="1788" h="1245" extrusionOk="0">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5"/>
            <p:cNvSpPr/>
            <p:nvPr/>
          </p:nvSpPr>
          <p:spPr>
            <a:xfrm>
              <a:off x="5594184" y="3123941"/>
              <a:ext cx="47448" cy="33824"/>
            </a:xfrm>
            <a:custGeom>
              <a:avLst/>
              <a:gdLst/>
              <a:ahLst/>
              <a:cxnLst/>
              <a:rect l="l" t="t" r="r" b="b"/>
              <a:pathLst>
                <a:path w="1811" h="1291" extrusionOk="0">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5"/>
            <p:cNvSpPr/>
            <p:nvPr/>
          </p:nvSpPr>
          <p:spPr>
            <a:xfrm>
              <a:off x="5503034" y="3211082"/>
              <a:ext cx="35894" cy="42470"/>
            </a:xfrm>
            <a:custGeom>
              <a:avLst/>
              <a:gdLst/>
              <a:ahLst/>
              <a:cxnLst/>
              <a:rect l="l" t="t" r="r" b="b"/>
              <a:pathLst>
                <a:path w="1370" h="1621" extrusionOk="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5"/>
            <p:cNvSpPr/>
            <p:nvPr/>
          </p:nvSpPr>
          <p:spPr>
            <a:xfrm>
              <a:off x="5369912" y="3207571"/>
              <a:ext cx="37466" cy="42706"/>
            </a:xfrm>
            <a:custGeom>
              <a:avLst/>
              <a:gdLst/>
              <a:ahLst/>
              <a:cxnLst/>
              <a:rect l="l" t="t" r="r" b="b"/>
              <a:pathLst>
                <a:path w="1430" h="1630" extrusionOk="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5"/>
            <p:cNvSpPr/>
            <p:nvPr/>
          </p:nvSpPr>
          <p:spPr>
            <a:xfrm>
              <a:off x="5273444" y="3116159"/>
              <a:ext cx="47029" cy="32698"/>
            </a:xfrm>
            <a:custGeom>
              <a:avLst/>
              <a:gdLst/>
              <a:ahLst/>
              <a:cxnLst/>
              <a:rect l="l" t="t" r="r" b="b"/>
              <a:pathLst>
                <a:path w="1795" h="1248" extrusionOk="0">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5"/>
            <p:cNvSpPr/>
            <p:nvPr/>
          </p:nvSpPr>
          <p:spPr>
            <a:xfrm>
              <a:off x="5277452" y="2987517"/>
              <a:ext cx="46295" cy="33248"/>
            </a:xfrm>
            <a:custGeom>
              <a:avLst/>
              <a:gdLst/>
              <a:ahLst/>
              <a:cxnLst/>
              <a:rect l="l" t="t" r="r" b="b"/>
              <a:pathLst>
                <a:path w="1767" h="1269" extrusionOk="0">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5"/>
            <p:cNvSpPr/>
            <p:nvPr/>
          </p:nvSpPr>
          <p:spPr>
            <a:xfrm>
              <a:off x="5379265" y="2891285"/>
              <a:ext cx="35632" cy="42575"/>
            </a:xfrm>
            <a:custGeom>
              <a:avLst/>
              <a:gdLst/>
              <a:ahLst/>
              <a:cxnLst/>
              <a:rect l="l" t="t" r="r" b="b"/>
              <a:pathLst>
                <a:path w="1360" h="1625" extrusionOk="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65"/>
          <p:cNvGrpSpPr/>
          <p:nvPr/>
        </p:nvGrpSpPr>
        <p:grpSpPr>
          <a:xfrm>
            <a:off x="7630397" y="3358399"/>
            <a:ext cx="214759" cy="357030"/>
            <a:chOff x="2235125" y="238075"/>
            <a:chExt cx="3144350" cy="5227375"/>
          </a:xfrm>
        </p:grpSpPr>
        <p:sp>
          <p:nvSpPr>
            <p:cNvPr id="6906" name="Google Shape;6906;p65"/>
            <p:cNvSpPr/>
            <p:nvPr/>
          </p:nvSpPr>
          <p:spPr>
            <a:xfrm>
              <a:off x="2650075" y="593150"/>
              <a:ext cx="2312675" cy="2882350"/>
            </a:xfrm>
            <a:custGeom>
              <a:avLst/>
              <a:gdLst/>
              <a:ahLst/>
              <a:cxnLst/>
              <a:rect l="l" t="t" r="r" b="b"/>
              <a:pathLst>
                <a:path w="92507" h="115294" extrusionOk="0">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5"/>
            <p:cNvSpPr/>
            <p:nvPr/>
          </p:nvSpPr>
          <p:spPr>
            <a:xfrm>
              <a:off x="3257850" y="3360975"/>
              <a:ext cx="269025" cy="1808275"/>
            </a:xfrm>
            <a:custGeom>
              <a:avLst/>
              <a:gdLst/>
              <a:ahLst/>
              <a:cxnLst/>
              <a:rect l="l" t="t" r="r" b="b"/>
              <a:pathLst>
                <a:path w="10761" h="72331" extrusionOk="0">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5"/>
            <p:cNvSpPr/>
            <p:nvPr/>
          </p:nvSpPr>
          <p:spPr>
            <a:xfrm>
              <a:off x="3093300" y="5170300"/>
              <a:ext cx="596675" cy="295150"/>
            </a:xfrm>
            <a:custGeom>
              <a:avLst/>
              <a:gdLst/>
              <a:ahLst/>
              <a:cxnLst/>
              <a:rect l="l" t="t" r="r" b="b"/>
              <a:pathLst>
                <a:path w="23867" h="11806" extrusionOk="0">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5"/>
            <p:cNvSpPr/>
            <p:nvPr/>
          </p:nvSpPr>
          <p:spPr>
            <a:xfrm>
              <a:off x="3921750" y="5170300"/>
              <a:ext cx="596700" cy="295150"/>
            </a:xfrm>
            <a:custGeom>
              <a:avLst/>
              <a:gdLst/>
              <a:ahLst/>
              <a:cxnLst/>
              <a:rect l="l" t="t" r="r" b="b"/>
              <a:pathLst>
                <a:path w="23868" h="11806" extrusionOk="0">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5"/>
            <p:cNvSpPr/>
            <p:nvPr/>
          </p:nvSpPr>
          <p:spPr>
            <a:xfrm>
              <a:off x="2235125" y="238575"/>
              <a:ext cx="2312300" cy="451450"/>
            </a:xfrm>
            <a:custGeom>
              <a:avLst/>
              <a:gdLst/>
              <a:ahLst/>
              <a:cxnLst/>
              <a:rect l="l" t="t" r="r" b="b"/>
              <a:pathLst>
                <a:path w="92492" h="18058" extrusionOk="0">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5"/>
            <p:cNvSpPr/>
            <p:nvPr/>
          </p:nvSpPr>
          <p:spPr>
            <a:xfrm>
              <a:off x="2251950" y="243125"/>
              <a:ext cx="2337325" cy="448250"/>
            </a:xfrm>
            <a:custGeom>
              <a:avLst/>
              <a:gdLst/>
              <a:ahLst/>
              <a:cxnLst/>
              <a:rect l="l" t="t" r="r" b="b"/>
              <a:pathLst>
                <a:path w="93493" h="17930" extrusionOk="0">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5"/>
            <p:cNvSpPr/>
            <p:nvPr/>
          </p:nvSpPr>
          <p:spPr>
            <a:xfrm>
              <a:off x="3807650" y="238075"/>
              <a:ext cx="1571825" cy="453150"/>
            </a:xfrm>
            <a:custGeom>
              <a:avLst/>
              <a:gdLst/>
              <a:ahLst/>
              <a:cxnLst/>
              <a:rect l="l" t="t" r="r" b="b"/>
              <a:pathLst>
                <a:path w="62873" h="18126" extrusionOk="0">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5"/>
            <p:cNvSpPr/>
            <p:nvPr/>
          </p:nvSpPr>
          <p:spPr>
            <a:xfrm>
              <a:off x="3805500" y="298575"/>
              <a:ext cx="1011300" cy="385275"/>
            </a:xfrm>
            <a:custGeom>
              <a:avLst/>
              <a:gdLst/>
              <a:ahLst/>
              <a:cxnLst/>
              <a:rect l="l" t="t" r="r" b="b"/>
              <a:pathLst>
                <a:path w="40452" h="15411" extrusionOk="0">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5"/>
            <p:cNvSpPr/>
            <p:nvPr/>
          </p:nvSpPr>
          <p:spPr>
            <a:xfrm>
              <a:off x="4086300" y="3360975"/>
              <a:ext cx="269025" cy="1808275"/>
            </a:xfrm>
            <a:custGeom>
              <a:avLst/>
              <a:gdLst/>
              <a:ahLst/>
              <a:cxnLst/>
              <a:rect l="l" t="t" r="r" b="b"/>
              <a:pathLst>
                <a:path w="10761" h="72331" extrusionOk="0">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5" name="Google Shape;6915;p65"/>
          <p:cNvGrpSpPr/>
          <p:nvPr/>
        </p:nvGrpSpPr>
        <p:grpSpPr>
          <a:xfrm>
            <a:off x="2810729" y="4267107"/>
            <a:ext cx="342496" cy="351944"/>
            <a:chOff x="2810729" y="4267107"/>
            <a:chExt cx="342496" cy="351944"/>
          </a:xfrm>
        </p:grpSpPr>
        <p:sp>
          <p:nvSpPr>
            <p:cNvPr id="6916" name="Google Shape;6916;p65"/>
            <p:cNvSpPr/>
            <p:nvPr/>
          </p:nvSpPr>
          <p:spPr>
            <a:xfrm>
              <a:off x="2890682" y="4267422"/>
              <a:ext cx="35575" cy="23627"/>
            </a:xfrm>
            <a:custGeom>
              <a:avLst/>
              <a:gdLst/>
              <a:ahLst/>
              <a:cxnLst/>
              <a:rect l="l" t="t" r="r" b="b"/>
              <a:pathLst>
                <a:path w="2376" h="1578" extrusionOk="0">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5"/>
            <p:cNvSpPr/>
            <p:nvPr/>
          </p:nvSpPr>
          <p:spPr>
            <a:xfrm>
              <a:off x="2890996" y="4390181"/>
              <a:ext cx="34946" cy="36533"/>
            </a:xfrm>
            <a:custGeom>
              <a:avLst/>
              <a:gdLst/>
              <a:ahLst/>
              <a:cxnLst/>
              <a:rect l="l" t="t" r="r" b="b"/>
              <a:pathLst>
                <a:path w="2334" h="2440" extrusionOk="0">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5"/>
            <p:cNvSpPr/>
            <p:nvPr/>
          </p:nvSpPr>
          <p:spPr>
            <a:xfrm>
              <a:off x="2886579" y="4287245"/>
              <a:ext cx="43780" cy="105466"/>
            </a:xfrm>
            <a:custGeom>
              <a:avLst/>
              <a:gdLst/>
              <a:ahLst/>
              <a:cxnLst/>
              <a:rect l="l" t="t" r="r" b="b"/>
              <a:pathLst>
                <a:path w="2924" h="7044" extrusionOk="0">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5"/>
            <p:cNvSpPr/>
            <p:nvPr/>
          </p:nvSpPr>
          <p:spPr>
            <a:xfrm>
              <a:off x="2909248" y="4287245"/>
              <a:ext cx="20797" cy="105466"/>
            </a:xfrm>
            <a:custGeom>
              <a:avLst/>
              <a:gdLst/>
              <a:ahLst/>
              <a:cxnLst/>
              <a:rect l="l" t="t" r="r" b="b"/>
              <a:pathLst>
                <a:path w="1389" h="7044" extrusionOk="0">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5"/>
            <p:cNvSpPr/>
            <p:nvPr/>
          </p:nvSpPr>
          <p:spPr>
            <a:xfrm>
              <a:off x="2819532" y="4267496"/>
              <a:ext cx="38419" cy="39917"/>
            </a:xfrm>
            <a:custGeom>
              <a:avLst/>
              <a:gdLst/>
              <a:ahLst/>
              <a:cxnLst/>
              <a:rect l="l" t="t" r="r" b="b"/>
              <a:pathLst>
                <a:path w="2566" h="2666" extrusionOk="0">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5"/>
            <p:cNvSpPr/>
            <p:nvPr/>
          </p:nvSpPr>
          <p:spPr>
            <a:xfrm>
              <a:off x="2815130" y="4306140"/>
              <a:ext cx="46924" cy="230442"/>
            </a:xfrm>
            <a:custGeom>
              <a:avLst/>
              <a:gdLst/>
              <a:ahLst/>
              <a:cxnLst/>
              <a:rect l="l" t="t" r="r" b="b"/>
              <a:pathLst>
                <a:path w="3134" h="15391" extrusionOk="0">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5"/>
            <p:cNvSpPr/>
            <p:nvPr/>
          </p:nvSpPr>
          <p:spPr>
            <a:xfrm>
              <a:off x="2838742" y="4306140"/>
              <a:ext cx="23312" cy="230442"/>
            </a:xfrm>
            <a:custGeom>
              <a:avLst/>
              <a:gdLst/>
              <a:ahLst/>
              <a:cxnLst/>
              <a:rect l="l" t="t" r="r" b="b"/>
              <a:pathLst>
                <a:path w="1557" h="15391" extrusionOk="0">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5"/>
            <p:cNvSpPr/>
            <p:nvPr/>
          </p:nvSpPr>
          <p:spPr>
            <a:xfrm>
              <a:off x="2815130" y="4505080"/>
              <a:ext cx="46924" cy="31502"/>
            </a:xfrm>
            <a:custGeom>
              <a:avLst/>
              <a:gdLst/>
              <a:ahLst/>
              <a:cxnLst/>
              <a:rect l="l" t="t" r="r" b="b"/>
              <a:pathLst>
                <a:path w="3134" h="2104" extrusionOk="0">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5"/>
            <p:cNvSpPr/>
            <p:nvPr/>
          </p:nvSpPr>
          <p:spPr>
            <a:xfrm>
              <a:off x="2888795" y="4455970"/>
              <a:ext cx="39677" cy="54799"/>
            </a:xfrm>
            <a:custGeom>
              <a:avLst/>
              <a:gdLst/>
              <a:ahLst/>
              <a:cxnLst/>
              <a:rect l="l" t="t" r="r" b="b"/>
              <a:pathLst>
                <a:path w="2650" h="3660" extrusionOk="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5"/>
            <p:cNvSpPr/>
            <p:nvPr/>
          </p:nvSpPr>
          <p:spPr>
            <a:xfrm>
              <a:off x="2883435" y="4475180"/>
              <a:ext cx="50068" cy="61402"/>
            </a:xfrm>
            <a:custGeom>
              <a:avLst/>
              <a:gdLst/>
              <a:ahLst/>
              <a:cxnLst/>
              <a:rect l="l" t="t" r="r" b="b"/>
              <a:pathLst>
                <a:path w="3344" h="4101" extrusionOk="0">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5"/>
            <p:cNvSpPr/>
            <p:nvPr/>
          </p:nvSpPr>
          <p:spPr>
            <a:xfrm>
              <a:off x="2912077" y="4475180"/>
              <a:ext cx="21426" cy="61402"/>
            </a:xfrm>
            <a:custGeom>
              <a:avLst/>
              <a:gdLst/>
              <a:ahLst/>
              <a:cxnLst/>
              <a:rect l="l" t="t" r="r" b="b"/>
              <a:pathLst>
                <a:path w="1431" h="4101" extrusionOk="0">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5"/>
            <p:cNvSpPr/>
            <p:nvPr/>
          </p:nvSpPr>
          <p:spPr>
            <a:xfrm>
              <a:off x="2955842" y="4272767"/>
              <a:ext cx="192666" cy="259399"/>
            </a:xfrm>
            <a:custGeom>
              <a:avLst/>
              <a:gdLst/>
              <a:ahLst/>
              <a:cxnLst/>
              <a:rect l="l" t="t" r="r" b="b"/>
              <a:pathLst>
                <a:path w="12868" h="17325" extrusionOk="0">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5"/>
            <p:cNvSpPr/>
            <p:nvPr/>
          </p:nvSpPr>
          <p:spPr>
            <a:xfrm>
              <a:off x="3116063" y="4273081"/>
              <a:ext cx="32445" cy="259084"/>
            </a:xfrm>
            <a:custGeom>
              <a:avLst/>
              <a:gdLst/>
              <a:ahLst/>
              <a:cxnLst/>
              <a:rect l="l" t="t" r="r" b="b"/>
              <a:pathLst>
                <a:path w="2167" h="17304" extrusionOk="0">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5"/>
            <p:cNvSpPr/>
            <p:nvPr/>
          </p:nvSpPr>
          <p:spPr>
            <a:xfrm>
              <a:off x="2984484" y="4267107"/>
              <a:ext cx="18266" cy="270733"/>
            </a:xfrm>
            <a:custGeom>
              <a:avLst/>
              <a:gdLst/>
              <a:ahLst/>
              <a:cxnLst/>
              <a:rect l="l" t="t" r="r" b="b"/>
              <a:pathLst>
                <a:path w="1220" h="18082" extrusionOk="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5"/>
            <p:cNvSpPr/>
            <p:nvPr/>
          </p:nvSpPr>
          <p:spPr>
            <a:xfrm>
              <a:off x="3091193" y="4499106"/>
              <a:ext cx="32445" cy="10705"/>
            </a:xfrm>
            <a:custGeom>
              <a:avLst/>
              <a:gdLst/>
              <a:ahLst/>
              <a:cxnLst/>
              <a:rect l="l" t="t" r="r" b="b"/>
              <a:pathLst>
                <a:path w="2167" h="715" extrusionOk="0">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5"/>
            <p:cNvSpPr/>
            <p:nvPr/>
          </p:nvSpPr>
          <p:spPr>
            <a:xfrm>
              <a:off x="3110718" y="4485571"/>
              <a:ext cx="12292" cy="10705"/>
            </a:xfrm>
            <a:custGeom>
              <a:avLst/>
              <a:gdLst/>
              <a:ahLst/>
              <a:cxnLst/>
              <a:rect l="l" t="t" r="r" b="b"/>
              <a:pathLst>
                <a:path w="821" h="715" extrusionOk="0">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5"/>
            <p:cNvSpPr/>
            <p:nvPr/>
          </p:nvSpPr>
          <p:spPr>
            <a:xfrm>
              <a:off x="2810729" y="4557334"/>
              <a:ext cx="342496" cy="61717"/>
            </a:xfrm>
            <a:custGeom>
              <a:avLst/>
              <a:gdLst/>
              <a:ahLst/>
              <a:cxnLst/>
              <a:rect l="l" t="t" r="r" b="b"/>
              <a:pathLst>
                <a:path w="22875" h="4122" extrusionOk="0">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5"/>
            <p:cNvSpPr/>
            <p:nvPr/>
          </p:nvSpPr>
          <p:spPr>
            <a:xfrm>
              <a:off x="3129598" y="4557334"/>
              <a:ext cx="23627" cy="61717"/>
            </a:xfrm>
            <a:custGeom>
              <a:avLst/>
              <a:gdLst/>
              <a:ahLst/>
              <a:cxnLst/>
              <a:rect l="l" t="t" r="r" b="b"/>
              <a:pathLst>
                <a:path w="1578" h="4122" extrusionOk="0">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5"/>
            <p:cNvSpPr/>
            <p:nvPr/>
          </p:nvSpPr>
          <p:spPr>
            <a:xfrm>
              <a:off x="2838428" y="4553711"/>
              <a:ext cx="10720" cy="22219"/>
            </a:xfrm>
            <a:custGeom>
              <a:avLst/>
              <a:gdLst/>
              <a:ahLst/>
              <a:cxnLst/>
              <a:rect l="l" t="t" r="r" b="b"/>
              <a:pathLst>
                <a:path w="716"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5"/>
            <p:cNvSpPr/>
            <p:nvPr/>
          </p:nvSpPr>
          <p:spPr>
            <a:xfrm>
              <a:off x="2863611" y="4553711"/>
              <a:ext cx="10705" cy="22219"/>
            </a:xfrm>
            <a:custGeom>
              <a:avLst/>
              <a:gdLst/>
              <a:ahLst/>
              <a:cxnLst/>
              <a:rect l="l" t="t" r="r" b="b"/>
              <a:pathLst>
                <a:path w="715" h="1484" extrusionOk="0">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5"/>
            <p:cNvSpPr/>
            <p:nvPr/>
          </p:nvSpPr>
          <p:spPr>
            <a:xfrm>
              <a:off x="2888795" y="4553711"/>
              <a:ext cx="10705" cy="22219"/>
            </a:xfrm>
            <a:custGeom>
              <a:avLst/>
              <a:gdLst/>
              <a:ahLst/>
              <a:cxnLst/>
              <a:rect l="l" t="t" r="r" b="b"/>
              <a:pathLst>
                <a:path w="715" h="1484" extrusionOk="0">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5"/>
            <p:cNvSpPr/>
            <p:nvPr/>
          </p:nvSpPr>
          <p:spPr>
            <a:xfrm>
              <a:off x="2913664" y="4553711"/>
              <a:ext cx="10705" cy="22219"/>
            </a:xfrm>
            <a:custGeom>
              <a:avLst/>
              <a:gdLst/>
              <a:ahLst/>
              <a:cxnLst/>
              <a:rect l="l" t="t" r="r" b="b"/>
              <a:pathLst>
                <a:path w="715" h="1484" extrusionOk="0">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5"/>
            <p:cNvSpPr/>
            <p:nvPr/>
          </p:nvSpPr>
          <p:spPr>
            <a:xfrm>
              <a:off x="2938833" y="4553711"/>
              <a:ext cx="10720" cy="22219"/>
            </a:xfrm>
            <a:custGeom>
              <a:avLst/>
              <a:gdLst/>
              <a:ahLst/>
              <a:cxnLst/>
              <a:rect l="l" t="t" r="r" b="b"/>
              <a:pathLst>
                <a:path w="716" h="1484" extrusionOk="0">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5"/>
            <p:cNvSpPr/>
            <p:nvPr/>
          </p:nvSpPr>
          <p:spPr>
            <a:xfrm>
              <a:off x="2964017" y="4553711"/>
              <a:ext cx="10720" cy="22219"/>
            </a:xfrm>
            <a:custGeom>
              <a:avLst/>
              <a:gdLst/>
              <a:ahLst/>
              <a:cxnLst/>
              <a:rect l="l" t="t" r="r" b="b"/>
              <a:pathLst>
                <a:path w="716" h="1484" extrusionOk="0">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5"/>
            <p:cNvSpPr/>
            <p:nvPr/>
          </p:nvSpPr>
          <p:spPr>
            <a:xfrm>
              <a:off x="2989201" y="4553711"/>
              <a:ext cx="10406" cy="22219"/>
            </a:xfrm>
            <a:custGeom>
              <a:avLst/>
              <a:gdLst/>
              <a:ahLst/>
              <a:cxnLst/>
              <a:rect l="l" t="t" r="r" b="b"/>
              <a:pathLst>
                <a:path w="695" h="1484" extrusionOk="0">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5"/>
            <p:cNvSpPr/>
            <p:nvPr/>
          </p:nvSpPr>
          <p:spPr>
            <a:xfrm>
              <a:off x="3014070"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5"/>
            <p:cNvSpPr/>
            <p:nvPr/>
          </p:nvSpPr>
          <p:spPr>
            <a:xfrm>
              <a:off x="3039254"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5"/>
            <p:cNvSpPr/>
            <p:nvPr/>
          </p:nvSpPr>
          <p:spPr>
            <a:xfrm>
              <a:off x="3064438"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5"/>
            <p:cNvSpPr/>
            <p:nvPr/>
          </p:nvSpPr>
          <p:spPr>
            <a:xfrm>
              <a:off x="3089472" y="4553711"/>
              <a:ext cx="10556" cy="22219"/>
            </a:xfrm>
            <a:custGeom>
              <a:avLst/>
              <a:gdLst/>
              <a:ahLst/>
              <a:cxnLst/>
              <a:rect l="l" t="t" r="r" b="b"/>
              <a:pathLst>
                <a:path w="705" h="1484" extrusionOk="0">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5"/>
            <p:cNvSpPr/>
            <p:nvPr/>
          </p:nvSpPr>
          <p:spPr>
            <a:xfrm>
              <a:off x="3114491" y="4553711"/>
              <a:ext cx="10720" cy="22219"/>
            </a:xfrm>
            <a:custGeom>
              <a:avLst/>
              <a:gdLst/>
              <a:ahLst/>
              <a:cxnLst/>
              <a:rect l="l" t="t" r="r" b="b"/>
              <a:pathLst>
                <a:path w="716" h="1484" extrusionOk="0">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6" name="Google Shape;6946;p65"/>
          <p:cNvGrpSpPr/>
          <p:nvPr/>
        </p:nvGrpSpPr>
        <p:grpSpPr>
          <a:xfrm>
            <a:off x="1779168" y="3805625"/>
            <a:ext cx="282381" cy="343454"/>
            <a:chOff x="1779168" y="3805625"/>
            <a:chExt cx="282381" cy="343454"/>
          </a:xfrm>
        </p:grpSpPr>
        <p:sp>
          <p:nvSpPr>
            <p:cNvPr id="6947" name="Google Shape;6947;p65"/>
            <p:cNvSpPr/>
            <p:nvPr/>
          </p:nvSpPr>
          <p:spPr>
            <a:xfrm>
              <a:off x="1798048" y="3814758"/>
              <a:ext cx="243662" cy="314797"/>
            </a:xfrm>
            <a:custGeom>
              <a:avLst/>
              <a:gdLst/>
              <a:ahLst/>
              <a:cxnLst/>
              <a:rect l="l" t="t" r="r" b="b"/>
              <a:pathLst>
                <a:path w="16274" h="21025" extrusionOk="0">
                  <a:moveTo>
                    <a:pt x="1" y="0"/>
                  </a:moveTo>
                  <a:lnTo>
                    <a:pt x="1" y="21025"/>
                  </a:lnTo>
                  <a:lnTo>
                    <a:pt x="16274" y="21025"/>
                  </a:lnTo>
                  <a:lnTo>
                    <a:pt x="16274"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5"/>
            <p:cNvSpPr/>
            <p:nvPr/>
          </p:nvSpPr>
          <p:spPr>
            <a:xfrm>
              <a:off x="1798048" y="3814758"/>
              <a:ext cx="54485" cy="314797"/>
            </a:xfrm>
            <a:custGeom>
              <a:avLst/>
              <a:gdLst/>
              <a:ahLst/>
              <a:cxnLst/>
              <a:rect l="l" t="t" r="r" b="b"/>
              <a:pathLst>
                <a:path w="3639" h="21025" extrusionOk="0">
                  <a:moveTo>
                    <a:pt x="1" y="0"/>
                  </a:moveTo>
                  <a:lnTo>
                    <a:pt x="1" y="21025"/>
                  </a:lnTo>
                  <a:lnTo>
                    <a:pt x="3638" y="21025"/>
                  </a:lnTo>
                  <a:lnTo>
                    <a:pt x="36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5"/>
            <p:cNvSpPr/>
            <p:nvPr/>
          </p:nvSpPr>
          <p:spPr>
            <a:xfrm>
              <a:off x="1779168" y="4116319"/>
              <a:ext cx="282381" cy="32760"/>
            </a:xfrm>
            <a:custGeom>
              <a:avLst/>
              <a:gdLst/>
              <a:ahLst/>
              <a:cxnLst/>
              <a:rect l="l" t="t" r="r" b="b"/>
              <a:pathLst>
                <a:path w="18860" h="2188" extrusionOk="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5"/>
            <p:cNvSpPr/>
            <p:nvPr/>
          </p:nvSpPr>
          <p:spPr>
            <a:xfrm>
              <a:off x="1930585" y="3847488"/>
              <a:ext cx="90359" cy="247750"/>
            </a:xfrm>
            <a:custGeom>
              <a:avLst/>
              <a:gdLst/>
              <a:ahLst/>
              <a:cxnLst/>
              <a:rect l="l" t="t" r="r" b="b"/>
              <a:pathLst>
                <a:path w="6035" h="16547" extrusionOk="0">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5"/>
            <p:cNvSpPr/>
            <p:nvPr/>
          </p:nvSpPr>
          <p:spPr>
            <a:xfrm>
              <a:off x="1818830" y="3847488"/>
              <a:ext cx="90988" cy="147659"/>
            </a:xfrm>
            <a:custGeom>
              <a:avLst/>
              <a:gdLst/>
              <a:ahLst/>
              <a:cxnLst/>
              <a:rect l="l" t="t" r="r" b="b"/>
              <a:pathLst>
                <a:path w="6077" h="9862" extrusionOk="0">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5"/>
            <p:cNvSpPr/>
            <p:nvPr/>
          </p:nvSpPr>
          <p:spPr>
            <a:xfrm>
              <a:off x="1818830" y="3847802"/>
              <a:ext cx="33703" cy="147344"/>
            </a:xfrm>
            <a:custGeom>
              <a:avLst/>
              <a:gdLst/>
              <a:ahLst/>
              <a:cxnLst/>
              <a:rect l="l" t="t" r="r" b="b"/>
              <a:pathLst>
                <a:path w="2251" h="9841" extrusionOk="0">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5"/>
            <p:cNvSpPr/>
            <p:nvPr/>
          </p:nvSpPr>
          <p:spPr>
            <a:xfrm>
              <a:off x="1831737" y="3916107"/>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5"/>
            <p:cNvSpPr/>
            <p:nvPr/>
          </p:nvSpPr>
          <p:spPr>
            <a:xfrm>
              <a:off x="1831737" y="3916107"/>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5"/>
            <p:cNvSpPr/>
            <p:nvPr/>
          </p:nvSpPr>
          <p:spPr>
            <a:xfrm>
              <a:off x="1831737" y="3892510"/>
              <a:ext cx="63603" cy="10391"/>
            </a:xfrm>
            <a:custGeom>
              <a:avLst/>
              <a:gdLst/>
              <a:ahLst/>
              <a:cxnLst/>
              <a:rect l="l" t="t" r="r" b="b"/>
              <a:pathLst>
                <a:path w="4248" h="694"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5"/>
            <p:cNvSpPr/>
            <p:nvPr/>
          </p:nvSpPr>
          <p:spPr>
            <a:xfrm>
              <a:off x="1831737" y="3892510"/>
              <a:ext cx="20797" cy="10391"/>
            </a:xfrm>
            <a:custGeom>
              <a:avLst/>
              <a:gdLst/>
              <a:ahLst/>
              <a:cxnLst/>
              <a:rect l="l" t="t" r="r" b="b"/>
              <a:pathLst>
                <a:path w="1389" h="694"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5"/>
            <p:cNvSpPr/>
            <p:nvPr/>
          </p:nvSpPr>
          <p:spPr>
            <a:xfrm>
              <a:off x="1831737" y="3868584"/>
              <a:ext cx="63603" cy="10406"/>
            </a:xfrm>
            <a:custGeom>
              <a:avLst/>
              <a:gdLst/>
              <a:ahLst/>
              <a:cxnLst/>
              <a:rect l="l" t="t" r="r" b="b"/>
              <a:pathLst>
                <a:path w="4248" h="695" extrusionOk="0">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5"/>
            <p:cNvSpPr/>
            <p:nvPr/>
          </p:nvSpPr>
          <p:spPr>
            <a:xfrm>
              <a:off x="1831737" y="3868584"/>
              <a:ext cx="20797" cy="10406"/>
            </a:xfrm>
            <a:custGeom>
              <a:avLst/>
              <a:gdLst/>
              <a:ahLst/>
              <a:cxnLst/>
              <a:rect l="l" t="t" r="r" b="b"/>
              <a:pathLst>
                <a:path w="1389" h="695" extrusionOk="0">
                  <a:moveTo>
                    <a:pt x="463" y="0"/>
                  </a:moveTo>
                  <a:cubicBezTo>
                    <a:pt x="0" y="0"/>
                    <a:pt x="0" y="694"/>
                    <a:pt x="463" y="694"/>
                  </a:cubicBezTo>
                  <a:lnTo>
                    <a:pt x="1388" y="694"/>
                  </a:lnTo>
                  <a:lnTo>
                    <a:pt x="1388" y="0"/>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5"/>
            <p:cNvSpPr/>
            <p:nvPr/>
          </p:nvSpPr>
          <p:spPr>
            <a:xfrm>
              <a:off x="1831737" y="3940033"/>
              <a:ext cx="63603" cy="10406"/>
            </a:xfrm>
            <a:custGeom>
              <a:avLst/>
              <a:gdLst/>
              <a:ahLst/>
              <a:cxnLst/>
              <a:rect l="l" t="t" r="r" b="b"/>
              <a:pathLst>
                <a:path w="4248" h="695" extrusionOk="0">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5"/>
            <p:cNvSpPr/>
            <p:nvPr/>
          </p:nvSpPr>
          <p:spPr>
            <a:xfrm>
              <a:off x="1831737" y="3940033"/>
              <a:ext cx="20797" cy="10406"/>
            </a:xfrm>
            <a:custGeom>
              <a:avLst/>
              <a:gdLst/>
              <a:ahLst/>
              <a:cxnLst/>
              <a:rect l="l" t="t" r="r" b="b"/>
              <a:pathLst>
                <a:path w="1389" h="695" extrusionOk="0">
                  <a:moveTo>
                    <a:pt x="463" y="1"/>
                  </a:moveTo>
                  <a:cubicBezTo>
                    <a:pt x="0" y="1"/>
                    <a:pt x="0" y="695"/>
                    <a:pt x="463" y="695"/>
                  </a:cubicBezTo>
                  <a:lnTo>
                    <a:pt x="1388" y="695"/>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5"/>
            <p:cNvSpPr/>
            <p:nvPr/>
          </p:nvSpPr>
          <p:spPr>
            <a:xfrm>
              <a:off x="1831737" y="3963644"/>
              <a:ext cx="63603" cy="10406"/>
            </a:xfrm>
            <a:custGeom>
              <a:avLst/>
              <a:gdLst/>
              <a:ahLst/>
              <a:cxnLst/>
              <a:rect l="l" t="t" r="r" b="b"/>
              <a:pathLst>
                <a:path w="4248" h="695" extrusionOk="0">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5"/>
            <p:cNvSpPr/>
            <p:nvPr/>
          </p:nvSpPr>
          <p:spPr>
            <a:xfrm>
              <a:off x="1831737" y="3963644"/>
              <a:ext cx="20797" cy="10406"/>
            </a:xfrm>
            <a:custGeom>
              <a:avLst/>
              <a:gdLst/>
              <a:ahLst/>
              <a:cxnLst/>
              <a:rect l="l" t="t" r="r" b="b"/>
              <a:pathLst>
                <a:path w="1389" h="695" extrusionOk="0">
                  <a:moveTo>
                    <a:pt x="463" y="1"/>
                  </a:moveTo>
                  <a:cubicBezTo>
                    <a:pt x="0" y="1"/>
                    <a:pt x="0" y="694"/>
                    <a:pt x="463" y="694"/>
                  </a:cubicBezTo>
                  <a:lnTo>
                    <a:pt x="1388" y="694"/>
                  </a:lnTo>
                  <a:lnTo>
                    <a:pt x="1388" y="1"/>
                  </a:ln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5"/>
            <p:cNvSpPr/>
            <p:nvPr/>
          </p:nvSpPr>
          <p:spPr>
            <a:xfrm>
              <a:off x="1818830" y="4022202"/>
              <a:ext cx="22369" cy="58557"/>
            </a:xfrm>
            <a:custGeom>
              <a:avLst/>
              <a:gdLst/>
              <a:ahLst/>
              <a:cxnLst/>
              <a:rect l="l" t="t" r="r" b="b"/>
              <a:pathLst>
                <a:path w="1494" h="3911" extrusionOk="0">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5"/>
            <p:cNvSpPr/>
            <p:nvPr/>
          </p:nvSpPr>
          <p:spPr>
            <a:xfrm>
              <a:off x="1865739" y="4039510"/>
              <a:ext cx="19839" cy="20168"/>
            </a:xfrm>
            <a:custGeom>
              <a:avLst/>
              <a:gdLst/>
              <a:ahLst/>
              <a:cxnLst/>
              <a:rect l="l" t="t" r="r" b="b"/>
              <a:pathLst>
                <a:path w="1325" h="1347" extrusionOk="0">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5"/>
            <p:cNvSpPr/>
            <p:nvPr/>
          </p:nvSpPr>
          <p:spPr>
            <a:xfrm>
              <a:off x="1813800" y="4009760"/>
              <a:ext cx="10391" cy="83277"/>
            </a:xfrm>
            <a:custGeom>
              <a:avLst/>
              <a:gdLst/>
              <a:ahLst/>
              <a:cxnLst/>
              <a:rect l="l" t="t" r="r" b="b"/>
              <a:pathLst>
                <a:path w="694" h="5562" extrusionOk="0">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5"/>
            <p:cNvSpPr/>
            <p:nvPr/>
          </p:nvSpPr>
          <p:spPr>
            <a:xfrm>
              <a:off x="1930585" y="3967732"/>
              <a:ext cx="90359" cy="20797"/>
            </a:xfrm>
            <a:custGeom>
              <a:avLst/>
              <a:gdLst/>
              <a:ahLst/>
              <a:cxnLst/>
              <a:rect l="l" t="t" r="r" b="b"/>
              <a:pathLst>
                <a:path w="6035" h="1389" extrusionOk="0">
                  <a:moveTo>
                    <a:pt x="0" y="1"/>
                  </a:moveTo>
                  <a:lnTo>
                    <a:pt x="0" y="1389"/>
                  </a:lnTo>
                  <a:lnTo>
                    <a:pt x="6034" y="1389"/>
                  </a:lnTo>
                  <a:lnTo>
                    <a:pt x="6034"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5"/>
            <p:cNvSpPr/>
            <p:nvPr/>
          </p:nvSpPr>
          <p:spPr>
            <a:xfrm>
              <a:off x="1992901" y="3889351"/>
              <a:ext cx="28043" cy="78396"/>
            </a:xfrm>
            <a:custGeom>
              <a:avLst/>
              <a:gdLst/>
              <a:ahLst/>
              <a:cxnLst/>
              <a:rect l="l" t="t" r="r" b="b"/>
              <a:pathLst>
                <a:path w="1873" h="5236" extrusionOk="0">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5"/>
            <p:cNvSpPr/>
            <p:nvPr/>
          </p:nvSpPr>
          <p:spPr>
            <a:xfrm>
              <a:off x="1972134" y="3913591"/>
              <a:ext cx="20782" cy="54156"/>
            </a:xfrm>
            <a:custGeom>
              <a:avLst/>
              <a:gdLst/>
              <a:ahLst/>
              <a:cxnLst/>
              <a:rect l="l" t="t" r="r" b="b"/>
              <a:pathLst>
                <a:path w="1388" h="3617" extrusionOk="0">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5"/>
            <p:cNvSpPr/>
            <p:nvPr/>
          </p:nvSpPr>
          <p:spPr>
            <a:xfrm>
              <a:off x="1930585" y="3889980"/>
              <a:ext cx="20782" cy="77767"/>
            </a:xfrm>
            <a:custGeom>
              <a:avLst/>
              <a:gdLst/>
              <a:ahLst/>
              <a:cxnLst/>
              <a:rect l="l" t="t" r="r" b="b"/>
              <a:pathLst>
                <a:path w="1388" h="5194" extrusionOk="0">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5"/>
            <p:cNvSpPr/>
            <p:nvPr/>
          </p:nvSpPr>
          <p:spPr>
            <a:xfrm>
              <a:off x="1951352" y="3921467"/>
              <a:ext cx="20797" cy="46280"/>
            </a:xfrm>
            <a:custGeom>
              <a:avLst/>
              <a:gdLst/>
              <a:ahLst/>
              <a:cxnLst/>
              <a:rect l="l" t="t" r="r" b="b"/>
              <a:pathLst>
                <a:path w="1389" h="3091" extrusionOk="0">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5"/>
            <p:cNvSpPr/>
            <p:nvPr/>
          </p:nvSpPr>
          <p:spPr>
            <a:xfrm>
              <a:off x="1974964" y="4026289"/>
              <a:ext cx="44393" cy="68948"/>
            </a:xfrm>
            <a:custGeom>
              <a:avLst/>
              <a:gdLst/>
              <a:ahLst/>
              <a:cxnLst/>
              <a:rect l="l" t="t" r="r" b="b"/>
              <a:pathLst>
                <a:path w="2965" h="4605" extrusionOk="0">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5"/>
            <p:cNvSpPr/>
            <p:nvPr/>
          </p:nvSpPr>
          <p:spPr>
            <a:xfrm>
              <a:off x="1930585" y="4017770"/>
              <a:ext cx="20782" cy="77782"/>
            </a:xfrm>
            <a:custGeom>
              <a:avLst/>
              <a:gdLst/>
              <a:ahLst/>
              <a:cxnLst/>
              <a:rect l="l" t="t" r="r" b="b"/>
              <a:pathLst>
                <a:path w="1388" h="5195" extrusionOk="0">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5"/>
            <p:cNvSpPr/>
            <p:nvPr/>
          </p:nvSpPr>
          <p:spPr>
            <a:xfrm>
              <a:off x="1951352" y="4044855"/>
              <a:ext cx="20797" cy="50697"/>
            </a:xfrm>
            <a:custGeom>
              <a:avLst/>
              <a:gdLst/>
              <a:ahLst/>
              <a:cxnLst/>
              <a:rect l="l" t="t" r="r" b="b"/>
              <a:pathLst>
                <a:path w="1389" h="3386" extrusionOk="0">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5"/>
            <p:cNvSpPr/>
            <p:nvPr/>
          </p:nvSpPr>
          <p:spPr>
            <a:xfrm>
              <a:off x="1789245" y="3805625"/>
              <a:ext cx="261914" cy="21426"/>
            </a:xfrm>
            <a:custGeom>
              <a:avLst/>
              <a:gdLst/>
              <a:ahLst/>
              <a:cxnLst/>
              <a:rect l="l" t="t" r="r" b="b"/>
              <a:pathLst>
                <a:path w="17493" h="1431" extrusionOk="0">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5" name="Google Shape;6975;p65"/>
          <p:cNvGrpSpPr/>
          <p:nvPr/>
        </p:nvGrpSpPr>
        <p:grpSpPr>
          <a:xfrm>
            <a:off x="2593522" y="2407029"/>
            <a:ext cx="391606" cy="364535"/>
            <a:chOff x="2593522" y="2407029"/>
            <a:chExt cx="391606" cy="364535"/>
          </a:xfrm>
        </p:grpSpPr>
        <p:sp>
          <p:nvSpPr>
            <p:cNvPr id="6976" name="Google Shape;6976;p65"/>
            <p:cNvSpPr/>
            <p:nvPr/>
          </p:nvSpPr>
          <p:spPr>
            <a:xfrm>
              <a:off x="2602641" y="2573867"/>
              <a:ext cx="97291" cy="197697"/>
            </a:xfrm>
            <a:custGeom>
              <a:avLst/>
              <a:gdLst/>
              <a:ahLst/>
              <a:cxnLst/>
              <a:rect l="l" t="t" r="r" b="b"/>
              <a:pathLst>
                <a:path w="6498" h="13204" extrusionOk="0">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5"/>
            <p:cNvSpPr/>
            <p:nvPr/>
          </p:nvSpPr>
          <p:spPr>
            <a:xfrm>
              <a:off x="2680078" y="2573867"/>
              <a:ext cx="19854" cy="156148"/>
            </a:xfrm>
            <a:custGeom>
              <a:avLst/>
              <a:gdLst/>
              <a:ahLst/>
              <a:cxnLst/>
              <a:rect l="l" t="t" r="r" b="b"/>
              <a:pathLst>
                <a:path w="1326" h="10429" extrusionOk="0">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5"/>
            <p:cNvSpPr/>
            <p:nvPr/>
          </p:nvSpPr>
          <p:spPr>
            <a:xfrm>
              <a:off x="2602641" y="2742907"/>
              <a:ext cx="57629" cy="28657"/>
            </a:xfrm>
            <a:custGeom>
              <a:avLst/>
              <a:gdLst/>
              <a:ahLst/>
              <a:cxnLst/>
              <a:rect l="l" t="t" r="r" b="b"/>
              <a:pathLst>
                <a:path w="3849" h="1914" extrusionOk="0">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5"/>
            <p:cNvSpPr/>
            <p:nvPr/>
          </p:nvSpPr>
          <p:spPr>
            <a:xfrm>
              <a:off x="2593522" y="2516552"/>
              <a:ext cx="106410" cy="57330"/>
            </a:xfrm>
            <a:custGeom>
              <a:avLst/>
              <a:gdLst/>
              <a:ahLst/>
              <a:cxnLst/>
              <a:rect l="l" t="t" r="r" b="b"/>
              <a:pathLst>
                <a:path w="7107" h="3829" extrusionOk="0">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5"/>
            <p:cNvSpPr/>
            <p:nvPr/>
          </p:nvSpPr>
          <p:spPr>
            <a:xfrm>
              <a:off x="2593522" y="2516567"/>
              <a:ext cx="106410" cy="56985"/>
            </a:xfrm>
            <a:custGeom>
              <a:avLst/>
              <a:gdLst/>
              <a:ahLst/>
              <a:cxnLst/>
              <a:rect l="l" t="t" r="r" b="b"/>
              <a:pathLst>
                <a:path w="7107" h="3806" extrusionOk="0">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5"/>
            <p:cNvSpPr/>
            <p:nvPr/>
          </p:nvSpPr>
          <p:spPr>
            <a:xfrm>
              <a:off x="2629726" y="2602794"/>
              <a:ext cx="43136" cy="61432"/>
            </a:xfrm>
            <a:custGeom>
              <a:avLst/>
              <a:gdLst/>
              <a:ahLst/>
              <a:cxnLst/>
              <a:rect l="l" t="t" r="r" b="b"/>
              <a:pathLst>
                <a:path w="2881" h="4103" extrusionOk="0">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5"/>
            <p:cNvSpPr/>
            <p:nvPr/>
          </p:nvSpPr>
          <p:spPr>
            <a:xfrm>
              <a:off x="2646091" y="2602704"/>
              <a:ext cx="26771" cy="61522"/>
            </a:xfrm>
            <a:custGeom>
              <a:avLst/>
              <a:gdLst/>
              <a:ahLst/>
              <a:cxnLst/>
              <a:rect l="l" t="t" r="r" b="b"/>
              <a:pathLst>
                <a:path w="1788" h="4109" extrusionOk="0">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5"/>
            <p:cNvSpPr/>
            <p:nvPr/>
          </p:nvSpPr>
          <p:spPr>
            <a:xfrm>
              <a:off x="2878719" y="2573867"/>
              <a:ext cx="97276" cy="197697"/>
            </a:xfrm>
            <a:custGeom>
              <a:avLst/>
              <a:gdLst/>
              <a:ahLst/>
              <a:cxnLst/>
              <a:rect l="l" t="t" r="r" b="b"/>
              <a:pathLst>
                <a:path w="6497" h="13204" extrusionOk="0">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5"/>
            <p:cNvSpPr/>
            <p:nvPr/>
          </p:nvSpPr>
          <p:spPr>
            <a:xfrm>
              <a:off x="2959929" y="2573867"/>
              <a:ext cx="15751" cy="197697"/>
            </a:xfrm>
            <a:custGeom>
              <a:avLst/>
              <a:gdLst/>
              <a:ahLst/>
              <a:cxnLst/>
              <a:rect l="l" t="t" r="r" b="b"/>
              <a:pathLst>
                <a:path w="1052" h="13204" extrusionOk="0">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5"/>
            <p:cNvSpPr/>
            <p:nvPr/>
          </p:nvSpPr>
          <p:spPr>
            <a:xfrm>
              <a:off x="2878719" y="2573867"/>
              <a:ext cx="20782" cy="156148"/>
            </a:xfrm>
            <a:custGeom>
              <a:avLst/>
              <a:gdLst/>
              <a:ahLst/>
              <a:cxnLst/>
              <a:rect l="l" t="t" r="r" b="b"/>
              <a:pathLst>
                <a:path w="1388" h="10429" extrusionOk="0">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5"/>
            <p:cNvSpPr/>
            <p:nvPr/>
          </p:nvSpPr>
          <p:spPr>
            <a:xfrm>
              <a:off x="2918381" y="2742907"/>
              <a:ext cx="57614" cy="28657"/>
            </a:xfrm>
            <a:custGeom>
              <a:avLst/>
              <a:gdLst/>
              <a:ahLst/>
              <a:cxnLst/>
              <a:rect l="l" t="t" r="r" b="b"/>
              <a:pathLst>
                <a:path w="3848" h="1914" extrusionOk="0">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5"/>
            <p:cNvSpPr/>
            <p:nvPr/>
          </p:nvSpPr>
          <p:spPr>
            <a:xfrm>
              <a:off x="2959929" y="2742907"/>
              <a:ext cx="15751" cy="28657"/>
            </a:xfrm>
            <a:custGeom>
              <a:avLst/>
              <a:gdLst/>
              <a:ahLst/>
              <a:cxnLst/>
              <a:rect l="l" t="t" r="r" b="b"/>
              <a:pathLst>
                <a:path w="1052" h="1914" extrusionOk="0">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5"/>
            <p:cNvSpPr/>
            <p:nvPr/>
          </p:nvSpPr>
          <p:spPr>
            <a:xfrm>
              <a:off x="2878719" y="2516552"/>
              <a:ext cx="106410" cy="57330"/>
            </a:xfrm>
            <a:custGeom>
              <a:avLst/>
              <a:gdLst/>
              <a:ahLst/>
              <a:cxnLst/>
              <a:rect l="l" t="t" r="r" b="b"/>
              <a:pathLst>
                <a:path w="7107" h="3829" extrusionOk="0">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5"/>
            <p:cNvSpPr/>
            <p:nvPr/>
          </p:nvSpPr>
          <p:spPr>
            <a:xfrm>
              <a:off x="2878719" y="2516552"/>
              <a:ext cx="106410" cy="57330"/>
            </a:xfrm>
            <a:custGeom>
              <a:avLst/>
              <a:gdLst/>
              <a:ahLst/>
              <a:cxnLst/>
              <a:rect l="l" t="t" r="r" b="b"/>
              <a:pathLst>
                <a:path w="7107" h="3829" extrusionOk="0">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5"/>
            <p:cNvSpPr/>
            <p:nvPr/>
          </p:nvSpPr>
          <p:spPr>
            <a:xfrm>
              <a:off x="2675991" y="2714249"/>
              <a:ext cx="226669" cy="28672"/>
            </a:xfrm>
            <a:custGeom>
              <a:avLst/>
              <a:gdLst/>
              <a:ahLst/>
              <a:cxnLst/>
              <a:rect l="l" t="t" r="r" b="b"/>
              <a:pathLst>
                <a:path w="15139" h="1915" extrusionOk="0">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5"/>
            <p:cNvSpPr/>
            <p:nvPr/>
          </p:nvSpPr>
          <p:spPr>
            <a:xfrm>
              <a:off x="2676305" y="2714249"/>
              <a:ext cx="226354" cy="28672"/>
            </a:xfrm>
            <a:custGeom>
              <a:avLst/>
              <a:gdLst/>
              <a:ahLst/>
              <a:cxnLst/>
              <a:rect l="l" t="t" r="r" b="b"/>
              <a:pathLst>
                <a:path w="15118" h="1915" extrusionOk="0">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5"/>
            <p:cNvSpPr/>
            <p:nvPr/>
          </p:nvSpPr>
          <p:spPr>
            <a:xfrm>
              <a:off x="2660255" y="2742907"/>
              <a:ext cx="258141" cy="28657"/>
            </a:xfrm>
            <a:custGeom>
              <a:avLst/>
              <a:gdLst/>
              <a:ahLst/>
              <a:cxnLst/>
              <a:rect l="l" t="t" r="r" b="b"/>
              <a:pathLst>
                <a:path w="17241" h="1914" extrusionOk="0">
                  <a:moveTo>
                    <a:pt x="0" y="0"/>
                  </a:moveTo>
                  <a:lnTo>
                    <a:pt x="0" y="1913"/>
                  </a:lnTo>
                  <a:lnTo>
                    <a:pt x="17240" y="1913"/>
                  </a:lnTo>
                  <a:lnTo>
                    <a:pt x="17240"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5"/>
            <p:cNvSpPr/>
            <p:nvPr/>
          </p:nvSpPr>
          <p:spPr>
            <a:xfrm>
              <a:off x="2660255" y="2742907"/>
              <a:ext cx="258141" cy="28657"/>
            </a:xfrm>
            <a:custGeom>
              <a:avLst/>
              <a:gdLst/>
              <a:ahLst/>
              <a:cxnLst/>
              <a:rect l="l" t="t" r="r" b="b"/>
              <a:pathLst>
                <a:path w="17241" h="1914" extrusionOk="0">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5"/>
            <p:cNvSpPr/>
            <p:nvPr/>
          </p:nvSpPr>
          <p:spPr>
            <a:xfrm>
              <a:off x="2715968" y="2516567"/>
              <a:ext cx="147344" cy="197697"/>
            </a:xfrm>
            <a:custGeom>
              <a:avLst/>
              <a:gdLst/>
              <a:ahLst/>
              <a:cxnLst/>
              <a:rect l="l" t="t" r="r" b="b"/>
              <a:pathLst>
                <a:path w="9841" h="13204" extrusionOk="0">
                  <a:moveTo>
                    <a:pt x="1" y="1"/>
                  </a:moveTo>
                  <a:lnTo>
                    <a:pt x="1" y="13204"/>
                  </a:lnTo>
                  <a:lnTo>
                    <a:pt x="9840" y="13204"/>
                  </a:lnTo>
                  <a:lnTo>
                    <a:pt x="984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5"/>
            <p:cNvSpPr/>
            <p:nvPr/>
          </p:nvSpPr>
          <p:spPr>
            <a:xfrm>
              <a:off x="2763191" y="2618560"/>
              <a:ext cx="52583" cy="95704"/>
            </a:xfrm>
            <a:custGeom>
              <a:avLst/>
              <a:gdLst/>
              <a:ahLst/>
              <a:cxnLst/>
              <a:rect l="l" t="t" r="r" b="b"/>
              <a:pathLst>
                <a:path w="3512" h="6392" extrusionOk="0">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5"/>
            <p:cNvSpPr/>
            <p:nvPr/>
          </p:nvSpPr>
          <p:spPr>
            <a:xfrm>
              <a:off x="2783329" y="2618515"/>
              <a:ext cx="32445" cy="95749"/>
            </a:xfrm>
            <a:custGeom>
              <a:avLst/>
              <a:gdLst/>
              <a:ahLst/>
              <a:cxnLst/>
              <a:rect l="l" t="t" r="r" b="b"/>
              <a:pathLst>
                <a:path w="2167" h="6395" extrusionOk="0">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5"/>
            <p:cNvSpPr/>
            <p:nvPr/>
          </p:nvSpPr>
          <p:spPr>
            <a:xfrm>
              <a:off x="2692041" y="2516253"/>
              <a:ext cx="47867" cy="32131"/>
            </a:xfrm>
            <a:custGeom>
              <a:avLst/>
              <a:gdLst/>
              <a:ahLst/>
              <a:cxnLst/>
              <a:rect l="l" t="t" r="r" b="b"/>
              <a:pathLst>
                <a:path w="3197" h="2146" extrusionOk="0">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5"/>
            <p:cNvSpPr/>
            <p:nvPr/>
          </p:nvSpPr>
          <p:spPr>
            <a:xfrm>
              <a:off x="2719112" y="2516253"/>
              <a:ext cx="20797" cy="31817"/>
            </a:xfrm>
            <a:custGeom>
              <a:avLst/>
              <a:gdLst/>
              <a:ahLst/>
              <a:cxnLst/>
              <a:rect l="l" t="t" r="r" b="b"/>
              <a:pathLst>
                <a:path w="1389" h="2125" extrusionOk="0">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5"/>
            <p:cNvSpPr/>
            <p:nvPr/>
          </p:nvSpPr>
          <p:spPr>
            <a:xfrm>
              <a:off x="2692041" y="2682148"/>
              <a:ext cx="47867" cy="32116"/>
            </a:xfrm>
            <a:custGeom>
              <a:avLst/>
              <a:gdLst/>
              <a:ahLst/>
              <a:cxnLst/>
              <a:rect l="l" t="t" r="r" b="b"/>
              <a:pathLst>
                <a:path w="3197" h="2145" extrusionOk="0">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5"/>
            <p:cNvSpPr/>
            <p:nvPr/>
          </p:nvSpPr>
          <p:spPr>
            <a:xfrm>
              <a:off x="2719112" y="2682148"/>
              <a:ext cx="20797" cy="31802"/>
            </a:xfrm>
            <a:custGeom>
              <a:avLst/>
              <a:gdLst/>
              <a:ahLst/>
              <a:cxnLst/>
              <a:rect l="l" t="t" r="r" b="b"/>
              <a:pathLst>
                <a:path w="1389" h="2124" extrusionOk="0">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5"/>
            <p:cNvSpPr/>
            <p:nvPr/>
          </p:nvSpPr>
          <p:spPr>
            <a:xfrm>
              <a:off x="2699917" y="2548369"/>
              <a:ext cx="31802" cy="133794"/>
            </a:xfrm>
            <a:custGeom>
              <a:avLst/>
              <a:gdLst/>
              <a:ahLst/>
              <a:cxnLst/>
              <a:rect l="l" t="t" r="r" b="b"/>
              <a:pathLst>
                <a:path w="2124" h="8936" extrusionOk="0">
                  <a:moveTo>
                    <a:pt x="0" y="0"/>
                  </a:moveTo>
                  <a:lnTo>
                    <a:pt x="0" y="8935"/>
                  </a:lnTo>
                  <a:lnTo>
                    <a:pt x="2124" y="8935"/>
                  </a:lnTo>
                  <a:lnTo>
                    <a:pt x="212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5"/>
            <p:cNvSpPr/>
            <p:nvPr/>
          </p:nvSpPr>
          <p:spPr>
            <a:xfrm>
              <a:off x="2838742" y="2516253"/>
              <a:ext cx="47852" cy="32131"/>
            </a:xfrm>
            <a:custGeom>
              <a:avLst/>
              <a:gdLst/>
              <a:ahLst/>
              <a:cxnLst/>
              <a:rect l="l" t="t" r="r" b="b"/>
              <a:pathLst>
                <a:path w="3196" h="2146" extrusionOk="0">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5"/>
            <p:cNvSpPr/>
            <p:nvPr/>
          </p:nvSpPr>
          <p:spPr>
            <a:xfrm>
              <a:off x="2838742" y="2682148"/>
              <a:ext cx="47852" cy="32116"/>
            </a:xfrm>
            <a:custGeom>
              <a:avLst/>
              <a:gdLst/>
              <a:ahLst/>
              <a:cxnLst/>
              <a:rect l="l" t="t" r="r" b="b"/>
              <a:pathLst>
                <a:path w="3196" h="2145" extrusionOk="0">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5"/>
            <p:cNvSpPr/>
            <p:nvPr/>
          </p:nvSpPr>
          <p:spPr>
            <a:xfrm>
              <a:off x="2866127" y="2516253"/>
              <a:ext cx="20467" cy="31817"/>
            </a:xfrm>
            <a:custGeom>
              <a:avLst/>
              <a:gdLst/>
              <a:ahLst/>
              <a:cxnLst/>
              <a:rect l="l" t="t" r="r" b="b"/>
              <a:pathLst>
                <a:path w="1367" h="2125" extrusionOk="0">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5"/>
            <p:cNvSpPr/>
            <p:nvPr/>
          </p:nvSpPr>
          <p:spPr>
            <a:xfrm>
              <a:off x="2865812" y="2682148"/>
              <a:ext cx="20782" cy="31802"/>
            </a:xfrm>
            <a:custGeom>
              <a:avLst/>
              <a:gdLst/>
              <a:ahLst/>
              <a:cxnLst/>
              <a:rect l="l" t="t" r="r" b="b"/>
              <a:pathLst>
                <a:path w="1388" h="2124" extrusionOk="0">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5"/>
            <p:cNvSpPr/>
            <p:nvPr/>
          </p:nvSpPr>
          <p:spPr>
            <a:xfrm>
              <a:off x="2846603" y="2548369"/>
              <a:ext cx="32131" cy="133794"/>
            </a:xfrm>
            <a:custGeom>
              <a:avLst/>
              <a:gdLst/>
              <a:ahLst/>
              <a:cxnLst/>
              <a:rect l="l" t="t" r="r" b="b"/>
              <a:pathLst>
                <a:path w="2146" h="8936" extrusionOk="0">
                  <a:moveTo>
                    <a:pt x="1" y="0"/>
                  </a:moveTo>
                  <a:lnTo>
                    <a:pt x="1" y="8935"/>
                  </a:lnTo>
                  <a:lnTo>
                    <a:pt x="2145" y="8935"/>
                  </a:lnTo>
                  <a:lnTo>
                    <a:pt x="2145"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5"/>
            <p:cNvSpPr/>
            <p:nvPr/>
          </p:nvSpPr>
          <p:spPr>
            <a:xfrm>
              <a:off x="2683238" y="2407029"/>
              <a:ext cx="212175" cy="80597"/>
            </a:xfrm>
            <a:custGeom>
              <a:avLst/>
              <a:gdLst/>
              <a:ahLst/>
              <a:cxnLst/>
              <a:rect l="l" t="t" r="r" b="b"/>
              <a:pathLst>
                <a:path w="14171" h="5383" extrusionOk="0">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5"/>
            <p:cNvSpPr/>
            <p:nvPr/>
          </p:nvSpPr>
          <p:spPr>
            <a:xfrm>
              <a:off x="2668130" y="2487925"/>
              <a:ext cx="242390" cy="28657"/>
            </a:xfrm>
            <a:custGeom>
              <a:avLst/>
              <a:gdLst/>
              <a:ahLst/>
              <a:cxnLst/>
              <a:rect l="l" t="t" r="r" b="b"/>
              <a:pathLst>
                <a:path w="16189" h="1914" extrusionOk="0">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5"/>
            <p:cNvSpPr/>
            <p:nvPr/>
          </p:nvSpPr>
          <p:spPr>
            <a:xfrm>
              <a:off x="2668130" y="2487611"/>
              <a:ext cx="242390" cy="28657"/>
            </a:xfrm>
            <a:custGeom>
              <a:avLst/>
              <a:gdLst/>
              <a:ahLst/>
              <a:cxnLst/>
              <a:rect l="l" t="t" r="r" b="b"/>
              <a:pathLst>
                <a:path w="16189" h="1914" extrusionOk="0">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5"/>
            <p:cNvSpPr/>
            <p:nvPr/>
          </p:nvSpPr>
          <p:spPr>
            <a:xfrm>
              <a:off x="2905789" y="2602495"/>
              <a:ext cx="43136" cy="61432"/>
            </a:xfrm>
            <a:custGeom>
              <a:avLst/>
              <a:gdLst/>
              <a:ahLst/>
              <a:cxnLst/>
              <a:rect l="l" t="t" r="r" b="b"/>
              <a:pathLst>
                <a:path w="2881" h="4103" extrusionOk="0">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5"/>
            <p:cNvSpPr/>
            <p:nvPr/>
          </p:nvSpPr>
          <p:spPr>
            <a:xfrm>
              <a:off x="2922154" y="2602704"/>
              <a:ext cx="26456" cy="61522"/>
            </a:xfrm>
            <a:custGeom>
              <a:avLst/>
              <a:gdLst/>
              <a:ahLst/>
              <a:cxnLst/>
              <a:rect l="l" t="t" r="r" b="b"/>
              <a:pathLst>
                <a:path w="1767" h="4109" extrusionOk="0">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5"/>
            <p:cNvSpPr/>
            <p:nvPr/>
          </p:nvSpPr>
          <p:spPr>
            <a:xfrm>
              <a:off x="2758789" y="2542066"/>
              <a:ext cx="54156" cy="46115"/>
            </a:xfrm>
            <a:custGeom>
              <a:avLst/>
              <a:gdLst/>
              <a:ahLst/>
              <a:cxnLst/>
              <a:rect l="l" t="t" r="r" b="b"/>
              <a:pathLst>
                <a:path w="3617" h="3080" extrusionOk="0">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5"/>
            <p:cNvSpPr/>
            <p:nvPr/>
          </p:nvSpPr>
          <p:spPr>
            <a:xfrm>
              <a:off x="2769794" y="2545210"/>
              <a:ext cx="46924" cy="43046"/>
            </a:xfrm>
            <a:custGeom>
              <a:avLst/>
              <a:gdLst/>
              <a:ahLst/>
              <a:cxnLst/>
              <a:rect l="l" t="t" r="r" b="b"/>
              <a:pathLst>
                <a:path w="3134" h="2875" extrusionOk="0">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5" name="Google Shape;7015;p65"/>
          <p:cNvGrpSpPr/>
          <p:nvPr/>
        </p:nvGrpSpPr>
        <p:grpSpPr>
          <a:xfrm>
            <a:off x="3955047" y="2432242"/>
            <a:ext cx="322912" cy="334396"/>
            <a:chOff x="3955047" y="2432242"/>
            <a:chExt cx="322912" cy="334396"/>
          </a:xfrm>
        </p:grpSpPr>
        <p:sp>
          <p:nvSpPr>
            <p:cNvPr id="7016" name="Google Shape;7016;p65"/>
            <p:cNvSpPr/>
            <p:nvPr/>
          </p:nvSpPr>
          <p:spPr>
            <a:xfrm>
              <a:off x="3955047" y="2432242"/>
              <a:ext cx="322912" cy="334291"/>
            </a:xfrm>
            <a:custGeom>
              <a:avLst/>
              <a:gdLst/>
              <a:ahLst/>
              <a:cxnLst/>
              <a:rect l="l" t="t" r="r" b="b"/>
              <a:pathLst>
                <a:path w="21567" h="22327" extrusionOk="0">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5"/>
            <p:cNvSpPr/>
            <p:nvPr/>
          </p:nvSpPr>
          <p:spPr>
            <a:xfrm>
              <a:off x="4009741" y="2515624"/>
              <a:ext cx="67361" cy="251014"/>
            </a:xfrm>
            <a:custGeom>
              <a:avLst/>
              <a:gdLst/>
              <a:ahLst/>
              <a:cxnLst/>
              <a:rect l="l" t="t" r="r" b="b"/>
              <a:pathLst>
                <a:path w="4499" h="16765" extrusionOk="0">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5"/>
            <p:cNvSpPr/>
            <p:nvPr/>
          </p:nvSpPr>
          <p:spPr>
            <a:xfrm>
              <a:off x="4210582" y="2432317"/>
              <a:ext cx="67346" cy="293087"/>
            </a:xfrm>
            <a:custGeom>
              <a:avLst/>
              <a:gdLst/>
              <a:ahLst/>
              <a:cxnLst/>
              <a:rect l="l" t="t" r="r" b="b"/>
              <a:pathLst>
                <a:path w="4498" h="19575" extrusionOk="0">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9" name="Google Shape;7019;p65"/>
          <p:cNvGrpSpPr/>
          <p:nvPr/>
        </p:nvGrpSpPr>
        <p:grpSpPr>
          <a:xfrm>
            <a:off x="1802465" y="1962854"/>
            <a:ext cx="265373" cy="351944"/>
            <a:chOff x="1802465" y="1962854"/>
            <a:chExt cx="265373" cy="351944"/>
          </a:xfrm>
        </p:grpSpPr>
        <p:sp>
          <p:nvSpPr>
            <p:cNvPr id="7020" name="Google Shape;7020;p65"/>
            <p:cNvSpPr/>
            <p:nvPr/>
          </p:nvSpPr>
          <p:spPr>
            <a:xfrm>
              <a:off x="1802465" y="2243020"/>
              <a:ext cx="265373" cy="71778"/>
            </a:xfrm>
            <a:custGeom>
              <a:avLst/>
              <a:gdLst/>
              <a:ahLst/>
              <a:cxnLst/>
              <a:rect l="l" t="t" r="r" b="b"/>
              <a:pathLst>
                <a:path w="17724" h="4794" extrusionOk="0">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5"/>
            <p:cNvSpPr/>
            <p:nvPr/>
          </p:nvSpPr>
          <p:spPr>
            <a:xfrm>
              <a:off x="1802465" y="2208074"/>
              <a:ext cx="265373" cy="83442"/>
            </a:xfrm>
            <a:custGeom>
              <a:avLst/>
              <a:gdLst/>
              <a:ahLst/>
              <a:cxnLst/>
              <a:rect l="l" t="t" r="r" b="b"/>
              <a:pathLst>
                <a:path w="17724" h="5573" extrusionOk="0">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5"/>
            <p:cNvSpPr/>
            <p:nvPr/>
          </p:nvSpPr>
          <p:spPr>
            <a:xfrm>
              <a:off x="1802465" y="1962854"/>
              <a:ext cx="35889" cy="316069"/>
            </a:xfrm>
            <a:custGeom>
              <a:avLst/>
              <a:gdLst/>
              <a:ahLst/>
              <a:cxnLst/>
              <a:rect l="l" t="t" r="r" b="b"/>
              <a:pathLst>
                <a:path w="2397" h="21110" extrusionOk="0">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5"/>
            <p:cNvSpPr/>
            <p:nvPr/>
          </p:nvSpPr>
          <p:spPr>
            <a:xfrm>
              <a:off x="1837082" y="2286141"/>
              <a:ext cx="230756" cy="8834"/>
            </a:xfrm>
            <a:custGeom>
              <a:avLst/>
              <a:gdLst/>
              <a:ahLst/>
              <a:cxnLst/>
              <a:rect l="l" t="t" r="r" b="b"/>
              <a:pathLst>
                <a:path w="15412" h="590" extrusionOk="0">
                  <a:moveTo>
                    <a:pt x="1" y="1"/>
                  </a:moveTo>
                  <a:lnTo>
                    <a:pt x="1" y="589"/>
                  </a:lnTo>
                  <a:lnTo>
                    <a:pt x="15412" y="589"/>
                  </a:lnTo>
                  <a:lnTo>
                    <a:pt x="15412"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5"/>
            <p:cNvSpPr/>
            <p:nvPr/>
          </p:nvSpPr>
          <p:spPr>
            <a:xfrm>
              <a:off x="1900041" y="2262843"/>
              <a:ext cx="167797" cy="9148"/>
            </a:xfrm>
            <a:custGeom>
              <a:avLst/>
              <a:gdLst/>
              <a:ahLst/>
              <a:cxnLst/>
              <a:rect l="l" t="t" r="r" b="b"/>
              <a:pathLst>
                <a:path w="11207" h="611" extrusionOk="0">
                  <a:moveTo>
                    <a:pt x="1" y="1"/>
                  </a:moveTo>
                  <a:lnTo>
                    <a:pt x="1" y="611"/>
                  </a:lnTo>
                  <a:lnTo>
                    <a:pt x="11207" y="611"/>
                  </a:lnTo>
                  <a:lnTo>
                    <a:pt x="11207"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5"/>
            <p:cNvSpPr/>
            <p:nvPr/>
          </p:nvSpPr>
          <p:spPr>
            <a:xfrm>
              <a:off x="1838339" y="1962854"/>
              <a:ext cx="229498" cy="280180"/>
            </a:xfrm>
            <a:custGeom>
              <a:avLst/>
              <a:gdLst/>
              <a:ahLst/>
              <a:cxnLst/>
              <a:rect l="l" t="t" r="r" b="b"/>
              <a:pathLst>
                <a:path w="15328" h="18713" extrusionOk="0">
                  <a:moveTo>
                    <a:pt x="1" y="1"/>
                  </a:moveTo>
                  <a:lnTo>
                    <a:pt x="1" y="18712"/>
                  </a:lnTo>
                  <a:lnTo>
                    <a:pt x="15328" y="18712"/>
                  </a:lnTo>
                  <a:lnTo>
                    <a:pt x="15328"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5"/>
            <p:cNvSpPr/>
            <p:nvPr/>
          </p:nvSpPr>
          <p:spPr>
            <a:xfrm>
              <a:off x="1854091" y="1978905"/>
              <a:ext cx="197697" cy="248394"/>
            </a:xfrm>
            <a:custGeom>
              <a:avLst/>
              <a:gdLst/>
              <a:ahLst/>
              <a:cxnLst/>
              <a:rect l="l" t="t" r="r" b="b"/>
              <a:pathLst>
                <a:path w="13204" h="16590" extrusionOk="0">
                  <a:moveTo>
                    <a:pt x="0" y="1"/>
                  </a:moveTo>
                  <a:lnTo>
                    <a:pt x="0" y="16589"/>
                  </a:lnTo>
                  <a:lnTo>
                    <a:pt x="13203" y="16589"/>
                  </a:lnTo>
                  <a:lnTo>
                    <a:pt x="13203"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7" name="Google Shape;7027;p65"/>
          <p:cNvGrpSpPr/>
          <p:nvPr/>
        </p:nvGrpSpPr>
        <p:grpSpPr>
          <a:xfrm>
            <a:off x="3512070" y="1956222"/>
            <a:ext cx="373983" cy="363622"/>
            <a:chOff x="3512070" y="1956222"/>
            <a:chExt cx="373983" cy="363622"/>
          </a:xfrm>
        </p:grpSpPr>
        <p:sp>
          <p:nvSpPr>
            <p:cNvPr id="7028" name="Google Shape;7028;p65"/>
            <p:cNvSpPr/>
            <p:nvPr/>
          </p:nvSpPr>
          <p:spPr>
            <a:xfrm>
              <a:off x="3547316" y="2232314"/>
              <a:ext cx="316069" cy="53841"/>
            </a:xfrm>
            <a:custGeom>
              <a:avLst/>
              <a:gdLst/>
              <a:ahLst/>
              <a:cxnLst/>
              <a:rect l="l" t="t" r="r" b="b"/>
              <a:pathLst>
                <a:path w="21110" h="3596" extrusionOk="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5"/>
            <p:cNvSpPr/>
            <p:nvPr/>
          </p:nvSpPr>
          <p:spPr>
            <a:xfrm>
              <a:off x="3548903" y="2232314"/>
              <a:ext cx="314482" cy="53841"/>
            </a:xfrm>
            <a:custGeom>
              <a:avLst/>
              <a:gdLst/>
              <a:ahLst/>
              <a:cxnLst/>
              <a:rect l="l" t="t" r="r" b="b"/>
              <a:pathLst>
                <a:path w="21004" h="3596" extrusionOk="0">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5"/>
            <p:cNvSpPr/>
            <p:nvPr/>
          </p:nvSpPr>
          <p:spPr>
            <a:xfrm>
              <a:off x="3515215" y="2198312"/>
              <a:ext cx="370524" cy="121217"/>
            </a:xfrm>
            <a:custGeom>
              <a:avLst/>
              <a:gdLst/>
              <a:ahLst/>
              <a:cxnLst/>
              <a:rect l="l" t="t" r="r" b="b"/>
              <a:pathLst>
                <a:path w="24747" h="8096" extrusionOk="0">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5"/>
            <p:cNvSpPr/>
            <p:nvPr/>
          </p:nvSpPr>
          <p:spPr>
            <a:xfrm>
              <a:off x="3864628" y="2198626"/>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5"/>
            <p:cNvSpPr/>
            <p:nvPr/>
          </p:nvSpPr>
          <p:spPr>
            <a:xfrm>
              <a:off x="3864628" y="2286141"/>
              <a:ext cx="21426" cy="33703"/>
            </a:xfrm>
            <a:custGeom>
              <a:avLst/>
              <a:gdLst/>
              <a:ahLst/>
              <a:cxnLst/>
              <a:rect l="l" t="t" r="r" b="b"/>
              <a:pathLst>
                <a:path w="1431" h="2251" extrusionOk="0">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5"/>
            <p:cNvSpPr/>
            <p:nvPr/>
          </p:nvSpPr>
          <p:spPr>
            <a:xfrm>
              <a:off x="3574401" y="2259070"/>
              <a:ext cx="52583" cy="52838"/>
            </a:xfrm>
            <a:custGeom>
              <a:avLst/>
              <a:gdLst/>
              <a:ahLst/>
              <a:cxnLst/>
              <a:rect l="l" t="t" r="r" b="b"/>
              <a:pathLst>
                <a:path w="3512" h="3529" extrusionOk="0">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5"/>
            <p:cNvSpPr/>
            <p:nvPr/>
          </p:nvSpPr>
          <p:spPr>
            <a:xfrm>
              <a:off x="3547316" y="1990239"/>
              <a:ext cx="316069" cy="53841"/>
            </a:xfrm>
            <a:custGeom>
              <a:avLst/>
              <a:gdLst/>
              <a:ahLst/>
              <a:cxnLst/>
              <a:rect l="l" t="t" r="r" b="b"/>
              <a:pathLst>
                <a:path w="21110" h="3596" extrusionOk="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5"/>
            <p:cNvSpPr/>
            <p:nvPr/>
          </p:nvSpPr>
          <p:spPr>
            <a:xfrm>
              <a:off x="3548903" y="1990239"/>
              <a:ext cx="314482" cy="53841"/>
            </a:xfrm>
            <a:custGeom>
              <a:avLst/>
              <a:gdLst/>
              <a:ahLst/>
              <a:cxnLst/>
              <a:rect l="l" t="t" r="r" b="b"/>
              <a:pathLst>
                <a:path w="21004" h="3596" extrusionOk="0">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5"/>
            <p:cNvSpPr/>
            <p:nvPr/>
          </p:nvSpPr>
          <p:spPr>
            <a:xfrm>
              <a:off x="3512070" y="1956222"/>
              <a:ext cx="373669" cy="121247"/>
            </a:xfrm>
            <a:custGeom>
              <a:avLst/>
              <a:gdLst/>
              <a:ahLst/>
              <a:cxnLst/>
              <a:rect l="l" t="t" r="r" b="b"/>
              <a:pathLst>
                <a:path w="24957" h="8098" extrusionOk="0">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5"/>
            <p:cNvSpPr/>
            <p:nvPr/>
          </p:nvSpPr>
          <p:spPr>
            <a:xfrm>
              <a:off x="3864628" y="1956566"/>
              <a:ext cx="21426" cy="33688"/>
            </a:xfrm>
            <a:custGeom>
              <a:avLst/>
              <a:gdLst/>
              <a:ahLst/>
              <a:cxnLst/>
              <a:rect l="l" t="t" r="r" b="b"/>
              <a:pathLst>
                <a:path w="1431" h="2250" extrusionOk="0">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5"/>
            <p:cNvSpPr/>
            <p:nvPr/>
          </p:nvSpPr>
          <p:spPr>
            <a:xfrm>
              <a:off x="3864628" y="2044065"/>
              <a:ext cx="21426" cy="33703"/>
            </a:xfrm>
            <a:custGeom>
              <a:avLst/>
              <a:gdLst/>
              <a:ahLst/>
              <a:cxnLst/>
              <a:rect l="l" t="t" r="r" b="b"/>
              <a:pathLst>
                <a:path w="1431" h="2251" extrusionOk="0">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5"/>
            <p:cNvSpPr/>
            <p:nvPr/>
          </p:nvSpPr>
          <p:spPr>
            <a:xfrm>
              <a:off x="3574401" y="2016995"/>
              <a:ext cx="52583" cy="52733"/>
            </a:xfrm>
            <a:custGeom>
              <a:avLst/>
              <a:gdLst/>
              <a:ahLst/>
              <a:cxnLst/>
              <a:rect l="l" t="t" r="r" b="b"/>
              <a:pathLst>
                <a:path w="3512" h="3522" extrusionOk="0">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5"/>
            <p:cNvSpPr/>
            <p:nvPr/>
          </p:nvSpPr>
          <p:spPr>
            <a:xfrm>
              <a:off x="3536311" y="2111127"/>
              <a:ext cx="315740" cy="53841"/>
            </a:xfrm>
            <a:custGeom>
              <a:avLst/>
              <a:gdLst/>
              <a:ahLst/>
              <a:cxnLst/>
              <a:rect l="l" t="t" r="r" b="b"/>
              <a:pathLst>
                <a:path w="21088" h="3596" extrusionOk="0">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5"/>
            <p:cNvSpPr/>
            <p:nvPr/>
          </p:nvSpPr>
          <p:spPr>
            <a:xfrm>
              <a:off x="3536311" y="2111127"/>
              <a:ext cx="315740" cy="53841"/>
            </a:xfrm>
            <a:custGeom>
              <a:avLst/>
              <a:gdLst/>
              <a:ahLst/>
              <a:cxnLst/>
              <a:rect l="l" t="t" r="r" b="b"/>
              <a:pathLst>
                <a:path w="21088" h="3596" extrusionOk="0">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5"/>
            <p:cNvSpPr/>
            <p:nvPr/>
          </p:nvSpPr>
          <p:spPr>
            <a:xfrm>
              <a:off x="3513642" y="2077439"/>
              <a:ext cx="370509" cy="120888"/>
            </a:xfrm>
            <a:custGeom>
              <a:avLst/>
              <a:gdLst/>
              <a:ahLst/>
              <a:cxnLst/>
              <a:rect l="l" t="t" r="r" b="b"/>
              <a:pathLst>
                <a:path w="24746" h="8074" extrusionOk="0">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5"/>
            <p:cNvSpPr/>
            <p:nvPr/>
          </p:nvSpPr>
          <p:spPr>
            <a:xfrm>
              <a:off x="3806385" y="2077753"/>
              <a:ext cx="77767" cy="120888"/>
            </a:xfrm>
            <a:custGeom>
              <a:avLst/>
              <a:gdLst/>
              <a:ahLst/>
              <a:cxnLst/>
              <a:rect l="l" t="t" r="r" b="b"/>
              <a:pathLst>
                <a:path w="5194" h="8074" extrusionOk="0">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5"/>
            <p:cNvSpPr/>
            <p:nvPr/>
          </p:nvSpPr>
          <p:spPr>
            <a:xfrm>
              <a:off x="3772397" y="2138182"/>
              <a:ext cx="52898" cy="52568"/>
            </a:xfrm>
            <a:custGeom>
              <a:avLst/>
              <a:gdLst/>
              <a:ahLst/>
              <a:cxnLst/>
              <a:rect l="l" t="t" r="r" b="b"/>
              <a:pathLst>
                <a:path w="3533" h="3511" extrusionOk="0">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5" name="Google Shape;7045;p65"/>
          <p:cNvGrpSpPr/>
          <p:nvPr/>
        </p:nvGrpSpPr>
        <p:grpSpPr>
          <a:xfrm>
            <a:off x="842683" y="2394751"/>
            <a:ext cx="345640" cy="356660"/>
            <a:chOff x="842683" y="2394751"/>
            <a:chExt cx="345640" cy="356660"/>
          </a:xfrm>
        </p:grpSpPr>
        <p:sp>
          <p:nvSpPr>
            <p:cNvPr id="7046" name="Google Shape;7046;p65"/>
            <p:cNvSpPr/>
            <p:nvPr/>
          </p:nvSpPr>
          <p:spPr>
            <a:xfrm>
              <a:off x="1099042" y="2499888"/>
              <a:ext cx="89266" cy="107353"/>
            </a:xfrm>
            <a:custGeom>
              <a:avLst/>
              <a:gdLst/>
              <a:ahLst/>
              <a:cxnLst/>
              <a:rect l="l" t="t" r="r" b="b"/>
              <a:pathLst>
                <a:path w="5962" h="7170" extrusionOk="0">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5"/>
            <p:cNvSpPr/>
            <p:nvPr/>
          </p:nvSpPr>
          <p:spPr>
            <a:xfrm>
              <a:off x="1098908" y="2603138"/>
              <a:ext cx="89416" cy="47852"/>
            </a:xfrm>
            <a:custGeom>
              <a:avLst/>
              <a:gdLst/>
              <a:ahLst/>
              <a:cxnLst/>
              <a:rect l="l" t="t" r="r" b="b"/>
              <a:pathLst>
                <a:path w="5972" h="3196" extrusionOk="0">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5"/>
            <p:cNvSpPr/>
            <p:nvPr/>
          </p:nvSpPr>
          <p:spPr>
            <a:xfrm>
              <a:off x="1127236" y="2603138"/>
              <a:ext cx="61088" cy="48182"/>
            </a:xfrm>
            <a:custGeom>
              <a:avLst/>
              <a:gdLst/>
              <a:ahLst/>
              <a:cxnLst/>
              <a:rect l="l" t="t" r="r" b="b"/>
              <a:pathLst>
                <a:path w="4080" h="3218" extrusionOk="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5"/>
            <p:cNvSpPr/>
            <p:nvPr/>
          </p:nvSpPr>
          <p:spPr>
            <a:xfrm>
              <a:off x="842803" y="2499888"/>
              <a:ext cx="89281" cy="107353"/>
            </a:xfrm>
            <a:custGeom>
              <a:avLst/>
              <a:gdLst/>
              <a:ahLst/>
              <a:cxnLst/>
              <a:rect l="l" t="t" r="r" b="b"/>
              <a:pathLst>
                <a:path w="5963" h="7170" extrusionOk="0">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5"/>
            <p:cNvSpPr/>
            <p:nvPr/>
          </p:nvSpPr>
          <p:spPr>
            <a:xfrm>
              <a:off x="842683" y="2603138"/>
              <a:ext cx="89715" cy="47867"/>
            </a:xfrm>
            <a:custGeom>
              <a:avLst/>
              <a:gdLst/>
              <a:ahLst/>
              <a:cxnLst/>
              <a:rect l="l" t="t" r="r" b="b"/>
              <a:pathLst>
                <a:path w="5992" h="3197" extrusionOk="0">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5"/>
            <p:cNvSpPr/>
            <p:nvPr/>
          </p:nvSpPr>
          <p:spPr>
            <a:xfrm>
              <a:off x="871011" y="2603138"/>
              <a:ext cx="61073" cy="48182"/>
            </a:xfrm>
            <a:custGeom>
              <a:avLst/>
              <a:gdLst/>
              <a:ahLst/>
              <a:cxnLst/>
              <a:rect l="l" t="t" r="r" b="b"/>
              <a:pathLst>
                <a:path w="4079" h="3218" extrusionOk="0">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5"/>
            <p:cNvSpPr/>
            <p:nvPr/>
          </p:nvSpPr>
          <p:spPr>
            <a:xfrm>
              <a:off x="1003533" y="2433470"/>
              <a:ext cx="23941" cy="274506"/>
            </a:xfrm>
            <a:custGeom>
              <a:avLst/>
              <a:gdLst/>
              <a:ahLst/>
              <a:cxnLst/>
              <a:rect l="l" t="t" r="r" b="b"/>
              <a:pathLst>
                <a:path w="1599" h="18334" extrusionOk="0">
                  <a:moveTo>
                    <a:pt x="0" y="0"/>
                  </a:moveTo>
                  <a:lnTo>
                    <a:pt x="0" y="18333"/>
                  </a:lnTo>
                  <a:lnTo>
                    <a:pt x="1598" y="18333"/>
                  </a:lnTo>
                  <a:lnTo>
                    <a:pt x="15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5"/>
            <p:cNvSpPr/>
            <p:nvPr/>
          </p:nvSpPr>
          <p:spPr>
            <a:xfrm>
              <a:off x="1015496" y="2433470"/>
              <a:ext cx="11978" cy="274506"/>
            </a:xfrm>
            <a:custGeom>
              <a:avLst/>
              <a:gdLst/>
              <a:ahLst/>
              <a:cxnLst/>
              <a:rect l="l" t="t" r="r" b="b"/>
              <a:pathLst>
                <a:path w="800" h="18334" extrusionOk="0">
                  <a:moveTo>
                    <a:pt x="0" y="0"/>
                  </a:moveTo>
                  <a:lnTo>
                    <a:pt x="0" y="18333"/>
                  </a:lnTo>
                  <a:lnTo>
                    <a:pt x="799" y="18333"/>
                  </a:lnTo>
                  <a:lnTo>
                    <a:pt x="799"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5"/>
            <p:cNvSpPr/>
            <p:nvPr/>
          </p:nvSpPr>
          <p:spPr>
            <a:xfrm>
              <a:off x="932698" y="2697570"/>
              <a:ext cx="165910" cy="34646"/>
            </a:xfrm>
            <a:custGeom>
              <a:avLst/>
              <a:gdLst/>
              <a:ahLst/>
              <a:cxnLst/>
              <a:rect l="l" t="t" r="r" b="b"/>
              <a:pathLst>
                <a:path w="11081" h="2314" extrusionOk="0">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5"/>
            <p:cNvSpPr/>
            <p:nvPr/>
          </p:nvSpPr>
          <p:spPr>
            <a:xfrm>
              <a:off x="993771" y="2394751"/>
              <a:ext cx="43465" cy="43450"/>
            </a:xfrm>
            <a:custGeom>
              <a:avLst/>
              <a:gdLst/>
              <a:ahLst/>
              <a:cxnLst/>
              <a:rect l="l" t="t" r="r" b="b"/>
              <a:pathLst>
                <a:path w="2903" h="2902" extrusionOk="0">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5"/>
            <p:cNvSpPr/>
            <p:nvPr/>
          </p:nvSpPr>
          <p:spPr>
            <a:xfrm>
              <a:off x="996286" y="2397266"/>
              <a:ext cx="45037" cy="40950"/>
            </a:xfrm>
            <a:custGeom>
              <a:avLst/>
              <a:gdLst/>
              <a:ahLst/>
              <a:cxnLst/>
              <a:rect l="l" t="t" r="r" b="b"/>
              <a:pathLst>
                <a:path w="3008" h="2735" extrusionOk="0">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5"/>
            <p:cNvSpPr/>
            <p:nvPr/>
          </p:nvSpPr>
          <p:spPr>
            <a:xfrm>
              <a:off x="844570" y="2454237"/>
              <a:ext cx="341867" cy="50068"/>
            </a:xfrm>
            <a:custGeom>
              <a:avLst/>
              <a:gdLst/>
              <a:ahLst/>
              <a:cxnLst/>
              <a:rect l="l" t="t" r="r" b="b"/>
              <a:pathLst>
                <a:path w="22833" h="3344" extrusionOk="0">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5"/>
            <p:cNvSpPr/>
            <p:nvPr/>
          </p:nvSpPr>
          <p:spPr>
            <a:xfrm>
              <a:off x="844570" y="2466499"/>
              <a:ext cx="341867" cy="37821"/>
            </a:xfrm>
            <a:custGeom>
              <a:avLst/>
              <a:gdLst/>
              <a:ahLst/>
              <a:cxnLst/>
              <a:rect l="l" t="t" r="r" b="b"/>
              <a:pathLst>
                <a:path w="22833" h="2526" extrusionOk="0">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932698" y="2697555"/>
              <a:ext cx="165910" cy="34661"/>
            </a:xfrm>
            <a:custGeom>
              <a:avLst/>
              <a:gdLst/>
              <a:ahLst/>
              <a:cxnLst/>
              <a:rect l="l" t="t" r="r" b="b"/>
              <a:pathLst>
                <a:path w="11081" h="2315" extrusionOk="0">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5"/>
            <p:cNvSpPr/>
            <p:nvPr/>
          </p:nvSpPr>
          <p:spPr>
            <a:xfrm>
              <a:off x="906885" y="2723068"/>
              <a:ext cx="217221" cy="28343"/>
            </a:xfrm>
            <a:custGeom>
              <a:avLst/>
              <a:gdLst/>
              <a:ahLst/>
              <a:cxnLst/>
              <a:rect l="l" t="t" r="r" b="b"/>
              <a:pathLst>
                <a:path w="14508" h="1893" extrusionOk="0">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5"/>
            <p:cNvSpPr/>
            <p:nvPr/>
          </p:nvSpPr>
          <p:spPr>
            <a:xfrm>
              <a:off x="907200" y="2723068"/>
              <a:ext cx="216907" cy="28029"/>
            </a:xfrm>
            <a:custGeom>
              <a:avLst/>
              <a:gdLst/>
              <a:ahLst/>
              <a:cxnLst/>
              <a:rect l="l" t="t" r="r" b="b"/>
              <a:pathLst>
                <a:path w="14487" h="1872" extrusionOk="0">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2" name="Google Shape;7062;p65"/>
          <p:cNvGrpSpPr/>
          <p:nvPr/>
        </p:nvGrpSpPr>
        <p:grpSpPr>
          <a:xfrm>
            <a:off x="1290615" y="2399467"/>
            <a:ext cx="336836" cy="342511"/>
            <a:chOff x="1290615" y="2399467"/>
            <a:chExt cx="336836" cy="342511"/>
          </a:xfrm>
        </p:grpSpPr>
        <p:sp>
          <p:nvSpPr>
            <p:cNvPr id="7063" name="Google Shape;7063;p65"/>
            <p:cNvSpPr/>
            <p:nvPr/>
          </p:nvSpPr>
          <p:spPr>
            <a:xfrm>
              <a:off x="1399226" y="2683720"/>
              <a:ext cx="119316" cy="39363"/>
            </a:xfrm>
            <a:custGeom>
              <a:avLst/>
              <a:gdLst/>
              <a:ahLst/>
              <a:cxnLst/>
              <a:rect l="l" t="t" r="r" b="b"/>
              <a:pathLst>
                <a:path w="7969" h="2629" extrusionOk="0">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5"/>
            <p:cNvSpPr/>
            <p:nvPr/>
          </p:nvSpPr>
          <p:spPr>
            <a:xfrm>
              <a:off x="1321788" y="2662624"/>
              <a:ext cx="58872" cy="79354"/>
            </a:xfrm>
            <a:custGeom>
              <a:avLst/>
              <a:gdLst/>
              <a:ahLst/>
              <a:cxnLst/>
              <a:rect l="l" t="t" r="r" b="b"/>
              <a:pathLst>
                <a:path w="3932" h="5300" extrusionOk="0">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1540866" y="2676159"/>
              <a:ext cx="58887" cy="65819"/>
            </a:xfrm>
            <a:custGeom>
              <a:avLst/>
              <a:gdLst/>
              <a:ahLst/>
              <a:cxnLst/>
              <a:rect l="l" t="t" r="r" b="b"/>
              <a:pathLst>
                <a:path w="3933" h="4396" extrusionOk="0">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5"/>
            <p:cNvSpPr/>
            <p:nvPr/>
          </p:nvSpPr>
          <p:spPr>
            <a:xfrm>
              <a:off x="1290615" y="2471560"/>
              <a:ext cx="115857" cy="80283"/>
            </a:xfrm>
            <a:custGeom>
              <a:avLst/>
              <a:gdLst/>
              <a:ahLst/>
              <a:cxnLst/>
              <a:rect l="l" t="t" r="r" b="b"/>
              <a:pathLst>
                <a:path w="7738" h="5362" extrusionOk="0">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5"/>
            <p:cNvSpPr/>
            <p:nvPr/>
          </p:nvSpPr>
          <p:spPr>
            <a:xfrm>
              <a:off x="1555045" y="2471859"/>
              <a:ext cx="72407" cy="79983"/>
            </a:xfrm>
            <a:custGeom>
              <a:avLst/>
              <a:gdLst/>
              <a:ahLst/>
              <a:cxnLst/>
              <a:rect l="l" t="t" r="r" b="b"/>
              <a:pathLst>
                <a:path w="4836" h="5342" extrusionOk="0">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1313598" y="2399467"/>
              <a:ext cx="290871" cy="263172"/>
            </a:xfrm>
            <a:custGeom>
              <a:avLst/>
              <a:gdLst/>
              <a:ahLst/>
              <a:cxnLst/>
              <a:rect l="l" t="t" r="r" b="b"/>
              <a:pathLst>
                <a:path w="19427" h="17577" extrusionOk="0">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5"/>
            <p:cNvSpPr/>
            <p:nvPr/>
          </p:nvSpPr>
          <p:spPr>
            <a:xfrm>
              <a:off x="1313598" y="2399467"/>
              <a:ext cx="77138" cy="263172"/>
            </a:xfrm>
            <a:custGeom>
              <a:avLst/>
              <a:gdLst/>
              <a:ahLst/>
              <a:cxnLst/>
              <a:rect l="l" t="t" r="r" b="b"/>
              <a:pathLst>
                <a:path w="5152" h="17577" extrusionOk="0">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5"/>
            <p:cNvSpPr/>
            <p:nvPr/>
          </p:nvSpPr>
          <p:spPr>
            <a:xfrm>
              <a:off x="1332793" y="2446376"/>
              <a:ext cx="252481" cy="129392"/>
            </a:xfrm>
            <a:custGeom>
              <a:avLst/>
              <a:gdLst/>
              <a:ahLst/>
              <a:cxnLst/>
              <a:rect l="l" t="t" r="r" b="b"/>
              <a:pathLst>
                <a:path w="16863" h="8642" extrusionOk="0">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5"/>
            <p:cNvSpPr/>
            <p:nvPr/>
          </p:nvSpPr>
          <p:spPr>
            <a:xfrm>
              <a:off x="1332479" y="2446376"/>
              <a:ext cx="44094" cy="129392"/>
            </a:xfrm>
            <a:custGeom>
              <a:avLst/>
              <a:gdLst/>
              <a:ahLst/>
              <a:cxnLst/>
              <a:rect l="l" t="t" r="r" b="b"/>
              <a:pathLst>
                <a:path w="2945" h="8642" extrusionOk="0">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5"/>
            <p:cNvSpPr/>
            <p:nvPr/>
          </p:nvSpPr>
          <p:spPr>
            <a:xfrm>
              <a:off x="1332479" y="2446376"/>
              <a:ext cx="252796" cy="38105"/>
            </a:xfrm>
            <a:custGeom>
              <a:avLst/>
              <a:gdLst/>
              <a:ahLst/>
              <a:cxnLst/>
              <a:rect l="l" t="t" r="r" b="b"/>
              <a:pathLst>
                <a:path w="16884" h="2545" extrusionOk="0">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5"/>
            <p:cNvSpPr/>
            <p:nvPr/>
          </p:nvSpPr>
          <p:spPr>
            <a:xfrm>
              <a:off x="1335323" y="2597464"/>
              <a:ext cx="40935" cy="40620"/>
            </a:xfrm>
            <a:custGeom>
              <a:avLst/>
              <a:gdLst/>
              <a:ahLst/>
              <a:cxnLst/>
              <a:rect l="l" t="t" r="r" b="b"/>
              <a:pathLst>
                <a:path w="2734" h="2713" extrusionOk="0">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5"/>
            <p:cNvSpPr/>
            <p:nvPr/>
          </p:nvSpPr>
          <p:spPr>
            <a:xfrm>
              <a:off x="1541824" y="2597464"/>
              <a:ext cx="40620" cy="40620"/>
            </a:xfrm>
            <a:custGeom>
              <a:avLst/>
              <a:gdLst/>
              <a:ahLst/>
              <a:cxnLst/>
              <a:rect l="l" t="t" r="r" b="b"/>
              <a:pathLst>
                <a:path w="2713" h="2713" extrusionOk="0">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1327448" y="2441331"/>
              <a:ext cx="263172" cy="139783"/>
            </a:xfrm>
            <a:custGeom>
              <a:avLst/>
              <a:gdLst/>
              <a:ahLst/>
              <a:cxnLst/>
              <a:rect l="l" t="t" r="r" b="b"/>
              <a:pathLst>
                <a:path w="17577" h="9336" extrusionOk="0">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1321459"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1527960" y="2592149"/>
              <a:ext cx="59830" cy="51296"/>
            </a:xfrm>
            <a:custGeom>
              <a:avLst/>
              <a:gdLst/>
              <a:ahLst/>
              <a:cxnLst/>
              <a:rect l="l" t="t" r="r" b="b"/>
              <a:pathLst>
                <a:path w="3996" h="3426" extrusionOk="0">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5"/>
            <p:cNvSpPr/>
            <p:nvPr/>
          </p:nvSpPr>
          <p:spPr>
            <a:xfrm>
              <a:off x="1401427" y="2594005"/>
              <a:ext cx="115228" cy="84385"/>
            </a:xfrm>
            <a:custGeom>
              <a:avLst/>
              <a:gdLst/>
              <a:ahLst/>
              <a:cxnLst/>
              <a:rect l="l" t="t" r="r" b="b"/>
              <a:pathLst>
                <a:path w="7696" h="5636" extrusionOk="0">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5"/>
            <p:cNvSpPr/>
            <p:nvPr/>
          </p:nvSpPr>
          <p:spPr>
            <a:xfrm>
              <a:off x="1396067" y="2588660"/>
              <a:ext cx="125619" cy="70520"/>
            </a:xfrm>
            <a:custGeom>
              <a:avLst/>
              <a:gdLst/>
              <a:ahLst/>
              <a:cxnLst/>
              <a:rect l="l" t="t" r="r" b="b"/>
              <a:pathLst>
                <a:path w="8390" h="4710" extrusionOk="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1301950" y="2659165"/>
              <a:ext cx="317956" cy="49125"/>
            </a:xfrm>
            <a:custGeom>
              <a:avLst/>
              <a:gdLst/>
              <a:ahLst/>
              <a:cxnLst/>
              <a:rect l="l" t="t" r="r" b="b"/>
              <a:pathLst>
                <a:path w="21236" h="3281" extrusionOk="0">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1301950" y="2659165"/>
              <a:ext cx="45666" cy="49125"/>
            </a:xfrm>
            <a:custGeom>
              <a:avLst/>
              <a:gdLst/>
              <a:ahLst/>
              <a:cxnLst/>
              <a:rect l="l" t="t" r="r" b="b"/>
              <a:pathLst>
                <a:path w="3050" h="3281" extrusionOk="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65"/>
          <p:cNvGrpSpPr/>
          <p:nvPr/>
        </p:nvGrpSpPr>
        <p:grpSpPr>
          <a:xfrm>
            <a:off x="1748310" y="2408601"/>
            <a:ext cx="308508" cy="333378"/>
            <a:chOff x="1748310" y="2408601"/>
            <a:chExt cx="308508" cy="333378"/>
          </a:xfrm>
        </p:grpSpPr>
        <p:sp>
          <p:nvSpPr>
            <p:cNvPr id="7083" name="Google Shape;7083;p65"/>
            <p:cNvSpPr/>
            <p:nvPr/>
          </p:nvSpPr>
          <p:spPr>
            <a:xfrm>
              <a:off x="1748310" y="2433470"/>
              <a:ext cx="308508" cy="308508"/>
            </a:xfrm>
            <a:custGeom>
              <a:avLst/>
              <a:gdLst/>
              <a:ahLst/>
              <a:cxnLst/>
              <a:rect l="l" t="t" r="r" b="b"/>
              <a:pathLst>
                <a:path w="20605" h="20605" extrusionOk="0">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2022187" y="2433470"/>
              <a:ext cx="34631" cy="308508"/>
            </a:xfrm>
            <a:custGeom>
              <a:avLst/>
              <a:gdLst/>
              <a:ahLst/>
              <a:cxnLst/>
              <a:rect l="l" t="t" r="r" b="b"/>
              <a:pathLst>
                <a:path w="2313" h="20605" extrusionOk="0">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1748310" y="2433470"/>
              <a:ext cx="308508" cy="55728"/>
            </a:xfrm>
            <a:custGeom>
              <a:avLst/>
              <a:gdLst/>
              <a:ahLst/>
              <a:cxnLst/>
              <a:rect l="l" t="t" r="r" b="b"/>
              <a:pathLst>
                <a:path w="20605" h="3722" extrusionOk="0">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2022187" y="2433470"/>
              <a:ext cx="34631" cy="55728"/>
            </a:xfrm>
            <a:custGeom>
              <a:avLst/>
              <a:gdLst/>
              <a:ahLst/>
              <a:cxnLst/>
              <a:rect l="l" t="t" r="r" b="b"/>
              <a:pathLst>
                <a:path w="2313" h="3722" extrusionOk="0">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1780111" y="2408601"/>
              <a:ext cx="28657" cy="49754"/>
            </a:xfrm>
            <a:custGeom>
              <a:avLst/>
              <a:gdLst/>
              <a:ahLst/>
              <a:cxnLst/>
              <a:rect l="l" t="t" r="r" b="b"/>
              <a:pathLst>
                <a:path w="1914" h="3323" extrusionOk="0">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5"/>
            <p:cNvSpPr/>
            <p:nvPr/>
          </p:nvSpPr>
          <p:spPr>
            <a:xfrm>
              <a:off x="1852189" y="2408601"/>
              <a:ext cx="28358" cy="49754"/>
            </a:xfrm>
            <a:custGeom>
              <a:avLst/>
              <a:gdLst/>
              <a:ahLst/>
              <a:cxnLst/>
              <a:rect l="l" t="t" r="r" b="b"/>
              <a:pathLst>
                <a:path w="1894" h="3323" extrusionOk="0">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5"/>
            <p:cNvSpPr/>
            <p:nvPr/>
          </p:nvSpPr>
          <p:spPr>
            <a:xfrm>
              <a:off x="1924282" y="2408601"/>
              <a:ext cx="28343" cy="49754"/>
            </a:xfrm>
            <a:custGeom>
              <a:avLst/>
              <a:gdLst/>
              <a:ahLst/>
              <a:cxnLst/>
              <a:rect l="l" t="t" r="r" b="b"/>
              <a:pathLst>
                <a:path w="1893" h="3323" extrusionOk="0">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5"/>
            <p:cNvSpPr/>
            <p:nvPr/>
          </p:nvSpPr>
          <p:spPr>
            <a:xfrm>
              <a:off x="1996060" y="2408601"/>
              <a:ext cx="28657" cy="49754"/>
            </a:xfrm>
            <a:custGeom>
              <a:avLst/>
              <a:gdLst/>
              <a:ahLst/>
              <a:cxnLst/>
              <a:rect l="l" t="t" r="r" b="b"/>
              <a:pathLst>
                <a:path w="1914" h="3323" extrusionOk="0">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65"/>
          <p:cNvGrpSpPr/>
          <p:nvPr/>
        </p:nvGrpSpPr>
        <p:grpSpPr>
          <a:xfrm>
            <a:off x="3044614" y="2418033"/>
            <a:ext cx="376184" cy="315141"/>
            <a:chOff x="3044614" y="2418033"/>
            <a:chExt cx="376184" cy="315141"/>
          </a:xfrm>
        </p:grpSpPr>
        <p:sp>
          <p:nvSpPr>
            <p:cNvPr id="7092" name="Google Shape;7092;p65"/>
            <p:cNvSpPr/>
            <p:nvPr/>
          </p:nvSpPr>
          <p:spPr>
            <a:xfrm>
              <a:off x="3326965" y="2418033"/>
              <a:ext cx="93833" cy="233601"/>
            </a:xfrm>
            <a:custGeom>
              <a:avLst/>
              <a:gdLst/>
              <a:ahLst/>
              <a:cxnLst/>
              <a:rect l="l" t="t" r="r" b="b"/>
              <a:pathLst>
                <a:path w="6267" h="15602" extrusionOk="0">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5"/>
            <p:cNvSpPr/>
            <p:nvPr/>
          </p:nvSpPr>
          <p:spPr>
            <a:xfrm>
              <a:off x="3393398" y="2639656"/>
              <a:ext cx="27400" cy="29286"/>
            </a:xfrm>
            <a:custGeom>
              <a:avLst/>
              <a:gdLst/>
              <a:ahLst/>
              <a:cxnLst/>
              <a:rect l="l" t="t" r="r" b="b"/>
              <a:pathLst>
                <a:path w="1830" h="1956" extrusionOk="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3044928" y="2418033"/>
              <a:ext cx="93503" cy="233601"/>
            </a:xfrm>
            <a:custGeom>
              <a:avLst/>
              <a:gdLst/>
              <a:ahLst/>
              <a:cxnLst/>
              <a:rect l="l" t="t" r="r" b="b"/>
              <a:pathLst>
                <a:path w="6245" h="15602" extrusionOk="0">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5"/>
            <p:cNvSpPr/>
            <p:nvPr/>
          </p:nvSpPr>
          <p:spPr>
            <a:xfrm>
              <a:off x="3044614" y="2639641"/>
              <a:ext cx="27400" cy="29301"/>
            </a:xfrm>
            <a:custGeom>
              <a:avLst/>
              <a:gdLst/>
              <a:ahLst/>
              <a:cxnLst/>
              <a:rect l="l" t="t" r="r" b="b"/>
              <a:pathLst>
                <a:path w="1830" h="1957" extrusionOk="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5"/>
            <p:cNvSpPr/>
            <p:nvPr/>
          </p:nvSpPr>
          <p:spPr>
            <a:xfrm>
              <a:off x="3061922" y="2599275"/>
              <a:ext cx="341238" cy="133899"/>
            </a:xfrm>
            <a:custGeom>
              <a:avLst/>
              <a:gdLst/>
              <a:ahLst/>
              <a:cxnLst/>
              <a:rect l="l" t="t" r="r" b="b"/>
              <a:pathLst>
                <a:path w="22791" h="8943" extrusionOk="0">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5"/>
            <p:cNvSpPr/>
            <p:nvPr/>
          </p:nvSpPr>
          <p:spPr>
            <a:xfrm>
              <a:off x="3261176" y="2611628"/>
              <a:ext cx="129707" cy="108625"/>
            </a:xfrm>
            <a:custGeom>
              <a:avLst/>
              <a:gdLst/>
              <a:ahLst/>
              <a:cxnLst/>
              <a:rect l="l" t="t" r="r" b="b"/>
              <a:pathLst>
                <a:path w="8663" h="7255" extrusionOk="0">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5"/>
            <p:cNvSpPr/>
            <p:nvPr/>
          </p:nvSpPr>
          <p:spPr>
            <a:xfrm>
              <a:off x="3074828" y="2611628"/>
              <a:ext cx="129707" cy="108625"/>
            </a:xfrm>
            <a:custGeom>
              <a:avLst/>
              <a:gdLst/>
              <a:ahLst/>
              <a:cxnLst/>
              <a:rect l="l" t="t" r="r" b="b"/>
              <a:pathLst>
                <a:path w="8663" h="7255" extrusionOk="0">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5"/>
            <p:cNvSpPr/>
            <p:nvPr/>
          </p:nvSpPr>
          <p:spPr>
            <a:xfrm>
              <a:off x="3090250" y="2617302"/>
              <a:ext cx="102322" cy="95704"/>
            </a:xfrm>
            <a:custGeom>
              <a:avLst/>
              <a:gdLst/>
              <a:ahLst/>
              <a:cxnLst/>
              <a:rect l="l" t="t" r="r" b="b"/>
              <a:pathLst>
                <a:path w="6834" h="6392" extrusionOk="0">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5"/>
            <p:cNvSpPr/>
            <p:nvPr/>
          </p:nvSpPr>
          <p:spPr>
            <a:xfrm>
              <a:off x="3276613" y="2617302"/>
              <a:ext cx="102307" cy="95704"/>
            </a:xfrm>
            <a:custGeom>
              <a:avLst/>
              <a:gdLst/>
              <a:ahLst/>
              <a:cxnLst/>
              <a:rect l="l" t="t" r="r" b="b"/>
              <a:pathLst>
                <a:path w="6833" h="6392" extrusionOk="0">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1" name="Google Shape;7101;p65"/>
          <p:cNvGrpSpPr/>
          <p:nvPr/>
        </p:nvGrpSpPr>
        <p:grpSpPr>
          <a:xfrm>
            <a:off x="3943638" y="3815072"/>
            <a:ext cx="357933" cy="342676"/>
            <a:chOff x="3943638" y="3815072"/>
            <a:chExt cx="357933" cy="342676"/>
          </a:xfrm>
        </p:grpSpPr>
        <p:sp>
          <p:nvSpPr>
            <p:cNvPr id="7102" name="Google Shape;7102;p65"/>
            <p:cNvSpPr/>
            <p:nvPr/>
          </p:nvSpPr>
          <p:spPr>
            <a:xfrm>
              <a:off x="4136918" y="3996389"/>
              <a:ext cx="87215" cy="87514"/>
            </a:xfrm>
            <a:custGeom>
              <a:avLst/>
              <a:gdLst/>
              <a:ahLst/>
              <a:cxnLst/>
              <a:rect l="l" t="t" r="r" b="b"/>
              <a:pathLst>
                <a:path w="5825" h="5845" extrusionOk="0">
                  <a:moveTo>
                    <a:pt x="1073" y="0"/>
                  </a:moveTo>
                  <a:lnTo>
                    <a:pt x="1" y="1072"/>
                  </a:lnTo>
                  <a:lnTo>
                    <a:pt x="4752" y="5845"/>
                  </a:lnTo>
                  <a:lnTo>
                    <a:pt x="5824" y="4752"/>
                  </a:lnTo>
                  <a:lnTo>
                    <a:pt x="1073" y="0"/>
                  </a:ln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5"/>
            <p:cNvSpPr/>
            <p:nvPr/>
          </p:nvSpPr>
          <p:spPr>
            <a:xfrm>
              <a:off x="4173750" y="4034240"/>
              <a:ext cx="127820" cy="123508"/>
            </a:xfrm>
            <a:custGeom>
              <a:avLst/>
              <a:gdLst/>
              <a:ahLst/>
              <a:cxnLst/>
              <a:rect l="l" t="t" r="r" b="b"/>
              <a:pathLst>
                <a:path w="8537" h="8249" extrusionOk="0">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4173750" y="4042969"/>
              <a:ext cx="122460" cy="114779"/>
            </a:xfrm>
            <a:custGeom>
              <a:avLst/>
              <a:gdLst/>
              <a:ahLst/>
              <a:cxnLst/>
              <a:rect l="l" t="t" r="r" b="b"/>
              <a:pathLst>
                <a:path w="8179" h="7666" extrusionOk="0">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3943638" y="3815072"/>
              <a:ext cx="268846" cy="245235"/>
            </a:xfrm>
            <a:custGeom>
              <a:avLst/>
              <a:gdLst/>
              <a:ahLst/>
              <a:cxnLst/>
              <a:rect l="l" t="t" r="r" b="b"/>
              <a:pathLst>
                <a:path w="17956" h="16379" extrusionOk="0">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5"/>
            <p:cNvSpPr/>
            <p:nvPr/>
          </p:nvSpPr>
          <p:spPr>
            <a:xfrm>
              <a:off x="3974795" y="3843715"/>
              <a:ext cx="206516" cy="187860"/>
            </a:xfrm>
            <a:custGeom>
              <a:avLst/>
              <a:gdLst/>
              <a:ahLst/>
              <a:cxnLst/>
              <a:rect l="l" t="t" r="r" b="b"/>
              <a:pathLst>
                <a:path w="13793" h="12547" extrusionOk="0">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5"/>
            <p:cNvSpPr/>
            <p:nvPr/>
          </p:nvSpPr>
          <p:spPr>
            <a:xfrm>
              <a:off x="3973538" y="3863538"/>
              <a:ext cx="178817" cy="167857"/>
            </a:xfrm>
            <a:custGeom>
              <a:avLst/>
              <a:gdLst/>
              <a:ahLst/>
              <a:cxnLst/>
              <a:rect l="l" t="t" r="r" b="b"/>
              <a:pathLst>
                <a:path w="11943" h="11211" extrusionOk="0">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5"/>
            <p:cNvSpPr/>
            <p:nvPr/>
          </p:nvSpPr>
          <p:spPr>
            <a:xfrm>
              <a:off x="4028008" y="3869842"/>
              <a:ext cx="102202" cy="29017"/>
            </a:xfrm>
            <a:custGeom>
              <a:avLst/>
              <a:gdLst/>
              <a:ahLst/>
              <a:cxnLst/>
              <a:rect l="l" t="t" r="r" b="b"/>
              <a:pathLst>
                <a:path w="6826" h="1938" extrusionOk="0">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5"/>
            <p:cNvSpPr/>
            <p:nvPr/>
          </p:nvSpPr>
          <p:spPr>
            <a:xfrm>
              <a:off x="4173750" y="4034240"/>
              <a:ext cx="51640" cy="50936"/>
            </a:xfrm>
            <a:custGeom>
              <a:avLst/>
              <a:gdLst/>
              <a:ahLst/>
              <a:cxnLst/>
              <a:rect l="l" t="t" r="r" b="b"/>
              <a:pathLst>
                <a:path w="3449" h="3402" extrusionOk="0">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5"/>
            <p:cNvSpPr/>
            <p:nvPr/>
          </p:nvSpPr>
          <p:spPr>
            <a:xfrm>
              <a:off x="4173750" y="4042969"/>
              <a:ext cx="36533" cy="42207"/>
            </a:xfrm>
            <a:custGeom>
              <a:avLst/>
              <a:gdLst/>
              <a:ahLst/>
              <a:cxnLst/>
              <a:rect l="l" t="t" r="r" b="b"/>
              <a:pathLst>
                <a:path w="2440" h="2819" extrusionOk="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1" name="Google Shape;7111;p65"/>
          <p:cNvGrpSpPr/>
          <p:nvPr/>
        </p:nvGrpSpPr>
        <p:grpSpPr>
          <a:xfrm>
            <a:off x="3508282" y="3810341"/>
            <a:ext cx="351644" cy="351959"/>
            <a:chOff x="3508282" y="3810341"/>
            <a:chExt cx="351644" cy="351959"/>
          </a:xfrm>
        </p:grpSpPr>
        <p:sp>
          <p:nvSpPr>
            <p:cNvPr id="7112" name="Google Shape;7112;p65"/>
            <p:cNvSpPr/>
            <p:nvPr/>
          </p:nvSpPr>
          <p:spPr>
            <a:xfrm>
              <a:off x="3508282" y="3810341"/>
              <a:ext cx="133180" cy="64232"/>
            </a:xfrm>
            <a:custGeom>
              <a:avLst/>
              <a:gdLst/>
              <a:ahLst/>
              <a:cxnLst/>
              <a:rect l="l" t="t" r="r" b="b"/>
              <a:pathLst>
                <a:path w="8895" h="4290" extrusionOk="0">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3535053" y="3847802"/>
              <a:ext cx="58872" cy="26771"/>
            </a:xfrm>
            <a:custGeom>
              <a:avLst/>
              <a:gdLst/>
              <a:ahLst/>
              <a:cxnLst/>
              <a:rect l="l" t="t" r="r" b="b"/>
              <a:pathLst>
                <a:path w="3932" h="1788" extrusionOk="0">
                  <a:moveTo>
                    <a:pt x="1808" y="1"/>
                  </a:moveTo>
                  <a:cubicBezTo>
                    <a:pt x="1808" y="989"/>
                    <a:pt x="1009" y="1788"/>
                    <a:pt x="0" y="1788"/>
                  </a:cubicBezTo>
                  <a:lnTo>
                    <a:pt x="3932" y="1788"/>
                  </a:lnTo>
                  <a:lnTo>
                    <a:pt x="3932"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5"/>
            <p:cNvSpPr/>
            <p:nvPr/>
          </p:nvSpPr>
          <p:spPr>
            <a:xfrm>
              <a:off x="3545743" y="3810341"/>
              <a:ext cx="239261" cy="351959"/>
            </a:xfrm>
            <a:custGeom>
              <a:avLst/>
              <a:gdLst/>
              <a:ahLst/>
              <a:cxnLst/>
              <a:rect l="l" t="t" r="r" b="b"/>
              <a:pathLst>
                <a:path w="15980" h="23507" extrusionOk="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5"/>
            <p:cNvSpPr/>
            <p:nvPr/>
          </p:nvSpPr>
          <p:spPr>
            <a:xfrm>
              <a:off x="3583205" y="4082317"/>
              <a:ext cx="201799" cy="79983"/>
            </a:xfrm>
            <a:custGeom>
              <a:avLst/>
              <a:gdLst/>
              <a:ahLst/>
              <a:cxnLst/>
              <a:rect l="l" t="t" r="r" b="b"/>
              <a:pathLst>
                <a:path w="13478" h="5342" extrusionOk="0">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5"/>
            <p:cNvSpPr/>
            <p:nvPr/>
          </p:nvSpPr>
          <p:spPr>
            <a:xfrm>
              <a:off x="3545429" y="3810341"/>
              <a:ext cx="232328" cy="15437"/>
            </a:xfrm>
            <a:custGeom>
              <a:avLst/>
              <a:gdLst/>
              <a:ahLst/>
              <a:cxnLst/>
              <a:rect l="l" t="t" r="r" b="b"/>
              <a:pathLst>
                <a:path w="15517" h="1031" extrusionOk="0">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5"/>
            <p:cNvSpPr/>
            <p:nvPr/>
          </p:nvSpPr>
          <p:spPr>
            <a:xfrm>
              <a:off x="3620666" y="4097753"/>
              <a:ext cx="239261" cy="64546"/>
            </a:xfrm>
            <a:custGeom>
              <a:avLst/>
              <a:gdLst/>
              <a:ahLst/>
              <a:cxnLst/>
              <a:rect l="l" t="t" r="r" b="b"/>
              <a:pathLst>
                <a:path w="15980" h="4311" extrusionOk="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5"/>
            <p:cNvSpPr/>
            <p:nvPr/>
          </p:nvSpPr>
          <p:spPr>
            <a:xfrm>
              <a:off x="3620666" y="4147791"/>
              <a:ext cx="231385" cy="14508"/>
            </a:xfrm>
            <a:custGeom>
              <a:avLst/>
              <a:gdLst/>
              <a:ahLst/>
              <a:cxnLst/>
              <a:rect l="l" t="t" r="r" b="b"/>
              <a:pathLst>
                <a:path w="15454" h="969" extrusionOk="0">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3604301" y="4097753"/>
              <a:ext cx="53841" cy="27085"/>
            </a:xfrm>
            <a:custGeom>
              <a:avLst/>
              <a:gdLst/>
              <a:ahLst/>
              <a:cxnLst/>
              <a:rect l="l" t="t" r="r" b="b"/>
              <a:pathLst>
                <a:path w="3596" h="1809" extrusionOk="0">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5"/>
            <p:cNvSpPr/>
            <p:nvPr/>
          </p:nvSpPr>
          <p:spPr>
            <a:xfrm>
              <a:off x="3606187" y="3867401"/>
              <a:ext cx="159292" cy="25124"/>
            </a:xfrm>
            <a:custGeom>
              <a:avLst/>
              <a:gdLst/>
              <a:ahLst/>
              <a:cxnLst/>
              <a:rect l="l" t="t" r="r" b="b"/>
              <a:pathLst>
                <a:path w="10639" h="1678" extrusionOk="0">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5"/>
            <p:cNvSpPr/>
            <p:nvPr/>
          </p:nvSpPr>
          <p:spPr>
            <a:xfrm>
              <a:off x="3606187" y="3904159"/>
              <a:ext cx="159292" cy="25184"/>
            </a:xfrm>
            <a:custGeom>
              <a:avLst/>
              <a:gdLst/>
              <a:ahLst/>
              <a:cxnLst/>
              <a:rect l="l" t="t" r="r" b="b"/>
              <a:pathLst>
                <a:path w="10639" h="1682" extrusionOk="0">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5"/>
            <p:cNvSpPr/>
            <p:nvPr/>
          </p:nvSpPr>
          <p:spPr>
            <a:xfrm>
              <a:off x="3606187" y="3940976"/>
              <a:ext cx="159292" cy="25199"/>
            </a:xfrm>
            <a:custGeom>
              <a:avLst/>
              <a:gdLst/>
              <a:ahLst/>
              <a:cxnLst/>
              <a:rect l="l" t="t" r="r" b="b"/>
              <a:pathLst>
                <a:path w="10639" h="1683" extrusionOk="0">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3711639" y="3882434"/>
              <a:ext cx="147030" cy="147015"/>
            </a:xfrm>
            <a:custGeom>
              <a:avLst/>
              <a:gdLst/>
              <a:ahLst/>
              <a:cxnLst/>
              <a:rect l="l" t="t" r="r" b="b"/>
              <a:pathLst>
                <a:path w="9820" h="9819" extrusionOk="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3682996" y="3930915"/>
              <a:ext cx="127191" cy="127176"/>
            </a:xfrm>
            <a:custGeom>
              <a:avLst/>
              <a:gdLst/>
              <a:ahLst/>
              <a:cxnLst/>
              <a:rect l="l" t="t" r="r" b="b"/>
              <a:pathLst>
                <a:path w="8495" h="8494" extrusionOk="0">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5" name="Google Shape;7125;p65"/>
          <p:cNvGrpSpPr/>
          <p:nvPr/>
        </p:nvGrpSpPr>
        <p:grpSpPr>
          <a:xfrm>
            <a:off x="2224585" y="1962854"/>
            <a:ext cx="303163" cy="351809"/>
            <a:chOff x="2224585" y="1962854"/>
            <a:chExt cx="303163" cy="351809"/>
          </a:xfrm>
        </p:grpSpPr>
        <p:sp>
          <p:nvSpPr>
            <p:cNvPr id="7126" name="Google Shape;7126;p65"/>
            <p:cNvSpPr/>
            <p:nvPr/>
          </p:nvSpPr>
          <p:spPr>
            <a:xfrm>
              <a:off x="2283143" y="1962854"/>
              <a:ext cx="181018" cy="81870"/>
            </a:xfrm>
            <a:custGeom>
              <a:avLst/>
              <a:gdLst/>
              <a:ahLst/>
              <a:cxnLst/>
              <a:rect l="l" t="t" r="r" b="b"/>
              <a:pathLst>
                <a:path w="12090" h="5468" extrusionOk="0">
                  <a:moveTo>
                    <a:pt x="652" y="1"/>
                  </a:moveTo>
                  <a:lnTo>
                    <a:pt x="0" y="5467"/>
                  </a:lnTo>
                  <a:lnTo>
                    <a:pt x="12089" y="5467"/>
                  </a:lnTo>
                  <a:lnTo>
                    <a:pt x="11774"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5"/>
            <p:cNvSpPr/>
            <p:nvPr/>
          </p:nvSpPr>
          <p:spPr>
            <a:xfrm>
              <a:off x="2224899" y="1962854"/>
              <a:ext cx="141355" cy="186378"/>
            </a:xfrm>
            <a:custGeom>
              <a:avLst/>
              <a:gdLst/>
              <a:ahLst/>
              <a:cxnLst/>
              <a:rect l="l" t="t" r="r" b="b"/>
              <a:pathLst>
                <a:path w="9441" h="12448" extrusionOk="0">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5"/>
            <p:cNvSpPr/>
            <p:nvPr/>
          </p:nvSpPr>
          <p:spPr>
            <a:xfrm>
              <a:off x="2386393" y="1962854"/>
              <a:ext cx="141355" cy="186378"/>
            </a:xfrm>
            <a:custGeom>
              <a:avLst/>
              <a:gdLst/>
              <a:ahLst/>
              <a:cxnLst/>
              <a:rect l="l" t="t" r="r" b="b"/>
              <a:pathLst>
                <a:path w="9441" h="12448" extrusionOk="0">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5"/>
            <p:cNvSpPr/>
            <p:nvPr/>
          </p:nvSpPr>
          <p:spPr>
            <a:xfrm>
              <a:off x="2279684" y="2074609"/>
              <a:ext cx="86571" cy="74623"/>
            </a:xfrm>
            <a:custGeom>
              <a:avLst/>
              <a:gdLst/>
              <a:ahLst/>
              <a:cxnLst/>
              <a:rect l="l" t="t" r="r" b="b"/>
              <a:pathLst>
                <a:path w="5782" h="4984" extrusionOk="0">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2386393" y="2074609"/>
              <a:ext cx="86571" cy="74623"/>
            </a:xfrm>
            <a:custGeom>
              <a:avLst/>
              <a:gdLst/>
              <a:ahLst/>
              <a:cxnLst/>
              <a:rect l="l" t="t" r="r" b="b"/>
              <a:pathLst>
                <a:path w="5782" h="4984" extrusionOk="0">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5"/>
            <p:cNvSpPr/>
            <p:nvPr/>
          </p:nvSpPr>
          <p:spPr>
            <a:xfrm>
              <a:off x="2224585" y="2087830"/>
              <a:ext cx="265073" cy="226833"/>
            </a:xfrm>
            <a:custGeom>
              <a:avLst/>
              <a:gdLst/>
              <a:ahLst/>
              <a:cxnLst/>
              <a:rect l="l" t="t" r="r" b="b"/>
              <a:pathLst>
                <a:path w="17704" h="15150" extrusionOk="0">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5"/>
            <p:cNvSpPr/>
            <p:nvPr/>
          </p:nvSpPr>
          <p:spPr>
            <a:xfrm>
              <a:off x="2274953" y="2125605"/>
              <a:ext cx="177244" cy="151627"/>
            </a:xfrm>
            <a:custGeom>
              <a:avLst/>
              <a:gdLst/>
              <a:ahLst/>
              <a:cxnLst/>
              <a:rect l="l" t="t" r="r" b="b"/>
              <a:pathLst>
                <a:path w="11838" h="10127" extrusionOk="0">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5"/>
            <p:cNvSpPr/>
            <p:nvPr/>
          </p:nvSpPr>
          <p:spPr>
            <a:xfrm>
              <a:off x="2326263" y="2154053"/>
              <a:ext cx="99492" cy="89191"/>
            </a:xfrm>
            <a:custGeom>
              <a:avLst/>
              <a:gdLst/>
              <a:ahLst/>
              <a:cxnLst/>
              <a:rect l="l" t="t" r="r" b="b"/>
              <a:pathLst>
                <a:path w="6645" h="5957" extrusionOk="0">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4" name="Google Shape;7134;p65"/>
          <p:cNvGrpSpPr/>
          <p:nvPr/>
        </p:nvGrpSpPr>
        <p:grpSpPr>
          <a:xfrm>
            <a:off x="2622794" y="1990868"/>
            <a:ext cx="389090" cy="296231"/>
            <a:chOff x="2622794" y="1990868"/>
            <a:chExt cx="389090" cy="296231"/>
          </a:xfrm>
        </p:grpSpPr>
        <p:sp>
          <p:nvSpPr>
            <p:cNvPr id="7135" name="Google Shape;7135;p65"/>
            <p:cNvSpPr/>
            <p:nvPr/>
          </p:nvSpPr>
          <p:spPr>
            <a:xfrm>
              <a:off x="2654910" y="1990868"/>
              <a:ext cx="324873" cy="224468"/>
            </a:xfrm>
            <a:custGeom>
              <a:avLst/>
              <a:gdLst/>
              <a:ahLst/>
              <a:cxnLst/>
              <a:rect l="l" t="t" r="r" b="b"/>
              <a:pathLst>
                <a:path w="21698" h="14992" extrusionOk="0">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5"/>
            <p:cNvSpPr/>
            <p:nvPr/>
          </p:nvSpPr>
          <p:spPr>
            <a:xfrm>
              <a:off x="2654910" y="1990868"/>
              <a:ext cx="324873" cy="224468"/>
            </a:xfrm>
            <a:custGeom>
              <a:avLst/>
              <a:gdLst/>
              <a:ahLst/>
              <a:cxnLst/>
              <a:rect l="l" t="t" r="r" b="b"/>
              <a:pathLst>
                <a:path w="21698" h="14992" extrusionOk="0">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5"/>
            <p:cNvSpPr/>
            <p:nvPr/>
          </p:nvSpPr>
          <p:spPr>
            <a:xfrm>
              <a:off x="2679135" y="2015108"/>
              <a:ext cx="276407" cy="162137"/>
            </a:xfrm>
            <a:custGeom>
              <a:avLst/>
              <a:gdLst/>
              <a:ahLst/>
              <a:cxnLst/>
              <a:rect l="l" t="t" r="r" b="b"/>
              <a:pathLst>
                <a:path w="18461" h="10829" extrusionOk="0">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5"/>
            <p:cNvSpPr/>
            <p:nvPr/>
          </p:nvSpPr>
          <p:spPr>
            <a:xfrm>
              <a:off x="2679135" y="2015108"/>
              <a:ext cx="276722" cy="162137"/>
            </a:xfrm>
            <a:custGeom>
              <a:avLst/>
              <a:gdLst/>
              <a:ahLst/>
              <a:cxnLst/>
              <a:rect l="l" t="t" r="r" b="b"/>
              <a:pathLst>
                <a:path w="18482" h="10829" extrusionOk="0">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5"/>
            <p:cNvSpPr/>
            <p:nvPr/>
          </p:nvSpPr>
          <p:spPr>
            <a:xfrm>
              <a:off x="2622794" y="2264430"/>
              <a:ext cx="388776" cy="22668"/>
            </a:xfrm>
            <a:custGeom>
              <a:avLst/>
              <a:gdLst/>
              <a:ahLst/>
              <a:cxnLst/>
              <a:rect l="l" t="t" r="r" b="b"/>
              <a:pathLst>
                <a:path w="25966" h="1514" extrusionOk="0">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2623108" y="2201471"/>
              <a:ext cx="388776" cy="62974"/>
            </a:xfrm>
            <a:custGeom>
              <a:avLst/>
              <a:gdLst/>
              <a:ahLst/>
              <a:cxnLst/>
              <a:rect l="l" t="t" r="r" b="b"/>
              <a:pathLst>
                <a:path w="25966" h="4206" extrusionOk="0">
                  <a:moveTo>
                    <a:pt x="2124" y="0"/>
                  </a:moveTo>
                  <a:lnTo>
                    <a:pt x="1" y="4205"/>
                  </a:lnTo>
                  <a:lnTo>
                    <a:pt x="25966" y="4205"/>
                  </a:lnTo>
                  <a:lnTo>
                    <a:pt x="23821" y="0"/>
                  </a:lnTo>
                  <a:close/>
                </a:path>
              </a:pathLst>
            </a:custGeom>
            <a:solidFill>
              <a:srgbClr val="A1B4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5"/>
            <p:cNvSpPr/>
            <p:nvPr/>
          </p:nvSpPr>
          <p:spPr>
            <a:xfrm>
              <a:off x="2623108" y="2201471"/>
              <a:ext cx="388776" cy="62974"/>
            </a:xfrm>
            <a:custGeom>
              <a:avLst/>
              <a:gdLst/>
              <a:ahLst/>
              <a:cxnLst/>
              <a:rect l="l" t="t" r="r" b="b"/>
              <a:pathLst>
                <a:path w="25966" h="4206" extrusionOk="0">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5"/>
            <p:cNvSpPr/>
            <p:nvPr/>
          </p:nvSpPr>
          <p:spPr>
            <a:xfrm>
              <a:off x="2766021" y="2232943"/>
              <a:ext cx="102951" cy="31502"/>
            </a:xfrm>
            <a:custGeom>
              <a:avLst/>
              <a:gdLst/>
              <a:ahLst/>
              <a:cxnLst/>
              <a:rect l="l" t="t" r="r" b="b"/>
              <a:pathLst>
                <a:path w="6876" h="2104" extrusionOk="0">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2766021" y="2253096"/>
              <a:ext cx="102951" cy="11349"/>
            </a:xfrm>
            <a:custGeom>
              <a:avLst/>
              <a:gdLst/>
              <a:ahLst/>
              <a:cxnLst/>
              <a:rect l="l" t="t" r="r" b="b"/>
              <a:pathLst>
                <a:path w="6876" h="758" extrusionOk="0">
                  <a:moveTo>
                    <a:pt x="211" y="0"/>
                  </a:moveTo>
                  <a:lnTo>
                    <a:pt x="1" y="757"/>
                  </a:lnTo>
                  <a:lnTo>
                    <a:pt x="6876" y="757"/>
                  </a:lnTo>
                  <a:lnTo>
                    <a:pt x="6665" y="0"/>
                  </a:lnTo>
                  <a:close/>
                </a:path>
              </a:pathLst>
            </a:custGeom>
            <a:solidFill>
              <a:srgbClr val="BB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5"/>
          <p:cNvGrpSpPr/>
          <p:nvPr/>
        </p:nvGrpSpPr>
        <p:grpSpPr>
          <a:xfrm>
            <a:off x="3977326" y="1952149"/>
            <a:ext cx="327074" cy="375241"/>
            <a:chOff x="3977326" y="1952149"/>
            <a:chExt cx="327074" cy="375241"/>
          </a:xfrm>
        </p:grpSpPr>
        <p:sp>
          <p:nvSpPr>
            <p:cNvPr id="7145" name="Google Shape;7145;p65"/>
            <p:cNvSpPr/>
            <p:nvPr/>
          </p:nvSpPr>
          <p:spPr>
            <a:xfrm>
              <a:off x="4035868" y="2103566"/>
              <a:ext cx="209974" cy="49754"/>
            </a:xfrm>
            <a:custGeom>
              <a:avLst/>
              <a:gdLst/>
              <a:ahLst/>
              <a:cxnLst/>
              <a:rect l="l" t="t" r="r" b="b"/>
              <a:pathLst>
                <a:path w="14024" h="3323" extrusionOk="0">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4035868" y="2142285"/>
              <a:ext cx="209974" cy="185105"/>
            </a:xfrm>
            <a:custGeom>
              <a:avLst/>
              <a:gdLst/>
              <a:ahLst/>
              <a:cxnLst/>
              <a:rect l="l" t="t" r="r" b="b"/>
              <a:pathLst>
                <a:path w="14024" h="12363" extrusionOk="0">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5"/>
            <p:cNvSpPr/>
            <p:nvPr/>
          </p:nvSpPr>
          <p:spPr>
            <a:xfrm>
              <a:off x="4064825" y="2171242"/>
              <a:ext cx="41264" cy="156148"/>
            </a:xfrm>
            <a:custGeom>
              <a:avLst/>
              <a:gdLst/>
              <a:ahLst/>
              <a:cxnLst/>
              <a:rect l="l" t="t" r="r" b="b"/>
              <a:pathLst>
                <a:path w="2756" h="10429" extrusionOk="0">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5"/>
            <p:cNvSpPr/>
            <p:nvPr/>
          </p:nvSpPr>
          <p:spPr>
            <a:xfrm>
              <a:off x="4120553" y="2171242"/>
              <a:ext cx="40935" cy="156148"/>
            </a:xfrm>
            <a:custGeom>
              <a:avLst/>
              <a:gdLst/>
              <a:ahLst/>
              <a:cxnLst/>
              <a:rect l="l" t="t" r="r" b="b"/>
              <a:pathLst>
                <a:path w="2734" h="10429" extrusionOk="0">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4175951" y="2171242"/>
              <a:ext cx="41249" cy="156148"/>
            </a:xfrm>
            <a:custGeom>
              <a:avLst/>
              <a:gdLst/>
              <a:ahLst/>
              <a:cxnLst/>
              <a:rect l="l" t="t" r="r" b="b"/>
              <a:pathLst>
                <a:path w="2755" h="10429" extrusionOk="0">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3977326" y="1952149"/>
              <a:ext cx="327074" cy="64232"/>
            </a:xfrm>
            <a:custGeom>
              <a:avLst/>
              <a:gdLst/>
              <a:ahLst/>
              <a:cxnLst/>
              <a:rect l="l" t="t" r="r" b="b"/>
              <a:pathLst>
                <a:path w="21845" h="4290" extrusionOk="0">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5"/>
            <p:cNvSpPr/>
            <p:nvPr/>
          </p:nvSpPr>
          <p:spPr>
            <a:xfrm>
              <a:off x="4223489" y="2103566"/>
              <a:ext cx="22354" cy="49754"/>
            </a:xfrm>
            <a:custGeom>
              <a:avLst/>
              <a:gdLst/>
              <a:ahLst/>
              <a:cxnLst/>
              <a:rect l="l" t="t" r="r" b="b"/>
              <a:pathLst>
                <a:path w="1493" h="3323" extrusionOk="0">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5"/>
            <p:cNvSpPr/>
            <p:nvPr/>
          </p:nvSpPr>
          <p:spPr>
            <a:xfrm>
              <a:off x="4223489" y="2142285"/>
              <a:ext cx="22354" cy="185105"/>
            </a:xfrm>
            <a:custGeom>
              <a:avLst/>
              <a:gdLst/>
              <a:ahLst/>
              <a:cxnLst/>
              <a:rect l="l" t="t" r="r" b="b"/>
              <a:pathLst>
                <a:path w="1493" h="12363" extrusionOk="0">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p:nvPr/>
          </p:nvSpPr>
          <p:spPr>
            <a:xfrm>
              <a:off x="4077103" y="2171242"/>
              <a:ext cx="28987" cy="156148"/>
            </a:xfrm>
            <a:custGeom>
              <a:avLst/>
              <a:gdLst/>
              <a:ahLst/>
              <a:cxnLst/>
              <a:rect l="l" t="t" r="r" b="b"/>
              <a:pathLst>
                <a:path w="1936" h="10429" extrusionOk="0">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5"/>
            <p:cNvSpPr/>
            <p:nvPr/>
          </p:nvSpPr>
          <p:spPr>
            <a:xfrm>
              <a:off x="4132516" y="2171242"/>
              <a:ext cx="28972" cy="156148"/>
            </a:xfrm>
            <a:custGeom>
              <a:avLst/>
              <a:gdLst/>
              <a:ahLst/>
              <a:cxnLst/>
              <a:rect l="l" t="t" r="r" b="b"/>
              <a:pathLst>
                <a:path w="1935" h="10429" extrusionOk="0">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5"/>
            <p:cNvSpPr/>
            <p:nvPr/>
          </p:nvSpPr>
          <p:spPr>
            <a:xfrm>
              <a:off x="4188228" y="2171242"/>
              <a:ext cx="28657" cy="156148"/>
            </a:xfrm>
            <a:custGeom>
              <a:avLst/>
              <a:gdLst/>
              <a:ahLst/>
              <a:cxnLst/>
              <a:rect l="l" t="t" r="r" b="b"/>
              <a:pathLst>
                <a:path w="1914" h="10429" extrusionOk="0">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4255590" y="1952149"/>
              <a:ext cx="48810" cy="64232"/>
            </a:xfrm>
            <a:custGeom>
              <a:avLst/>
              <a:gdLst/>
              <a:ahLst/>
              <a:cxnLst/>
              <a:rect l="l" t="t" r="r" b="b"/>
              <a:pathLst>
                <a:path w="3260" h="4290" extrusionOk="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5"/>
            <p:cNvSpPr/>
            <p:nvPr/>
          </p:nvSpPr>
          <p:spPr>
            <a:xfrm>
              <a:off x="3988346" y="2010706"/>
              <a:ext cx="307865" cy="98235"/>
            </a:xfrm>
            <a:custGeom>
              <a:avLst/>
              <a:gdLst/>
              <a:ahLst/>
              <a:cxnLst/>
              <a:rect l="l" t="t" r="r" b="b"/>
              <a:pathLst>
                <a:path w="20562" h="6561" extrusionOk="0">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4230092" y="2010706"/>
              <a:ext cx="66119" cy="98549"/>
            </a:xfrm>
            <a:custGeom>
              <a:avLst/>
              <a:gdLst/>
              <a:ahLst/>
              <a:cxnLst/>
              <a:rect l="l" t="t" r="r" b="b"/>
              <a:pathLst>
                <a:path w="4416" h="6582" extrusionOk="0">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3982671" y="2005346"/>
              <a:ext cx="318899" cy="109254"/>
            </a:xfrm>
            <a:custGeom>
              <a:avLst/>
              <a:gdLst/>
              <a:ahLst/>
              <a:cxnLst/>
              <a:rect l="l" t="t" r="r" b="b"/>
              <a:pathLst>
                <a:path w="21299" h="7297" extrusionOk="0">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5"/>
            <p:cNvSpPr/>
            <p:nvPr/>
          </p:nvSpPr>
          <p:spPr>
            <a:xfrm>
              <a:off x="4014158" y="2043871"/>
              <a:ext cx="65175" cy="71045"/>
            </a:xfrm>
            <a:custGeom>
              <a:avLst/>
              <a:gdLst/>
              <a:ahLst/>
              <a:cxnLst/>
              <a:rect l="l" t="t" r="r" b="b"/>
              <a:pathLst>
                <a:path w="4353" h="4745" extrusionOk="0">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5"/>
            <p:cNvSpPr/>
            <p:nvPr/>
          </p:nvSpPr>
          <p:spPr>
            <a:xfrm>
              <a:off x="4204908" y="2043751"/>
              <a:ext cx="65490" cy="71164"/>
            </a:xfrm>
            <a:custGeom>
              <a:avLst/>
              <a:gdLst/>
              <a:ahLst/>
              <a:cxnLst/>
              <a:rect l="l" t="t" r="r" b="b"/>
              <a:pathLst>
                <a:path w="4374" h="4753" extrusionOk="0">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2" name="Google Shape;7162;p65"/>
          <p:cNvGrpSpPr/>
          <p:nvPr/>
        </p:nvGrpSpPr>
        <p:grpSpPr>
          <a:xfrm>
            <a:off x="1341612" y="3340055"/>
            <a:ext cx="259399" cy="370524"/>
            <a:chOff x="1341612" y="3340055"/>
            <a:chExt cx="259399" cy="370524"/>
          </a:xfrm>
        </p:grpSpPr>
        <p:sp>
          <p:nvSpPr>
            <p:cNvPr id="7163" name="Google Shape;7163;p65"/>
            <p:cNvSpPr/>
            <p:nvPr/>
          </p:nvSpPr>
          <p:spPr>
            <a:xfrm>
              <a:off x="1383954" y="3340055"/>
              <a:ext cx="43615" cy="35664"/>
            </a:xfrm>
            <a:custGeom>
              <a:avLst/>
              <a:gdLst/>
              <a:ahLst/>
              <a:cxnLst/>
              <a:rect l="l" t="t" r="r" b="b"/>
              <a:pathLst>
                <a:path w="2913" h="2382" extrusionOk="0">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5"/>
            <p:cNvSpPr/>
            <p:nvPr/>
          </p:nvSpPr>
          <p:spPr>
            <a:xfrm>
              <a:off x="1363966" y="3403329"/>
              <a:ext cx="237045" cy="307251"/>
            </a:xfrm>
            <a:custGeom>
              <a:avLst/>
              <a:gdLst/>
              <a:ahLst/>
              <a:cxnLst/>
              <a:rect l="l" t="t" r="r" b="b"/>
              <a:pathLst>
                <a:path w="15832" h="20521" extrusionOk="0">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5"/>
            <p:cNvSpPr/>
            <p:nvPr/>
          </p:nvSpPr>
          <p:spPr>
            <a:xfrm>
              <a:off x="1341612" y="3371841"/>
              <a:ext cx="237045" cy="306936"/>
            </a:xfrm>
            <a:custGeom>
              <a:avLst/>
              <a:gdLst/>
              <a:ahLst/>
              <a:cxnLst/>
              <a:rect l="l" t="t" r="r" b="b"/>
              <a:pathLst>
                <a:path w="15832" h="20500" extrusionOk="0">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1556303" y="3371841"/>
              <a:ext cx="22354" cy="306936"/>
            </a:xfrm>
            <a:custGeom>
              <a:avLst/>
              <a:gdLst/>
              <a:ahLst/>
              <a:cxnLst/>
              <a:rect l="l" t="t" r="r" b="b"/>
              <a:pathLst>
                <a:path w="1493" h="20500" extrusionOk="0">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5"/>
            <p:cNvSpPr/>
            <p:nvPr/>
          </p:nvSpPr>
          <p:spPr>
            <a:xfrm>
              <a:off x="1379387" y="3455583"/>
              <a:ext cx="44708" cy="44708"/>
            </a:xfrm>
            <a:custGeom>
              <a:avLst/>
              <a:gdLst/>
              <a:ahLst/>
              <a:cxnLst/>
              <a:rect l="l" t="t" r="r" b="b"/>
              <a:pathLst>
                <a:path w="2986" h="2986" extrusionOk="0">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5"/>
            <p:cNvSpPr/>
            <p:nvPr/>
          </p:nvSpPr>
          <p:spPr>
            <a:xfrm>
              <a:off x="1379387" y="3527975"/>
              <a:ext cx="44708" cy="44723"/>
            </a:xfrm>
            <a:custGeom>
              <a:avLst/>
              <a:gdLst/>
              <a:ahLst/>
              <a:cxnLst/>
              <a:rect l="l" t="t" r="r" b="b"/>
              <a:pathLst>
                <a:path w="2986" h="2987" extrusionOk="0">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1379387" y="3600067"/>
              <a:ext cx="44708" cy="44708"/>
            </a:xfrm>
            <a:custGeom>
              <a:avLst/>
              <a:gdLst/>
              <a:ahLst/>
              <a:cxnLst/>
              <a:rect l="l" t="t" r="r" b="b"/>
              <a:pathLst>
                <a:path w="2986" h="2986" extrusionOk="0">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5"/>
            <p:cNvSpPr/>
            <p:nvPr/>
          </p:nvSpPr>
          <p:spPr>
            <a:xfrm>
              <a:off x="1444233" y="3459041"/>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5"/>
            <p:cNvSpPr/>
            <p:nvPr/>
          </p:nvSpPr>
          <p:spPr>
            <a:xfrm>
              <a:off x="1444233" y="3482967"/>
              <a:ext cx="103894" cy="10720"/>
            </a:xfrm>
            <a:custGeom>
              <a:avLst/>
              <a:gdLst/>
              <a:ahLst/>
              <a:cxnLst/>
              <a:rect l="l" t="t" r="r" b="b"/>
              <a:pathLst>
                <a:path w="6939" h="716" extrusionOk="0">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5"/>
            <p:cNvSpPr/>
            <p:nvPr/>
          </p:nvSpPr>
          <p:spPr>
            <a:xfrm>
              <a:off x="1444233" y="3531433"/>
              <a:ext cx="103894" cy="10735"/>
            </a:xfrm>
            <a:custGeom>
              <a:avLst/>
              <a:gdLst/>
              <a:ahLst/>
              <a:cxnLst/>
              <a:rect l="l" t="t" r="r" b="b"/>
              <a:pathLst>
                <a:path w="6939" h="717"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5"/>
            <p:cNvSpPr/>
            <p:nvPr/>
          </p:nvSpPr>
          <p:spPr>
            <a:xfrm>
              <a:off x="1444233" y="3555359"/>
              <a:ext cx="103894" cy="10720"/>
            </a:xfrm>
            <a:custGeom>
              <a:avLst/>
              <a:gdLst/>
              <a:ahLst/>
              <a:cxnLst/>
              <a:rect l="l" t="t" r="r" b="b"/>
              <a:pathLst>
                <a:path w="6939" h="716" extrusionOk="0">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1444233" y="3603526"/>
              <a:ext cx="103894" cy="11035"/>
            </a:xfrm>
            <a:custGeom>
              <a:avLst/>
              <a:gdLst/>
              <a:ahLst/>
              <a:cxnLst/>
              <a:rect l="l" t="t" r="r" b="b"/>
              <a:pathLst>
                <a:path w="6939" h="737" extrusionOk="0">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1444233" y="3627452"/>
              <a:ext cx="103894" cy="11035"/>
            </a:xfrm>
            <a:custGeom>
              <a:avLst/>
              <a:gdLst/>
              <a:ahLst/>
              <a:cxnLst/>
              <a:rect l="l" t="t" r="r" b="b"/>
              <a:pathLst>
                <a:path w="6939" h="737" extrusionOk="0">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5"/>
            <p:cNvSpPr/>
            <p:nvPr/>
          </p:nvSpPr>
          <p:spPr>
            <a:xfrm>
              <a:off x="1390183" y="3448845"/>
              <a:ext cx="55413" cy="37087"/>
            </a:xfrm>
            <a:custGeom>
              <a:avLst/>
              <a:gdLst/>
              <a:ahLst/>
              <a:cxnLst/>
              <a:rect l="l" t="t" r="r" b="b"/>
              <a:pathLst>
                <a:path w="3701" h="2477" extrusionOk="0">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5"/>
            <p:cNvSpPr/>
            <p:nvPr/>
          </p:nvSpPr>
          <p:spPr>
            <a:xfrm>
              <a:off x="1390183" y="3521686"/>
              <a:ext cx="54874" cy="37147"/>
            </a:xfrm>
            <a:custGeom>
              <a:avLst/>
              <a:gdLst/>
              <a:ahLst/>
              <a:cxnLst/>
              <a:rect l="l" t="t" r="r" b="b"/>
              <a:pathLst>
                <a:path w="3665" h="2481" extrusionOk="0">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5"/>
            <p:cNvSpPr/>
            <p:nvPr/>
          </p:nvSpPr>
          <p:spPr>
            <a:xfrm>
              <a:off x="1390183" y="3595216"/>
              <a:ext cx="55413" cy="37267"/>
            </a:xfrm>
            <a:custGeom>
              <a:avLst/>
              <a:gdLst/>
              <a:ahLst/>
              <a:cxnLst/>
              <a:rect l="l" t="t" r="r" b="b"/>
              <a:pathLst>
                <a:path w="3701" h="2489" extrusionOk="0">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5"/>
            <p:cNvSpPr/>
            <p:nvPr/>
          </p:nvSpPr>
          <p:spPr>
            <a:xfrm>
              <a:off x="1368682" y="3362409"/>
              <a:ext cx="74309" cy="38734"/>
            </a:xfrm>
            <a:custGeom>
              <a:avLst/>
              <a:gdLst/>
              <a:ahLst/>
              <a:cxnLst/>
              <a:rect l="l" t="t" r="r" b="b"/>
              <a:pathLst>
                <a:path w="4963" h="2587" extrusionOk="0">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1409602" y="3362409"/>
              <a:ext cx="33389" cy="38734"/>
            </a:xfrm>
            <a:custGeom>
              <a:avLst/>
              <a:gdLst/>
              <a:ahLst/>
              <a:cxnLst/>
              <a:rect l="l" t="t" r="r" b="b"/>
              <a:pathLst>
                <a:path w="2230" h="2587" extrusionOk="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65"/>
          <p:cNvGrpSpPr/>
          <p:nvPr/>
        </p:nvGrpSpPr>
        <p:grpSpPr>
          <a:xfrm>
            <a:off x="2179892" y="3844972"/>
            <a:ext cx="351629" cy="282381"/>
            <a:chOff x="2179892" y="3844972"/>
            <a:chExt cx="351629" cy="282381"/>
          </a:xfrm>
        </p:grpSpPr>
        <p:sp>
          <p:nvSpPr>
            <p:cNvPr id="7182" name="Google Shape;7182;p65"/>
            <p:cNvSpPr/>
            <p:nvPr/>
          </p:nvSpPr>
          <p:spPr>
            <a:xfrm>
              <a:off x="2179892"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5"/>
            <p:cNvSpPr/>
            <p:nvPr/>
          </p:nvSpPr>
          <p:spPr>
            <a:xfrm>
              <a:off x="2179892" y="3844972"/>
              <a:ext cx="15751" cy="282381"/>
            </a:xfrm>
            <a:custGeom>
              <a:avLst/>
              <a:gdLst/>
              <a:ahLst/>
              <a:cxnLst/>
              <a:rect l="l" t="t" r="r" b="b"/>
              <a:pathLst>
                <a:path w="1052" h="18860" extrusionOk="0">
                  <a:moveTo>
                    <a:pt x="0" y="0"/>
                  </a:moveTo>
                  <a:lnTo>
                    <a:pt x="0" y="18859"/>
                  </a:lnTo>
                  <a:lnTo>
                    <a:pt x="1052" y="18859"/>
                  </a:lnTo>
                  <a:lnTo>
                    <a:pt x="1052"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2250083" y="3844972"/>
              <a:ext cx="70535" cy="282381"/>
            </a:xfrm>
            <a:custGeom>
              <a:avLst/>
              <a:gdLst/>
              <a:ahLst/>
              <a:cxnLst/>
              <a:rect l="l" t="t" r="r" b="b"/>
              <a:pathLst>
                <a:path w="4711" h="18860" extrusionOk="0">
                  <a:moveTo>
                    <a:pt x="1" y="0"/>
                  </a:moveTo>
                  <a:lnTo>
                    <a:pt x="1" y="11732"/>
                  </a:ln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2250083"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5"/>
            <p:cNvSpPr/>
            <p:nvPr/>
          </p:nvSpPr>
          <p:spPr>
            <a:xfrm>
              <a:off x="2320604" y="3844972"/>
              <a:ext cx="70206" cy="282381"/>
            </a:xfrm>
            <a:custGeom>
              <a:avLst/>
              <a:gdLst/>
              <a:ahLst/>
              <a:cxnLst/>
              <a:rect l="l" t="t" r="r" b="b"/>
              <a:pathLst>
                <a:path w="4689" h="18860" extrusionOk="0">
                  <a:moveTo>
                    <a:pt x="0" y="0"/>
                  </a:moveTo>
                  <a:lnTo>
                    <a:pt x="0" y="18859"/>
                  </a:lnTo>
                  <a:lnTo>
                    <a:pt x="4689" y="18859"/>
                  </a:lnTo>
                  <a:lnTo>
                    <a:pt x="4689" y="11732"/>
                  </a:lnTo>
                  <a:lnTo>
                    <a:pt x="4689"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5"/>
            <p:cNvSpPr/>
            <p:nvPr/>
          </p:nvSpPr>
          <p:spPr>
            <a:xfrm>
              <a:off x="2390795" y="3844972"/>
              <a:ext cx="70535" cy="282381"/>
            </a:xfrm>
            <a:custGeom>
              <a:avLst/>
              <a:gdLst/>
              <a:ahLst/>
              <a:cxnLst/>
              <a:rect l="l" t="t" r="r" b="b"/>
              <a:pathLst>
                <a:path w="4711" h="18860" extrusionOk="0">
                  <a:moveTo>
                    <a:pt x="1" y="0"/>
                  </a:moveTo>
                  <a:lnTo>
                    <a:pt x="1" y="18859"/>
                  </a:lnTo>
                  <a:lnTo>
                    <a:pt x="4710" y="18859"/>
                  </a:lnTo>
                  <a:lnTo>
                    <a:pt x="4710"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5"/>
            <p:cNvSpPr/>
            <p:nvPr/>
          </p:nvSpPr>
          <p:spPr>
            <a:xfrm>
              <a:off x="2461315" y="3844972"/>
              <a:ext cx="70206" cy="282381"/>
            </a:xfrm>
            <a:custGeom>
              <a:avLst/>
              <a:gdLst/>
              <a:ahLst/>
              <a:cxnLst/>
              <a:rect l="l" t="t" r="r" b="b"/>
              <a:pathLst>
                <a:path w="4689" h="18860" extrusionOk="0">
                  <a:moveTo>
                    <a:pt x="0" y="0"/>
                  </a:moveTo>
                  <a:lnTo>
                    <a:pt x="0" y="11732"/>
                  </a:lnTo>
                  <a:lnTo>
                    <a:pt x="0" y="18859"/>
                  </a:lnTo>
                  <a:lnTo>
                    <a:pt x="4688" y="18859"/>
                  </a:lnTo>
                  <a:lnTo>
                    <a:pt x="4688" y="0"/>
                  </a:ln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5"/>
            <p:cNvSpPr/>
            <p:nvPr/>
          </p:nvSpPr>
          <p:spPr>
            <a:xfrm>
              <a:off x="2320604"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5"/>
            <p:cNvSpPr/>
            <p:nvPr/>
          </p:nvSpPr>
          <p:spPr>
            <a:xfrm>
              <a:off x="2390795" y="3844972"/>
              <a:ext cx="16065" cy="282381"/>
            </a:xfrm>
            <a:custGeom>
              <a:avLst/>
              <a:gdLst/>
              <a:ahLst/>
              <a:cxnLst/>
              <a:rect l="l" t="t" r="r" b="b"/>
              <a:pathLst>
                <a:path w="1073" h="18860" extrusionOk="0">
                  <a:moveTo>
                    <a:pt x="1" y="0"/>
                  </a:moveTo>
                  <a:lnTo>
                    <a:pt x="1" y="18859"/>
                  </a:lnTo>
                  <a:lnTo>
                    <a:pt x="1073" y="18859"/>
                  </a:lnTo>
                  <a:lnTo>
                    <a:pt x="107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2461315" y="3844972"/>
              <a:ext cx="15751" cy="282381"/>
            </a:xfrm>
            <a:custGeom>
              <a:avLst/>
              <a:gdLst/>
              <a:ahLst/>
              <a:cxnLst/>
              <a:rect l="l" t="t" r="r" b="b"/>
              <a:pathLst>
                <a:path w="1052" h="18860" extrusionOk="0">
                  <a:moveTo>
                    <a:pt x="0" y="0"/>
                  </a:moveTo>
                  <a:lnTo>
                    <a:pt x="0" y="18859"/>
                  </a:lnTo>
                  <a:lnTo>
                    <a:pt x="1051" y="18859"/>
                  </a:lnTo>
                  <a:lnTo>
                    <a:pt x="1051"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2229631"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5"/>
            <p:cNvSpPr/>
            <p:nvPr/>
          </p:nvSpPr>
          <p:spPr>
            <a:xfrm>
              <a:off x="2229631"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5"/>
            <p:cNvSpPr/>
            <p:nvPr/>
          </p:nvSpPr>
          <p:spPr>
            <a:xfrm>
              <a:off x="2370342" y="3844972"/>
              <a:ext cx="41249" cy="175672"/>
            </a:xfrm>
            <a:custGeom>
              <a:avLst/>
              <a:gdLst/>
              <a:ahLst/>
              <a:cxnLst/>
              <a:rect l="l" t="t" r="r" b="b"/>
              <a:pathLst>
                <a:path w="2755" h="11733" extrusionOk="0">
                  <a:moveTo>
                    <a:pt x="0" y="0"/>
                  </a:moveTo>
                  <a:lnTo>
                    <a:pt x="0" y="11732"/>
                  </a:lnTo>
                  <a:lnTo>
                    <a:pt x="2754" y="11732"/>
                  </a:lnTo>
                  <a:lnTo>
                    <a:pt x="2754"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2370342" y="3844972"/>
              <a:ext cx="13550" cy="175672"/>
            </a:xfrm>
            <a:custGeom>
              <a:avLst/>
              <a:gdLst/>
              <a:ahLst/>
              <a:cxnLst/>
              <a:rect l="l" t="t" r="r" b="b"/>
              <a:pathLst>
                <a:path w="905" h="11733" extrusionOk="0">
                  <a:moveTo>
                    <a:pt x="0" y="0"/>
                  </a:moveTo>
                  <a:lnTo>
                    <a:pt x="0" y="11732"/>
                  </a:lnTo>
                  <a:lnTo>
                    <a:pt x="904" y="11732"/>
                  </a:lnTo>
                  <a:lnTo>
                    <a:pt x="904"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5"/>
            <p:cNvSpPr/>
            <p:nvPr/>
          </p:nvSpPr>
          <p:spPr>
            <a:xfrm>
              <a:off x="2440533" y="3844972"/>
              <a:ext cx="41249" cy="175672"/>
            </a:xfrm>
            <a:custGeom>
              <a:avLst/>
              <a:gdLst/>
              <a:ahLst/>
              <a:cxnLst/>
              <a:rect l="l" t="t" r="r" b="b"/>
              <a:pathLst>
                <a:path w="2755" h="11733" extrusionOk="0">
                  <a:moveTo>
                    <a:pt x="0" y="0"/>
                  </a:moveTo>
                  <a:lnTo>
                    <a:pt x="0" y="11732"/>
                  </a:lnTo>
                  <a:lnTo>
                    <a:pt x="2755" y="11732"/>
                  </a:lnTo>
                  <a:lnTo>
                    <a:pt x="275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5"/>
            <p:cNvSpPr/>
            <p:nvPr/>
          </p:nvSpPr>
          <p:spPr>
            <a:xfrm>
              <a:off x="2440533" y="3844972"/>
              <a:ext cx="13550" cy="175672"/>
            </a:xfrm>
            <a:custGeom>
              <a:avLst/>
              <a:gdLst/>
              <a:ahLst/>
              <a:cxnLst/>
              <a:rect l="l" t="t" r="r" b="b"/>
              <a:pathLst>
                <a:path w="905" h="11733" extrusionOk="0">
                  <a:moveTo>
                    <a:pt x="0" y="0"/>
                  </a:moveTo>
                  <a:lnTo>
                    <a:pt x="0" y="11732"/>
                  </a:lnTo>
                  <a:lnTo>
                    <a:pt x="905" y="11732"/>
                  </a:lnTo>
                  <a:lnTo>
                    <a:pt x="905"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2244738"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5"/>
            <p:cNvSpPr/>
            <p:nvPr/>
          </p:nvSpPr>
          <p:spPr>
            <a:xfrm>
              <a:off x="2315244" y="3844972"/>
              <a:ext cx="10720" cy="282381"/>
            </a:xfrm>
            <a:custGeom>
              <a:avLst/>
              <a:gdLst/>
              <a:ahLst/>
              <a:cxnLst/>
              <a:rect l="l" t="t" r="r" b="b"/>
              <a:pathLst>
                <a:path w="716" h="18860" extrusionOk="0">
                  <a:moveTo>
                    <a:pt x="1" y="0"/>
                  </a:moveTo>
                  <a:lnTo>
                    <a:pt x="1" y="18859"/>
                  </a:lnTo>
                  <a:lnTo>
                    <a:pt x="716" y="18859"/>
                  </a:lnTo>
                  <a:lnTo>
                    <a:pt x="716"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5"/>
            <p:cNvSpPr/>
            <p:nvPr/>
          </p:nvSpPr>
          <p:spPr>
            <a:xfrm>
              <a:off x="2385450" y="3985684"/>
              <a:ext cx="10720" cy="141670"/>
            </a:xfrm>
            <a:custGeom>
              <a:avLst/>
              <a:gdLst/>
              <a:ahLst/>
              <a:cxnLst/>
              <a:rect l="l" t="t" r="r" b="b"/>
              <a:pathLst>
                <a:path w="716" h="9462" extrusionOk="0">
                  <a:moveTo>
                    <a:pt x="0" y="0"/>
                  </a:moveTo>
                  <a:lnTo>
                    <a:pt x="0"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5"/>
            <p:cNvSpPr/>
            <p:nvPr/>
          </p:nvSpPr>
          <p:spPr>
            <a:xfrm>
              <a:off x="2455955" y="3985684"/>
              <a:ext cx="10720" cy="141670"/>
            </a:xfrm>
            <a:custGeom>
              <a:avLst/>
              <a:gdLst/>
              <a:ahLst/>
              <a:cxnLst/>
              <a:rect l="l" t="t" r="r" b="b"/>
              <a:pathLst>
                <a:path w="716" h="9462" extrusionOk="0">
                  <a:moveTo>
                    <a:pt x="1" y="0"/>
                  </a:moveTo>
                  <a:lnTo>
                    <a:pt x="1" y="9461"/>
                  </a:lnTo>
                  <a:lnTo>
                    <a:pt x="715" y="9461"/>
                  </a:lnTo>
                  <a:lnTo>
                    <a:pt x="715" y="0"/>
                  </a:ln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2" name="Google Shape;7202;p65"/>
          <p:cNvGrpSpPr/>
          <p:nvPr/>
        </p:nvGrpSpPr>
        <p:grpSpPr>
          <a:xfrm>
            <a:off x="3131170" y="3816884"/>
            <a:ext cx="220051" cy="338169"/>
            <a:chOff x="3131170" y="3816884"/>
            <a:chExt cx="220051" cy="338169"/>
          </a:xfrm>
        </p:grpSpPr>
        <p:sp>
          <p:nvSpPr>
            <p:cNvPr id="7203" name="Google Shape;7203;p65"/>
            <p:cNvSpPr/>
            <p:nvPr/>
          </p:nvSpPr>
          <p:spPr>
            <a:xfrm>
              <a:off x="3131170" y="3816884"/>
              <a:ext cx="220051" cy="258530"/>
            </a:xfrm>
            <a:custGeom>
              <a:avLst/>
              <a:gdLst/>
              <a:ahLst/>
              <a:cxnLst/>
              <a:rect l="l" t="t" r="r" b="b"/>
              <a:pathLst>
                <a:path w="14697"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3131170" y="3816884"/>
              <a:ext cx="118373" cy="258530"/>
            </a:xfrm>
            <a:custGeom>
              <a:avLst/>
              <a:gdLst/>
              <a:ahLst/>
              <a:cxnLst/>
              <a:rect l="l" t="t" r="r" b="b"/>
              <a:pathLst>
                <a:path w="7906" h="17267" extrusionOk="0">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3235049" y="3816884"/>
              <a:ext cx="12292" cy="179041"/>
            </a:xfrm>
            <a:custGeom>
              <a:avLst/>
              <a:gdLst/>
              <a:ahLst/>
              <a:cxnLst/>
              <a:rect l="l" t="t" r="r" b="b"/>
              <a:pathLst>
                <a:path w="821" h="11958" extrusionOk="0">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3212396" y="3974350"/>
              <a:ext cx="57929" cy="30858"/>
            </a:xfrm>
            <a:custGeom>
              <a:avLst/>
              <a:gdLst/>
              <a:ahLst/>
              <a:cxnLst/>
              <a:rect l="l" t="t" r="r" b="b"/>
              <a:pathLst>
                <a:path w="3869" h="2061" extrusionOk="0">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3213339" y="3981597"/>
              <a:ext cx="56042" cy="23612"/>
            </a:xfrm>
            <a:custGeom>
              <a:avLst/>
              <a:gdLst/>
              <a:ahLst/>
              <a:cxnLst/>
              <a:rect l="l" t="t" r="r" b="b"/>
              <a:pathLst>
                <a:path w="3743" h="1577" extrusionOk="0">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3199804" y="4118834"/>
              <a:ext cx="83112" cy="36218"/>
            </a:xfrm>
            <a:custGeom>
              <a:avLst/>
              <a:gdLst/>
              <a:ahLst/>
              <a:cxnLst/>
              <a:rect l="l" t="t" r="r" b="b"/>
              <a:pathLst>
                <a:path w="5551" h="2419" extrusionOk="0">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5"/>
            <p:cNvSpPr/>
            <p:nvPr/>
          </p:nvSpPr>
          <p:spPr>
            <a:xfrm>
              <a:off x="3199804" y="4118834"/>
              <a:ext cx="25199" cy="36218"/>
            </a:xfrm>
            <a:custGeom>
              <a:avLst/>
              <a:gdLst/>
              <a:ahLst/>
              <a:cxnLst/>
              <a:rect l="l" t="t" r="r" b="b"/>
              <a:pathLst>
                <a:path w="1683" h="2419" extrusionOk="0">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5"/>
            <p:cNvSpPr/>
            <p:nvPr/>
          </p:nvSpPr>
          <p:spPr>
            <a:xfrm>
              <a:off x="3176192" y="4074770"/>
              <a:ext cx="130021" cy="44708"/>
            </a:xfrm>
            <a:custGeom>
              <a:avLst/>
              <a:gdLst/>
              <a:ahLst/>
              <a:cxnLst/>
              <a:rect l="l" t="t" r="r" b="b"/>
              <a:pathLst>
                <a:path w="8684" h="2986" extrusionOk="0">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5"/>
            <p:cNvSpPr/>
            <p:nvPr/>
          </p:nvSpPr>
          <p:spPr>
            <a:xfrm>
              <a:off x="3176192" y="4093336"/>
              <a:ext cx="130021" cy="26142"/>
            </a:xfrm>
            <a:custGeom>
              <a:avLst/>
              <a:gdLst/>
              <a:ahLst/>
              <a:cxnLst/>
              <a:rect l="l" t="t" r="r" b="b"/>
              <a:pathLst>
                <a:path w="8684" h="1746" extrusionOk="0">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2" name="Google Shape;7212;p65"/>
          <p:cNvGrpSpPr/>
          <p:nvPr/>
        </p:nvGrpSpPr>
        <p:grpSpPr>
          <a:xfrm>
            <a:off x="903502" y="3359564"/>
            <a:ext cx="247990" cy="333393"/>
            <a:chOff x="903502" y="3359564"/>
            <a:chExt cx="247990" cy="333393"/>
          </a:xfrm>
        </p:grpSpPr>
        <p:sp>
          <p:nvSpPr>
            <p:cNvPr id="7213" name="Google Shape;7213;p65"/>
            <p:cNvSpPr/>
            <p:nvPr/>
          </p:nvSpPr>
          <p:spPr>
            <a:xfrm>
              <a:off x="903502" y="3364610"/>
              <a:ext cx="247930" cy="328347"/>
            </a:xfrm>
            <a:custGeom>
              <a:avLst/>
              <a:gdLst/>
              <a:ahLst/>
              <a:cxnLst/>
              <a:rect l="l" t="t" r="r" b="b"/>
              <a:pathLst>
                <a:path w="16559" h="21930" extrusionOk="0">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5"/>
            <p:cNvSpPr/>
            <p:nvPr/>
          </p:nvSpPr>
          <p:spPr>
            <a:xfrm>
              <a:off x="1032175" y="3364610"/>
              <a:ext cx="119316" cy="328347"/>
            </a:xfrm>
            <a:custGeom>
              <a:avLst/>
              <a:gdLst/>
              <a:ahLst/>
              <a:cxnLst/>
              <a:rect l="l" t="t" r="r" b="b"/>
              <a:pathLst>
                <a:path w="7969" h="21930" extrusionOk="0">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953480" y="3587460"/>
              <a:ext cx="147958" cy="77782"/>
            </a:xfrm>
            <a:custGeom>
              <a:avLst/>
              <a:gdLst/>
              <a:ahLst/>
              <a:cxnLst/>
              <a:rect l="l" t="t" r="r" b="b"/>
              <a:pathLst>
                <a:path w="9882" h="5195" extrusionOk="0">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5"/>
            <p:cNvSpPr/>
            <p:nvPr/>
          </p:nvSpPr>
          <p:spPr>
            <a:xfrm>
              <a:off x="1013295" y="3587490"/>
              <a:ext cx="88473" cy="77752"/>
            </a:xfrm>
            <a:custGeom>
              <a:avLst/>
              <a:gdLst/>
              <a:ahLst/>
              <a:cxnLst/>
              <a:rect l="l" t="t" r="r" b="b"/>
              <a:pathLst>
                <a:path w="5909" h="5193" extrusionOk="0">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5"/>
            <p:cNvSpPr/>
            <p:nvPr/>
          </p:nvSpPr>
          <p:spPr>
            <a:xfrm>
              <a:off x="1048226" y="3630282"/>
              <a:ext cx="19854" cy="17323"/>
            </a:xfrm>
            <a:custGeom>
              <a:avLst/>
              <a:gdLst/>
              <a:ahLst/>
              <a:cxnLst/>
              <a:rect l="l" t="t" r="r" b="b"/>
              <a:pathLst>
                <a:path w="1326" h="1157" extrusionOk="0">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5"/>
            <p:cNvSpPr/>
            <p:nvPr/>
          </p:nvSpPr>
          <p:spPr>
            <a:xfrm>
              <a:off x="1056101" y="3630282"/>
              <a:ext cx="12682" cy="17173"/>
            </a:xfrm>
            <a:custGeom>
              <a:avLst/>
              <a:gdLst/>
              <a:ahLst/>
              <a:cxnLst/>
              <a:rect l="l" t="t" r="r" b="b"/>
              <a:pathLst>
                <a:path w="847" h="1147" extrusionOk="0">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5"/>
            <p:cNvSpPr/>
            <p:nvPr/>
          </p:nvSpPr>
          <p:spPr>
            <a:xfrm>
              <a:off x="981493" y="3635013"/>
              <a:ext cx="19854" cy="16994"/>
            </a:xfrm>
            <a:custGeom>
              <a:avLst/>
              <a:gdLst/>
              <a:ahLst/>
              <a:cxnLst/>
              <a:rect l="l" t="t" r="r" b="b"/>
              <a:pathLst>
                <a:path w="1326" h="1135" extrusionOk="0">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5"/>
            <p:cNvSpPr/>
            <p:nvPr/>
          </p:nvSpPr>
          <p:spPr>
            <a:xfrm>
              <a:off x="989369" y="3635013"/>
              <a:ext cx="12682" cy="16844"/>
            </a:xfrm>
            <a:custGeom>
              <a:avLst/>
              <a:gdLst/>
              <a:ahLst/>
              <a:cxnLst/>
              <a:rect l="l" t="t" r="r" b="b"/>
              <a:pathLst>
                <a:path w="847" h="1125" extrusionOk="0">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p:nvPr/>
          </p:nvSpPr>
          <p:spPr>
            <a:xfrm>
              <a:off x="1008249" y="3606041"/>
              <a:ext cx="24255" cy="20602"/>
            </a:xfrm>
            <a:custGeom>
              <a:avLst/>
              <a:gdLst/>
              <a:ahLst/>
              <a:cxnLst/>
              <a:rect l="l" t="t" r="r" b="b"/>
              <a:pathLst>
                <a:path w="1620" h="1376" extrusionOk="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1018011" y="3606041"/>
              <a:ext cx="14179" cy="20662"/>
            </a:xfrm>
            <a:custGeom>
              <a:avLst/>
              <a:gdLst/>
              <a:ahLst/>
              <a:cxnLst/>
              <a:rect l="l" t="t" r="r" b="b"/>
              <a:pathLst>
                <a:path w="947" h="1380" extrusionOk="0">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5"/>
            <p:cNvSpPr/>
            <p:nvPr/>
          </p:nvSpPr>
          <p:spPr>
            <a:xfrm>
              <a:off x="995657" y="3550329"/>
              <a:ext cx="24255" cy="20602"/>
            </a:xfrm>
            <a:custGeom>
              <a:avLst/>
              <a:gdLst/>
              <a:ahLst/>
              <a:cxnLst/>
              <a:rect l="l" t="t" r="r" b="b"/>
              <a:pathLst>
                <a:path w="1620" h="1376" extrusionOk="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5"/>
            <p:cNvSpPr/>
            <p:nvPr/>
          </p:nvSpPr>
          <p:spPr>
            <a:xfrm>
              <a:off x="1004790" y="3550329"/>
              <a:ext cx="15751" cy="20363"/>
            </a:xfrm>
            <a:custGeom>
              <a:avLst/>
              <a:gdLst/>
              <a:ahLst/>
              <a:cxnLst/>
              <a:rect l="l" t="t" r="r" b="b"/>
              <a:pathLst>
                <a:path w="1052" h="1360" extrusionOk="0">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5"/>
            <p:cNvSpPr/>
            <p:nvPr/>
          </p:nvSpPr>
          <p:spPr>
            <a:xfrm>
              <a:off x="1026830" y="3523558"/>
              <a:ext cx="23941" cy="20437"/>
            </a:xfrm>
            <a:custGeom>
              <a:avLst/>
              <a:gdLst/>
              <a:ahLst/>
              <a:cxnLst/>
              <a:rect l="l" t="t" r="r" b="b"/>
              <a:pathLst>
                <a:path w="1599" h="1365" extrusionOk="0">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1035948" y="3523258"/>
              <a:ext cx="15766" cy="20677"/>
            </a:xfrm>
            <a:custGeom>
              <a:avLst/>
              <a:gdLst/>
              <a:ahLst/>
              <a:cxnLst/>
              <a:rect l="l" t="t" r="r" b="b"/>
              <a:pathLst>
                <a:path w="1053" h="1381" extrusionOk="0">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5"/>
            <p:cNvSpPr/>
            <p:nvPr/>
          </p:nvSpPr>
          <p:spPr>
            <a:xfrm>
              <a:off x="1012666" y="3484854"/>
              <a:ext cx="19839" cy="17144"/>
            </a:xfrm>
            <a:custGeom>
              <a:avLst/>
              <a:gdLst/>
              <a:ahLst/>
              <a:cxnLst/>
              <a:rect l="l" t="t" r="r" b="b"/>
              <a:pathLst>
                <a:path w="1325" h="1145" extrusionOk="0">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5"/>
            <p:cNvSpPr/>
            <p:nvPr/>
          </p:nvSpPr>
          <p:spPr>
            <a:xfrm>
              <a:off x="1020527" y="3484854"/>
              <a:ext cx="12622" cy="16934"/>
            </a:xfrm>
            <a:custGeom>
              <a:avLst/>
              <a:gdLst/>
              <a:ahLst/>
              <a:cxnLst/>
              <a:rect l="l" t="t" r="r" b="b"/>
              <a:pathLst>
                <a:path w="843" h="1131" extrusionOk="0">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5"/>
            <p:cNvSpPr/>
            <p:nvPr/>
          </p:nvSpPr>
          <p:spPr>
            <a:xfrm>
              <a:off x="918534" y="3642559"/>
              <a:ext cx="24884" cy="10091"/>
            </a:xfrm>
            <a:custGeom>
              <a:avLst/>
              <a:gdLst/>
              <a:ahLst/>
              <a:cxnLst/>
              <a:rect l="l" t="t" r="r" b="b"/>
              <a:pathLst>
                <a:path w="1662" h="674" extrusionOk="0">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5"/>
            <p:cNvSpPr/>
            <p:nvPr/>
          </p:nvSpPr>
          <p:spPr>
            <a:xfrm>
              <a:off x="933342" y="3615175"/>
              <a:ext cx="24555" cy="10091"/>
            </a:xfrm>
            <a:custGeom>
              <a:avLst/>
              <a:gdLst/>
              <a:ahLst/>
              <a:cxnLst/>
              <a:rect l="l" t="t" r="r" b="b"/>
              <a:pathLst>
                <a:path w="1640" h="674" extrusionOk="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5"/>
            <p:cNvSpPr/>
            <p:nvPr/>
          </p:nvSpPr>
          <p:spPr>
            <a:xfrm>
              <a:off x="947820" y="3587790"/>
              <a:ext cx="24884" cy="10091"/>
            </a:xfrm>
            <a:custGeom>
              <a:avLst/>
              <a:gdLst/>
              <a:ahLst/>
              <a:cxnLst/>
              <a:rect l="l" t="t" r="r" b="b"/>
              <a:pathLst>
                <a:path w="1662" h="674" extrusionOk="0">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5"/>
            <p:cNvSpPr/>
            <p:nvPr/>
          </p:nvSpPr>
          <p:spPr>
            <a:xfrm>
              <a:off x="962299" y="3560405"/>
              <a:ext cx="24884" cy="10406"/>
            </a:xfrm>
            <a:custGeom>
              <a:avLst/>
              <a:gdLst/>
              <a:ahLst/>
              <a:cxnLst/>
              <a:rect l="l" t="t" r="r" b="b"/>
              <a:pathLst>
                <a:path w="1662" h="695" extrusionOk="0">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5"/>
            <p:cNvSpPr/>
            <p:nvPr/>
          </p:nvSpPr>
          <p:spPr>
            <a:xfrm>
              <a:off x="984637" y="3359564"/>
              <a:ext cx="85957" cy="26456"/>
            </a:xfrm>
            <a:custGeom>
              <a:avLst/>
              <a:gdLst/>
              <a:ahLst/>
              <a:cxnLst/>
              <a:rect l="l" t="t" r="r" b="b"/>
              <a:pathLst>
                <a:path w="5741" h="1767" extrusionOk="0">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5"/>
            <p:cNvSpPr/>
            <p:nvPr/>
          </p:nvSpPr>
          <p:spPr>
            <a:xfrm>
              <a:off x="1037535" y="3359564"/>
              <a:ext cx="33059" cy="26456"/>
            </a:xfrm>
            <a:custGeom>
              <a:avLst/>
              <a:gdLst/>
              <a:ahLst/>
              <a:cxnLst/>
              <a:rect l="l" t="t" r="r" b="b"/>
              <a:pathLst>
                <a:path w="2208" h="1767" extrusionOk="0">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5" name="Google Shape;7235;p65"/>
          <p:cNvGrpSpPr/>
          <p:nvPr/>
        </p:nvGrpSpPr>
        <p:grpSpPr>
          <a:xfrm>
            <a:off x="2616191" y="2890461"/>
            <a:ext cx="365793" cy="361152"/>
            <a:chOff x="2616191" y="2890461"/>
            <a:chExt cx="365793" cy="361152"/>
          </a:xfrm>
        </p:grpSpPr>
        <p:sp>
          <p:nvSpPr>
            <p:cNvPr id="7236" name="Google Shape;7236;p65"/>
            <p:cNvSpPr/>
            <p:nvPr/>
          </p:nvSpPr>
          <p:spPr>
            <a:xfrm>
              <a:off x="2616191" y="3225545"/>
              <a:ext cx="30604" cy="26067"/>
            </a:xfrm>
            <a:custGeom>
              <a:avLst/>
              <a:gdLst/>
              <a:ahLst/>
              <a:cxnLst/>
              <a:rect l="l" t="t" r="r" b="b"/>
              <a:pathLst>
                <a:path w="2044" h="1741" extrusionOk="0">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5"/>
            <p:cNvSpPr/>
            <p:nvPr/>
          </p:nvSpPr>
          <p:spPr>
            <a:xfrm>
              <a:off x="2627196" y="3189506"/>
              <a:ext cx="53527" cy="51326"/>
            </a:xfrm>
            <a:custGeom>
              <a:avLst/>
              <a:gdLst/>
              <a:ahLst/>
              <a:cxnLst/>
              <a:rect l="l" t="t" r="r" b="b"/>
              <a:pathLst>
                <a:path w="3575" h="3428" extrusionOk="0">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5"/>
            <p:cNvSpPr/>
            <p:nvPr/>
          </p:nvSpPr>
          <p:spPr>
            <a:xfrm>
              <a:off x="2631298" y="3201544"/>
              <a:ext cx="49424" cy="39288"/>
            </a:xfrm>
            <a:custGeom>
              <a:avLst/>
              <a:gdLst/>
              <a:ahLst/>
              <a:cxnLst/>
              <a:rect l="l" t="t" r="r" b="b"/>
              <a:pathLst>
                <a:path w="3301" h="2624" extrusionOk="0">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5"/>
            <p:cNvSpPr/>
            <p:nvPr/>
          </p:nvSpPr>
          <p:spPr>
            <a:xfrm>
              <a:off x="2643576" y="2890461"/>
              <a:ext cx="338094" cy="334007"/>
            </a:xfrm>
            <a:custGeom>
              <a:avLst/>
              <a:gdLst/>
              <a:ahLst/>
              <a:cxnLst/>
              <a:rect l="l" t="t" r="r" b="b"/>
              <a:pathLst>
                <a:path w="22581" h="22308" extrusionOk="0">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5"/>
            <p:cNvSpPr/>
            <p:nvPr/>
          </p:nvSpPr>
          <p:spPr>
            <a:xfrm>
              <a:off x="2663085" y="2897153"/>
              <a:ext cx="318899" cy="327314"/>
            </a:xfrm>
            <a:custGeom>
              <a:avLst/>
              <a:gdLst/>
              <a:ahLst/>
              <a:cxnLst/>
              <a:rect l="l" t="t" r="r" b="b"/>
              <a:pathLst>
                <a:path w="21299" h="21861" extrusionOk="0">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5"/>
            <p:cNvSpPr/>
            <p:nvPr/>
          </p:nvSpPr>
          <p:spPr>
            <a:xfrm>
              <a:off x="2643576" y="3148033"/>
              <a:ext cx="78082" cy="76435"/>
            </a:xfrm>
            <a:custGeom>
              <a:avLst/>
              <a:gdLst/>
              <a:ahLst/>
              <a:cxnLst/>
              <a:rect l="l" t="t" r="r" b="b"/>
              <a:pathLst>
                <a:path w="5215" h="5105" extrusionOk="0">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5"/>
            <p:cNvSpPr/>
            <p:nvPr/>
          </p:nvSpPr>
          <p:spPr>
            <a:xfrm>
              <a:off x="2815759" y="2931141"/>
              <a:ext cx="122774" cy="122789"/>
            </a:xfrm>
            <a:custGeom>
              <a:avLst/>
              <a:gdLst/>
              <a:ahLst/>
              <a:cxnLst/>
              <a:rect l="l" t="t" r="r" b="b"/>
              <a:pathLst>
                <a:path w="8200" h="8201" extrusionOk="0">
                  <a:moveTo>
                    <a:pt x="4962" y="1"/>
                  </a:moveTo>
                  <a:lnTo>
                    <a:pt x="0" y="4962"/>
                  </a:lnTo>
                  <a:lnTo>
                    <a:pt x="3238" y="8200"/>
                  </a:lnTo>
                  <a:lnTo>
                    <a:pt x="8200" y="3238"/>
                  </a:lnTo>
                  <a:lnTo>
                    <a:pt x="4962"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5"/>
            <p:cNvSpPr/>
            <p:nvPr/>
          </p:nvSpPr>
          <p:spPr>
            <a:xfrm>
              <a:off x="2663085" y="3185179"/>
              <a:ext cx="58572" cy="39288"/>
            </a:xfrm>
            <a:custGeom>
              <a:avLst/>
              <a:gdLst/>
              <a:ahLst/>
              <a:cxnLst/>
              <a:rect l="l" t="t" r="r" b="b"/>
              <a:pathLst>
                <a:path w="3912" h="2624" extrusionOk="0">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5"/>
            <p:cNvSpPr/>
            <p:nvPr/>
          </p:nvSpPr>
          <p:spPr>
            <a:xfrm>
              <a:off x="2852906" y="2968288"/>
              <a:ext cx="85628" cy="85643"/>
            </a:xfrm>
            <a:custGeom>
              <a:avLst/>
              <a:gdLst/>
              <a:ahLst/>
              <a:cxnLst/>
              <a:rect l="l" t="t" r="r" b="b"/>
              <a:pathLst>
                <a:path w="5719" h="5720" extrusionOk="0">
                  <a:moveTo>
                    <a:pt x="4962" y="1"/>
                  </a:moveTo>
                  <a:lnTo>
                    <a:pt x="0" y="4962"/>
                  </a:lnTo>
                  <a:lnTo>
                    <a:pt x="757" y="5719"/>
                  </a:lnTo>
                  <a:lnTo>
                    <a:pt x="5719" y="757"/>
                  </a:lnTo>
                  <a:lnTo>
                    <a:pt x="4962"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5"/>
            <p:cNvSpPr/>
            <p:nvPr/>
          </p:nvSpPr>
          <p:spPr>
            <a:xfrm>
              <a:off x="2874302" y="2921783"/>
              <a:ext cx="82813" cy="146311"/>
            </a:xfrm>
            <a:custGeom>
              <a:avLst/>
              <a:gdLst/>
              <a:ahLst/>
              <a:cxnLst/>
              <a:rect l="l" t="t" r="r" b="b"/>
              <a:pathLst>
                <a:path w="5531" h="9772" extrusionOk="0">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7" name="Google Shape;7247;p65"/>
          <p:cNvGrpSpPr/>
          <p:nvPr/>
        </p:nvGrpSpPr>
        <p:grpSpPr>
          <a:xfrm>
            <a:off x="3049959" y="1945861"/>
            <a:ext cx="402940" cy="388536"/>
            <a:chOff x="3049959" y="1945861"/>
            <a:chExt cx="402940" cy="388536"/>
          </a:xfrm>
        </p:grpSpPr>
        <p:sp>
          <p:nvSpPr>
            <p:cNvPr id="7248" name="Google Shape;7248;p65"/>
            <p:cNvSpPr/>
            <p:nvPr/>
          </p:nvSpPr>
          <p:spPr>
            <a:xfrm>
              <a:off x="3049959" y="1993398"/>
              <a:ext cx="355402" cy="340999"/>
            </a:xfrm>
            <a:custGeom>
              <a:avLst/>
              <a:gdLst/>
              <a:ahLst/>
              <a:cxnLst/>
              <a:rect l="l" t="t" r="r" b="b"/>
              <a:pathLst>
                <a:path w="23737" h="22775" extrusionOk="0">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5"/>
            <p:cNvSpPr/>
            <p:nvPr/>
          </p:nvSpPr>
          <p:spPr>
            <a:xfrm>
              <a:off x="3093080" y="2196350"/>
              <a:ext cx="12607" cy="11184"/>
            </a:xfrm>
            <a:custGeom>
              <a:avLst/>
              <a:gdLst/>
              <a:ahLst/>
              <a:cxnLst/>
              <a:rect l="l" t="t" r="r" b="b"/>
              <a:pathLst>
                <a:path w="842" h="747" extrusionOk="0">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5"/>
            <p:cNvSpPr/>
            <p:nvPr/>
          </p:nvSpPr>
          <p:spPr>
            <a:xfrm>
              <a:off x="3093080" y="2164564"/>
              <a:ext cx="12607" cy="11184"/>
            </a:xfrm>
            <a:custGeom>
              <a:avLst/>
              <a:gdLst/>
              <a:ahLst/>
              <a:cxnLst/>
              <a:rect l="l" t="t" r="r" b="b"/>
              <a:pathLst>
                <a:path w="842" h="747" extrusionOk="0">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5"/>
            <p:cNvSpPr/>
            <p:nvPr/>
          </p:nvSpPr>
          <p:spPr>
            <a:xfrm>
              <a:off x="3336413" y="2211458"/>
              <a:ext cx="12292" cy="11514"/>
            </a:xfrm>
            <a:custGeom>
              <a:avLst/>
              <a:gdLst/>
              <a:ahLst/>
              <a:cxnLst/>
              <a:rect l="l" t="t" r="r" b="b"/>
              <a:pathLst>
                <a:path w="821" h="769" extrusionOk="0">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3196330" y="1945861"/>
              <a:ext cx="116172" cy="116486"/>
            </a:xfrm>
            <a:custGeom>
              <a:avLst/>
              <a:gdLst/>
              <a:ahLst/>
              <a:cxnLst/>
              <a:rect l="l" t="t" r="r" b="b"/>
              <a:pathLst>
                <a:path w="7759" h="7780" extrusionOk="0">
                  <a:moveTo>
                    <a:pt x="3176" y="0"/>
                  </a:moveTo>
                  <a:lnTo>
                    <a:pt x="1" y="3175"/>
                  </a:lnTo>
                  <a:lnTo>
                    <a:pt x="4584" y="7779"/>
                  </a:lnTo>
                  <a:lnTo>
                    <a:pt x="7759" y="4584"/>
                  </a:lnTo>
                  <a:lnTo>
                    <a:pt x="3176"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5"/>
            <p:cNvSpPr/>
            <p:nvPr/>
          </p:nvSpPr>
          <p:spPr>
            <a:xfrm>
              <a:off x="3336413" y="2085943"/>
              <a:ext cx="116486" cy="116486"/>
            </a:xfrm>
            <a:custGeom>
              <a:avLst/>
              <a:gdLst/>
              <a:ahLst/>
              <a:cxnLst/>
              <a:rect l="l" t="t" r="r" b="b"/>
              <a:pathLst>
                <a:path w="7780" h="7780" extrusionOk="0">
                  <a:moveTo>
                    <a:pt x="3175" y="0"/>
                  </a:moveTo>
                  <a:lnTo>
                    <a:pt x="1" y="3196"/>
                  </a:lnTo>
                  <a:lnTo>
                    <a:pt x="4605" y="7779"/>
                  </a:lnTo>
                  <a:lnTo>
                    <a:pt x="7780" y="4605"/>
                  </a:lnTo>
                  <a:lnTo>
                    <a:pt x="317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4" name="Google Shape;7254;p65"/>
          <p:cNvGrpSpPr/>
          <p:nvPr/>
        </p:nvGrpSpPr>
        <p:grpSpPr>
          <a:xfrm>
            <a:off x="2483025" y="4268679"/>
            <a:ext cx="202428" cy="349114"/>
            <a:chOff x="2483025" y="4268679"/>
            <a:chExt cx="202428" cy="349114"/>
          </a:xfrm>
        </p:grpSpPr>
        <p:sp>
          <p:nvSpPr>
            <p:cNvPr id="7255" name="Google Shape;7255;p65"/>
            <p:cNvSpPr/>
            <p:nvPr/>
          </p:nvSpPr>
          <p:spPr>
            <a:xfrm>
              <a:off x="2497818" y="4274339"/>
              <a:ext cx="172528" cy="337780"/>
            </a:xfrm>
            <a:custGeom>
              <a:avLst/>
              <a:gdLst/>
              <a:ahLst/>
              <a:cxnLst/>
              <a:rect l="l" t="t" r="r" b="b"/>
              <a:pathLst>
                <a:path w="11523" h="22560" extrusionOk="0">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5"/>
            <p:cNvSpPr/>
            <p:nvPr/>
          </p:nvSpPr>
          <p:spPr>
            <a:xfrm>
              <a:off x="2599811" y="4274339"/>
              <a:ext cx="76195" cy="337780"/>
            </a:xfrm>
            <a:custGeom>
              <a:avLst/>
              <a:gdLst/>
              <a:ahLst/>
              <a:cxnLst/>
              <a:rect l="l" t="t" r="r" b="b"/>
              <a:pathLst>
                <a:path w="5089" h="22560" extrusionOk="0">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5"/>
            <p:cNvSpPr/>
            <p:nvPr/>
          </p:nvSpPr>
          <p:spPr>
            <a:xfrm>
              <a:off x="2492159" y="4274339"/>
              <a:ext cx="76195" cy="337780"/>
            </a:xfrm>
            <a:custGeom>
              <a:avLst/>
              <a:gdLst/>
              <a:ahLst/>
              <a:cxnLst/>
              <a:rect l="l" t="t" r="r" b="b"/>
              <a:pathLst>
                <a:path w="5089" h="22560" extrusionOk="0">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5"/>
            <p:cNvSpPr/>
            <p:nvPr/>
          </p:nvSpPr>
          <p:spPr>
            <a:xfrm>
              <a:off x="2483025" y="4606444"/>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5"/>
            <p:cNvSpPr/>
            <p:nvPr/>
          </p:nvSpPr>
          <p:spPr>
            <a:xfrm>
              <a:off x="2483025" y="4268679"/>
              <a:ext cx="202428" cy="11349"/>
            </a:xfrm>
            <a:custGeom>
              <a:avLst/>
              <a:gdLst/>
              <a:ahLst/>
              <a:cxnLst/>
              <a:rect l="l" t="t" r="r" b="b"/>
              <a:pathLst>
                <a:path w="13520" h="758" extrusionOk="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2520487" y="4378847"/>
              <a:ext cx="127506" cy="210933"/>
            </a:xfrm>
            <a:custGeom>
              <a:avLst/>
              <a:gdLst/>
              <a:ahLst/>
              <a:cxnLst/>
              <a:rect l="l" t="t" r="r" b="b"/>
              <a:pathLst>
                <a:path w="8516" h="14088" extrusionOk="0">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1" name="Google Shape;7261;p65"/>
          <p:cNvGrpSpPr/>
          <p:nvPr/>
        </p:nvGrpSpPr>
        <p:grpSpPr>
          <a:xfrm>
            <a:off x="862507" y="2885984"/>
            <a:ext cx="329590" cy="365000"/>
            <a:chOff x="862507" y="2885984"/>
            <a:chExt cx="329590" cy="365000"/>
          </a:xfrm>
        </p:grpSpPr>
        <p:sp>
          <p:nvSpPr>
            <p:cNvPr id="7262" name="Google Shape;7262;p65"/>
            <p:cNvSpPr/>
            <p:nvPr/>
          </p:nvSpPr>
          <p:spPr>
            <a:xfrm>
              <a:off x="862821" y="2975834"/>
              <a:ext cx="313854" cy="275150"/>
            </a:xfrm>
            <a:custGeom>
              <a:avLst/>
              <a:gdLst/>
              <a:ahLst/>
              <a:cxnLst/>
              <a:rect l="l" t="t" r="r" b="b"/>
              <a:pathLst>
                <a:path w="20962" h="18377" extrusionOk="0">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862507" y="2975819"/>
              <a:ext cx="250894" cy="275165"/>
            </a:xfrm>
            <a:custGeom>
              <a:avLst/>
              <a:gdLst/>
              <a:ahLst/>
              <a:cxnLst/>
              <a:rect l="l" t="t" r="r" b="b"/>
              <a:pathLst>
                <a:path w="16757" h="18378" extrusionOk="0">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5"/>
            <p:cNvSpPr/>
            <p:nvPr/>
          </p:nvSpPr>
          <p:spPr>
            <a:xfrm>
              <a:off x="1034691" y="2885984"/>
              <a:ext cx="157406" cy="87050"/>
            </a:xfrm>
            <a:custGeom>
              <a:avLst/>
              <a:gdLst/>
              <a:ahLst/>
              <a:cxnLst/>
              <a:rect l="l" t="t" r="r" b="b"/>
              <a:pathLst>
                <a:path w="10513" h="5814" extrusionOk="0">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5"/>
            <p:cNvSpPr/>
            <p:nvPr/>
          </p:nvSpPr>
          <p:spPr>
            <a:xfrm>
              <a:off x="1034691" y="2885984"/>
              <a:ext cx="157406" cy="58707"/>
            </a:xfrm>
            <a:custGeom>
              <a:avLst/>
              <a:gdLst/>
              <a:ahLst/>
              <a:cxnLst/>
              <a:rect l="l" t="t" r="r" b="b"/>
              <a:pathLst>
                <a:path w="10513" h="3921" extrusionOk="0">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5"/>
            <p:cNvSpPr/>
            <p:nvPr/>
          </p:nvSpPr>
          <p:spPr>
            <a:xfrm>
              <a:off x="1103639" y="3030843"/>
              <a:ext cx="44393" cy="63139"/>
            </a:xfrm>
            <a:custGeom>
              <a:avLst/>
              <a:gdLst/>
              <a:ahLst/>
              <a:cxnLst/>
              <a:rect l="l" t="t" r="r" b="b"/>
              <a:pathLst>
                <a:path w="2965" h="4217" extrusionOk="0">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5"/>
            <p:cNvSpPr/>
            <p:nvPr/>
          </p:nvSpPr>
          <p:spPr>
            <a:xfrm>
              <a:off x="986853" y="3004491"/>
              <a:ext cx="65804" cy="14808"/>
            </a:xfrm>
            <a:custGeom>
              <a:avLst/>
              <a:gdLst/>
              <a:ahLst/>
              <a:cxnLst/>
              <a:rect l="l" t="t" r="r" b="b"/>
              <a:pathLst>
                <a:path w="4395" h="989" extrusionOk="0">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5"/>
            <p:cNvSpPr/>
            <p:nvPr/>
          </p:nvSpPr>
          <p:spPr>
            <a:xfrm>
              <a:off x="991330" y="2933641"/>
              <a:ext cx="56356" cy="85972"/>
            </a:xfrm>
            <a:custGeom>
              <a:avLst/>
              <a:gdLst/>
              <a:ahLst/>
              <a:cxnLst/>
              <a:rect l="l" t="t" r="r" b="b"/>
              <a:pathLst>
                <a:path w="3764" h="5742" extrusionOk="0">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9" name="Google Shape;7269;p65"/>
          <p:cNvGrpSpPr/>
          <p:nvPr/>
        </p:nvGrpSpPr>
        <p:grpSpPr>
          <a:xfrm>
            <a:off x="3082075" y="2871805"/>
            <a:ext cx="318884" cy="379807"/>
            <a:chOff x="3082075" y="2871805"/>
            <a:chExt cx="318884" cy="379807"/>
          </a:xfrm>
        </p:grpSpPr>
        <p:sp>
          <p:nvSpPr>
            <p:cNvPr id="7270" name="Google Shape;7270;p65"/>
            <p:cNvSpPr/>
            <p:nvPr/>
          </p:nvSpPr>
          <p:spPr>
            <a:xfrm>
              <a:off x="3105357" y="2915584"/>
              <a:ext cx="248708" cy="281887"/>
            </a:xfrm>
            <a:custGeom>
              <a:avLst/>
              <a:gdLst/>
              <a:ahLst/>
              <a:cxnLst/>
              <a:rect l="l" t="t" r="r" b="b"/>
              <a:pathLst>
                <a:path w="16611" h="18827" extrusionOk="0">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3210180" y="2990956"/>
              <a:ext cx="62974" cy="68005"/>
            </a:xfrm>
            <a:custGeom>
              <a:avLst/>
              <a:gdLst/>
              <a:ahLst/>
              <a:cxnLst/>
              <a:rect l="l" t="t" r="r" b="b"/>
              <a:pathLst>
                <a:path w="4206" h="4542" extrusionOk="0">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5"/>
            <p:cNvSpPr/>
            <p:nvPr/>
          </p:nvSpPr>
          <p:spPr>
            <a:xfrm>
              <a:off x="3241667" y="3020542"/>
              <a:ext cx="31487" cy="163709"/>
            </a:xfrm>
            <a:custGeom>
              <a:avLst/>
              <a:gdLst/>
              <a:ahLst/>
              <a:cxnLst/>
              <a:rect l="l" t="t" r="r" b="b"/>
              <a:pathLst>
                <a:path w="2103" h="10934" extrusionOk="0">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5"/>
            <p:cNvSpPr/>
            <p:nvPr/>
          </p:nvSpPr>
          <p:spPr>
            <a:xfrm>
              <a:off x="3210180" y="3020542"/>
              <a:ext cx="31502" cy="163709"/>
            </a:xfrm>
            <a:custGeom>
              <a:avLst/>
              <a:gdLst/>
              <a:ahLst/>
              <a:cxnLst/>
              <a:rect l="l" t="t" r="r" b="b"/>
              <a:pathLst>
                <a:path w="2104" h="10934" extrusionOk="0">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5"/>
            <p:cNvSpPr/>
            <p:nvPr/>
          </p:nvSpPr>
          <p:spPr>
            <a:xfrm>
              <a:off x="3236307" y="3026845"/>
              <a:ext cx="10720" cy="157406"/>
            </a:xfrm>
            <a:custGeom>
              <a:avLst/>
              <a:gdLst/>
              <a:ahLst/>
              <a:cxnLst/>
              <a:rect l="l" t="t" r="r" b="b"/>
              <a:pathLst>
                <a:path w="716" h="10513" extrusionOk="0">
                  <a:moveTo>
                    <a:pt x="1" y="0"/>
                  </a:moveTo>
                  <a:lnTo>
                    <a:pt x="1" y="10512"/>
                  </a:lnTo>
                  <a:lnTo>
                    <a:pt x="716" y="10512"/>
                  </a:lnTo>
                  <a:lnTo>
                    <a:pt x="716"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5"/>
            <p:cNvSpPr/>
            <p:nvPr/>
          </p:nvSpPr>
          <p:spPr>
            <a:xfrm>
              <a:off x="3224673" y="2973318"/>
              <a:ext cx="33688" cy="30080"/>
            </a:xfrm>
            <a:custGeom>
              <a:avLst/>
              <a:gdLst/>
              <a:ahLst/>
              <a:cxnLst/>
              <a:rect l="l" t="t" r="r" b="b"/>
              <a:pathLst>
                <a:path w="2250" h="2009" extrusionOk="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5"/>
            <p:cNvSpPr/>
            <p:nvPr/>
          </p:nvSpPr>
          <p:spPr>
            <a:xfrm>
              <a:off x="3255651" y="2935558"/>
              <a:ext cx="81720" cy="99477"/>
            </a:xfrm>
            <a:custGeom>
              <a:avLst/>
              <a:gdLst/>
              <a:ahLst/>
              <a:cxnLst/>
              <a:rect l="l" t="t" r="r" b="b"/>
              <a:pathLst>
                <a:path w="5458" h="6644" extrusionOk="0">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5"/>
            <p:cNvSpPr/>
            <p:nvPr/>
          </p:nvSpPr>
          <p:spPr>
            <a:xfrm>
              <a:off x="3230752" y="2932399"/>
              <a:ext cx="25304" cy="13880"/>
            </a:xfrm>
            <a:custGeom>
              <a:avLst/>
              <a:gdLst/>
              <a:ahLst/>
              <a:cxnLst/>
              <a:rect l="l" t="t" r="r" b="b"/>
              <a:pathLst>
                <a:path w="1690" h="927" extrusionOk="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5"/>
            <p:cNvSpPr/>
            <p:nvPr/>
          </p:nvSpPr>
          <p:spPr>
            <a:xfrm>
              <a:off x="3374817" y="3024629"/>
              <a:ext cx="26142" cy="10091"/>
            </a:xfrm>
            <a:custGeom>
              <a:avLst/>
              <a:gdLst/>
              <a:ahLst/>
              <a:cxnLst/>
              <a:rect l="l" t="t" r="r" b="b"/>
              <a:pathLst>
                <a:path w="1746" h="674" extrusionOk="0">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5"/>
            <p:cNvSpPr/>
            <p:nvPr/>
          </p:nvSpPr>
          <p:spPr>
            <a:xfrm>
              <a:off x="3082075" y="3024629"/>
              <a:ext cx="26142" cy="10091"/>
            </a:xfrm>
            <a:custGeom>
              <a:avLst/>
              <a:gdLst/>
              <a:ahLst/>
              <a:cxnLst/>
              <a:rect l="l" t="t" r="r" b="b"/>
              <a:pathLst>
                <a:path w="1746" h="674" extrusionOk="0">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5"/>
            <p:cNvSpPr/>
            <p:nvPr/>
          </p:nvSpPr>
          <p:spPr>
            <a:xfrm>
              <a:off x="3355623" y="2948000"/>
              <a:ext cx="25528" cy="16844"/>
            </a:xfrm>
            <a:custGeom>
              <a:avLst/>
              <a:gdLst/>
              <a:ahLst/>
              <a:cxnLst/>
              <a:rect l="l" t="t" r="r" b="b"/>
              <a:pathLst>
                <a:path w="1705" h="1125" extrusionOk="0">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5"/>
            <p:cNvSpPr/>
            <p:nvPr/>
          </p:nvSpPr>
          <p:spPr>
            <a:xfrm>
              <a:off x="3102213" y="3094371"/>
              <a:ext cx="25528" cy="16844"/>
            </a:xfrm>
            <a:custGeom>
              <a:avLst/>
              <a:gdLst/>
              <a:ahLst/>
              <a:cxnLst/>
              <a:rect l="l" t="t" r="r" b="b"/>
              <a:pathLst>
                <a:path w="1705" h="1125" extrusionOk="0">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5"/>
            <p:cNvSpPr/>
            <p:nvPr/>
          </p:nvSpPr>
          <p:spPr>
            <a:xfrm>
              <a:off x="3305001" y="2892257"/>
              <a:ext cx="19629" cy="20976"/>
            </a:xfrm>
            <a:custGeom>
              <a:avLst/>
              <a:gdLst/>
              <a:ahLst/>
              <a:cxnLst/>
              <a:rect l="l" t="t" r="r" b="b"/>
              <a:pathLst>
                <a:path w="1311" h="1401" extrusionOk="0">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5"/>
            <p:cNvSpPr/>
            <p:nvPr/>
          </p:nvSpPr>
          <p:spPr>
            <a:xfrm>
              <a:off x="3236307" y="2871805"/>
              <a:ext cx="10406" cy="22833"/>
            </a:xfrm>
            <a:custGeom>
              <a:avLst/>
              <a:gdLst/>
              <a:ahLst/>
              <a:cxnLst/>
              <a:rect l="l" t="t" r="r" b="b"/>
              <a:pathLst>
                <a:path w="695" h="1525" extrusionOk="0">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5"/>
            <p:cNvSpPr/>
            <p:nvPr/>
          </p:nvSpPr>
          <p:spPr>
            <a:xfrm>
              <a:off x="3158405" y="2892257"/>
              <a:ext cx="19689" cy="21276"/>
            </a:xfrm>
            <a:custGeom>
              <a:avLst/>
              <a:gdLst/>
              <a:ahLst/>
              <a:cxnLst/>
              <a:rect l="l" t="t" r="r" b="b"/>
              <a:pathLst>
                <a:path w="1315" h="1421" extrusionOk="0">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5"/>
            <p:cNvSpPr/>
            <p:nvPr/>
          </p:nvSpPr>
          <p:spPr>
            <a:xfrm>
              <a:off x="3101884" y="2948000"/>
              <a:ext cx="25528" cy="16844"/>
            </a:xfrm>
            <a:custGeom>
              <a:avLst/>
              <a:gdLst/>
              <a:ahLst/>
              <a:cxnLst/>
              <a:rect l="l" t="t" r="r" b="b"/>
              <a:pathLst>
                <a:path w="1705" h="1125" extrusionOk="0">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5"/>
            <p:cNvSpPr/>
            <p:nvPr/>
          </p:nvSpPr>
          <p:spPr>
            <a:xfrm>
              <a:off x="3355278" y="3094371"/>
              <a:ext cx="25543" cy="16844"/>
            </a:xfrm>
            <a:custGeom>
              <a:avLst/>
              <a:gdLst/>
              <a:ahLst/>
              <a:cxnLst/>
              <a:rect l="l" t="t" r="r" b="b"/>
              <a:pathLst>
                <a:path w="1706" h="1125" extrusionOk="0">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5"/>
            <p:cNvSpPr/>
            <p:nvPr/>
          </p:nvSpPr>
          <p:spPr>
            <a:xfrm>
              <a:off x="3223401" y="3230187"/>
              <a:ext cx="36533" cy="21426"/>
            </a:xfrm>
            <a:custGeom>
              <a:avLst/>
              <a:gdLst/>
              <a:ahLst/>
              <a:cxnLst/>
              <a:rect l="l" t="t" r="r" b="b"/>
              <a:pathLst>
                <a:path w="2440" h="1431" extrusionOk="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5"/>
            <p:cNvSpPr/>
            <p:nvPr/>
          </p:nvSpPr>
          <p:spPr>
            <a:xfrm>
              <a:off x="3188470" y="3173531"/>
              <a:ext cx="106095" cy="61088"/>
            </a:xfrm>
            <a:custGeom>
              <a:avLst/>
              <a:gdLst/>
              <a:ahLst/>
              <a:cxnLst/>
              <a:rect l="l" t="t" r="r" b="b"/>
              <a:pathLst>
                <a:path w="7086" h="4080" extrusionOk="0">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5"/>
            <p:cNvSpPr/>
            <p:nvPr/>
          </p:nvSpPr>
          <p:spPr>
            <a:xfrm>
              <a:off x="3188470" y="3191153"/>
              <a:ext cx="106095" cy="13865"/>
            </a:xfrm>
            <a:custGeom>
              <a:avLst/>
              <a:gdLst/>
              <a:ahLst/>
              <a:cxnLst/>
              <a:rect l="l" t="t" r="r" b="b"/>
              <a:pathLst>
                <a:path w="7086" h="926" extrusionOk="0">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0" name="Google Shape;7290;p65"/>
          <p:cNvGrpSpPr/>
          <p:nvPr/>
        </p:nvGrpSpPr>
        <p:grpSpPr>
          <a:xfrm>
            <a:off x="2594780" y="1516494"/>
            <a:ext cx="410187" cy="324244"/>
            <a:chOff x="2594780" y="1516494"/>
            <a:chExt cx="410187" cy="324244"/>
          </a:xfrm>
        </p:grpSpPr>
        <p:sp>
          <p:nvSpPr>
            <p:cNvPr id="7291" name="Google Shape;7291;p65"/>
            <p:cNvSpPr/>
            <p:nvPr/>
          </p:nvSpPr>
          <p:spPr>
            <a:xfrm>
              <a:off x="2594780" y="1641455"/>
              <a:ext cx="241776" cy="199284"/>
            </a:xfrm>
            <a:custGeom>
              <a:avLst/>
              <a:gdLst/>
              <a:ahLst/>
              <a:cxnLst/>
              <a:rect l="l" t="t" r="r" b="b"/>
              <a:pathLst>
                <a:path w="16148" h="13310" extrusionOk="0">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5"/>
            <p:cNvSpPr/>
            <p:nvPr/>
          </p:nvSpPr>
          <p:spPr>
            <a:xfrm>
              <a:off x="2632556" y="1738731"/>
              <a:ext cx="204000" cy="102008"/>
            </a:xfrm>
            <a:custGeom>
              <a:avLst/>
              <a:gdLst/>
              <a:ahLst/>
              <a:cxnLst/>
              <a:rect l="l" t="t" r="r" b="b"/>
              <a:pathLst>
                <a:path w="13625" h="6813" extrusionOk="0">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5"/>
            <p:cNvSpPr/>
            <p:nvPr/>
          </p:nvSpPr>
          <p:spPr>
            <a:xfrm>
              <a:off x="2721957" y="1516494"/>
              <a:ext cx="241132" cy="239560"/>
            </a:xfrm>
            <a:custGeom>
              <a:avLst/>
              <a:gdLst/>
              <a:ahLst/>
              <a:cxnLst/>
              <a:rect l="l" t="t" r="r" b="b"/>
              <a:pathLst>
                <a:path w="16105" h="16000" extrusionOk="0">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5"/>
            <p:cNvSpPr/>
            <p:nvPr/>
          </p:nvSpPr>
          <p:spPr>
            <a:xfrm>
              <a:off x="2881234" y="1828446"/>
              <a:ext cx="40306" cy="12292"/>
            </a:xfrm>
            <a:custGeom>
              <a:avLst/>
              <a:gdLst/>
              <a:ahLst/>
              <a:cxnLst/>
              <a:rect l="l" t="t" r="r" b="b"/>
              <a:pathLst>
                <a:path w="2692" h="821" extrusionOk="0">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5"/>
            <p:cNvSpPr/>
            <p:nvPr/>
          </p:nvSpPr>
          <p:spPr>
            <a:xfrm>
              <a:off x="2735177" y="1828446"/>
              <a:ext cx="89101" cy="12292"/>
            </a:xfrm>
            <a:custGeom>
              <a:avLst/>
              <a:gdLst/>
              <a:ahLst/>
              <a:cxnLst/>
              <a:rect l="l" t="t" r="r" b="b"/>
              <a:pathLst>
                <a:path w="5951" h="821" extrusionOk="0">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5"/>
            <p:cNvSpPr/>
            <p:nvPr/>
          </p:nvSpPr>
          <p:spPr>
            <a:xfrm>
              <a:off x="2832439" y="1828446"/>
              <a:ext cx="14179" cy="12203"/>
            </a:xfrm>
            <a:custGeom>
              <a:avLst/>
              <a:gdLst/>
              <a:ahLst/>
              <a:cxnLst/>
              <a:rect l="l" t="t" r="r" b="b"/>
              <a:pathLst>
                <a:path w="947" h="815" extrusionOk="0">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5"/>
            <p:cNvSpPr/>
            <p:nvPr/>
          </p:nvSpPr>
          <p:spPr>
            <a:xfrm>
              <a:off x="2990773" y="1828446"/>
              <a:ext cx="14194" cy="12203"/>
            </a:xfrm>
            <a:custGeom>
              <a:avLst/>
              <a:gdLst/>
              <a:ahLst/>
              <a:cxnLst/>
              <a:rect l="l" t="t" r="r" b="b"/>
              <a:pathLst>
                <a:path w="948" h="815" extrusionOk="0">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5"/>
            <p:cNvSpPr/>
            <p:nvPr/>
          </p:nvSpPr>
          <p:spPr>
            <a:xfrm>
              <a:off x="2928143" y="1828446"/>
              <a:ext cx="45022" cy="12292"/>
            </a:xfrm>
            <a:custGeom>
              <a:avLst/>
              <a:gdLst/>
              <a:ahLst/>
              <a:cxnLst/>
              <a:rect l="l" t="t" r="r" b="b"/>
              <a:pathLst>
                <a:path w="3007" h="821" extrusionOk="0">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9" name="Google Shape;7299;p65"/>
          <p:cNvGrpSpPr/>
          <p:nvPr/>
        </p:nvGrpSpPr>
        <p:grpSpPr>
          <a:xfrm>
            <a:off x="1742965" y="1502959"/>
            <a:ext cx="333692" cy="333363"/>
            <a:chOff x="1742965" y="1502959"/>
            <a:chExt cx="333692" cy="333363"/>
          </a:xfrm>
        </p:grpSpPr>
        <p:sp>
          <p:nvSpPr>
            <p:cNvPr id="7300" name="Google Shape;7300;p65"/>
            <p:cNvSpPr/>
            <p:nvPr/>
          </p:nvSpPr>
          <p:spPr>
            <a:xfrm>
              <a:off x="1742965" y="1502959"/>
              <a:ext cx="333692" cy="333363"/>
            </a:xfrm>
            <a:custGeom>
              <a:avLst/>
              <a:gdLst/>
              <a:ahLst/>
              <a:cxnLst/>
              <a:rect l="l" t="t" r="r" b="b"/>
              <a:pathLst>
                <a:path w="22287" h="22265" extrusionOk="0">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5"/>
            <p:cNvSpPr/>
            <p:nvPr/>
          </p:nvSpPr>
          <p:spPr>
            <a:xfrm>
              <a:off x="1854719" y="1629492"/>
              <a:ext cx="22040" cy="21740"/>
            </a:xfrm>
            <a:custGeom>
              <a:avLst/>
              <a:gdLst/>
              <a:ahLst/>
              <a:cxnLst/>
              <a:rect l="l" t="t" r="r" b="b"/>
              <a:pathLst>
                <a:path w="1472" h="1452" extrusionOk="0">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5"/>
            <p:cNvSpPr/>
            <p:nvPr/>
          </p:nvSpPr>
          <p:spPr>
            <a:xfrm>
              <a:off x="1898783" y="1629492"/>
              <a:ext cx="22054" cy="21740"/>
            </a:xfrm>
            <a:custGeom>
              <a:avLst/>
              <a:gdLst/>
              <a:ahLst/>
              <a:cxnLst/>
              <a:rect l="l" t="t" r="r" b="b"/>
              <a:pathLst>
                <a:path w="1473" h="1452" extrusionOk="0">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5"/>
            <p:cNvSpPr/>
            <p:nvPr/>
          </p:nvSpPr>
          <p:spPr>
            <a:xfrm>
              <a:off x="1942863" y="1629492"/>
              <a:ext cx="21725" cy="21740"/>
            </a:xfrm>
            <a:custGeom>
              <a:avLst/>
              <a:gdLst/>
              <a:ahLst/>
              <a:cxnLst/>
              <a:rect l="l" t="t" r="r" b="b"/>
              <a:pathLst>
                <a:path w="1451" h="1452" extrusionOk="0">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4" name="Google Shape;7304;p65"/>
          <p:cNvGrpSpPr/>
          <p:nvPr/>
        </p:nvGrpSpPr>
        <p:grpSpPr>
          <a:xfrm>
            <a:off x="3051531" y="1516809"/>
            <a:ext cx="390034" cy="296545"/>
            <a:chOff x="3051531" y="1516809"/>
            <a:chExt cx="390034" cy="296545"/>
          </a:xfrm>
        </p:grpSpPr>
        <p:sp>
          <p:nvSpPr>
            <p:cNvPr id="7305" name="Google Shape;7305;p65"/>
            <p:cNvSpPr/>
            <p:nvPr/>
          </p:nvSpPr>
          <p:spPr>
            <a:xfrm>
              <a:off x="3051531" y="1516809"/>
              <a:ext cx="389719" cy="296545"/>
            </a:xfrm>
            <a:custGeom>
              <a:avLst/>
              <a:gdLst/>
              <a:ahLst/>
              <a:cxnLst/>
              <a:rect l="l" t="t" r="r" b="b"/>
              <a:pathLst>
                <a:path w="26029" h="19806" extrusionOk="0">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5"/>
            <p:cNvSpPr/>
            <p:nvPr/>
          </p:nvSpPr>
          <p:spPr>
            <a:xfrm>
              <a:off x="3051531" y="1744391"/>
              <a:ext cx="389719" cy="68963"/>
            </a:xfrm>
            <a:custGeom>
              <a:avLst/>
              <a:gdLst/>
              <a:ahLst/>
              <a:cxnLst/>
              <a:rect l="l" t="t" r="r" b="b"/>
              <a:pathLst>
                <a:path w="26029" h="4606" extrusionOk="0">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5"/>
            <p:cNvSpPr/>
            <p:nvPr/>
          </p:nvSpPr>
          <p:spPr>
            <a:xfrm>
              <a:off x="3051531" y="1753838"/>
              <a:ext cx="389719" cy="59516"/>
            </a:xfrm>
            <a:custGeom>
              <a:avLst/>
              <a:gdLst/>
              <a:ahLst/>
              <a:cxnLst/>
              <a:rect l="l" t="t" r="r" b="b"/>
              <a:pathLst>
                <a:path w="26029" h="3975" extrusionOk="0">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5"/>
            <p:cNvSpPr/>
            <p:nvPr/>
          </p:nvSpPr>
          <p:spPr>
            <a:xfrm>
              <a:off x="3051846" y="1516809"/>
              <a:ext cx="389405" cy="65804"/>
            </a:xfrm>
            <a:custGeom>
              <a:avLst/>
              <a:gdLst/>
              <a:ahLst/>
              <a:cxnLst/>
              <a:rect l="l" t="t" r="r" b="b"/>
              <a:pathLst>
                <a:path w="26008" h="4395" extrusionOk="0">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5"/>
            <p:cNvSpPr/>
            <p:nvPr/>
          </p:nvSpPr>
          <p:spPr>
            <a:xfrm>
              <a:off x="3051846" y="1516809"/>
              <a:ext cx="389719" cy="56356"/>
            </a:xfrm>
            <a:custGeom>
              <a:avLst/>
              <a:gdLst/>
              <a:ahLst/>
              <a:cxnLst/>
              <a:rect l="l" t="t" r="r" b="b"/>
              <a:pathLst>
                <a:path w="26029" h="3764" extrusionOk="0">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5"/>
            <p:cNvSpPr/>
            <p:nvPr/>
          </p:nvSpPr>
          <p:spPr>
            <a:xfrm>
              <a:off x="3077973" y="1539148"/>
              <a:ext cx="15751" cy="11978"/>
            </a:xfrm>
            <a:custGeom>
              <a:avLst/>
              <a:gdLst/>
              <a:ahLst/>
              <a:cxnLst/>
              <a:rect l="l" t="t" r="r" b="b"/>
              <a:pathLst>
                <a:path w="1052" h="800" extrusionOk="0">
                  <a:moveTo>
                    <a:pt x="526" y="1"/>
                  </a:moveTo>
                  <a:cubicBezTo>
                    <a:pt x="1" y="1"/>
                    <a:pt x="1" y="779"/>
                    <a:pt x="526" y="800"/>
                  </a:cubicBezTo>
                  <a:cubicBezTo>
                    <a:pt x="1052" y="779"/>
                    <a:pt x="1052" y="1"/>
                    <a:pt x="52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5"/>
            <p:cNvSpPr/>
            <p:nvPr/>
          </p:nvSpPr>
          <p:spPr>
            <a:xfrm>
              <a:off x="3100012" y="1539148"/>
              <a:ext cx="15751" cy="11978"/>
            </a:xfrm>
            <a:custGeom>
              <a:avLst/>
              <a:gdLst/>
              <a:ahLst/>
              <a:cxnLst/>
              <a:rect l="l" t="t" r="r" b="b"/>
              <a:pathLst>
                <a:path w="1052" h="800" extrusionOk="0">
                  <a:moveTo>
                    <a:pt x="526" y="1"/>
                  </a:moveTo>
                  <a:cubicBezTo>
                    <a:pt x="0" y="1"/>
                    <a:pt x="0" y="779"/>
                    <a:pt x="526" y="800"/>
                  </a:cubicBezTo>
                  <a:cubicBezTo>
                    <a:pt x="1052" y="779"/>
                    <a:pt x="1052" y="1"/>
                    <a:pt x="52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5"/>
            <p:cNvSpPr/>
            <p:nvPr/>
          </p:nvSpPr>
          <p:spPr>
            <a:xfrm>
              <a:off x="3121737" y="1539148"/>
              <a:ext cx="15751" cy="11978"/>
            </a:xfrm>
            <a:custGeom>
              <a:avLst/>
              <a:gdLst/>
              <a:ahLst/>
              <a:cxnLst/>
              <a:rect l="l" t="t" r="r" b="b"/>
              <a:pathLst>
                <a:path w="1052" h="800" extrusionOk="0">
                  <a:moveTo>
                    <a:pt x="526" y="1"/>
                  </a:moveTo>
                  <a:cubicBezTo>
                    <a:pt x="0" y="1"/>
                    <a:pt x="0" y="800"/>
                    <a:pt x="526" y="800"/>
                  </a:cubicBezTo>
                  <a:cubicBezTo>
                    <a:pt x="1051" y="800"/>
                    <a:pt x="1051" y="1"/>
                    <a:pt x="526" y="1"/>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5"/>
            <p:cNvSpPr/>
            <p:nvPr/>
          </p:nvSpPr>
          <p:spPr>
            <a:xfrm>
              <a:off x="3336727" y="1539148"/>
              <a:ext cx="81226" cy="11978"/>
            </a:xfrm>
            <a:custGeom>
              <a:avLst/>
              <a:gdLst/>
              <a:ahLst/>
              <a:cxnLst/>
              <a:rect l="l" t="t" r="r" b="b"/>
              <a:pathLst>
                <a:path w="5425" h="800" extrusionOk="0">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5"/>
            <p:cNvSpPr/>
            <p:nvPr/>
          </p:nvSpPr>
          <p:spPr>
            <a:xfrm>
              <a:off x="3301153" y="1539148"/>
              <a:ext cx="30244" cy="11978"/>
            </a:xfrm>
            <a:custGeom>
              <a:avLst/>
              <a:gdLst/>
              <a:ahLst/>
              <a:cxnLst/>
              <a:rect l="l" t="t" r="r" b="b"/>
              <a:pathLst>
                <a:path w="2020" h="800" extrusionOk="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5"/>
            <p:cNvSpPr/>
            <p:nvPr/>
          </p:nvSpPr>
          <p:spPr>
            <a:xfrm>
              <a:off x="3170832" y="1608096"/>
              <a:ext cx="151432" cy="107667"/>
            </a:xfrm>
            <a:custGeom>
              <a:avLst/>
              <a:gdLst/>
              <a:ahLst/>
              <a:cxnLst/>
              <a:rect l="l" t="t" r="r" b="b"/>
              <a:pathLst>
                <a:path w="10114" h="7191" extrusionOk="0">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5"/>
            <p:cNvSpPr/>
            <p:nvPr/>
          </p:nvSpPr>
          <p:spPr>
            <a:xfrm>
              <a:off x="3170832" y="1608096"/>
              <a:ext cx="151432" cy="44079"/>
            </a:xfrm>
            <a:custGeom>
              <a:avLst/>
              <a:gdLst/>
              <a:ahLst/>
              <a:cxnLst/>
              <a:rect l="l" t="t" r="r" b="b"/>
              <a:pathLst>
                <a:path w="10114" h="2944" extrusionOk="0">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5"/>
            <p:cNvSpPr/>
            <p:nvPr/>
          </p:nvSpPr>
          <p:spPr>
            <a:xfrm>
              <a:off x="3227503" y="1642084"/>
              <a:ext cx="41878" cy="40007"/>
            </a:xfrm>
            <a:custGeom>
              <a:avLst/>
              <a:gdLst/>
              <a:ahLst/>
              <a:cxnLst/>
              <a:rect l="l" t="t" r="r" b="b"/>
              <a:pathLst>
                <a:path w="2797" h="2672" extrusionOk="0">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5"/>
            <p:cNvSpPr/>
            <p:nvPr/>
          </p:nvSpPr>
          <p:spPr>
            <a:xfrm>
              <a:off x="3087106" y="1776177"/>
              <a:ext cx="160865" cy="11679"/>
            </a:xfrm>
            <a:custGeom>
              <a:avLst/>
              <a:gdLst/>
              <a:ahLst/>
              <a:cxnLst/>
              <a:rect l="l" t="t" r="r" b="b"/>
              <a:pathLst>
                <a:path w="10744" h="780" extrusionOk="0">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5"/>
            <p:cNvSpPr/>
            <p:nvPr/>
          </p:nvSpPr>
          <p:spPr>
            <a:xfrm>
              <a:off x="3362540" y="1775563"/>
              <a:ext cx="46295" cy="11978"/>
            </a:xfrm>
            <a:custGeom>
              <a:avLst/>
              <a:gdLst/>
              <a:ahLst/>
              <a:cxnLst/>
              <a:rect l="l" t="t" r="r" b="b"/>
              <a:pathLst>
                <a:path w="3092" h="800" extrusionOk="0">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65"/>
          <p:cNvGrpSpPr/>
          <p:nvPr/>
        </p:nvGrpSpPr>
        <p:grpSpPr>
          <a:xfrm>
            <a:off x="3514900" y="1489020"/>
            <a:ext cx="354145" cy="351869"/>
            <a:chOff x="3514900" y="1489020"/>
            <a:chExt cx="354145" cy="351869"/>
          </a:xfrm>
        </p:grpSpPr>
        <p:sp>
          <p:nvSpPr>
            <p:cNvPr id="7321" name="Google Shape;7321;p65"/>
            <p:cNvSpPr/>
            <p:nvPr/>
          </p:nvSpPr>
          <p:spPr>
            <a:xfrm>
              <a:off x="3514900" y="1489020"/>
              <a:ext cx="354145" cy="351869"/>
            </a:xfrm>
            <a:custGeom>
              <a:avLst/>
              <a:gdLst/>
              <a:ahLst/>
              <a:cxnLst/>
              <a:rect l="l" t="t" r="r" b="b"/>
              <a:pathLst>
                <a:path w="23653" h="23501" extrusionOk="0">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5"/>
            <p:cNvSpPr/>
            <p:nvPr/>
          </p:nvSpPr>
          <p:spPr>
            <a:xfrm>
              <a:off x="3619094" y="1759498"/>
              <a:ext cx="24570" cy="24884"/>
            </a:xfrm>
            <a:custGeom>
              <a:avLst/>
              <a:gdLst/>
              <a:ahLst/>
              <a:cxnLst/>
              <a:rect l="l" t="t" r="r" b="b"/>
              <a:pathLst>
                <a:path w="1641" h="1662" extrusionOk="0">
                  <a:moveTo>
                    <a:pt x="526" y="1"/>
                  </a:moveTo>
                  <a:lnTo>
                    <a:pt x="1"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5"/>
            <p:cNvSpPr/>
            <p:nvPr/>
          </p:nvSpPr>
          <p:spPr>
            <a:xfrm>
              <a:off x="3623181" y="1722052"/>
              <a:ext cx="41249" cy="41249"/>
            </a:xfrm>
            <a:custGeom>
              <a:avLst/>
              <a:gdLst/>
              <a:ahLst/>
              <a:cxnLst/>
              <a:rect l="l" t="t" r="r" b="b"/>
              <a:pathLst>
                <a:path w="2755" h="2755" extrusionOk="0">
                  <a:moveTo>
                    <a:pt x="526" y="0"/>
                  </a:moveTo>
                  <a:lnTo>
                    <a:pt x="1" y="526"/>
                  </a:lnTo>
                  <a:lnTo>
                    <a:pt x="2229" y="2754"/>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5"/>
            <p:cNvSpPr/>
            <p:nvPr/>
          </p:nvSpPr>
          <p:spPr>
            <a:xfrm>
              <a:off x="3560536" y="1784682"/>
              <a:ext cx="41264" cy="41579"/>
            </a:xfrm>
            <a:custGeom>
              <a:avLst/>
              <a:gdLst/>
              <a:ahLst/>
              <a:cxnLst/>
              <a:rect l="l" t="t" r="r" b="b"/>
              <a:pathLst>
                <a:path w="2756" h="2777" extrusionOk="0">
                  <a:moveTo>
                    <a:pt x="527" y="1"/>
                  </a:moveTo>
                  <a:lnTo>
                    <a:pt x="1" y="548"/>
                  </a:lnTo>
                  <a:lnTo>
                    <a:pt x="2230" y="2776"/>
                  </a:lnTo>
                  <a:lnTo>
                    <a:pt x="2755" y="2251"/>
                  </a:lnTo>
                  <a:lnTo>
                    <a:pt x="527"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5"/>
            <p:cNvSpPr/>
            <p:nvPr/>
          </p:nvSpPr>
          <p:spPr>
            <a:xfrm>
              <a:off x="3660957" y="1717635"/>
              <a:ext cx="24570" cy="24884"/>
            </a:xfrm>
            <a:custGeom>
              <a:avLst/>
              <a:gdLst/>
              <a:ahLst/>
              <a:cxnLst/>
              <a:rect l="l" t="t" r="r" b="b"/>
              <a:pathLst>
                <a:path w="1641" h="1662" extrusionOk="0">
                  <a:moveTo>
                    <a:pt x="526" y="1"/>
                  </a:moveTo>
                  <a:lnTo>
                    <a:pt x="1" y="547"/>
                  </a:lnTo>
                  <a:lnTo>
                    <a:pt x="1115" y="1662"/>
                  </a:lnTo>
                  <a:lnTo>
                    <a:pt x="1641"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5"/>
            <p:cNvSpPr/>
            <p:nvPr/>
          </p:nvSpPr>
          <p:spPr>
            <a:xfrm>
              <a:off x="3681739" y="1696868"/>
              <a:ext cx="24570" cy="24555"/>
            </a:xfrm>
            <a:custGeom>
              <a:avLst/>
              <a:gdLst/>
              <a:ahLst/>
              <a:cxnLst/>
              <a:rect l="l" t="t" r="r" b="b"/>
              <a:pathLst>
                <a:path w="1641" h="1640" extrusionOk="0">
                  <a:moveTo>
                    <a:pt x="526" y="0"/>
                  </a:moveTo>
                  <a:lnTo>
                    <a:pt x="0" y="526"/>
                  </a:lnTo>
                  <a:lnTo>
                    <a:pt x="1115" y="1640"/>
                  </a:lnTo>
                  <a:lnTo>
                    <a:pt x="1640" y="1114"/>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5"/>
            <p:cNvSpPr/>
            <p:nvPr/>
          </p:nvSpPr>
          <p:spPr>
            <a:xfrm>
              <a:off x="3686141" y="1659092"/>
              <a:ext cx="41249" cy="41564"/>
            </a:xfrm>
            <a:custGeom>
              <a:avLst/>
              <a:gdLst/>
              <a:ahLst/>
              <a:cxnLst/>
              <a:rect l="l" t="t" r="r" b="b"/>
              <a:pathLst>
                <a:path w="2755" h="2776" extrusionOk="0">
                  <a:moveTo>
                    <a:pt x="526" y="0"/>
                  </a:moveTo>
                  <a:lnTo>
                    <a:pt x="1" y="547"/>
                  </a:lnTo>
                  <a:lnTo>
                    <a:pt x="2229" y="2775"/>
                  </a:lnTo>
                  <a:lnTo>
                    <a:pt x="2755" y="2250"/>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5"/>
            <p:cNvSpPr/>
            <p:nvPr/>
          </p:nvSpPr>
          <p:spPr>
            <a:xfrm>
              <a:off x="3723602" y="1654990"/>
              <a:ext cx="24884" cy="24570"/>
            </a:xfrm>
            <a:custGeom>
              <a:avLst/>
              <a:gdLst/>
              <a:ahLst/>
              <a:cxnLst/>
              <a:rect l="l" t="t" r="r" b="b"/>
              <a:pathLst>
                <a:path w="1662" h="1641" extrusionOk="0">
                  <a:moveTo>
                    <a:pt x="526" y="1"/>
                  </a:moveTo>
                  <a:lnTo>
                    <a:pt x="1" y="526"/>
                  </a:lnTo>
                  <a:lnTo>
                    <a:pt x="1115" y="1641"/>
                  </a:lnTo>
                  <a:lnTo>
                    <a:pt x="1662"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5"/>
            <p:cNvSpPr/>
            <p:nvPr/>
          </p:nvSpPr>
          <p:spPr>
            <a:xfrm>
              <a:off x="3744698" y="1633909"/>
              <a:ext cx="24570" cy="24884"/>
            </a:xfrm>
            <a:custGeom>
              <a:avLst/>
              <a:gdLst/>
              <a:ahLst/>
              <a:cxnLst/>
              <a:rect l="l" t="t" r="r" b="b"/>
              <a:pathLst>
                <a:path w="1641" h="1662" extrusionOk="0">
                  <a:moveTo>
                    <a:pt x="526" y="0"/>
                  </a:moveTo>
                  <a:lnTo>
                    <a:pt x="0" y="547"/>
                  </a:lnTo>
                  <a:lnTo>
                    <a:pt x="1115" y="1661"/>
                  </a:lnTo>
                  <a:lnTo>
                    <a:pt x="1640"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5"/>
            <p:cNvSpPr/>
            <p:nvPr/>
          </p:nvSpPr>
          <p:spPr>
            <a:xfrm>
              <a:off x="3748786" y="1596447"/>
              <a:ext cx="41564" cy="41249"/>
            </a:xfrm>
            <a:custGeom>
              <a:avLst/>
              <a:gdLst/>
              <a:ahLst/>
              <a:cxnLst/>
              <a:rect l="l" t="t" r="r" b="b"/>
              <a:pathLst>
                <a:path w="2776" h="2755" extrusionOk="0">
                  <a:moveTo>
                    <a:pt x="526" y="0"/>
                  </a:moveTo>
                  <a:lnTo>
                    <a:pt x="1" y="526"/>
                  </a:lnTo>
                  <a:lnTo>
                    <a:pt x="2229" y="2755"/>
                  </a:lnTo>
                  <a:lnTo>
                    <a:pt x="2776"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5"/>
            <p:cNvSpPr/>
            <p:nvPr/>
          </p:nvSpPr>
          <p:spPr>
            <a:xfrm>
              <a:off x="3786561" y="1592030"/>
              <a:ext cx="24570" cy="24884"/>
            </a:xfrm>
            <a:custGeom>
              <a:avLst/>
              <a:gdLst/>
              <a:ahLst/>
              <a:cxnLst/>
              <a:rect l="l" t="t" r="r" b="b"/>
              <a:pathLst>
                <a:path w="1641" h="1662" extrusionOk="0">
                  <a:moveTo>
                    <a:pt x="526" y="1"/>
                  </a:moveTo>
                  <a:lnTo>
                    <a:pt x="0" y="548"/>
                  </a:lnTo>
                  <a:lnTo>
                    <a:pt x="1115" y="1662"/>
                  </a:lnTo>
                  <a:lnTo>
                    <a:pt x="1640" y="1136"/>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5"/>
            <p:cNvSpPr/>
            <p:nvPr/>
          </p:nvSpPr>
          <p:spPr>
            <a:xfrm>
              <a:off x="3807343" y="1571264"/>
              <a:ext cx="24869" cy="24570"/>
            </a:xfrm>
            <a:custGeom>
              <a:avLst/>
              <a:gdLst/>
              <a:ahLst/>
              <a:cxnLst/>
              <a:rect l="l" t="t" r="r" b="b"/>
              <a:pathLst>
                <a:path w="1661" h="1641" extrusionOk="0">
                  <a:moveTo>
                    <a:pt x="526" y="0"/>
                  </a:moveTo>
                  <a:lnTo>
                    <a:pt x="0" y="526"/>
                  </a:lnTo>
                  <a:lnTo>
                    <a:pt x="1114" y="1640"/>
                  </a:lnTo>
                  <a:lnTo>
                    <a:pt x="1661" y="1115"/>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5"/>
            <p:cNvSpPr/>
            <p:nvPr/>
          </p:nvSpPr>
          <p:spPr>
            <a:xfrm>
              <a:off x="3811745" y="1533488"/>
              <a:ext cx="41249" cy="41564"/>
            </a:xfrm>
            <a:custGeom>
              <a:avLst/>
              <a:gdLst/>
              <a:ahLst/>
              <a:cxnLst/>
              <a:rect l="l" t="t" r="r" b="b"/>
              <a:pathLst>
                <a:path w="2755" h="2776" extrusionOk="0">
                  <a:moveTo>
                    <a:pt x="526" y="0"/>
                  </a:moveTo>
                  <a:lnTo>
                    <a:pt x="0" y="526"/>
                  </a:lnTo>
                  <a:lnTo>
                    <a:pt x="2229" y="2776"/>
                  </a:lnTo>
                  <a:lnTo>
                    <a:pt x="2755" y="2229"/>
                  </a:lnTo>
                  <a:lnTo>
                    <a:pt x="526" y="0"/>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5"/>
            <p:cNvSpPr/>
            <p:nvPr/>
          </p:nvSpPr>
          <p:spPr>
            <a:xfrm>
              <a:off x="3597998" y="1780594"/>
              <a:ext cx="24570" cy="24570"/>
            </a:xfrm>
            <a:custGeom>
              <a:avLst/>
              <a:gdLst/>
              <a:ahLst/>
              <a:cxnLst/>
              <a:rect l="l" t="t" r="r" b="b"/>
              <a:pathLst>
                <a:path w="1641" h="1641" extrusionOk="0">
                  <a:moveTo>
                    <a:pt x="526" y="1"/>
                  </a:moveTo>
                  <a:lnTo>
                    <a:pt x="1" y="526"/>
                  </a:lnTo>
                  <a:lnTo>
                    <a:pt x="1115" y="1640"/>
                  </a:lnTo>
                  <a:lnTo>
                    <a:pt x="1641" y="1115"/>
                  </a:lnTo>
                  <a:lnTo>
                    <a:pt x="526" y="1"/>
                  </a:lnTo>
                  <a:close/>
                </a:path>
              </a:pathLst>
            </a:custGeom>
            <a:solidFill>
              <a:srgbClr val="88A1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5"/>
            <p:cNvSpPr/>
            <p:nvPr/>
          </p:nvSpPr>
          <p:spPr>
            <a:xfrm>
              <a:off x="3623181" y="1625090"/>
              <a:ext cx="108940" cy="108925"/>
            </a:xfrm>
            <a:custGeom>
              <a:avLst/>
              <a:gdLst/>
              <a:ahLst/>
              <a:cxnLst/>
              <a:rect l="l" t="t" r="r" b="b"/>
              <a:pathLst>
                <a:path w="7276" h="7275" extrusionOk="0">
                  <a:moveTo>
                    <a:pt x="3070" y="1"/>
                  </a:moveTo>
                  <a:lnTo>
                    <a:pt x="1" y="3049"/>
                  </a:lnTo>
                  <a:lnTo>
                    <a:pt x="4206" y="7275"/>
                  </a:lnTo>
                  <a:lnTo>
                    <a:pt x="7275" y="4205"/>
                  </a:lnTo>
                  <a:lnTo>
                    <a:pt x="3070" y="1"/>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5"/>
            <p:cNvSpPr/>
            <p:nvPr/>
          </p:nvSpPr>
          <p:spPr>
            <a:xfrm>
              <a:off x="3517416" y="1493826"/>
              <a:ext cx="316698" cy="313225"/>
            </a:xfrm>
            <a:custGeom>
              <a:avLst/>
              <a:gdLst/>
              <a:ahLst/>
              <a:cxnLst/>
              <a:rect l="l" t="t" r="r" b="b"/>
              <a:pathLst>
                <a:path w="21152" h="20920" extrusionOk="0">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5"/>
            <p:cNvSpPr/>
            <p:nvPr/>
          </p:nvSpPr>
          <p:spPr>
            <a:xfrm>
              <a:off x="3788133" y="1761399"/>
              <a:ext cx="73230" cy="72287"/>
            </a:xfrm>
            <a:custGeom>
              <a:avLst/>
              <a:gdLst/>
              <a:ahLst/>
              <a:cxnLst/>
              <a:rect l="l" t="t" r="r" b="b"/>
              <a:pathLst>
                <a:path w="4891" h="4828" extrusionOk="0">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5"/>
            <p:cNvSpPr/>
            <p:nvPr/>
          </p:nvSpPr>
          <p:spPr>
            <a:xfrm>
              <a:off x="3822136" y="1761399"/>
              <a:ext cx="39198" cy="72407"/>
            </a:xfrm>
            <a:custGeom>
              <a:avLst/>
              <a:gdLst/>
              <a:ahLst/>
              <a:cxnLst/>
              <a:rect l="l" t="t" r="r" b="b"/>
              <a:pathLst>
                <a:path w="2618" h="4836" extrusionOk="0">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5"/>
            <p:cNvSpPr/>
            <p:nvPr/>
          </p:nvSpPr>
          <p:spPr>
            <a:xfrm>
              <a:off x="3541656" y="1493781"/>
              <a:ext cx="292458" cy="313270"/>
            </a:xfrm>
            <a:custGeom>
              <a:avLst/>
              <a:gdLst/>
              <a:ahLst/>
              <a:cxnLst/>
              <a:rect l="l" t="t" r="r" b="b"/>
              <a:pathLst>
                <a:path w="19533" h="20923" extrusionOk="0">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5"/>
            <p:cNvSpPr/>
            <p:nvPr/>
          </p:nvSpPr>
          <p:spPr>
            <a:xfrm>
              <a:off x="3834728" y="1807979"/>
              <a:ext cx="26636" cy="25708"/>
            </a:xfrm>
            <a:custGeom>
              <a:avLst/>
              <a:gdLst/>
              <a:ahLst/>
              <a:cxnLst/>
              <a:rect l="l" t="t" r="r" b="b"/>
              <a:pathLst>
                <a:path w="1779" h="1717" extrusionOk="0">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5"/>
            <p:cNvSpPr/>
            <p:nvPr/>
          </p:nvSpPr>
          <p:spPr>
            <a:xfrm>
              <a:off x="3552047" y="1524984"/>
              <a:ext cx="68320" cy="68334"/>
            </a:xfrm>
            <a:custGeom>
              <a:avLst/>
              <a:gdLst/>
              <a:ahLst/>
              <a:cxnLst/>
              <a:rect l="l" t="t" r="r" b="b"/>
              <a:pathLst>
                <a:path w="4563" h="4564" extrusionOk="0">
                  <a:moveTo>
                    <a:pt x="3049" y="1"/>
                  </a:moveTo>
                  <a:lnTo>
                    <a:pt x="0" y="3070"/>
                  </a:lnTo>
                  <a:lnTo>
                    <a:pt x="1493" y="4563"/>
                  </a:lnTo>
                  <a:lnTo>
                    <a:pt x="4563" y="1494"/>
                  </a:lnTo>
                  <a:lnTo>
                    <a:pt x="3049" y="1"/>
                  </a:ln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5"/>
            <p:cNvSpPr/>
            <p:nvPr/>
          </p:nvSpPr>
          <p:spPr>
            <a:xfrm>
              <a:off x="3593281" y="1566218"/>
              <a:ext cx="221623" cy="221952"/>
            </a:xfrm>
            <a:custGeom>
              <a:avLst/>
              <a:gdLst/>
              <a:ahLst/>
              <a:cxnLst/>
              <a:rect l="l" t="t" r="r" b="b"/>
              <a:pathLst>
                <a:path w="14802" h="14824" extrusionOk="0">
                  <a:moveTo>
                    <a:pt x="526" y="1"/>
                  </a:moveTo>
                  <a:lnTo>
                    <a:pt x="1" y="548"/>
                  </a:lnTo>
                  <a:lnTo>
                    <a:pt x="14276" y="14823"/>
                  </a:lnTo>
                  <a:lnTo>
                    <a:pt x="14802" y="14298"/>
                  </a:lnTo>
                  <a:lnTo>
                    <a:pt x="526"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65"/>
          <p:cNvGrpSpPr/>
          <p:nvPr/>
        </p:nvGrpSpPr>
        <p:grpSpPr>
          <a:xfrm>
            <a:off x="3066324" y="3350446"/>
            <a:ext cx="346598" cy="333183"/>
            <a:chOff x="3066324" y="3350446"/>
            <a:chExt cx="346598" cy="333183"/>
          </a:xfrm>
        </p:grpSpPr>
        <p:sp>
          <p:nvSpPr>
            <p:cNvPr id="7344" name="Google Shape;7344;p65"/>
            <p:cNvSpPr/>
            <p:nvPr/>
          </p:nvSpPr>
          <p:spPr>
            <a:xfrm>
              <a:off x="3077658" y="3672759"/>
              <a:ext cx="297174" cy="10735"/>
            </a:xfrm>
            <a:custGeom>
              <a:avLst/>
              <a:gdLst/>
              <a:ahLst/>
              <a:cxnLst/>
              <a:rect l="l" t="t" r="r" b="b"/>
              <a:pathLst>
                <a:path w="19848" h="717" extrusionOk="0">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5"/>
            <p:cNvSpPr/>
            <p:nvPr/>
          </p:nvSpPr>
          <p:spPr>
            <a:xfrm>
              <a:off x="3066324" y="3350446"/>
              <a:ext cx="346598" cy="333183"/>
            </a:xfrm>
            <a:custGeom>
              <a:avLst/>
              <a:gdLst/>
              <a:ahLst/>
              <a:cxnLst/>
              <a:rect l="l" t="t" r="r" b="b"/>
              <a:pathLst>
                <a:path w="23149" h="22253" extrusionOk="0">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5"/>
            <p:cNvSpPr/>
            <p:nvPr/>
          </p:nvSpPr>
          <p:spPr>
            <a:xfrm>
              <a:off x="3079545" y="3516970"/>
              <a:ext cx="333378" cy="166524"/>
            </a:xfrm>
            <a:custGeom>
              <a:avLst/>
              <a:gdLst/>
              <a:ahLst/>
              <a:cxnLst/>
              <a:rect l="l" t="t" r="r" b="b"/>
              <a:pathLst>
                <a:path w="22266" h="11122" extrusionOk="0">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5"/>
            <p:cNvSpPr/>
            <p:nvPr/>
          </p:nvSpPr>
          <p:spPr>
            <a:xfrm>
              <a:off x="3079545" y="3371841"/>
              <a:ext cx="333378" cy="145143"/>
            </a:xfrm>
            <a:custGeom>
              <a:avLst/>
              <a:gdLst/>
              <a:ahLst/>
              <a:cxnLst/>
              <a:rect l="l" t="t" r="r" b="b"/>
              <a:pathLst>
                <a:path w="22266" h="9694" extrusionOk="0">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5"/>
            <p:cNvSpPr/>
            <p:nvPr/>
          </p:nvSpPr>
          <p:spPr>
            <a:xfrm>
              <a:off x="3188784" y="3371841"/>
              <a:ext cx="224138" cy="145143"/>
            </a:xfrm>
            <a:custGeom>
              <a:avLst/>
              <a:gdLst/>
              <a:ahLst/>
              <a:cxnLst/>
              <a:rect l="l" t="t" r="r" b="b"/>
              <a:pathLst>
                <a:path w="14970" h="9694" extrusionOk="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5"/>
            <p:cNvSpPr/>
            <p:nvPr/>
          </p:nvSpPr>
          <p:spPr>
            <a:xfrm>
              <a:off x="3079545" y="3516970"/>
              <a:ext cx="333378" cy="144814"/>
            </a:xfrm>
            <a:custGeom>
              <a:avLst/>
              <a:gdLst/>
              <a:ahLst/>
              <a:cxnLst/>
              <a:rect l="l" t="t" r="r" b="b"/>
              <a:pathLst>
                <a:path w="22266" h="9672" extrusionOk="0">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5"/>
            <p:cNvSpPr/>
            <p:nvPr/>
          </p:nvSpPr>
          <p:spPr>
            <a:xfrm>
              <a:off x="3079545" y="3516970"/>
              <a:ext cx="181018" cy="136938"/>
            </a:xfrm>
            <a:custGeom>
              <a:avLst/>
              <a:gdLst/>
              <a:ahLst/>
              <a:cxnLst/>
              <a:rect l="l" t="t" r="r" b="b"/>
              <a:pathLst>
                <a:path w="12090" h="9146" extrusionOk="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5"/>
            <p:cNvSpPr/>
            <p:nvPr/>
          </p:nvSpPr>
          <p:spPr>
            <a:xfrm>
              <a:off x="3079545" y="3430084"/>
              <a:ext cx="333378" cy="173771"/>
            </a:xfrm>
            <a:custGeom>
              <a:avLst/>
              <a:gdLst/>
              <a:ahLst/>
              <a:cxnLst/>
              <a:rect l="l" t="t" r="r" b="b"/>
              <a:pathLst>
                <a:path w="22266" h="11606" extrusionOk="0">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5"/>
            <p:cNvSpPr/>
            <p:nvPr/>
          </p:nvSpPr>
          <p:spPr>
            <a:xfrm>
              <a:off x="3079545" y="3444563"/>
              <a:ext cx="333378" cy="144814"/>
            </a:xfrm>
            <a:custGeom>
              <a:avLst/>
              <a:gdLst/>
              <a:ahLst/>
              <a:cxnLst/>
              <a:rect l="l" t="t" r="r" b="b"/>
              <a:pathLst>
                <a:path w="22266" h="9672" extrusionOk="0">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5"/>
            <p:cNvSpPr/>
            <p:nvPr/>
          </p:nvSpPr>
          <p:spPr>
            <a:xfrm>
              <a:off x="3079545" y="3444563"/>
              <a:ext cx="186692" cy="144814"/>
            </a:xfrm>
            <a:custGeom>
              <a:avLst/>
              <a:gdLst/>
              <a:ahLst/>
              <a:cxnLst/>
              <a:rect l="l" t="t" r="r" b="b"/>
              <a:pathLst>
                <a:path w="12469" h="9672" extrusionOk="0">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4" name="Google Shape;7354;p65"/>
          <p:cNvGrpSpPr/>
          <p:nvPr/>
        </p:nvGrpSpPr>
        <p:grpSpPr>
          <a:xfrm>
            <a:off x="1282755" y="1952089"/>
            <a:ext cx="363278" cy="363338"/>
            <a:chOff x="1282755" y="1952089"/>
            <a:chExt cx="363278" cy="363338"/>
          </a:xfrm>
        </p:grpSpPr>
        <p:sp>
          <p:nvSpPr>
            <p:cNvPr id="7355" name="Google Shape;7355;p65"/>
            <p:cNvSpPr/>
            <p:nvPr/>
          </p:nvSpPr>
          <p:spPr>
            <a:xfrm>
              <a:off x="1282755" y="1952089"/>
              <a:ext cx="359924" cy="363338"/>
            </a:xfrm>
            <a:custGeom>
              <a:avLst/>
              <a:gdLst/>
              <a:ahLst/>
              <a:cxnLst/>
              <a:rect l="l" t="t" r="r" b="b"/>
              <a:pathLst>
                <a:path w="24039" h="24267" extrusionOk="0">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5"/>
            <p:cNvSpPr/>
            <p:nvPr/>
          </p:nvSpPr>
          <p:spPr>
            <a:xfrm>
              <a:off x="1437900" y="2104404"/>
              <a:ext cx="61118" cy="57644"/>
            </a:xfrm>
            <a:custGeom>
              <a:avLst/>
              <a:gdLst/>
              <a:ahLst/>
              <a:cxnLst/>
              <a:rect l="l" t="t" r="r" b="b"/>
              <a:pathLst>
                <a:path w="4082" h="3850" extrusionOk="0">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5"/>
            <p:cNvSpPr/>
            <p:nvPr/>
          </p:nvSpPr>
          <p:spPr>
            <a:xfrm>
              <a:off x="1286214" y="2015019"/>
              <a:ext cx="61148" cy="47313"/>
            </a:xfrm>
            <a:custGeom>
              <a:avLst/>
              <a:gdLst/>
              <a:ahLst/>
              <a:cxnLst/>
              <a:rect l="l" t="t" r="r" b="b"/>
              <a:pathLst>
                <a:path w="4084" h="3160" extrusionOk="0">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5"/>
            <p:cNvSpPr/>
            <p:nvPr/>
          </p:nvSpPr>
          <p:spPr>
            <a:xfrm>
              <a:off x="1595396" y="2201696"/>
              <a:ext cx="50637" cy="47253"/>
            </a:xfrm>
            <a:custGeom>
              <a:avLst/>
              <a:gdLst/>
              <a:ahLst/>
              <a:cxnLst/>
              <a:rect l="l" t="t" r="r" b="b"/>
              <a:pathLst>
                <a:path w="3382" h="3156" extrusionOk="0">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5"/>
            <p:cNvSpPr/>
            <p:nvPr/>
          </p:nvSpPr>
          <p:spPr>
            <a:xfrm>
              <a:off x="1452034" y="2121653"/>
              <a:ext cx="46984" cy="40276"/>
            </a:xfrm>
            <a:custGeom>
              <a:avLst/>
              <a:gdLst/>
              <a:ahLst/>
              <a:cxnLst/>
              <a:rect l="l" t="t" r="r" b="b"/>
              <a:pathLst>
                <a:path w="3138" h="2690" extrusionOk="0">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5"/>
            <p:cNvSpPr/>
            <p:nvPr/>
          </p:nvSpPr>
          <p:spPr>
            <a:xfrm>
              <a:off x="1307445" y="2032701"/>
              <a:ext cx="33868" cy="29631"/>
            </a:xfrm>
            <a:custGeom>
              <a:avLst/>
              <a:gdLst/>
              <a:ahLst/>
              <a:cxnLst/>
              <a:rect l="l" t="t" r="r" b="b"/>
              <a:pathLst>
                <a:path w="2262" h="1979" extrusionOk="0">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5"/>
            <p:cNvSpPr/>
            <p:nvPr/>
          </p:nvSpPr>
          <p:spPr>
            <a:xfrm>
              <a:off x="1612464" y="2219064"/>
              <a:ext cx="33568" cy="29750"/>
            </a:xfrm>
            <a:custGeom>
              <a:avLst/>
              <a:gdLst/>
              <a:ahLst/>
              <a:cxnLst/>
              <a:rect l="l" t="t" r="r" b="b"/>
              <a:pathLst>
                <a:path w="2242" h="1987" extrusionOk="0">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65"/>
          <p:cNvGrpSpPr/>
          <p:nvPr/>
        </p:nvGrpSpPr>
        <p:grpSpPr>
          <a:xfrm>
            <a:off x="3510094" y="2909281"/>
            <a:ext cx="355133" cy="343574"/>
            <a:chOff x="3510094" y="2909281"/>
            <a:chExt cx="355133" cy="343574"/>
          </a:xfrm>
        </p:grpSpPr>
        <p:sp>
          <p:nvSpPr>
            <p:cNvPr id="7363" name="Google Shape;7363;p65"/>
            <p:cNvSpPr/>
            <p:nvPr/>
          </p:nvSpPr>
          <p:spPr>
            <a:xfrm>
              <a:off x="3583205" y="3134527"/>
              <a:ext cx="50652" cy="47523"/>
            </a:xfrm>
            <a:custGeom>
              <a:avLst/>
              <a:gdLst/>
              <a:ahLst/>
              <a:cxnLst/>
              <a:rect l="l" t="t" r="r" b="b"/>
              <a:pathLst>
                <a:path w="3383" h="3174" extrusionOk="0">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5"/>
            <p:cNvSpPr/>
            <p:nvPr/>
          </p:nvSpPr>
          <p:spPr>
            <a:xfrm>
              <a:off x="3655746" y="2909281"/>
              <a:ext cx="209480" cy="192127"/>
            </a:xfrm>
            <a:custGeom>
              <a:avLst/>
              <a:gdLst/>
              <a:ahLst/>
              <a:cxnLst/>
              <a:rect l="l" t="t" r="r" b="b"/>
              <a:pathLst>
                <a:path w="13991" h="12832" extrusionOk="0">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5"/>
            <p:cNvSpPr/>
            <p:nvPr/>
          </p:nvSpPr>
          <p:spPr>
            <a:xfrm>
              <a:off x="3673863" y="2923430"/>
              <a:ext cx="184806" cy="179550"/>
            </a:xfrm>
            <a:custGeom>
              <a:avLst/>
              <a:gdLst/>
              <a:ahLst/>
              <a:cxnLst/>
              <a:rect l="l" t="t" r="r" b="b"/>
              <a:pathLst>
                <a:path w="12343" h="11992" extrusionOk="0">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5"/>
            <p:cNvSpPr/>
            <p:nvPr/>
          </p:nvSpPr>
          <p:spPr>
            <a:xfrm>
              <a:off x="3541970" y="3007531"/>
              <a:ext cx="218793" cy="216383"/>
            </a:xfrm>
            <a:custGeom>
              <a:avLst/>
              <a:gdLst/>
              <a:ahLst/>
              <a:cxnLst/>
              <a:rect l="l" t="t" r="r" b="b"/>
              <a:pathLst>
                <a:path w="14613" h="14452" extrusionOk="0">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5"/>
            <p:cNvSpPr/>
            <p:nvPr/>
          </p:nvSpPr>
          <p:spPr>
            <a:xfrm>
              <a:off x="3562123" y="3027504"/>
              <a:ext cx="198640" cy="196409"/>
            </a:xfrm>
            <a:custGeom>
              <a:avLst/>
              <a:gdLst/>
              <a:ahLst/>
              <a:cxnLst/>
              <a:rect l="l" t="t" r="r" b="b"/>
              <a:pathLst>
                <a:path w="13267" h="13118" extrusionOk="0">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5"/>
            <p:cNvSpPr/>
            <p:nvPr/>
          </p:nvSpPr>
          <p:spPr>
            <a:xfrm>
              <a:off x="3516562" y="3033523"/>
              <a:ext cx="217446" cy="210304"/>
            </a:xfrm>
            <a:custGeom>
              <a:avLst/>
              <a:gdLst/>
              <a:ahLst/>
              <a:cxnLst/>
              <a:rect l="l" t="t" r="r" b="b"/>
              <a:pathLst>
                <a:path w="14523" h="14046" extrusionOk="0">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5"/>
            <p:cNvSpPr/>
            <p:nvPr/>
          </p:nvSpPr>
          <p:spPr>
            <a:xfrm>
              <a:off x="3524033" y="3056041"/>
              <a:ext cx="202413" cy="188100"/>
            </a:xfrm>
            <a:custGeom>
              <a:avLst/>
              <a:gdLst/>
              <a:ahLst/>
              <a:cxnLst/>
              <a:rect l="l" t="t" r="r" b="b"/>
              <a:pathLst>
                <a:path w="13519" h="12563" extrusionOk="0">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5"/>
            <p:cNvSpPr/>
            <p:nvPr/>
          </p:nvSpPr>
          <p:spPr>
            <a:xfrm>
              <a:off x="3556389" y="3171360"/>
              <a:ext cx="39108" cy="35620"/>
            </a:xfrm>
            <a:custGeom>
              <a:avLst/>
              <a:gdLst/>
              <a:ahLst/>
              <a:cxnLst/>
              <a:rect l="l" t="t" r="r" b="b"/>
              <a:pathLst>
                <a:path w="2612" h="2379" extrusionOk="0">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5"/>
            <p:cNvSpPr/>
            <p:nvPr/>
          </p:nvSpPr>
          <p:spPr>
            <a:xfrm>
              <a:off x="3573413" y="3180268"/>
              <a:ext cx="22084" cy="21920"/>
            </a:xfrm>
            <a:custGeom>
              <a:avLst/>
              <a:gdLst/>
              <a:ahLst/>
              <a:cxnLst/>
              <a:rect l="l" t="t" r="r" b="b"/>
              <a:pathLst>
                <a:path w="1475" h="1464" extrusionOk="0">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5"/>
            <p:cNvSpPr/>
            <p:nvPr/>
          </p:nvSpPr>
          <p:spPr>
            <a:xfrm>
              <a:off x="3510094" y="2969111"/>
              <a:ext cx="174534" cy="41549"/>
            </a:xfrm>
            <a:custGeom>
              <a:avLst/>
              <a:gdLst/>
              <a:ahLst/>
              <a:cxnLst/>
              <a:rect l="l" t="t" r="r" b="b"/>
              <a:pathLst>
                <a:path w="11657" h="2775" extrusionOk="0">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5"/>
            <p:cNvSpPr/>
            <p:nvPr/>
          </p:nvSpPr>
          <p:spPr>
            <a:xfrm>
              <a:off x="3529948" y="2930572"/>
              <a:ext cx="133270" cy="33928"/>
            </a:xfrm>
            <a:custGeom>
              <a:avLst/>
              <a:gdLst/>
              <a:ahLst/>
              <a:cxnLst/>
              <a:rect l="l" t="t" r="r" b="b"/>
              <a:pathLst>
                <a:path w="8901" h="2266" extrusionOk="0">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5"/>
            <p:cNvSpPr/>
            <p:nvPr/>
          </p:nvSpPr>
          <p:spPr>
            <a:xfrm>
              <a:off x="3753292" y="3083980"/>
              <a:ext cx="52793" cy="168875"/>
            </a:xfrm>
            <a:custGeom>
              <a:avLst/>
              <a:gdLst/>
              <a:ahLst/>
              <a:cxnLst/>
              <a:rect l="l" t="t" r="r" b="b"/>
              <a:pathLst>
                <a:path w="3526" h="11279" extrusionOk="0">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5"/>
            <p:cNvSpPr/>
            <p:nvPr/>
          </p:nvSpPr>
          <p:spPr>
            <a:xfrm>
              <a:off x="3799243" y="3105481"/>
              <a:ext cx="43046" cy="127700"/>
            </a:xfrm>
            <a:custGeom>
              <a:avLst/>
              <a:gdLst/>
              <a:ahLst/>
              <a:cxnLst/>
              <a:rect l="l" t="t" r="r" b="b"/>
              <a:pathLst>
                <a:path w="2875" h="8529" extrusionOk="0">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76" name="Google Shape;7376;p65"/>
          <p:cNvSpPr/>
          <p:nvPr/>
        </p:nvSpPr>
        <p:spPr>
          <a:xfrm>
            <a:off x="2513884" y="1812081"/>
            <a:ext cx="32745" cy="26456"/>
          </a:xfrm>
          <a:custGeom>
            <a:avLst/>
            <a:gdLst/>
            <a:ahLst/>
            <a:cxnLst/>
            <a:rect l="l" t="t" r="r" b="b"/>
            <a:pathLst>
              <a:path w="2187" h="1767" extrusionOk="0">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77" name="Google Shape;7377;p65"/>
          <p:cNvGrpSpPr/>
          <p:nvPr/>
        </p:nvGrpSpPr>
        <p:grpSpPr>
          <a:xfrm>
            <a:off x="2163842" y="1506972"/>
            <a:ext cx="382787" cy="331566"/>
            <a:chOff x="2163842" y="1506972"/>
            <a:chExt cx="382787" cy="331566"/>
          </a:xfrm>
        </p:grpSpPr>
        <p:sp>
          <p:nvSpPr>
            <p:cNvPr id="7378" name="Google Shape;7378;p65"/>
            <p:cNvSpPr/>
            <p:nvPr/>
          </p:nvSpPr>
          <p:spPr>
            <a:xfrm>
              <a:off x="2247253" y="1506972"/>
              <a:ext cx="214152" cy="101768"/>
            </a:xfrm>
            <a:custGeom>
              <a:avLst/>
              <a:gdLst/>
              <a:ahLst/>
              <a:cxnLst/>
              <a:rect l="l" t="t" r="r" b="b"/>
              <a:pathLst>
                <a:path w="14303" h="6797" extrusionOk="0">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5"/>
            <p:cNvSpPr/>
            <p:nvPr/>
          </p:nvSpPr>
          <p:spPr>
            <a:xfrm>
              <a:off x="2163842" y="1812081"/>
              <a:ext cx="382787" cy="26456"/>
            </a:xfrm>
            <a:custGeom>
              <a:avLst/>
              <a:gdLst/>
              <a:ahLst/>
              <a:cxnLst/>
              <a:rect l="l" t="t" r="r" b="b"/>
              <a:pathLst>
                <a:path w="25566" h="1767" extrusionOk="0">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5"/>
            <p:cNvSpPr/>
            <p:nvPr/>
          </p:nvSpPr>
          <p:spPr>
            <a:xfrm>
              <a:off x="2178634" y="1592030"/>
              <a:ext cx="353201" cy="220066"/>
            </a:xfrm>
            <a:custGeom>
              <a:avLst/>
              <a:gdLst/>
              <a:ahLst/>
              <a:cxnLst/>
              <a:rect l="l" t="t" r="r" b="b"/>
              <a:pathLst>
                <a:path w="23590" h="14698" extrusionOk="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5"/>
            <p:cNvSpPr/>
            <p:nvPr/>
          </p:nvSpPr>
          <p:spPr>
            <a:xfrm>
              <a:off x="2178634" y="1592030"/>
              <a:ext cx="353201" cy="220066"/>
            </a:xfrm>
            <a:custGeom>
              <a:avLst/>
              <a:gdLst/>
              <a:ahLst/>
              <a:cxnLst/>
              <a:rect l="l" t="t" r="r" b="b"/>
              <a:pathLst>
                <a:path w="23590" h="14698" extrusionOk="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5"/>
            <p:cNvSpPr/>
            <p:nvPr/>
          </p:nvSpPr>
          <p:spPr>
            <a:xfrm>
              <a:off x="2201602" y="1615013"/>
              <a:ext cx="307251" cy="174100"/>
            </a:xfrm>
            <a:custGeom>
              <a:avLst/>
              <a:gdLst/>
              <a:ahLst/>
              <a:cxnLst/>
              <a:rect l="l" t="t" r="r" b="b"/>
              <a:pathLst>
                <a:path w="20521" h="11628" extrusionOk="0">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5"/>
            <p:cNvSpPr/>
            <p:nvPr/>
          </p:nvSpPr>
          <p:spPr>
            <a:xfrm>
              <a:off x="2201932" y="1615013"/>
              <a:ext cx="306921" cy="173786"/>
            </a:xfrm>
            <a:custGeom>
              <a:avLst/>
              <a:gdLst/>
              <a:ahLst/>
              <a:cxnLst/>
              <a:rect l="l" t="t" r="r" b="b"/>
              <a:pathLst>
                <a:path w="20499" h="11607" extrusionOk="0">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5"/>
            <p:cNvSpPr/>
            <p:nvPr/>
          </p:nvSpPr>
          <p:spPr>
            <a:xfrm>
              <a:off x="2254500" y="1777450"/>
              <a:ext cx="76824" cy="34646"/>
            </a:xfrm>
            <a:custGeom>
              <a:avLst/>
              <a:gdLst/>
              <a:ahLst/>
              <a:cxnLst/>
              <a:rect l="l" t="t" r="r" b="b"/>
              <a:pathLst>
                <a:path w="5131" h="2314" extrusionOk="0">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5"/>
            <p:cNvSpPr/>
            <p:nvPr/>
          </p:nvSpPr>
          <p:spPr>
            <a:xfrm>
              <a:off x="2300765" y="1777450"/>
              <a:ext cx="30873" cy="34646"/>
            </a:xfrm>
            <a:custGeom>
              <a:avLst/>
              <a:gdLst/>
              <a:ahLst/>
              <a:cxnLst/>
              <a:rect l="l" t="t" r="r" b="b"/>
              <a:pathLst>
                <a:path w="2062" h="2314" extrusionOk="0">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5"/>
          <p:cNvGrpSpPr/>
          <p:nvPr/>
        </p:nvGrpSpPr>
        <p:grpSpPr>
          <a:xfrm>
            <a:off x="1738877" y="3349652"/>
            <a:ext cx="357918" cy="350536"/>
            <a:chOff x="1738877" y="3349652"/>
            <a:chExt cx="357918" cy="350536"/>
          </a:xfrm>
        </p:grpSpPr>
        <p:sp>
          <p:nvSpPr>
            <p:cNvPr id="7387" name="Google Shape;7387;p65"/>
            <p:cNvSpPr/>
            <p:nvPr/>
          </p:nvSpPr>
          <p:spPr>
            <a:xfrm>
              <a:off x="1814114" y="3407461"/>
              <a:ext cx="154516" cy="282965"/>
            </a:xfrm>
            <a:custGeom>
              <a:avLst/>
              <a:gdLst/>
              <a:ahLst/>
              <a:cxnLst/>
              <a:rect l="l" t="t" r="r" b="b"/>
              <a:pathLst>
                <a:path w="10320" h="18899" extrusionOk="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5"/>
            <p:cNvSpPr/>
            <p:nvPr/>
          </p:nvSpPr>
          <p:spPr>
            <a:xfrm>
              <a:off x="1813800" y="3521057"/>
              <a:ext cx="47538" cy="80402"/>
            </a:xfrm>
            <a:custGeom>
              <a:avLst/>
              <a:gdLst/>
              <a:ahLst/>
              <a:cxnLst/>
              <a:rect l="l" t="t" r="r" b="b"/>
              <a:pathLst>
                <a:path w="3175" h="5370" extrusionOk="0">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5"/>
            <p:cNvSpPr/>
            <p:nvPr/>
          </p:nvSpPr>
          <p:spPr>
            <a:xfrm>
              <a:off x="1900041" y="3407506"/>
              <a:ext cx="61402" cy="56896"/>
            </a:xfrm>
            <a:custGeom>
              <a:avLst/>
              <a:gdLst/>
              <a:ahLst/>
              <a:cxnLst/>
              <a:rect l="l" t="t" r="r" b="b"/>
              <a:pathLst>
                <a:path w="4101" h="3800" extrusionOk="0">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5"/>
            <p:cNvSpPr/>
            <p:nvPr/>
          </p:nvSpPr>
          <p:spPr>
            <a:xfrm>
              <a:off x="1738877" y="3658310"/>
              <a:ext cx="215320" cy="41878"/>
            </a:xfrm>
            <a:custGeom>
              <a:avLst/>
              <a:gdLst/>
              <a:ahLst/>
              <a:cxnLst/>
              <a:rect l="l" t="t" r="r" b="b"/>
              <a:pathLst>
                <a:path w="14381" h="2797" extrusionOk="0">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5"/>
            <p:cNvSpPr/>
            <p:nvPr/>
          </p:nvSpPr>
          <p:spPr>
            <a:xfrm>
              <a:off x="1901928" y="3658310"/>
              <a:ext cx="52269" cy="41878"/>
            </a:xfrm>
            <a:custGeom>
              <a:avLst/>
              <a:gdLst/>
              <a:ahLst/>
              <a:cxnLst/>
              <a:rect l="l" t="t" r="r" b="b"/>
              <a:pathLst>
                <a:path w="3491" h="2797" extrusionOk="0">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5"/>
            <p:cNvSpPr/>
            <p:nvPr/>
          </p:nvSpPr>
          <p:spPr>
            <a:xfrm>
              <a:off x="1781369" y="3503749"/>
              <a:ext cx="93818" cy="80402"/>
            </a:xfrm>
            <a:custGeom>
              <a:avLst/>
              <a:gdLst/>
              <a:ahLst/>
              <a:cxnLst/>
              <a:rect l="l" t="t" r="r" b="b"/>
              <a:pathLst>
                <a:path w="6266" h="5370" extrusionOk="0">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5"/>
            <p:cNvSpPr/>
            <p:nvPr/>
          </p:nvSpPr>
          <p:spPr>
            <a:xfrm>
              <a:off x="1829221" y="3503749"/>
              <a:ext cx="45966" cy="80283"/>
            </a:xfrm>
            <a:custGeom>
              <a:avLst/>
              <a:gdLst/>
              <a:ahLst/>
              <a:cxnLst/>
              <a:rect l="l" t="t" r="r" b="b"/>
              <a:pathLst>
                <a:path w="3070" h="5362" extrusionOk="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5"/>
            <p:cNvSpPr/>
            <p:nvPr/>
          </p:nvSpPr>
          <p:spPr>
            <a:xfrm>
              <a:off x="1813800" y="3528289"/>
              <a:ext cx="36832" cy="31337"/>
            </a:xfrm>
            <a:custGeom>
              <a:avLst/>
              <a:gdLst/>
              <a:ahLst/>
              <a:cxnLst/>
              <a:rect l="l" t="t" r="r" b="b"/>
              <a:pathLst>
                <a:path w="2460" h="2093" extrusionOk="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5"/>
            <p:cNvSpPr/>
            <p:nvPr/>
          </p:nvSpPr>
          <p:spPr>
            <a:xfrm>
              <a:off x="1881475" y="3351479"/>
              <a:ext cx="95075" cy="97186"/>
            </a:xfrm>
            <a:custGeom>
              <a:avLst/>
              <a:gdLst/>
              <a:ahLst/>
              <a:cxnLst/>
              <a:rect l="l" t="t" r="r" b="b"/>
              <a:pathLst>
                <a:path w="6350" h="6491" extrusionOk="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5"/>
            <p:cNvSpPr/>
            <p:nvPr/>
          </p:nvSpPr>
          <p:spPr>
            <a:xfrm>
              <a:off x="1914834" y="3370584"/>
              <a:ext cx="61717" cy="78082"/>
            </a:xfrm>
            <a:custGeom>
              <a:avLst/>
              <a:gdLst/>
              <a:ahLst/>
              <a:cxnLst/>
              <a:rect l="l" t="t" r="r" b="b"/>
              <a:pathLst>
                <a:path w="4122" h="5215" extrusionOk="0">
                  <a:moveTo>
                    <a:pt x="2755" y="1"/>
                  </a:moveTo>
                  <a:lnTo>
                    <a:pt x="1" y="4374"/>
                  </a:lnTo>
                  <a:lnTo>
                    <a:pt x="1346" y="5215"/>
                  </a:lnTo>
                  <a:lnTo>
                    <a:pt x="4122" y="821"/>
                  </a:lnTo>
                  <a:lnTo>
                    <a:pt x="2818"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5"/>
            <p:cNvSpPr/>
            <p:nvPr/>
          </p:nvSpPr>
          <p:spPr>
            <a:xfrm>
              <a:off x="1934987" y="3382861"/>
              <a:ext cx="140412" cy="147255"/>
            </a:xfrm>
            <a:custGeom>
              <a:avLst/>
              <a:gdLst/>
              <a:ahLst/>
              <a:cxnLst/>
              <a:rect l="l" t="t" r="r" b="b"/>
              <a:pathLst>
                <a:path w="9378" h="9835" extrusionOk="0">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5"/>
            <p:cNvSpPr/>
            <p:nvPr/>
          </p:nvSpPr>
          <p:spPr>
            <a:xfrm>
              <a:off x="1974020" y="3389165"/>
              <a:ext cx="101379" cy="140801"/>
            </a:xfrm>
            <a:custGeom>
              <a:avLst/>
              <a:gdLst/>
              <a:ahLst/>
              <a:cxnLst/>
              <a:rect l="l" t="t" r="r" b="b"/>
              <a:pathLst>
                <a:path w="6771" h="9404" extrusionOk="0">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5"/>
            <p:cNvSpPr/>
            <p:nvPr/>
          </p:nvSpPr>
          <p:spPr>
            <a:xfrm>
              <a:off x="2010538" y="3427884"/>
              <a:ext cx="86257" cy="88937"/>
            </a:xfrm>
            <a:custGeom>
              <a:avLst/>
              <a:gdLst/>
              <a:ahLst/>
              <a:cxnLst/>
              <a:rect l="l" t="t" r="r" b="b"/>
              <a:pathLst>
                <a:path w="5761" h="5940" extrusionOk="0">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5"/>
            <p:cNvSpPr/>
            <p:nvPr/>
          </p:nvSpPr>
          <p:spPr>
            <a:xfrm>
              <a:off x="2020929" y="3432600"/>
              <a:ext cx="75866" cy="84370"/>
            </a:xfrm>
            <a:custGeom>
              <a:avLst/>
              <a:gdLst/>
              <a:ahLst/>
              <a:cxnLst/>
              <a:rect l="l" t="t" r="r" b="b"/>
              <a:pathLst>
                <a:path w="5067" h="5635" extrusionOk="0">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5"/>
            <p:cNvSpPr/>
            <p:nvPr/>
          </p:nvSpPr>
          <p:spPr>
            <a:xfrm>
              <a:off x="1861322" y="3349652"/>
              <a:ext cx="46924" cy="44873"/>
            </a:xfrm>
            <a:custGeom>
              <a:avLst/>
              <a:gdLst/>
              <a:ahLst/>
              <a:cxnLst/>
              <a:rect l="l" t="t" r="r" b="b"/>
              <a:pathLst>
                <a:path w="3134" h="2997" extrusionOk="0">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5"/>
            <p:cNvSpPr/>
            <p:nvPr/>
          </p:nvSpPr>
          <p:spPr>
            <a:xfrm>
              <a:off x="1877687" y="3358306"/>
              <a:ext cx="30559" cy="36218"/>
            </a:xfrm>
            <a:custGeom>
              <a:avLst/>
              <a:gdLst/>
              <a:ahLst/>
              <a:cxnLst/>
              <a:rect l="l" t="t" r="r" b="b"/>
              <a:pathLst>
                <a:path w="2041" h="2419" extrusionOk="0">
                  <a:moveTo>
                    <a:pt x="1136" y="1"/>
                  </a:moveTo>
                  <a:lnTo>
                    <a:pt x="1" y="1851"/>
                  </a:lnTo>
                  <a:lnTo>
                    <a:pt x="863" y="2419"/>
                  </a:lnTo>
                  <a:lnTo>
                    <a:pt x="2040" y="547"/>
                  </a:lnTo>
                  <a:lnTo>
                    <a:pt x="1136"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5"/>
            <p:cNvSpPr/>
            <p:nvPr/>
          </p:nvSpPr>
          <p:spPr>
            <a:xfrm>
              <a:off x="1872656" y="3625880"/>
              <a:ext cx="42193" cy="32430"/>
            </a:xfrm>
            <a:custGeom>
              <a:avLst/>
              <a:gdLst/>
              <a:ahLst/>
              <a:cxnLst/>
              <a:rect l="l" t="t" r="r" b="b"/>
              <a:pathLst>
                <a:path w="2818" h="2166" extrusionOk="0">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5"/>
            <p:cNvSpPr/>
            <p:nvPr/>
          </p:nvSpPr>
          <p:spPr>
            <a:xfrm>
              <a:off x="1885563" y="3625745"/>
              <a:ext cx="28972" cy="32565"/>
            </a:xfrm>
            <a:custGeom>
              <a:avLst/>
              <a:gdLst/>
              <a:ahLst/>
              <a:cxnLst/>
              <a:rect l="l" t="t" r="r" b="b"/>
              <a:pathLst>
                <a:path w="1935" h="2175" extrusionOk="0">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5" name="Google Shape;7405;p65"/>
          <p:cNvGrpSpPr/>
          <p:nvPr/>
        </p:nvGrpSpPr>
        <p:grpSpPr>
          <a:xfrm>
            <a:off x="1971819" y="4276854"/>
            <a:ext cx="383281" cy="333947"/>
            <a:chOff x="1971819" y="4276854"/>
            <a:chExt cx="383281" cy="333947"/>
          </a:xfrm>
        </p:grpSpPr>
        <p:sp>
          <p:nvSpPr>
            <p:cNvPr id="7406" name="Google Shape;7406;p65"/>
            <p:cNvSpPr/>
            <p:nvPr/>
          </p:nvSpPr>
          <p:spPr>
            <a:xfrm>
              <a:off x="1971819" y="4277094"/>
              <a:ext cx="383281" cy="333707"/>
            </a:xfrm>
            <a:custGeom>
              <a:avLst/>
              <a:gdLst/>
              <a:ahLst/>
              <a:cxnLst/>
              <a:rect l="l" t="t" r="r" b="b"/>
              <a:pathLst>
                <a:path w="25599" h="22288" extrusionOk="0">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5"/>
            <p:cNvSpPr/>
            <p:nvPr/>
          </p:nvSpPr>
          <p:spPr>
            <a:xfrm>
              <a:off x="2071910" y="4276854"/>
              <a:ext cx="281124" cy="183233"/>
            </a:xfrm>
            <a:custGeom>
              <a:avLst/>
              <a:gdLst/>
              <a:ahLst/>
              <a:cxnLst/>
              <a:rect l="l" t="t" r="r" b="b"/>
              <a:pathLst>
                <a:path w="18776" h="12238" extrusionOk="0">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5"/>
            <p:cNvSpPr/>
            <p:nvPr/>
          </p:nvSpPr>
          <p:spPr>
            <a:xfrm>
              <a:off x="2169187" y="4328644"/>
              <a:ext cx="141984" cy="106574"/>
            </a:xfrm>
            <a:custGeom>
              <a:avLst/>
              <a:gdLst/>
              <a:ahLst/>
              <a:cxnLst/>
              <a:rect l="l" t="t" r="r" b="b"/>
              <a:pathLst>
                <a:path w="9483" h="7118" extrusionOk="0">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5"/>
            <p:cNvSpPr/>
            <p:nvPr/>
          </p:nvSpPr>
          <p:spPr>
            <a:xfrm>
              <a:off x="2194685" y="4328959"/>
              <a:ext cx="103894" cy="98699"/>
            </a:xfrm>
            <a:custGeom>
              <a:avLst/>
              <a:gdLst/>
              <a:ahLst/>
              <a:cxnLst/>
              <a:rect l="l" t="t" r="r" b="b"/>
              <a:pathLst>
                <a:path w="6939" h="6592" extrusionOk="0">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5"/>
            <p:cNvSpPr/>
            <p:nvPr/>
          </p:nvSpPr>
          <p:spPr>
            <a:xfrm>
              <a:off x="2061849" y="4499810"/>
              <a:ext cx="81226" cy="60684"/>
            </a:xfrm>
            <a:custGeom>
              <a:avLst/>
              <a:gdLst/>
              <a:ahLst/>
              <a:cxnLst/>
              <a:rect l="l" t="t" r="r" b="b"/>
              <a:pathLst>
                <a:path w="5425" h="4053" extrusionOk="0">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5"/>
            <p:cNvSpPr/>
            <p:nvPr/>
          </p:nvSpPr>
          <p:spPr>
            <a:xfrm>
              <a:off x="2075384" y="4499600"/>
              <a:ext cx="62660" cy="57435"/>
            </a:xfrm>
            <a:custGeom>
              <a:avLst/>
              <a:gdLst/>
              <a:ahLst/>
              <a:cxnLst/>
              <a:rect l="l" t="t" r="r" b="b"/>
              <a:pathLst>
                <a:path w="4185" h="3836" extrusionOk="0">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5"/>
            <p:cNvSpPr/>
            <p:nvPr/>
          </p:nvSpPr>
          <p:spPr>
            <a:xfrm>
              <a:off x="2030047" y="4417027"/>
              <a:ext cx="81241" cy="60684"/>
            </a:xfrm>
            <a:custGeom>
              <a:avLst/>
              <a:gdLst/>
              <a:ahLst/>
              <a:cxnLst/>
              <a:rect l="l" t="t" r="r" b="b"/>
              <a:pathLst>
                <a:path w="5426" h="4053" extrusionOk="0">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5"/>
            <p:cNvSpPr/>
            <p:nvPr/>
          </p:nvSpPr>
          <p:spPr>
            <a:xfrm>
              <a:off x="2043897" y="4416937"/>
              <a:ext cx="62345" cy="57315"/>
            </a:xfrm>
            <a:custGeom>
              <a:avLst/>
              <a:gdLst/>
              <a:ahLst/>
              <a:cxnLst/>
              <a:rect l="l" t="t" r="r" b="b"/>
              <a:pathLst>
                <a:path w="4164" h="3828" extrusionOk="0">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5"/>
            <p:cNvSpPr/>
            <p:nvPr/>
          </p:nvSpPr>
          <p:spPr>
            <a:xfrm>
              <a:off x="2067194" y="4330845"/>
              <a:ext cx="80911" cy="60609"/>
            </a:xfrm>
            <a:custGeom>
              <a:avLst/>
              <a:gdLst/>
              <a:ahLst/>
              <a:cxnLst/>
              <a:rect l="l" t="t" r="r" b="b"/>
              <a:pathLst>
                <a:path w="5404" h="4048" extrusionOk="0">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5"/>
            <p:cNvSpPr/>
            <p:nvPr/>
          </p:nvSpPr>
          <p:spPr>
            <a:xfrm>
              <a:off x="2080415" y="4330845"/>
              <a:ext cx="62974" cy="57464"/>
            </a:xfrm>
            <a:custGeom>
              <a:avLst/>
              <a:gdLst/>
              <a:ahLst/>
              <a:cxnLst/>
              <a:rect l="l" t="t" r="r" b="b"/>
              <a:pathLst>
                <a:path w="4206" h="3838" extrusionOk="0">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16" name="Google Shape;7416;p65"/>
          <p:cNvGrpSpPr/>
          <p:nvPr/>
        </p:nvGrpSpPr>
        <p:grpSpPr>
          <a:xfrm>
            <a:off x="1825119" y="2885819"/>
            <a:ext cx="175987" cy="361391"/>
            <a:chOff x="1825119" y="2885819"/>
            <a:chExt cx="175987" cy="361391"/>
          </a:xfrm>
        </p:grpSpPr>
        <p:sp>
          <p:nvSpPr>
            <p:cNvPr id="7417" name="Google Shape;7417;p65"/>
            <p:cNvSpPr/>
            <p:nvPr/>
          </p:nvSpPr>
          <p:spPr>
            <a:xfrm>
              <a:off x="1825119" y="2885819"/>
              <a:ext cx="175987" cy="56356"/>
            </a:xfrm>
            <a:custGeom>
              <a:avLst/>
              <a:gdLst/>
              <a:ahLst/>
              <a:cxnLst/>
              <a:rect l="l" t="t" r="r" b="b"/>
              <a:pathLst>
                <a:path w="11754" h="3764" extrusionOk="0">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5"/>
            <p:cNvSpPr/>
            <p:nvPr/>
          </p:nvSpPr>
          <p:spPr>
            <a:xfrm>
              <a:off x="1951666" y="2886119"/>
              <a:ext cx="49439" cy="56371"/>
            </a:xfrm>
            <a:custGeom>
              <a:avLst/>
              <a:gdLst/>
              <a:ahLst/>
              <a:cxnLst/>
              <a:rect l="l" t="t" r="r" b="b"/>
              <a:pathLst>
                <a:path w="3302" h="3765" extrusionOk="0">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5"/>
            <p:cNvSpPr/>
            <p:nvPr/>
          </p:nvSpPr>
          <p:spPr>
            <a:xfrm>
              <a:off x="1853776" y="2942161"/>
              <a:ext cx="118058" cy="304735"/>
            </a:xfrm>
            <a:custGeom>
              <a:avLst/>
              <a:gdLst/>
              <a:ahLst/>
              <a:cxnLst/>
              <a:rect l="l" t="t" r="r" b="b"/>
              <a:pathLst>
                <a:path w="7885" h="20353" extrusionOk="0">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5"/>
            <p:cNvSpPr/>
            <p:nvPr/>
          </p:nvSpPr>
          <p:spPr>
            <a:xfrm>
              <a:off x="1853776" y="2942161"/>
              <a:ext cx="118058" cy="305050"/>
            </a:xfrm>
            <a:custGeom>
              <a:avLst/>
              <a:gdLst/>
              <a:ahLst/>
              <a:cxnLst/>
              <a:rect l="l" t="t" r="r" b="b"/>
              <a:pathLst>
                <a:path w="7885" h="20374" extrusionOk="0">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5"/>
            <p:cNvSpPr/>
            <p:nvPr/>
          </p:nvSpPr>
          <p:spPr>
            <a:xfrm>
              <a:off x="1933100" y="2963257"/>
              <a:ext cx="38419" cy="10705"/>
            </a:xfrm>
            <a:custGeom>
              <a:avLst/>
              <a:gdLst/>
              <a:ahLst/>
              <a:cxnLst/>
              <a:rect l="l" t="t" r="r" b="b"/>
              <a:pathLst>
                <a:path w="2566" h="715" extrusionOk="0">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5"/>
            <p:cNvSpPr/>
            <p:nvPr/>
          </p:nvSpPr>
          <p:spPr>
            <a:xfrm>
              <a:off x="1933100" y="300134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5"/>
            <p:cNvSpPr/>
            <p:nvPr/>
          </p:nvSpPr>
          <p:spPr>
            <a:xfrm>
              <a:off x="1933100" y="3039437"/>
              <a:ext cx="38419" cy="11020"/>
            </a:xfrm>
            <a:custGeom>
              <a:avLst/>
              <a:gdLst/>
              <a:ahLst/>
              <a:cxnLst/>
              <a:rect l="l" t="t" r="r" b="b"/>
              <a:pathLst>
                <a:path w="2566" h="736" extrusionOk="0">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5"/>
            <p:cNvSpPr/>
            <p:nvPr/>
          </p:nvSpPr>
          <p:spPr>
            <a:xfrm>
              <a:off x="1933100" y="3077527"/>
              <a:ext cx="38419" cy="11020"/>
            </a:xfrm>
            <a:custGeom>
              <a:avLst/>
              <a:gdLst/>
              <a:ahLst/>
              <a:cxnLst/>
              <a:rect l="l" t="t" r="r" b="b"/>
              <a:pathLst>
                <a:path w="2566" h="736" extrusionOk="0">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5"/>
            <p:cNvSpPr/>
            <p:nvPr/>
          </p:nvSpPr>
          <p:spPr>
            <a:xfrm>
              <a:off x="1933100" y="3115931"/>
              <a:ext cx="38419" cy="10705"/>
            </a:xfrm>
            <a:custGeom>
              <a:avLst/>
              <a:gdLst/>
              <a:ahLst/>
              <a:cxnLst/>
              <a:rect l="l" t="t" r="r" b="b"/>
              <a:pathLst>
                <a:path w="2566" h="715" extrusionOk="0">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5"/>
            <p:cNvSpPr/>
            <p:nvPr/>
          </p:nvSpPr>
          <p:spPr>
            <a:xfrm>
              <a:off x="1933100" y="3154007"/>
              <a:ext cx="38419" cy="10720"/>
            </a:xfrm>
            <a:custGeom>
              <a:avLst/>
              <a:gdLst/>
              <a:ahLst/>
              <a:cxnLst/>
              <a:rect l="l" t="t" r="r" b="b"/>
              <a:pathLst>
                <a:path w="2566" h="716" extrusionOk="0">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7" name="Google Shape;7427;p65"/>
          <p:cNvGrpSpPr/>
          <p:nvPr/>
        </p:nvGrpSpPr>
        <p:grpSpPr>
          <a:xfrm>
            <a:off x="3504824" y="3405844"/>
            <a:ext cx="369896" cy="226339"/>
            <a:chOff x="3504824" y="3405844"/>
            <a:chExt cx="369896" cy="226339"/>
          </a:xfrm>
        </p:grpSpPr>
        <p:sp>
          <p:nvSpPr>
            <p:cNvPr id="7428" name="Google Shape;7428;p65"/>
            <p:cNvSpPr/>
            <p:nvPr/>
          </p:nvSpPr>
          <p:spPr>
            <a:xfrm>
              <a:off x="3504824" y="3461871"/>
              <a:ext cx="369896" cy="141984"/>
            </a:xfrm>
            <a:custGeom>
              <a:avLst/>
              <a:gdLst/>
              <a:ahLst/>
              <a:cxnLst/>
              <a:rect l="l" t="t" r="r" b="b"/>
              <a:pathLst>
                <a:path w="24705" h="9483" extrusionOk="0">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5"/>
            <p:cNvSpPr/>
            <p:nvPr/>
          </p:nvSpPr>
          <p:spPr>
            <a:xfrm>
              <a:off x="3835357" y="3461557"/>
              <a:ext cx="39363" cy="142299"/>
            </a:xfrm>
            <a:custGeom>
              <a:avLst/>
              <a:gdLst/>
              <a:ahLst/>
              <a:cxnLst/>
              <a:rect l="l" t="t" r="r" b="b"/>
              <a:pathLst>
                <a:path w="2629" h="9504" extrusionOk="0">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5"/>
            <p:cNvSpPr/>
            <p:nvPr/>
          </p:nvSpPr>
          <p:spPr>
            <a:xfrm>
              <a:off x="3554877" y="3603840"/>
              <a:ext cx="73051" cy="28343"/>
            </a:xfrm>
            <a:custGeom>
              <a:avLst/>
              <a:gdLst/>
              <a:ahLst/>
              <a:cxnLst/>
              <a:rect l="l" t="t" r="r" b="b"/>
              <a:pathLst>
                <a:path w="4879" h="1893" extrusionOk="0">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5"/>
            <p:cNvSpPr/>
            <p:nvPr/>
          </p:nvSpPr>
          <p:spPr>
            <a:xfrm>
              <a:off x="3595797" y="3603840"/>
              <a:ext cx="32131" cy="28343"/>
            </a:xfrm>
            <a:custGeom>
              <a:avLst/>
              <a:gdLst/>
              <a:ahLst/>
              <a:cxnLst/>
              <a:rect l="l" t="t" r="r" b="b"/>
              <a:pathLst>
                <a:path w="2146" h="1893" extrusionOk="0">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5"/>
            <p:cNvSpPr/>
            <p:nvPr/>
          </p:nvSpPr>
          <p:spPr>
            <a:xfrm>
              <a:off x="3751930" y="3603840"/>
              <a:ext cx="73051" cy="28343"/>
            </a:xfrm>
            <a:custGeom>
              <a:avLst/>
              <a:gdLst/>
              <a:ahLst/>
              <a:cxnLst/>
              <a:rect l="l" t="t" r="r" b="b"/>
              <a:pathLst>
                <a:path w="4879" h="1893" extrusionOk="0">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5"/>
            <p:cNvSpPr/>
            <p:nvPr/>
          </p:nvSpPr>
          <p:spPr>
            <a:xfrm>
              <a:off x="3796638" y="3603840"/>
              <a:ext cx="28343" cy="28343"/>
            </a:xfrm>
            <a:custGeom>
              <a:avLst/>
              <a:gdLst/>
              <a:ahLst/>
              <a:cxnLst/>
              <a:rect l="l" t="t" r="r" b="b"/>
              <a:pathLst>
                <a:path w="1893" h="1893" extrusionOk="0">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5"/>
            <p:cNvSpPr/>
            <p:nvPr/>
          </p:nvSpPr>
          <p:spPr>
            <a:xfrm>
              <a:off x="3510813" y="3405844"/>
              <a:ext cx="184791" cy="158229"/>
            </a:xfrm>
            <a:custGeom>
              <a:avLst/>
              <a:gdLst/>
              <a:ahLst/>
              <a:cxnLst/>
              <a:rect l="l" t="t" r="r" b="b"/>
              <a:pathLst>
                <a:path w="12342" h="10568" extrusionOk="0">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5"/>
            <p:cNvSpPr/>
            <p:nvPr/>
          </p:nvSpPr>
          <p:spPr>
            <a:xfrm>
              <a:off x="3600528" y="3405844"/>
              <a:ext cx="99792" cy="158110"/>
            </a:xfrm>
            <a:custGeom>
              <a:avLst/>
              <a:gdLst/>
              <a:ahLst/>
              <a:cxnLst/>
              <a:rect l="l" t="t" r="r" b="b"/>
              <a:pathLst>
                <a:path w="6665" h="10560" extrusionOk="0">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5"/>
            <p:cNvSpPr/>
            <p:nvPr/>
          </p:nvSpPr>
          <p:spPr>
            <a:xfrm>
              <a:off x="3548274" y="3433543"/>
              <a:ext cx="119630" cy="102562"/>
            </a:xfrm>
            <a:custGeom>
              <a:avLst/>
              <a:gdLst/>
              <a:ahLst/>
              <a:cxnLst/>
              <a:rect l="l" t="t" r="r" b="b"/>
              <a:pathLst>
                <a:path w="7990" h="6850" extrusionOk="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5"/>
            <p:cNvSpPr/>
            <p:nvPr/>
          </p:nvSpPr>
          <p:spPr>
            <a:xfrm>
              <a:off x="3603987" y="3433543"/>
              <a:ext cx="65490" cy="102322"/>
            </a:xfrm>
            <a:custGeom>
              <a:avLst/>
              <a:gdLst/>
              <a:ahLst/>
              <a:cxnLst/>
              <a:rect l="l" t="t" r="r" b="b"/>
              <a:pathLst>
                <a:path w="4374" h="6834" extrusionOk="0">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5"/>
            <p:cNvSpPr/>
            <p:nvPr/>
          </p:nvSpPr>
          <p:spPr>
            <a:xfrm>
              <a:off x="3705979" y="3507208"/>
              <a:ext cx="59815" cy="50981"/>
            </a:xfrm>
            <a:custGeom>
              <a:avLst/>
              <a:gdLst/>
              <a:ahLst/>
              <a:cxnLst/>
              <a:rect l="l" t="t" r="r" b="b"/>
              <a:pathLst>
                <a:path w="3995" h="3405" extrusionOk="0">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5"/>
            <p:cNvSpPr/>
            <p:nvPr/>
          </p:nvSpPr>
          <p:spPr>
            <a:xfrm>
              <a:off x="3730849" y="3507208"/>
              <a:ext cx="37476" cy="50966"/>
            </a:xfrm>
            <a:custGeom>
              <a:avLst/>
              <a:gdLst/>
              <a:ahLst/>
              <a:cxnLst/>
              <a:rect l="l" t="t" r="r" b="b"/>
              <a:pathLst>
                <a:path w="2503" h="3404" extrusionOk="0">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5"/>
            <p:cNvSpPr/>
            <p:nvPr/>
          </p:nvSpPr>
          <p:spPr>
            <a:xfrm>
              <a:off x="3779943" y="3507208"/>
              <a:ext cx="59516" cy="50981"/>
            </a:xfrm>
            <a:custGeom>
              <a:avLst/>
              <a:gdLst/>
              <a:ahLst/>
              <a:cxnLst/>
              <a:rect l="l" t="t" r="r" b="b"/>
              <a:pathLst>
                <a:path w="3975" h="3405" extrusionOk="0">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5"/>
            <p:cNvSpPr/>
            <p:nvPr/>
          </p:nvSpPr>
          <p:spPr>
            <a:xfrm>
              <a:off x="3804498" y="3506893"/>
              <a:ext cx="37476" cy="51281"/>
            </a:xfrm>
            <a:custGeom>
              <a:avLst/>
              <a:gdLst/>
              <a:ahLst/>
              <a:cxnLst/>
              <a:rect l="l" t="t" r="r" b="b"/>
              <a:pathLst>
                <a:path w="2503" h="3425" extrusionOk="0">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5"/>
            <p:cNvSpPr/>
            <p:nvPr/>
          </p:nvSpPr>
          <p:spPr>
            <a:xfrm>
              <a:off x="3751930" y="3436059"/>
              <a:ext cx="65175" cy="25513"/>
            </a:xfrm>
            <a:custGeom>
              <a:avLst/>
              <a:gdLst/>
              <a:ahLst/>
              <a:cxnLst/>
              <a:rect l="l" t="t" r="r" b="b"/>
              <a:pathLst>
                <a:path w="4353" h="1704" extrusionOk="0">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5"/>
            <p:cNvSpPr/>
            <p:nvPr/>
          </p:nvSpPr>
          <p:spPr>
            <a:xfrm>
              <a:off x="3777428" y="3436059"/>
              <a:ext cx="39677" cy="25513"/>
            </a:xfrm>
            <a:custGeom>
              <a:avLst/>
              <a:gdLst/>
              <a:ahLst/>
              <a:cxnLst/>
              <a:rect l="l" t="t" r="r" b="b"/>
              <a:pathLst>
                <a:path w="2650" h="1704" extrusionOk="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4" name="Google Shape;7444;p65"/>
          <p:cNvGrpSpPr/>
          <p:nvPr/>
        </p:nvGrpSpPr>
        <p:grpSpPr>
          <a:xfrm>
            <a:off x="1295661" y="3819594"/>
            <a:ext cx="345640" cy="342900"/>
            <a:chOff x="1295661" y="3819594"/>
            <a:chExt cx="345640" cy="342900"/>
          </a:xfrm>
        </p:grpSpPr>
        <p:sp>
          <p:nvSpPr>
            <p:cNvPr id="7445" name="Google Shape;7445;p65"/>
            <p:cNvSpPr/>
            <p:nvPr/>
          </p:nvSpPr>
          <p:spPr>
            <a:xfrm>
              <a:off x="1465015" y="4073902"/>
              <a:ext cx="10391" cy="88233"/>
            </a:xfrm>
            <a:custGeom>
              <a:avLst/>
              <a:gdLst/>
              <a:ahLst/>
              <a:cxnLst/>
              <a:rect l="l" t="t" r="r" b="b"/>
              <a:pathLst>
                <a:path w="694" h="5893" extrusionOk="0">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5"/>
            <p:cNvSpPr/>
            <p:nvPr/>
          </p:nvSpPr>
          <p:spPr>
            <a:xfrm>
              <a:off x="1465015" y="4011961"/>
              <a:ext cx="10391" cy="60773"/>
            </a:xfrm>
            <a:custGeom>
              <a:avLst/>
              <a:gdLst/>
              <a:ahLst/>
              <a:cxnLst/>
              <a:rect l="l" t="t" r="r" b="b"/>
              <a:pathLst>
                <a:path w="694" h="4059" extrusionOk="0">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5"/>
            <p:cNvSpPr/>
            <p:nvPr/>
          </p:nvSpPr>
          <p:spPr>
            <a:xfrm>
              <a:off x="1497610" y="4073947"/>
              <a:ext cx="71434" cy="88547"/>
            </a:xfrm>
            <a:custGeom>
              <a:avLst/>
              <a:gdLst/>
              <a:ahLst/>
              <a:cxnLst/>
              <a:rect l="l" t="t" r="r" b="b"/>
              <a:pathLst>
                <a:path w="4771" h="5914" extrusionOk="0">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5"/>
            <p:cNvSpPr/>
            <p:nvPr/>
          </p:nvSpPr>
          <p:spPr>
            <a:xfrm>
              <a:off x="1372455" y="4073797"/>
              <a:ext cx="70341" cy="88428"/>
            </a:xfrm>
            <a:custGeom>
              <a:avLst/>
              <a:gdLst/>
              <a:ahLst/>
              <a:cxnLst/>
              <a:rect l="l" t="t" r="r" b="b"/>
              <a:pathLst>
                <a:path w="4698" h="5906" extrusionOk="0">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5"/>
            <p:cNvSpPr/>
            <p:nvPr/>
          </p:nvSpPr>
          <p:spPr>
            <a:xfrm>
              <a:off x="1431956" y="3957356"/>
              <a:ext cx="76509" cy="67376"/>
            </a:xfrm>
            <a:custGeom>
              <a:avLst/>
              <a:gdLst/>
              <a:ahLst/>
              <a:cxnLst/>
              <a:rect l="l" t="t" r="r" b="b"/>
              <a:pathLst>
                <a:path w="5110" h="4500" extrusionOk="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5"/>
            <p:cNvSpPr/>
            <p:nvPr/>
          </p:nvSpPr>
          <p:spPr>
            <a:xfrm>
              <a:off x="1359549" y="3850318"/>
              <a:ext cx="205572" cy="136639"/>
            </a:xfrm>
            <a:custGeom>
              <a:avLst/>
              <a:gdLst/>
              <a:ahLst/>
              <a:cxnLst/>
              <a:rect l="l" t="t" r="r" b="b"/>
              <a:pathLst>
                <a:path w="13730" h="9126" extrusionOk="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5"/>
            <p:cNvSpPr/>
            <p:nvPr/>
          </p:nvSpPr>
          <p:spPr>
            <a:xfrm>
              <a:off x="1359549" y="3850318"/>
              <a:ext cx="188893" cy="136639"/>
            </a:xfrm>
            <a:custGeom>
              <a:avLst/>
              <a:gdLst/>
              <a:ahLst/>
              <a:cxnLst/>
              <a:rect l="l" t="t" r="r" b="b"/>
              <a:pathLst>
                <a:path w="12616" h="9126" extrusionOk="0">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5"/>
            <p:cNvSpPr/>
            <p:nvPr/>
          </p:nvSpPr>
          <p:spPr>
            <a:xfrm>
              <a:off x="1323360" y="3819594"/>
              <a:ext cx="68005" cy="151507"/>
            </a:xfrm>
            <a:custGeom>
              <a:avLst/>
              <a:gdLst/>
              <a:ahLst/>
              <a:cxnLst/>
              <a:rect l="l" t="t" r="r" b="b"/>
              <a:pathLst>
                <a:path w="4542" h="10119" extrusionOk="0">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5"/>
            <p:cNvSpPr/>
            <p:nvPr/>
          </p:nvSpPr>
          <p:spPr>
            <a:xfrm>
              <a:off x="1324304" y="3819774"/>
              <a:ext cx="55099" cy="151132"/>
            </a:xfrm>
            <a:custGeom>
              <a:avLst/>
              <a:gdLst/>
              <a:ahLst/>
              <a:cxnLst/>
              <a:rect l="l" t="t" r="r" b="b"/>
              <a:pathLst>
                <a:path w="3680" h="10094" extrusionOk="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5"/>
            <p:cNvSpPr/>
            <p:nvPr/>
          </p:nvSpPr>
          <p:spPr>
            <a:xfrm>
              <a:off x="1295976" y="3845482"/>
              <a:ext cx="57929" cy="89850"/>
            </a:xfrm>
            <a:custGeom>
              <a:avLst/>
              <a:gdLst/>
              <a:ahLst/>
              <a:cxnLst/>
              <a:rect l="l" t="t" r="r" b="b"/>
              <a:pathLst>
                <a:path w="3869" h="6001" extrusionOk="0">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5"/>
            <p:cNvSpPr/>
            <p:nvPr/>
          </p:nvSpPr>
          <p:spPr>
            <a:xfrm>
              <a:off x="1295661" y="3845332"/>
              <a:ext cx="55728" cy="90000"/>
            </a:xfrm>
            <a:custGeom>
              <a:avLst/>
              <a:gdLst/>
              <a:ahLst/>
              <a:cxnLst/>
              <a:rect l="l" t="t" r="r" b="b"/>
              <a:pathLst>
                <a:path w="3722" h="6011" extrusionOk="0">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5"/>
            <p:cNvSpPr/>
            <p:nvPr/>
          </p:nvSpPr>
          <p:spPr>
            <a:xfrm>
              <a:off x="1549999" y="3927755"/>
              <a:ext cx="65175" cy="56057"/>
            </a:xfrm>
            <a:custGeom>
              <a:avLst/>
              <a:gdLst/>
              <a:ahLst/>
              <a:cxnLst/>
              <a:rect l="l" t="t" r="r" b="b"/>
              <a:pathLst>
                <a:path w="4353" h="3744" extrusionOk="0">
                  <a:moveTo>
                    <a:pt x="737" y="1"/>
                  </a:moveTo>
                  <a:lnTo>
                    <a:pt x="1" y="2776"/>
                  </a:lnTo>
                  <a:lnTo>
                    <a:pt x="3617" y="3743"/>
                  </a:lnTo>
                  <a:lnTo>
                    <a:pt x="4353" y="968"/>
                  </a:lnTo>
                  <a:lnTo>
                    <a:pt x="73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5"/>
            <p:cNvSpPr/>
            <p:nvPr/>
          </p:nvSpPr>
          <p:spPr>
            <a:xfrm>
              <a:off x="1549999" y="3927755"/>
              <a:ext cx="28972" cy="46295"/>
            </a:xfrm>
            <a:custGeom>
              <a:avLst/>
              <a:gdLst/>
              <a:ahLst/>
              <a:cxnLst/>
              <a:rect l="l" t="t" r="r" b="b"/>
              <a:pathLst>
                <a:path w="1935" h="3092" extrusionOk="0">
                  <a:moveTo>
                    <a:pt x="737" y="1"/>
                  </a:moveTo>
                  <a:lnTo>
                    <a:pt x="1" y="2776"/>
                  </a:lnTo>
                  <a:lnTo>
                    <a:pt x="1178" y="3091"/>
                  </a:lnTo>
                  <a:lnTo>
                    <a:pt x="1935" y="316"/>
                  </a:lnTo>
                  <a:lnTo>
                    <a:pt x="737"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5"/>
            <p:cNvSpPr/>
            <p:nvPr/>
          </p:nvSpPr>
          <p:spPr>
            <a:xfrm>
              <a:off x="1600995" y="3929477"/>
              <a:ext cx="40306" cy="73710"/>
            </a:xfrm>
            <a:custGeom>
              <a:avLst/>
              <a:gdLst/>
              <a:ahLst/>
              <a:cxnLst/>
              <a:rect l="l" t="t" r="r" b="b"/>
              <a:pathLst>
                <a:path w="2692" h="4923" extrusionOk="0">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5"/>
            <p:cNvSpPr/>
            <p:nvPr/>
          </p:nvSpPr>
          <p:spPr>
            <a:xfrm>
              <a:off x="1403942" y="4059663"/>
              <a:ext cx="132537" cy="23926"/>
            </a:xfrm>
            <a:custGeom>
              <a:avLst/>
              <a:gdLst/>
              <a:ahLst/>
              <a:cxnLst/>
              <a:rect l="l" t="t" r="r" b="b"/>
              <a:pathLst>
                <a:path w="8852" h="1598" extrusionOk="0">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5"/>
            <p:cNvSpPr/>
            <p:nvPr/>
          </p:nvSpPr>
          <p:spPr>
            <a:xfrm>
              <a:off x="1403942" y="4059663"/>
              <a:ext cx="33688" cy="24240"/>
            </a:xfrm>
            <a:custGeom>
              <a:avLst/>
              <a:gdLst/>
              <a:ahLst/>
              <a:cxnLst/>
              <a:rect l="l" t="t" r="r" b="b"/>
              <a:pathLst>
                <a:path w="2250" h="1619" extrusionOk="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2" name="Google Shape;7462;p65"/>
          <p:cNvGrpSpPr/>
          <p:nvPr/>
        </p:nvGrpSpPr>
        <p:grpSpPr>
          <a:xfrm>
            <a:off x="3486572" y="2433470"/>
            <a:ext cx="379328" cy="281738"/>
            <a:chOff x="3486572" y="2433470"/>
            <a:chExt cx="379328" cy="281738"/>
          </a:xfrm>
        </p:grpSpPr>
        <p:sp>
          <p:nvSpPr>
            <p:cNvPr id="7463" name="Google Shape;7463;p65"/>
            <p:cNvSpPr/>
            <p:nvPr/>
          </p:nvSpPr>
          <p:spPr>
            <a:xfrm>
              <a:off x="3549217" y="2556544"/>
              <a:ext cx="253724" cy="139858"/>
            </a:xfrm>
            <a:custGeom>
              <a:avLst/>
              <a:gdLst/>
              <a:ahLst/>
              <a:cxnLst/>
              <a:rect l="l" t="t" r="r" b="b"/>
              <a:pathLst>
                <a:path w="16946" h="9341" extrusionOk="0">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5"/>
            <p:cNvSpPr/>
            <p:nvPr/>
          </p:nvSpPr>
          <p:spPr>
            <a:xfrm>
              <a:off x="3549532" y="2556544"/>
              <a:ext cx="62016" cy="129392"/>
            </a:xfrm>
            <a:custGeom>
              <a:avLst/>
              <a:gdLst/>
              <a:ahLst/>
              <a:cxnLst/>
              <a:rect l="l" t="t" r="r" b="b"/>
              <a:pathLst>
                <a:path w="4142" h="8642" extrusionOk="0">
                  <a:moveTo>
                    <a:pt x="0" y="1"/>
                  </a:moveTo>
                  <a:lnTo>
                    <a:pt x="0" y="6371"/>
                  </a:lnTo>
                  <a:cubicBezTo>
                    <a:pt x="1241" y="7359"/>
                    <a:pt x="2649" y="8137"/>
                    <a:pt x="4142" y="8642"/>
                  </a:cubicBezTo>
                  <a:lnTo>
                    <a:pt x="414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5"/>
            <p:cNvSpPr/>
            <p:nvPr/>
          </p:nvSpPr>
          <p:spPr>
            <a:xfrm>
              <a:off x="3746734" y="2570079"/>
              <a:ext cx="12921" cy="113342"/>
            </a:xfrm>
            <a:custGeom>
              <a:avLst/>
              <a:gdLst/>
              <a:ahLst/>
              <a:cxnLst/>
              <a:rect l="l" t="t" r="r" b="b"/>
              <a:pathLst>
                <a:path w="863" h="7570" extrusionOk="0">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5"/>
            <p:cNvSpPr/>
            <p:nvPr/>
          </p:nvSpPr>
          <p:spPr>
            <a:xfrm>
              <a:off x="3549532" y="2556544"/>
              <a:ext cx="253410" cy="56057"/>
            </a:xfrm>
            <a:custGeom>
              <a:avLst/>
              <a:gdLst/>
              <a:ahLst/>
              <a:cxnLst/>
              <a:rect l="l" t="t" r="r" b="b"/>
              <a:pathLst>
                <a:path w="16925" h="3744" extrusionOk="0">
                  <a:moveTo>
                    <a:pt x="0" y="1"/>
                  </a:moveTo>
                  <a:lnTo>
                    <a:pt x="0" y="526"/>
                  </a:lnTo>
                  <a:lnTo>
                    <a:pt x="8452" y="3743"/>
                  </a:lnTo>
                  <a:lnTo>
                    <a:pt x="16925" y="526"/>
                  </a:lnTo>
                  <a:lnTo>
                    <a:pt x="1692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5"/>
            <p:cNvSpPr/>
            <p:nvPr/>
          </p:nvSpPr>
          <p:spPr>
            <a:xfrm>
              <a:off x="3486572" y="2433470"/>
              <a:ext cx="379328" cy="171255"/>
            </a:xfrm>
            <a:custGeom>
              <a:avLst/>
              <a:gdLst/>
              <a:ahLst/>
              <a:cxnLst/>
              <a:rect l="l" t="t" r="r" b="b"/>
              <a:pathLst>
                <a:path w="25335" h="11438" extrusionOk="0">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5"/>
            <p:cNvSpPr/>
            <p:nvPr/>
          </p:nvSpPr>
          <p:spPr>
            <a:xfrm>
              <a:off x="3486572" y="2505862"/>
              <a:ext cx="189507" cy="98863"/>
            </a:xfrm>
            <a:custGeom>
              <a:avLst/>
              <a:gdLst/>
              <a:ahLst/>
              <a:cxnLst/>
              <a:rect l="l" t="t" r="r" b="b"/>
              <a:pathLst>
                <a:path w="12657" h="6603" extrusionOk="0">
                  <a:moveTo>
                    <a:pt x="0" y="1"/>
                  </a:moveTo>
                  <a:lnTo>
                    <a:pt x="0" y="1788"/>
                  </a:lnTo>
                  <a:lnTo>
                    <a:pt x="12657" y="6602"/>
                  </a:lnTo>
                  <a:lnTo>
                    <a:pt x="12657" y="4836"/>
                  </a:lnTo>
                  <a:lnTo>
                    <a:pt x="0"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5"/>
            <p:cNvSpPr/>
            <p:nvPr/>
          </p:nvSpPr>
          <p:spPr>
            <a:xfrm>
              <a:off x="3667994" y="2491294"/>
              <a:ext cx="111650" cy="223914"/>
            </a:xfrm>
            <a:custGeom>
              <a:avLst/>
              <a:gdLst/>
              <a:ahLst/>
              <a:cxnLst/>
              <a:rect l="l" t="t" r="r" b="b"/>
              <a:pathLst>
                <a:path w="7457" h="14955" extrusionOk="0">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70" name="Google Shape;7470;p65"/>
          <p:cNvSpPr/>
          <p:nvPr/>
        </p:nvSpPr>
        <p:spPr>
          <a:xfrm>
            <a:off x="3751930" y="2709533"/>
            <a:ext cx="38105" cy="32535"/>
          </a:xfrm>
          <a:custGeom>
            <a:avLst/>
            <a:gdLst/>
            <a:ahLst/>
            <a:cxnLst/>
            <a:rect l="l" t="t" r="r" b="b"/>
            <a:pathLst>
              <a:path w="2545" h="2173" extrusionOk="0">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71" name="Google Shape;7471;p65"/>
          <p:cNvGrpSpPr/>
          <p:nvPr/>
        </p:nvGrpSpPr>
        <p:grpSpPr>
          <a:xfrm>
            <a:off x="3997149" y="3329634"/>
            <a:ext cx="270733" cy="355762"/>
            <a:chOff x="3997149" y="3329634"/>
            <a:chExt cx="270733" cy="355762"/>
          </a:xfrm>
        </p:grpSpPr>
        <p:sp>
          <p:nvSpPr>
            <p:cNvPr id="7472" name="Google Shape;7472;p65"/>
            <p:cNvSpPr/>
            <p:nvPr/>
          </p:nvSpPr>
          <p:spPr>
            <a:xfrm>
              <a:off x="4161787" y="3488627"/>
              <a:ext cx="32430" cy="32445"/>
            </a:xfrm>
            <a:custGeom>
              <a:avLst/>
              <a:gdLst/>
              <a:ahLst/>
              <a:cxnLst/>
              <a:rect l="l" t="t" r="r" b="b"/>
              <a:pathLst>
                <a:path w="2166" h="2167" extrusionOk="0">
                  <a:moveTo>
                    <a:pt x="0" y="1"/>
                  </a:moveTo>
                  <a:lnTo>
                    <a:pt x="0" y="2166"/>
                  </a:lnTo>
                  <a:lnTo>
                    <a:pt x="2166" y="2166"/>
                  </a:lnTo>
                  <a:lnTo>
                    <a:pt x="1346"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5"/>
            <p:cNvSpPr/>
            <p:nvPr/>
          </p:nvSpPr>
          <p:spPr>
            <a:xfrm>
              <a:off x="4181925" y="3488627"/>
              <a:ext cx="20168" cy="55114"/>
            </a:xfrm>
            <a:custGeom>
              <a:avLst/>
              <a:gdLst/>
              <a:ahLst/>
              <a:cxnLst/>
              <a:rect l="l" t="t" r="r" b="b"/>
              <a:pathLst>
                <a:path w="1347" h="3681" extrusionOk="0">
                  <a:moveTo>
                    <a:pt x="1" y="1"/>
                  </a:moveTo>
                  <a:lnTo>
                    <a:pt x="1" y="3680"/>
                  </a:lnTo>
                  <a:lnTo>
                    <a:pt x="1347" y="3680"/>
                  </a:lnTo>
                  <a:lnTo>
                    <a:pt x="1347"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5"/>
            <p:cNvSpPr/>
            <p:nvPr/>
          </p:nvSpPr>
          <p:spPr>
            <a:xfrm>
              <a:off x="4181925" y="3488627"/>
              <a:ext cx="20168" cy="17338"/>
            </a:xfrm>
            <a:custGeom>
              <a:avLst/>
              <a:gdLst/>
              <a:ahLst/>
              <a:cxnLst/>
              <a:rect l="l" t="t" r="r" b="b"/>
              <a:pathLst>
                <a:path w="1347" h="1158" extrusionOk="0">
                  <a:moveTo>
                    <a:pt x="1" y="1"/>
                  </a:moveTo>
                  <a:lnTo>
                    <a:pt x="1" y="1157"/>
                  </a:lnTo>
                  <a:lnTo>
                    <a:pt x="1347" y="1157"/>
                  </a:lnTo>
                  <a:lnTo>
                    <a:pt x="1347"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5"/>
            <p:cNvSpPr/>
            <p:nvPr/>
          </p:nvSpPr>
          <p:spPr>
            <a:xfrm>
              <a:off x="4181925" y="3488627"/>
              <a:ext cx="7576" cy="55114"/>
            </a:xfrm>
            <a:custGeom>
              <a:avLst/>
              <a:gdLst/>
              <a:ahLst/>
              <a:cxnLst/>
              <a:rect l="l" t="t" r="r" b="b"/>
              <a:pathLst>
                <a:path w="506" h="3681" extrusionOk="0">
                  <a:moveTo>
                    <a:pt x="1" y="1"/>
                  </a:moveTo>
                  <a:lnTo>
                    <a:pt x="1" y="3680"/>
                  </a:lnTo>
                  <a:lnTo>
                    <a:pt x="506" y="3680"/>
                  </a:lnTo>
                  <a:lnTo>
                    <a:pt x="506"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5"/>
            <p:cNvSpPr/>
            <p:nvPr/>
          </p:nvSpPr>
          <p:spPr>
            <a:xfrm>
              <a:off x="4161787" y="3493673"/>
              <a:ext cx="20153" cy="8819"/>
            </a:xfrm>
            <a:custGeom>
              <a:avLst/>
              <a:gdLst/>
              <a:ahLst/>
              <a:cxnLst/>
              <a:rect l="l" t="t" r="r" b="b"/>
              <a:pathLst>
                <a:path w="1346" h="589" extrusionOk="0">
                  <a:moveTo>
                    <a:pt x="0" y="0"/>
                  </a:moveTo>
                  <a:lnTo>
                    <a:pt x="0" y="589"/>
                  </a:lnTo>
                  <a:lnTo>
                    <a:pt x="1346" y="589"/>
                  </a:lnTo>
                  <a:lnTo>
                    <a:pt x="134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5"/>
            <p:cNvSpPr/>
            <p:nvPr/>
          </p:nvSpPr>
          <p:spPr>
            <a:xfrm>
              <a:off x="4161787" y="3493673"/>
              <a:ext cx="7576" cy="27400"/>
            </a:xfrm>
            <a:custGeom>
              <a:avLst/>
              <a:gdLst/>
              <a:ahLst/>
              <a:cxnLst/>
              <a:rect l="l" t="t" r="r" b="b"/>
              <a:pathLst>
                <a:path w="506" h="1830" extrusionOk="0">
                  <a:moveTo>
                    <a:pt x="0" y="0"/>
                  </a:moveTo>
                  <a:lnTo>
                    <a:pt x="0" y="1829"/>
                  </a:lnTo>
                  <a:lnTo>
                    <a:pt x="505" y="1829"/>
                  </a:lnTo>
                  <a:lnTo>
                    <a:pt x="5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5"/>
            <p:cNvSpPr/>
            <p:nvPr/>
          </p:nvSpPr>
          <p:spPr>
            <a:xfrm>
              <a:off x="4163988" y="3331550"/>
              <a:ext cx="35904" cy="33389"/>
            </a:xfrm>
            <a:custGeom>
              <a:avLst/>
              <a:gdLst/>
              <a:ahLst/>
              <a:cxnLst/>
              <a:rect l="l" t="t" r="r" b="b"/>
              <a:pathLst>
                <a:path w="2398" h="2230" extrusionOk="0">
                  <a:moveTo>
                    <a:pt x="1" y="1"/>
                  </a:moveTo>
                  <a:lnTo>
                    <a:pt x="1" y="2229"/>
                  </a:lnTo>
                  <a:lnTo>
                    <a:pt x="2397" y="2229"/>
                  </a:lnTo>
                  <a:lnTo>
                    <a:pt x="2397"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5"/>
            <p:cNvSpPr/>
            <p:nvPr/>
          </p:nvSpPr>
          <p:spPr>
            <a:xfrm>
              <a:off x="4163988" y="3331550"/>
              <a:ext cx="13550" cy="33389"/>
            </a:xfrm>
            <a:custGeom>
              <a:avLst/>
              <a:gdLst/>
              <a:ahLst/>
              <a:cxnLst/>
              <a:rect l="l" t="t" r="r" b="b"/>
              <a:pathLst>
                <a:path w="905" h="2230" extrusionOk="0">
                  <a:moveTo>
                    <a:pt x="1" y="1"/>
                  </a:moveTo>
                  <a:lnTo>
                    <a:pt x="1" y="2229"/>
                  </a:lnTo>
                  <a:lnTo>
                    <a:pt x="905" y="2229"/>
                  </a:lnTo>
                  <a:lnTo>
                    <a:pt x="90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5"/>
            <p:cNvSpPr/>
            <p:nvPr/>
          </p:nvSpPr>
          <p:spPr>
            <a:xfrm>
              <a:off x="3997149" y="3374342"/>
              <a:ext cx="180074" cy="268577"/>
            </a:xfrm>
            <a:custGeom>
              <a:avLst/>
              <a:gdLst/>
              <a:ahLst/>
              <a:cxnLst/>
              <a:rect l="l" t="t" r="r" b="b"/>
              <a:pathLst>
                <a:path w="12027" h="17938" extrusionOk="0">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5"/>
            <p:cNvSpPr/>
            <p:nvPr/>
          </p:nvSpPr>
          <p:spPr>
            <a:xfrm>
              <a:off x="4133459" y="3631539"/>
              <a:ext cx="52269" cy="42207"/>
            </a:xfrm>
            <a:custGeom>
              <a:avLst/>
              <a:gdLst/>
              <a:ahLst/>
              <a:cxnLst/>
              <a:rect l="l" t="t" r="r" b="b"/>
              <a:pathLst>
                <a:path w="3491" h="2819" extrusionOk="0">
                  <a:moveTo>
                    <a:pt x="0" y="1"/>
                  </a:moveTo>
                  <a:lnTo>
                    <a:pt x="0" y="2818"/>
                  </a:lnTo>
                  <a:lnTo>
                    <a:pt x="3490" y="2818"/>
                  </a:lnTo>
                  <a:lnTo>
                    <a:pt x="349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5"/>
            <p:cNvSpPr/>
            <p:nvPr/>
          </p:nvSpPr>
          <p:spPr>
            <a:xfrm>
              <a:off x="4152339" y="3354219"/>
              <a:ext cx="59201" cy="141355"/>
            </a:xfrm>
            <a:custGeom>
              <a:avLst/>
              <a:gdLst/>
              <a:ahLst/>
              <a:cxnLst/>
              <a:rect l="l" t="t" r="r" b="b"/>
              <a:pathLst>
                <a:path w="3954" h="9441" extrusionOk="0">
                  <a:moveTo>
                    <a:pt x="1" y="0"/>
                  </a:moveTo>
                  <a:lnTo>
                    <a:pt x="1" y="9440"/>
                  </a:lnTo>
                  <a:lnTo>
                    <a:pt x="3953" y="9440"/>
                  </a:lnTo>
                  <a:lnTo>
                    <a:pt x="3953"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5"/>
            <p:cNvSpPr/>
            <p:nvPr/>
          </p:nvSpPr>
          <p:spPr>
            <a:xfrm>
              <a:off x="4152339" y="3354219"/>
              <a:ext cx="21111" cy="141355"/>
            </a:xfrm>
            <a:custGeom>
              <a:avLst/>
              <a:gdLst/>
              <a:ahLst/>
              <a:cxnLst/>
              <a:rect l="l" t="t" r="r" b="b"/>
              <a:pathLst>
                <a:path w="1410" h="9441" extrusionOk="0">
                  <a:moveTo>
                    <a:pt x="1" y="0"/>
                  </a:moveTo>
                  <a:lnTo>
                    <a:pt x="1" y="9440"/>
                  </a:lnTo>
                  <a:lnTo>
                    <a:pt x="1409" y="9440"/>
                  </a:lnTo>
                  <a:lnTo>
                    <a:pt x="1409"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5"/>
            <p:cNvSpPr/>
            <p:nvPr/>
          </p:nvSpPr>
          <p:spPr>
            <a:xfrm>
              <a:off x="4133459" y="3577713"/>
              <a:ext cx="99477" cy="36533"/>
            </a:xfrm>
            <a:custGeom>
              <a:avLst/>
              <a:gdLst/>
              <a:ahLst/>
              <a:cxnLst/>
              <a:rect l="l" t="t" r="r" b="b"/>
              <a:pathLst>
                <a:path w="6644" h="2440" extrusionOk="0">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5"/>
            <p:cNvSpPr/>
            <p:nvPr/>
          </p:nvSpPr>
          <p:spPr>
            <a:xfrm>
              <a:off x="4133459" y="3577713"/>
              <a:ext cx="97276" cy="19225"/>
            </a:xfrm>
            <a:custGeom>
              <a:avLst/>
              <a:gdLst/>
              <a:ahLst/>
              <a:cxnLst/>
              <a:rect l="l" t="t" r="r" b="b"/>
              <a:pathLst>
                <a:path w="6497" h="1284" extrusionOk="0">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5"/>
            <p:cNvSpPr/>
            <p:nvPr/>
          </p:nvSpPr>
          <p:spPr>
            <a:xfrm>
              <a:off x="4133459" y="3614231"/>
              <a:ext cx="73979" cy="28657"/>
            </a:xfrm>
            <a:custGeom>
              <a:avLst/>
              <a:gdLst/>
              <a:ahLst/>
              <a:cxnLst/>
              <a:rect l="l" t="t" r="r" b="b"/>
              <a:pathLst>
                <a:path w="4941" h="1914" extrusionOk="0">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5"/>
            <p:cNvSpPr/>
            <p:nvPr/>
          </p:nvSpPr>
          <p:spPr>
            <a:xfrm>
              <a:off x="4145736" y="3329664"/>
              <a:ext cx="71149" cy="11035"/>
            </a:xfrm>
            <a:custGeom>
              <a:avLst/>
              <a:gdLst/>
              <a:ahLst/>
              <a:cxnLst/>
              <a:rect l="l" t="t" r="r" b="b"/>
              <a:pathLst>
                <a:path w="4752" h="737" extrusionOk="0">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5"/>
            <p:cNvSpPr/>
            <p:nvPr/>
          </p:nvSpPr>
          <p:spPr>
            <a:xfrm>
              <a:off x="4161667" y="3329634"/>
              <a:ext cx="55219" cy="11080"/>
            </a:xfrm>
            <a:custGeom>
              <a:avLst/>
              <a:gdLst/>
              <a:ahLst/>
              <a:cxnLst/>
              <a:rect l="l" t="t" r="r" b="b"/>
              <a:pathLst>
                <a:path w="3688" h="740" extrusionOk="0">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5"/>
            <p:cNvSpPr/>
            <p:nvPr/>
          </p:nvSpPr>
          <p:spPr>
            <a:xfrm>
              <a:off x="4043744" y="3662712"/>
              <a:ext cx="224138" cy="22683"/>
            </a:xfrm>
            <a:custGeom>
              <a:avLst/>
              <a:gdLst/>
              <a:ahLst/>
              <a:cxnLst/>
              <a:rect l="l" t="t" r="r" b="b"/>
              <a:pathLst>
                <a:path w="14970" h="1515" extrusionOk="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5"/>
            <p:cNvSpPr/>
            <p:nvPr/>
          </p:nvSpPr>
          <p:spPr>
            <a:xfrm>
              <a:off x="4084035" y="3662712"/>
              <a:ext cx="183847" cy="22683"/>
            </a:xfrm>
            <a:custGeom>
              <a:avLst/>
              <a:gdLst/>
              <a:ahLst/>
              <a:cxnLst/>
              <a:rect l="l" t="t" r="r" b="b"/>
              <a:pathLst>
                <a:path w="12279" h="1515" extrusionOk="0">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5"/>
            <p:cNvSpPr/>
            <p:nvPr/>
          </p:nvSpPr>
          <p:spPr>
            <a:xfrm>
              <a:off x="4105131" y="3396396"/>
              <a:ext cx="30544" cy="25917"/>
            </a:xfrm>
            <a:custGeom>
              <a:avLst/>
              <a:gdLst/>
              <a:ahLst/>
              <a:cxnLst/>
              <a:rect l="l" t="t" r="r" b="b"/>
              <a:pathLst>
                <a:path w="2040" h="1731" extrusionOk="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5"/>
            <p:cNvSpPr/>
            <p:nvPr/>
          </p:nvSpPr>
          <p:spPr>
            <a:xfrm>
              <a:off x="4087179" y="3593135"/>
              <a:ext cx="30559" cy="25917"/>
            </a:xfrm>
            <a:custGeom>
              <a:avLst/>
              <a:gdLst/>
              <a:ahLst/>
              <a:cxnLst/>
              <a:rect l="l" t="t" r="r" b="b"/>
              <a:pathLst>
                <a:path w="2041" h="1731" extrusionOk="0">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65"/>
          <p:cNvGrpSpPr/>
          <p:nvPr/>
        </p:nvGrpSpPr>
        <p:grpSpPr>
          <a:xfrm>
            <a:off x="3954343" y="2899354"/>
            <a:ext cx="345655" cy="343529"/>
            <a:chOff x="3954343" y="2899354"/>
            <a:chExt cx="345655" cy="343529"/>
          </a:xfrm>
        </p:grpSpPr>
        <p:sp>
          <p:nvSpPr>
            <p:cNvPr id="7494" name="Google Shape;7494;p65"/>
            <p:cNvSpPr/>
            <p:nvPr/>
          </p:nvSpPr>
          <p:spPr>
            <a:xfrm>
              <a:off x="3954343" y="2899354"/>
              <a:ext cx="345655" cy="343529"/>
            </a:xfrm>
            <a:custGeom>
              <a:avLst/>
              <a:gdLst/>
              <a:ahLst/>
              <a:cxnLst/>
              <a:rect l="l" t="t" r="r" b="b"/>
              <a:pathLst>
                <a:path w="23086" h="22944" extrusionOk="0">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5"/>
            <p:cNvSpPr/>
            <p:nvPr/>
          </p:nvSpPr>
          <p:spPr>
            <a:xfrm>
              <a:off x="4210897" y="2911946"/>
              <a:ext cx="33434" cy="31502"/>
            </a:xfrm>
            <a:custGeom>
              <a:avLst/>
              <a:gdLst/>
              <a:ahLst/>
              <a:cxnLst/>
              <a:rect l="l" t="t" r="r" b="b"/>
              <a:pathLst>
                <a:path w="2233" h="2104" extrusionOk="0">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5"/>
            <p:cNvSpPr/>
            <p:nvPr/>
          </p:nvSpPr>
          <p:spPr>
            <a:xfrm>
              <a:off x="4186656" y="2936501"/>
              <a:ext cx="27834" cy="25049"/>
            </a:xfrm>
            <a:custGeom>
              <a:avLst/>
              <a:gdLst/>
              <a:ahLst/>
              <a:cxnLst/>
              <a:rect l="l" t="t" r="r" b="b"/>
              <a:pathLst>
                <a:path w="1859" h="1673" extrusionOk="0">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5"/>
            <p:cNvSpPr/>
            <p:nvPr/>
          </p:nvSpPr>
          <p:spPr>
            <a:xfrm>
              <a:off x="4162101" y="2960727"/>
              <a:ext cx="26501" cy="24600"/>
            </a:xfrm>
            <a:custGeom>
              <a:avLst/>
              <a:gdLst/>
              <a:ahLst/>
              <a:cxnLst/>
              <a:rect l="l" t="t" r="r" b="b"/>
              <a:pathLst>
                <a:path w="1770" h="1643" extrusionOk="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5"/>
            <p:cNvSpPr/>
            <p:nvPr/>
          </p:nvSpPr>
          <p:spPr>
            <a:xfrm>
              <a:off x="4137861" y="2985281"/>
              <a:ext cx="27834" cy="25064"/>
            </a:xfrm>
            <a:custGeom>
              <a:avLst/>
              <a:gdLst/>
              <a:ahLst/>
              <a:cxnLst/>
              <a:rect l="l" t="t" r="r" b="b"/>
              <a:pathLst>
                <a:path w="1859" h="1674" extrusionOk="0">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5"/>
            <p:cNvSpPr/>
            <p:nvPr/>
          </p:nvSpPr>
          <p:spPr>
            <a:xfrm>
              <a:off x="4113306" y="3009522"/>
              <a:ext cx="33434" cy="31517"/>
            </a:xfrm>
            <a:custGeom>
              <a:avLst/>
              <a:gdLst/>
              <a:ahLst/>
              <a:cxnLst/>
              <a:rect l="l" t="t" r="r" b="b"/>
              <a:pathLst>
                <a:path w="2233" h="2105" extrusionOk="0">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5"/>
            <p:cNvSpPr/>
            <p:nvPr/>
          </p:nvSpPr>
          <p:spPr>
            <a:xfrm>
              <a:off x="4089066" y="3034077"/>
              <a:ext cx="27504" cy="25184"/>
            </a:xfrm>
            <a:custGeom>
              <a:avLst/>
              <a:gdLst/>
              <a:ahLst/>
              <a:cxnLst/>
              <a:rect l="l" t="t" r="r" b="b"/>
              <a:pathLst>
                <a:path w="1837" h="1682" extrusionOk="0">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5"/>
            <p:cNvSpPr/>
            <p:nvPr/>
          </p:nvSpPr>
          <p:spPr>
            <a:xfrm>
              <a:off x="4064511" y="3058317"/>
              <a:ext cx="26516" cy="24585"/>
            </a:xfrm>
            <a:custGeom>
              <a:avLst/>
              <a:gdLst/>
              <a:ahLst/>
              <a:cxnLst/>
              <a:rect l="l" t="t" r="r" b="b"/>
              <a:pathLst>
                <a:path w="1771" h="1642" extrusionOk="0">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5"/>
            <p:cNvSpPr/>
            <p:nvPr/>
          </p:nvSpPr>
          <p:spPr>
            <a:xfrm>
              <a:off x="4040285" y="3082872"/>
              <a:ext cx="27729" cy="25184"/>
            </a:xfrm>
            <a:custGeom>
              <a:avLst/>
              <a:gdLst/>
              <a:ahLst/>
              <a:cxnLst/>
              <a:rect l="l" t="t" r="r" b="b"/>
              <a:pathLst>
                <a:path w="1852" h="1682" extrusionOk="0">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5"/>
            <p:cNvSpPr/>
            <p:nvPr/>
          </p:nvSpPr>
          <p:spPr>
            <a:xfrm>
              <a:off x="4015730" y="3107113"/>
              <a:ext cx="34751" cy="32281"/>
            </a:xfrm>
            <a:custGeom>
              <a:avLst/>
              <a:gdLst/>
              <a:ahLst/>
              <a:cxnLst/>
              <a:rect l="l" t="t" r="r" b="b"/>
              <a:pathLst>
                <a:path w="2321" h="2156" extrusionOk="0">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5"/>
            <p:cNvSpPr/>
            <p:nvPr/>
          </p:nvSpPr>
          <p:spPr>
            <a:xfrm>
              <a:off x="3991490" y="3131668"/>
              <a:ext cx="27789" cy="25318"/>
            </a:xfrm>
            <a:custGeom>
              <a:avLst/>
              <a:gdLst/>
              <a:ahLst/>
              <a:cxnLst/>
              <a:rect l="l" t="t" r="r" b="b"/>
              <a:pathLst>
                <a:path w="1856" h="1691" extrusionOk="0">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5"/>
            <p:cNvSpPr/>
            <p:nvPr/>
          </p:nvSpPr>
          <p:spPr>
            <a:xfrm>
              <a:off x="3966935" y="3155908"/>
              <a:ext cx="27834" cy="25348"/>
            </a:xfrm>
            <a:custGeom>
              <a:avLst/>
              <a:gdLst/>
              <a:ahLst/>
              <a:cxnLst/>
              <a:rect l="l" t="t" r="r" b="b"/>
              <a:pathLst>
                <a:path w="1859" h="1693" extrusionOk="0">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65"/>
          <p:cNvGrpSpPr/>
          <p:nvPr/>
        </p:nvGrpSpPr>
        <p:grpSpPr>
          <a:xfrm>
            <a:off x="2166043" y="3351344"/>
            <a:ext cx="369566" cy="349803"/>
            <a:chOff x="2166043" y="3351344"/>
            <a:chExt cx="369566" cy="349803"/>
          </a:xfrm>
        </p:grpSpPr>
        <p:sp>
          <p:nvSpPr>
            <p:cNvPr id="7507" name="Google Shape;7507;p65"/>
            <p:cNvSpPr/>
            <p:nvPr/>
          </p:nvSpPr>
          <p:spPr>
            <a:xfrm>
              <a:off x="2166357" y="3351344"/>
              <a:ext cx="369252" cy="349803"/>
            </a:xfrm>
            <a:custGeom>
              <a:avLst/>
              <a:gdLst/>
              <a:ahLst/>
              <a:cxnLst/>
              <a:rect l="l" t="t" r="r" b="b"/>
              <a:pathLst>
                <a:path w="24662" h="23363" extrusionOk="0">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5"/>
            <p:cNvSpPr/>
            <p:nvPr/>
          </p:nvSpPr>
          <p:spPr>
            <a:xfrm>
              <a:off x="2166043" y="3351344"/>
              <a:ext cx="353516" cy="335624"/>
            </a:xfrm>
            <a:custGeom>
              <a:avLst/>
              <a:gdLst/>
              <a:ahLst/>
              <a:cxnLst/>
              <a:rect l="l" t="t" r="r" b="b"/>
              <a:pathLst>
                <a:path w="23611" h="22416" extrusionOk="0">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5"/>
            <p:cNvSpPr/>
            <p:nvPr/>
          </p:nvSpPr>
          <p:spPr>
            <a:xfrm>
              <a:off x="2373487" y="3352332"/>
              <a:ext cx="159292" cy="158978"/>
            </a:xfrm>
            <a:custGeom>
              <a:avLst/>
              <a:gdLst/>
              <a:ahLst/>
              <a:cxnLst/>
              <a:rect l="l" t="t" r="r" b="b"/>
              <a:pathLst>
                <a:path w="10639" h="10618" extrusionOk="0">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5"/>
            <p:cNvSpPr/>
            <p:nvPr/>
          </p:nvSpPr>
          <p:spPr>
            <a:xfrm>
              <a:off x="2373487" y="3352332"/>
              <a:ext cx="71149" cy="45337"/>
            </a:xfrm>
            <a:custGeom>
              <a:avLst/>
              <a:gdLst/>
              <a:ahLst/>
              <a:cxnLst/>
              <a:rect l="l" t="t" r="r" b="b"/>
              <a:pathLst>
                <a:path w="4752" h="3028" extrusionOk="0">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5"/>
            <p:cNvSpPr/>
            <p:nvPr/>
          </p:nvSpPr>
          <p:spPr>
            <a:xfrm>
              <a:off x="2275596" y="3447587"/>
              <a:ext cx="166195" cy="157032"/>
            </a:xfrm>
            <a:custGeom>
              <a:avLst/>
              <a:gdLst/>
              <a:ahLst/>
              <a:cxnLst/>
              <a:rect l="l" t="t" r="r" b="b"/>
              <a:pathLst>
                <a:path w="11100" h="10488" extrusionOk="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5"/>
            <p:cNvSpPr/>
            <p:nvPr/>
          </p:nvSpPr>
          <p:spPr>
            <a:xfrm>
              <a:off x="2284191" y="3555853"/>
              <a:ext cx="46774" cy="42657"/>
            </a:xfrm>
            <a:custGeom>
              <a:avLst/>
              <a:gdLst/>
              <a:ahLst/>
              <a:cxnLst/>
              <a:rect l="l" t="t" r="r" b="b"/>
              <a:pathLst>
                <a:path w="3124" h="2849" extrusionOk="0">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5"/>
            <p:cNvSpPr/>
            <p:nvPr/>
          </p:nvSpPr>
          <p:spPr>
            <a:xfrm>
              <a:off x="2317235" y="3521342"/>
              <a:ext cx="47418" cy="43166"/>
            </a:xfrm>
            <a:custGeom>
              <a:avLst/>
              <a:gdLst/>
              <a:ahLst/>
              <a:cxnLst/>
              <a:rect l="l" t="t" r="r" b="b"/>
              <a:pathLst>
                <a:path w="3167" h="2883" extrusionOk="0">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5"/>
            <p:cNvSpPr/>
            <p:nvPr/>
          </p:nvSpPr>
          <p:spPr>
            <a:xfrm>
              <a:off x="2352121" y="3487863"/>
              <a:ext cx="46475" cy="42657"/>
            </a:xfrm>
            <a:custGeom>
              <a:avLst/>
              <a:gdLst/>
              <a:ahLst/>
              <a:cxnLst/>
              <a:rect l="l" t="t" r="r" b="b"/>
              <a:pathLst>
                <a:path w="3104" h="2849" extrusionOk="0">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5"/>
            <p:cNvSpPr/>
            <p:nvPr/>
          </p:nvSpPr>
          <p:spPr>
            <a:xfrm>
              <a:off x="2386108" y="3453861"/>
              <a:ext cx="46475" cy="42732"/>
            </a:xfrm>
            <a:custGeom>
              <a:avLst/>
              <a:gdLst/>
              <a:ahLst/>
              <a:cxnLst/>
              <a:rect l="l" t="t" r="r" b="b"/>
              <a:pathLst>
                <a:path w="3104" h="2854" extrusionOk="0">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6" name="Google Shape;7516;p65"/>
          <p:cNvGrpSpPr/>
          <p:nvPr/>
        </p:nvGrpSpPr>
        <p:grpSpPr>
          <a:xfrm>
            <a:off x="2619649" y="3352332"/>
            <a:ext cx="365793" cy="329275"/>
            <a:chOff x="2619649" y="3352332"/>
            <a:chExt cx="365793" cy="329275"/>
          </a:xfrm>
        </p:grpSpPr>
        <p:sp>
          <p:nvSpPr>
            <p:cNvPr id="7517" name="Google Shape;7517;p65"/>
            <p:cNvSpPr/>
            <p:nvPr/>
          </p:nvSpPr>
          <p:spPr>
            <a:xfrm>
              <a:off x="2707164" y="3352332"/>
              <a:ext cx="190765" cy="72437"/>
            </a:xfrm>
            <a:custGeom>
              <a:avLst/>
              <a:gdLst/>
              <a:ahLst/>
              <a:cxnLst/>
              <a:rect l="l" t="t" r="r" b="b"/>
              <a:pathLst>
                <a:path w="12741" h="4838" extrusionOk="0">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5"/>
            <p:cNvSpPr/>
            <p:nvPr/>
          </p:nvSpPr>
          <p:spPr>
            <a:xfrm>
              <a:off x="2743038" y="3358306"/>
              <a:ext cx="118687" cy="29301"/>
            </a:xfrm>
            <a:custGeom>
              <a:avLst/>
              <a:gdLst/>
              <a:ahLst/>
              <a:cxnLst/>
              <a:rect l="l" t="t" r="r" b="b"/>
              <a:pathLst>
                <a:path w="7927" h="1957" extrusionOk="0">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5"/>
            <p:cNvSpPr/>
            <p:nvPr/>
          </p:nvSpPr>
          <p:spPr>
            <a:xfrm>
              <a:off x="2632556" y="3552530"/>
              <a:ext cx="339666" cy="129078"/>
            </a:xfrm>
            <a:custGeom>
              <a:avLst/>
              <a:gdLst/>
              <a:ahLst/>
              <a:cxnLst/>
              <a:rect l="l" t="t" r="r" b="b"/>
              <a:pathLst>
                <a:path w="22686" h="8621" extrusionOk="0">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5"/>
            <p:cNvSpPr/>
            <p:nvPr/>
          </p:nvSpPr>
          <p:spPr>
            <a:xfrm>
              <a:off x="2632556" y="3552530"/>
              <a:ext cx="48810" cy="129078"/>
            </a:xfrm>
            <a:custGeom>
              <a:avLst/>
              <a:gdLst/>
              <a:ahLst/>
              <a:cxnLst/>
              <a:rect l="l" t="t" r="r" b="b"/>
              <a:pathLst>
                <a:path w="3260" h="8621" extrusionOk="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5"/>
            <p:cNvSpPr/>
            <p:nvPr/>
          </p:nvSpPr>
          <p:spPr>
            <a:xfrm>
              <a:off x="2632870" y="3552530"/>
              <a:ext cx="339352" cy="69907"/>
            </a:xfrm>
            <a:custGeom>
              <a:avLst/>
              <a:gdLst/>
              <a:ahLst/>
              <a:cxnLst/>
              <a:rect l="l" t="t" r="r" b="b"/>
              <a:pathLst>
                <a:path w="22665" h="4669" extrusionOk="0">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5"/>
            <p:cNvSpPr/>
            <p:nvPr/>
          </p:nvSpPr>
          <p:spPr>
            <a:xfrm>
              <a:off x="2619649" y="3415606"/>
              <a:ext cx="365793" cy="177544"/>
            </a:xfrm>
            <a:custGeom>
              <a:avLst/>
              <a:gdLst/>
              <a:ahLst/>
              <a:cxnLst/>
              <a:rect l="l" t="t" r="r" b="b"/>
              <a:pathLst>
                <a:path w="24431" h="11858" extrusionOk="0">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5"/>
            <p:cNvSpPr/>
            <p:nvPr/>
          </p:nvSpPr>
          <p:spPr>
            <a:xfrm>
              <a:off x="2619649" y="3415591"/>
              <a:ext cx="48167" cy="140113"/>
            </a:xfrm>
            <a:custGeom>
              <a:avLst/>
              <a:gdLst/>
              <a:ahLst/>
              <a:cxnLst/>
              <a:rect l="l" t="t" r="r" b="b"/>
              <a:pathLst>
                <a:path w="3217" h="9358" extrusionOk="0">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5"/>
            <p:cNvSpPr/>
            <p:nvPr/>
          </p:nvSpPr>
          <p:spPr>
            <a:xfrm>
              <a:off x="2726358" y="3508151"/>
              <a:ext cx="152061" cy="81540"/>
            </a:xfrm>
            <a:custGeom>
              <a:avLst/>
              <a:gdLst/>
              <a:ahLst/>
              <a:cxnLst/>
              <a:rect l="l" t="t" r="r" b="b"/>
              <a:pathLst>
                <a:path w="10156" h="5446" extrusionOk="0">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5"/>
            <p:cNvSpPr/>
            <p:nvPr/>
          </p:nvSpPr>
          <p:spPr>
            <a:xfrm>
              <a:off x="2770108" y="3553473"/>
              <a:ext cx="64861" cy="80926"/>
            </a:xfrm>
            <a:custGeom>
              <a:avLst/>
              <a:gdLst/>
              <a:ahLst/>
              <a:cxnLst/>
              <a:rect l="l" t="t" r="r" b="b"/>
              <a:pathLst>
                <a:path w="4332" h="5405" extrusionOk="0">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5"/>
            <p:cNvSpPr/>
            <p:nvPr/>
          </p:nvSpPr>
          <p:spPr>
            <a:xfrm>
              <a:off x="2787431" y="3572368"/>
              <a:ext cx="29915" cy="42821"/>
            </a:xfrm>
            <a:custGeom>
              <a:avLst/>
              <a:gdLst/>
              <a:ahLst/>
              <a:cxnLst/>
              <a:rect l="l" t="t" r="r" b="b"/>
              <a:pathLst>
                <a:path w="1998" h="2860" extrusionOk="0">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7" name="Google Shape;7527;p65"/>
          <p:cNvGrpSpPr/>
          <p:nvPr/>
        </p:nvGrpSpPr>
        <p:grpSpPr>
          <a:xfrm>
            <a:off x="1293760" y="1498228"/>
            <a:ext cx="340624" cy="351944"/>
            <a:chOff x="1293760" y="1498228"/>
            <a:chExt cx="340624" cy="351944"/>
          </a:xfrm>
        </p:grpSpPr>
        <p:sp>
          <p:nvSpPr>
            <p:cNvPr id="7528" name="Google Shape;7528;p65"/>
            <p:cNvSpPr/>
            <p:nvPr/>
          </p:nvSpPr>
          <p:spPr>
            <a:xfrm>
              <a:off x="1331535" y="1498228"/>
              <a:ext cx="265388" cy="71164"/>
            </a:xfrm>
            <a:custGeom>
              <a:avLst/>
              <a:gdLst/>
              <a:ahLst/>
              <a:cxnLst/>
              <a:rect l="l" t="t" r="r" b="b"/>
              <a:pathLst>
                <a:path w="17725" h="4753" extrusionOk="0">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5"/>
            <p:cNvSpPr/>
            <p:nvPr/>
          </p:nvSpPr>
          <p:spPr>
            <a:xfrm>
              <a:off x="1337839" y="1585353"/>
              <a:ext cx="69263" cy="67212"/>
            </a:xfrm>
            <a:custGeom>
              <a:avLst/>
              <a:gdLst/>
              <a:ahLst/>
              <a:cxnLst/>
              <a:rect l="l" t="t" r="r" b="b"/>
              <a:pathLst>
                <a:path w="4626" h="4489" extrusionOk="0">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5"/>
            <p:cNvSpPr/>
            <p:nvPr/>
          </p:nvSpPr>
          <p:spPr>
            <a:xfrm>
              <a:off x="1521042" y="1585353"/>
              <a:ext cx="69577" cy="67212"/>
            </a:xfrm>
            <a:custGeom>
              <a:avLst/>
              <a:gdLst/>
              <a:ahLst/>
              <a:cxnLst/>
              <a:rect l="l" t="t" r="r" b="b"/>
              <a:pathLst>
                <a:path w="4647" h="4489" extrusionOk="0">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5"/>
            <p:cNvSpPr/>
            <p:nvPr/>
          </p:nvSpPr>
          <p:spPr>
            <a:xfrm>
              <a:off x="1349173" y="1766505"/>
              <a:ext cx="87514" cy="83666"/>
            </a:xfrm>
            <a:custGeom>
              <a:avLst/>
              <a:gdLst/>
              <a:ahLst/>
              <a:cxnLst/>
              <a:rect l="l" t="t" r="r" b="b"/>
              <a:pathLst>
                <a:path w="5845" h="5588" extrusionOk="0">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5"/>
            <p:cNvSpPr/>
            <p:nvPr/>
          </p:nvSpPr>
          <p:spPr>
            <a:xfrm>
              <a:off x="1491457" y="1766505"/>
              <a:ext cx="87829" cy="83666"/>
            </a:xfrm>
            <a:custGeom>
              <a:avLst/>
              <a:gdLst/>
              <a:ahLst/>
              <a:cxnLst/>
              <a:rect l="l" t="t" r="r" b="b"/>
              <a:pathLst>
                <a:path w="5866" h="5588" extrusionOk="0">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5"/>
            <p:cNvSpPr/>
            <p:nvPr/>
          </p:nvSpPr>
          <p:spPr>
            <a:xfrm>
              <a:off x="1342870" y="1588257"/>
              <a:ext cx="242405" cy="242405"/>
            </a:xfrm>
            <a:custGeom>
              <a:avLst/>
              <a:gdLst/>
              <a:ahLst/>
              <a:cxnLst/>
              <a:rect l="l" t="t" r="r" b="b"/>
              <a:pathLst>
                <a:path w="16190" h="16190" extrusionOk="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5"/>
            <p:cNvSpPr/>
            <p:nvPr/>
          </p:nvSpPr>
          <p:spPr>
            <a:xfrm>
              <a:off x="1364205" y="1611420"/>
              <a:ext cx="208792" cy="196334"/>
            </a:xfrm>
            <a:custGeom>
              <a:avLst/>
              <a:gdLst/>
              <a:ahLst/>
              <a:cxnLst/>
              <a:rect l="l" t="t" r="r" b="b"/>
              <a:pathLst>
                <a:path w="13945" h="13113" extrusionOk="0">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5"/>
            <p:cNvSpPr/>
            <p:nvPr/>
          </p:nvSpPr>
          <p:spPr>
            <a:xfrm>
              <a:off x="1402370" y="1612812"/>
              <a:ext cx="187620" cy="192981"/>
            </a:xfrm>
            <a:custGeom>
              <a:avLst/>
              <a:gdLst/>
              <a:ahLst/>
              <a:cxnLst/>
              <a:rect l="l" t="t" r="r" b="b"/>
              <a:pathLst>
                <a:path w="12531" h="12889" extrusionOk="0">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5"/>
            <p:cNvSpPr/>
            <p:nvPr/>
          </p:nvSpPr>
          <p:spPr>
            <a:xfrm>
              <a:off x="1449893" y="1635795"/>
              <a:ext cx="26456" cy="94447"/>
            </a:xfrm>
            <a:custGeom>
              <a:avLst/>
              <a:gdLst/>
              <a:ahLst/>
              <a:cxnLst/>
              <a:rect l="l" t="t" r="r" b="b"/>
              <a:pathLst>
                <a:path w="1767" h="6308" extrusionOk="0">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5"/>
            <p:cNvSpPr/>
            <p:nvPr/>
          </p:nvSpPr>
          <p:spPr>
            <a:xfrm>
              <a:off x="1448635" y="1704414"/>
              <a:ext cx="65175" cy="62660"/>
            </a:xfrm>
            <a:custGeom>
              <a:avLst/>
              <a:gdLst/>
              <a:ahLst/>
              <a:cxnLst/>
              <a:rect l="l" t="t" r="r" b="b"/>
              <a:pathLst>
                <a:path w="4353" h="4185" extrusionOk="0">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5"/>
            <p:cNvSpPr/>
            <p:nvPr/>
          </p:nvSpPr>
          <p:spPr>
            <a:xfrm>
              <a:off x="1293760" y="1542382"/>
              <a:ext cx="95405" cy="89655"/>
            </a:xfrm>
            <a:custGeom>
              <a:avLst/>
              <a:gdLst/>
              <a:ahLst/>
              <a:cxnLst/>
              <a:rect l="l" t="t" r="r" b="b"/>
              <a:pathLst>
                <a:path w="6372" h="5988" extrusionOk="0">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5"/>
            <p:cNvSpPr/>
            <p:nvPr/>
          </p:nvSpPr>
          <p:spPr>
            <a:xfrm>
              <a:off x="1309511" y="1542382"/>
              <a:ext cx="77453" cy="61552"/>
            </a:xfrm>
            <a:custGeom>
              <a:avLst/>
              <a:gdLst/>
              <a:ahLst/>
              <a:cxnLst/>
              <a:rect l="l" t="t" r="r" b="b"/>
              <a:pathLst>
                <a:path w="5173" h="4111" extrusionOk="0">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5"/>
            <p:cNvSpPr/>
            <p:nvPr/>
          </p:nvSpPr>
          <p:spPr>
            <a:xfrm>
              <a:off x="1538350" y="1542546"/>
              <a:ext cx="96034" cy="89551"/>
            </a:xfrm>
            <a:custGeom>
              <a:avLst/>
              <a:gdLst/>
              <a:ahLst/>
              <a:cxnLst/>
              <a:rect l="l" t="t" r="r" b="b"/>
              <a:pathLst>
                <a:path w="6414" h="5981" extrusionOk="0">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5"/>
            <p:cNvSpPr/>
            <p:nvPr/>
          </p:nvSpPr>
          <p:spPr>
            <a:xfrm>
              <a:off x="1565735" y="1550167"/>
              <a:ext cx="68649" cy="80283"/>
            </a:xfrm>
            <a:custGeom>
              <a:avLst/>
              <a:gdLst/>
              <a:ahLst/>
              <a:cxnLst/>
              <a:rect l="l" t="t" r="r" b="b"/>
              <a:pathLst>
                <a:path w="4585" h="5362" extrusionOk="0">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2" name="Google Shape;7542;p65"/>
          <p:cNvGrpSpPr/>
          <p:nvPr/>
        </p:nvGrpSpPr>
        <p:grpSpPr>
          <a:xfrm>
            <a:off x="849601" y="1952074"/>
            <a:ext cx="406713" cy="383745"/>
            <a:chOff x="849601" y="1952074"/>
            <a:chExt cx="406713" cy="383745"/>
          </a:xfrm>
        </p:grpSpPr>
        <p:sp>
          <p:nvSpPr>
            <p:cNvPr id="7543" name="Google Shape;7543;p65"/>
            <p:cNvSpPr/>
            <p:nvPr/>
          </p:nvSpPr>
          <p:spPr>
            <a:xfrm>
              <a:off x="849601" y="2240819"/>
              <a:ext cx="130650" cy="95001"/>
            </a:xfrm>
            <a:custGeom>
              <a:avLst/>
              <a:gdLst/>
              <a:ahLst/>
              <a:cxnLst/>
              <a:rect l="l" t="t" r="r" b="b"/>
              <a:pathLst>
                <a:path w="8726" h="6345" extrusionOk="0">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5"/>
            <p:cNvSpPr/>
            <p:nvPr/>
          </p:nvSpPr>
          <p:spPr>
            <a:xfrm>
              <a:off x="875728" y="2284494"/>
              <a:ext cx="75252" cy="51326"/>
            </a:xfrm>
            <a:custGeom>
              <a:avLst/>
              <a:gdLst/>
              <a:ahLst/>
              <a:cxnLst/>
              <a:rect l="l" t="t" r="r" b="b"/>
              <a:pathLst>
                <a:path w="5026" h="3428" extrusionOk="0">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5"/>
            <p:cNvSpPr/>
            <p:nvPr/>
          </p:nvSpPr>
          <p:spPr>
            <a:xfrm>
              <a:off x="890520" y="2158335"/>
              <a:ext cx="156777" cy="155519"/>
            </a:xfrm>
            <a:custGeom>
              <a:avLst/>
              <a:gdLst/>
              <a:ahLst/>
              <a:cxnLst/>
              <a:rect l="l" t="t" r="r" b="b"/>
              <a:pathLst>
                <a:path w="10471" h="10387" extrusionOk="0">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5"/>
            <p:cNvSpPr/>
            <p:nvPr/>
          </p:nvSpPr>
          <p:spPr>
            <a:xfrm>
              <a:off x="890206" y="2158335"/>
              <a:ext cx="157091" cy="138840"/>
            </a:xfrm>
            <a:custGeom>
              <a:avLst/>
              <a:gdLst/>
              <a:ahLst/>
              <a:cxnLst/>
              <a:rect l="l" t="t" r="r" b="b"/>
              <a:pathLst>
                <a:path w="10492" h="9273" extrusionOk="0">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5"/>
            <p:cNvSpPr/>
            <p:nvPr/>
          </p:nvSpPr>
          <p:spPr>
            <a:xfrm>
              <a:off x="903741" y="1952074"/>
              <a:ext cx="352572" cy="349817"/>
            </a:xfrm>
            <a:custGeom>
              <a:avLst/>
              <a:gdLst/>
              <a:ahLst/>
              <a:cxnLst/>
              <a:rect l="l" t="t" r="r" b="b"/>
              <a:pathLst>
                <a:path w="23548" h="23364" extrusionOk="0">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5"/>
            <p:cNvSpPr/>
            <p:nvPr/>
          </p:nvSpPr>
          <p:spPr>
            <a:xfrm>
              <a:off x="903741" y="1952074"/>
              <a:ext cx="258141" cy="227372"/>
            </a:xfrm>
            <a:custGeom>
              <a:avLst/>
              <a:gdLst/>
              <a:ahLst/>
              <a:cxnLst/>
              <a:rect l="l" t="t" r="r" b="b"/>
              <a:pathLst>
                <a:path w="17241" h="15186" extrusionOk="0">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5"/>
            <p:cNvSpPr/>
            <p:nvPr/>
          </p:nvSpPr>
          <p:spPr>
            <a:xfrm>
              <a:off x="989054" y="2039274"/>
              <a:ext cx="178817" cy="175268"/>
            </a:xfrm>
            <a:custGeom>
              <a:avLst/>
              <a:gdLst/>
              <a:ahLst/>
              <a:cxnLst/>
              <a:rect l="l" t="t" r="r" b="b"/>
              <a:pathLst>
                <a:path w="11943" h="11706" extrusionOk="0">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0" name="Google Shape;7550;p65"/>
          <p:cNvGrpSpPr/>
          <p:nvPr/>
        </p:nvGrpSpPr>
        <p:grpSpPr>
          <a:xfrm>
            <a:off x="2253871" y="2893365"/>
            <a:ext cx="203985" cy="355417"/>
            <a:chOff x="2253871" y="2893365"/>
            <a:chExt cx="203985" cy="355417"/>
          </a:xfrm>
        </p:grpSpPr>
        <p:sp>
          <p:nvSpPr>
            <p:cNvPr id="7551" name="Google Shape;7551;p65"/>
            <p:cNvSpPr/>
            <p:nvPr/>
          </p:nvSpPr>
          <p:spPr>
            <a:xfrm>
              <a:off x="2329722" y="3200915"/>
              <a:ext cx="51326" cy="47553"/>
            </a:xfrm>
            <a:custGeom>
              <a:avLst/>
              <a:gdLst/>
              <a:ahLst/>
              <a:cxnLst/>
              <a:rect l="l" t="t" r="r" b="b"/>
              <a:pathLst>
                <a:path w="3428" h="3176" extrusionOk="0">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5"/>
            <p:cNvSpPr/>
            <p:nvPr/>
          </p:nvSpPr>
          <p:spPr>
            <a:xfrm>
              <a:off x="2342628" y="3200915"/>
              <a:ext cx="38419" cy="47867"/>
            </a:xfrm>
            <a:custGeom>
              <a:avLst/>
              <a:gdLst/>
              <a:ahLst/>
              <a:cxnLst/>
              <a:rect l="l" t="t" r="r" b="b"/>
              <a:pathLst>
                <a:path w="2566" h="3197" extrusionOk="0">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5"/>
            <p:cNvSpPr/>
            <p:nvPr/>
          </p:nvSpPr>
          <p:spPr>
            <a:xfrm>
              <a:off x="2253871" y="2893365"/>
              <a:ext cx="203985" cy="326775"/>
            </a:xfrm>
            <a:custGeom>
              <a:avLst/>
              <a:gdLst/>
              <a:ahLst/>
              <a:cxnLst/>
              <a:rect l="l" t="t" r="r" b="b"/>
              <a:pathLst>
                <a:path w="13624" h="21825" extrusionOk="0">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5"/>
            <p:cNvSpPr/>
            <p:nvPr/>
          </p:nvSpPr>
          <p:spPr>
            <a:xfrm>
              <a:off x="2326578" y="2893365"/>
              <a:ext cx="131279" cy="326775"/>
            </a:xfrm>
            <a:custGeom>
              <a:avLst/>
              <a:gdLst/>
              <a:ahLst/>
              <a:cxnLst/>
              <a:rect l="l" t="t" r="r" b="b"/>
              <a:pathLst>
                <a:path w="8768" h="21825" extrusionOk="0">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5"/>
            <p:cNvSpPr/>
            <p:nvPr/>
          </p:nvSpPr>
          <p:spPr>
            <a:xfrm>
              <a:off x="2350504" y="2893365"/>
              <a:ext cx="10720" cy="58093"/>
            </a:xfrm>
            <a:custGeom>
              <a:avLst/>
              <a:gdLst/>
              <a:ahLst/>
              <a:cxnLst/>
              <a:rect l="l" t="t" r="r" b="b"/>
              <a:pathLst>
                <a:path w="716" h="3880" extrusionOk="0">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5"/>
            <p:cNvSpPr/>
            <p:nvPr/>
          </p:nvSpPr>
          <p:spPr>
            <a:xfrm>
              <a:off x="2330036" y="2946248"/>
              <a:ext cx="51326" cy="50068"/>
            </a:xfrm>
            <a:custGeom>
              <a:avLst/>
              <a:gdLst/>
              <a:ahLst/>
              <a:cxnLst/>
              <a:rect l="l" t="t" r="r" b="b"/>
              <a:pathLst>
                <a:path w="3428" h="3344" extrusionOk="0">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5"/>
            <p:cNvSpPr/>
            <p:nvPr/>
          </p:nvSpPr>
          <p:spPr>
            <a:xfrm>
              <a:off x="2342943" y="2946248"/>
              <a:ext cx="38419" cy="49754"/>
            </a:xfrm>
            <a:custGeom>
              <a:avLst/>
              <a:gdLst/>
              <a:ahLst/>
              <a:cxnLst/>
              <a:rect l="l" t="t" r="r" b="b"/>
              <a:pathLst>
                <a:path w="2566" h="3323" extrusionOk="0">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5"/>
            <p:cNvSpPr/>
            <p:nvPr/>
          </p:nvSpPr>
          <p:spPr>
            <a:xfrm>
              <a:off x="2254186" y="3012037"/>
              <a:ext cx="32116" cy="118073"/>
            </a:xfrm>
            <a:custGeom>
              <a:avLst/>
              <a:gdLst/>
              <a:ahLst/>
              <a:cxnLst/>
              <a:rect l="l" t="t" r="r" b="b"/>
              <a:pathLst>
                <a:path w="2145" h="7886" extrusionOk="0">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5"/>
            <p:cNvSpPr/>
            <p:nvPr/>
          </p:nvSpPr>
          <p:spPr>
            <a:xfrm>
              <a:off x="2255758" y="3012037"/>
              <a:ext cx="30544" cy="117759"/>
            </a:xfrm>
            <a:custGeom>
              <a:avLst/>
              <a:gdLst/>
              <a:ahLst/>
              <a:cxnLst/>
              <a:rect l="l" t="t" r="r" b="b"/>
              <a:pathLst>
                <a:path w="2040" h="7865" extrusionOk="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5"/>
            <p:cNvSpPr/>
            <p:nvPr/>
          </p:nvSpPr>
          <p:spPr>
            <a:xfrm>
              <a:off x="2425426" y="3012037"/>
              <a:ext cx="32430" cy="118073"/>
            </a:xfrm>
            <a:custGeom>
              <a:avLst/>
              <a:gdLst/>
              <a:ahLst/>
              <a:cxnLst/>
              <a:rect l="l" t="t" r="r" b="b"/>
              <a:pathLst>
                <a:path w="2166" h="7886" extrusionOk="0">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5"/>
            <p:cNvSpPr/>
            <p:nvPr/>
          </p:nvSpPr>
          <p:spPr>
            <a:xfrm>
              <a:off x="2441791" y="3012037"/>
              <a:ext cx="16065" cy="118073"/>
            </a:xfrm>
            <a:custGeom>
              <a:avLst/>
              <a:gdLst/>
              <a:ahLst/>
              <a:cxnLst/>
              <a:rect l="l" t="t" r="r" b="b"/>
              <a:pathLst>
                <a:path w="1073" h="7886" extrusionOk="0">
                  <a:moveTo>
                    <a:pt x="1" y="1"/>
                  </a:moveTo>
                  <a:lnTo>
                    <a:pt x="1" y="7885"/>
                  </a:lnTo>
                  <a:lnTo>
                    <a:pt x="1073" y="7885"/>
                  </a:lnTo>
                  <a:lnTo>
                    <a:pt x="1073" y="1"/>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2" name="Google Shape;7562;p65"/>
          <p:cNvGrpSpPr/>
          <p:nvPr/>
        </p:nvGrpSpPr>
        <p:grpSpPr>
          <a:xfrm>
            <a:off x="2191541" y="2408601"/>
            <a:ext cx="308823" cy="342571"/>
            <a:chOff x="2191541" y="2408601"/>
            <a:chExt cx="308823" cy="342571"/>
          </a:xfrm>
        </p:grpSpPr>
        <p:sp>
          <p:nvSpPr>
            <p:cNvPr id="7563" name="Google Shape;7563;p65"/>
            <p:cNvSpPr/>
            <p:nvPr/>
          </p:nvSpPr>
          <p:spPr>
            <a:xfrm>
              <a:off x="2222384" y="2722754"/>
              <a:ext cx="22054" cy="28418"/>
            </a:xfrm>
            <a:custGeom>
              <a:avLst/>
              <a:gdLst/>
              <a:ahLst/>
              <a:cxnLst/>
              <a:rect l="l" t="t" r="r" b="b"/>
              <a:pathLst>
                <a:path w="1473" h="1898" extrusionOk="0">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5"/>
            <p:cNvSpPr/>
            <p:nvPr/>
          </p:nvSpPr>
          <p:spPr>
            <a:xfrm>
              <a:off x="2447451" y="2724640"/>
              <a:ext cx="22054" cy="26456"/>
            </a:xfrm>
            <a:custGeom>
              <a:avLst/>
              <a:gdLst/>
              <a:ahLst/>
              <a:cxnLst/>
              <a:rect l="l" t="t" r="r" b="b"/>
              <a:pathLst>
                <a:path w="1473" h="1767" extrusionOk="0">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5"/>
            <p:cNvSpPr/>
            <p:nvPr/>
          </p:nvSpPr>
          <p:spPr>
            <a:xfrm>
              <a:off x="2191541" y="2611313"/>
              <a:ext cx="308823" cy="16709"/>
            </a:xfrm>
            <a:custGeom>
              <a:avLst/>
              <a:gdLst/>
              <a:ahLst/>
              <a:cxnLst/>
              <a:rect l="l" t="t" r="r" b="b"/>
              <a:pathLst>
                <a:path w="20626" h="1116" extrusionOk="0">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5"/>
            <p:cNvSpPr/>
            <p:nvPr/>
          </p:nvSpPr>
          <p:spPr>
            <a:xfrm>
              <a:off x="2211993" y="2470287"/>
              <a:ext cx="140412" cy="263052"/>
            </a:xfrm>
            <a:custGeom>
              <a:avLst/>
              <a:gdLst/>
              <a:ahLst/>
              <a:cxnLst/>
              <a:rect l="l" t="t" r="r" b="b"/>
              <a:pathLst>
                <a:path w="9378" h="17569" extrusionOk="0">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5"/>
            <p:cNvSpPr/>
            <p:nvPr/>
          </p:nvSpPr>
          <p:spPr>
            <a:xfrm>
              <a:off x="2233718" y="2470287"/>
              <a:ext cx="118687" cy="262917"/>
            </a:xfrm>
            <a:custGeom>
              <a:avLst/>
              <a:gdLst/>
              <a:ahLst/>
              <a:cxnLst/>
              <a:rect l="l" t="t" r="r" b="b"/>
              <a:pathLst>
                <a:path w="7927" h="17560" extrusionOk="0">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5"/>
            <p:cNvSpPr/>
            <p:nvPr/>
          </p:nvSpPr>
          <p:spPr>
            <a:xfrm>
              <a:off x="2339484" y="2470287"/>
              <a:ext cx="140098" cy="263052"/>
            </a:xfrm>
            <a:custGeom>
              <a:avLst/>
              <a:gdLst/>
              <a:ahLst/>
              <a:cxnLst/>
              <a:rect l="l" t="t" r="r" b="b"/>
              <a:pathLst>
                <a:path w="9357" h="17569" extrusionOk="0">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5"/>
            <p:cNvSpPr/>
            <p:nvPr/>
          </p:nvSpPr>
          <p:spPr>
            <a:xfrm>
              <a:off x="2339484" y="2470287"/>
              <a:ext cx="140412" cy="257512"/>
            </a:xfrm>
            <a:custGeom>
              <a:avLst/>
              <a:gdLst/>
              <a:ahLst/>
              <a:cxnLst/>
              <a:rect l="l" t="t" r="r" b="b"/>
              <a:pathLst>
                <a:path w="9378" h="17199" extrusionOk="0">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5"/>
            <p:cNvSpPr/>
            <p:nvPr/>
          </p:nvSpPr>
          <p:spPr>
            <a:xfrm>
              <a:off x="2328150" y="2408601"/>
              <a:ext cx="35275" cy="32116"/>
            </a:xfrm>
            <a:custGeom>
              <a:avLst/>
              <a:gdLst/>
              <a:ahLst/>
              <a:cxnLst/>
              <a:rect l="l" t="t" r="r" b="b"/>
              <a:pathLst>
                <a:path w="2356" h="2145" extrusionOk="0">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5"/>
            <p:cNvSpPr/>
            <p:nvPr/>
          </p:nvSpPr>
          <p:spPr>
            <a:xfrm>
              <a:off x="2291632" y="2434728"/>
              <a:ext cx="94776" cy="80911"/>
            </a:xfrm>
            <a:custGeom>
              <a:avLst/>
              <a:gdLst/>
              <a:ahLst/>
              <a:cxnLst/>
              <a:rect l="l" t="t" r="r" b="b"/>
              <a:pathLst>
                <a:path w="6330" h="5404" extrusionOk="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5"/>
            <p:cNvSpPr/>
            <p:nvPr/>
          </p:nvSpPr>
          <p:spPr>
            <a:xfrm>
              <a:off x="2336025" y="2434728"/>
              <a:ext cx="53212" cy="80911"/>
            </a:xfrm>
            <a:custGeom>
              <a:avLst/>
              <a:gdLst/>
              <a:ahLst/>
              <a:cxnLst/>
              <a:rect l="l" t="t" r="r" b="b"/>
              <a:pathLst>
                <a:path w="3554" h="5404" extrusionOk="0">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5"/>
            <p:cNvSpPr/>
            <p:nvPr/>
          </p:nvSpPr>
          <p:spPr>
            <a:xfrm>
              <a:off x="2324691" y="2459283"/>
              <a:ext cx="36847" cy="31637"/>
            </a:xfrm>
            <a:custGeom>
              <a:avLst/>
              <a:gdLst/>
              <a:ahLst/>
              <a:cxnLst/>
              <a:rect l="l" t="t" r="r" b="b"/>
              <a:pathLst>
                <a:path w="2461" h="2113" extrusionOk="0">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5"/>
            <p:cNvSpPr/>
            <p:nvPr/>
          </p:nvSpPr>
          <p:spPr>
            <a:xfrm>
              <a:off x="2328464" y="2591804"/>
              <a:ext cx="34961" cy="56042"/>
            </a:xfrm>
            <a:custGeom>
              <a:avLst/>
              <a:gdLst/>
              <a:ahLst/>
              <a:cxnLst/>
              <a:rect l="l" t="t" r="r" b="b"/>
              <a:pathLst>
                <a:path w="2335" h="3743" extrusionOk="0">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5"/>
            <p:cNvSpPr/>
            <p:nvPr/>
          </p:nvSpPr>
          <p:spPr>
            <a:xfrm>
              <a:off x="2339484" y="2591804"/>
              <a:ext cx="23941" cy="56042"/>
            </a:xfrm>
            <a:custGeom>
              <a:avLst/>
              <a:gdLst/>
              <a:ahLst/>
              <a:cxnLst/>
              <a:rect l="l" t="t" r="r" b="b"/>
              <a:pathLst>
                <a:path w="1599" h="3743" extrusionOk="0">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5"/>
          <p:cNvGrpSpPr/>
          <p:nvPr/>
        </p:nvGrpSpPr>
        <p:grpSpPr>
          <a:xfrm>
            <a:off x="847400" y="1503588"/>
            <a:ext cx="342496" cy="341553"/>
            <a:chOff x="847400" y="1503588"/>
            <a:chExt cx="342496" cy="341553"/>
          </a:xfrm>
        </p:grpSpPr>
        <p:sp>
          <p:nvSpPr>
            <p:cNvPr id="7577" name="Google Shape;7577;p65"/>
            <p:cNvSpPr/>
            <p:nvPr/>
          </p:nvSpPr>
          <p:spPr>
            <a:xfrm>
              <a:off x="989998" y="1503588"/>
              <a:ext cx="57300" cy="31487"/>
            </a:xfrm>
            <a:custGeom>
              <a:avLst/>
              <a:gdLst/>
              <a:ahLst/>
              <a:cxnLst/>
              <a:rect l="l" t="t" r="r" b="b"/>
              <a:pathLst>
                <a:path w="3827" h="2103" extrusionOk="0">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5"/>
            <p:cNvSpPr/>
            <p:nvPr/>
          </p:nvSpPr>
          <p:spPr>
            <a:xfrm>
              <a:off x="1025572" y="1503588"/>
              <a:ext cx="21725" cy="31487"/>
            </a:xfrm>
            <a:custGeom>
              <a:avLst/>
              <a:gdLst/>
              <a:ahLst/>
              <a:cxnLst/>
              <a:rect l="l" t="t" r="r" b="b"/>
              <a:pathLst>
                <a:path w="1451" h="2103" extrusionOk="0">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5"/>
            <p:cNvSpPr/>
            <p:nvPr/>
          </p:nvSpPr>
          <p:spPr>
            <a:xfrm>
              <a:off x="867538" y="1552368"/>
              <a:ext cx="302220" cy="183233"/>
            </a:xfrm>
            <a:custGeom>
              <a:avLst/>
              <a:gdLst/>
              <a:ahLst/>
              <a:cxnLst/>
              <a:rect l="l" t="t" r="r" b="b"/>
              <a:pathLst>
                <a:path w="20185" h="12238" extrusionOk="0">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5"/>
            <p:cNvSpPr/>
            <p:nvPr/>
          </p:nvSpPr>
          <p:spPr>
            <a:xfrm>
              <a:off x="1149275" y="1552368"/>
              <a:ext cx="20482" cy="183233"/>
            </a:xfrm>
            <a:custGeom>
              <a:avLst/>
              <a:gdLst/>
              <a:ahLst/>
              <a:cxnLst/>
              <a:rect l="l" t="t" r="r" b="b"/>
              <a:pathLst>
                <a:path w="1368" h="12238" extrusionOk="0">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5"/>
            <p:cNvSpPr/>
            <p:nvPr/>
          </p:nvSpPr>
          <p:spPr>
            <a:xfrm>
              <a:off x="847400" y="1524984"/>
              <a:ext cx="342496" cy="37476"/>
            </a:xfrm>
            <a:custGeom>
              <a:avLst/>
              <a:gdLst/>
              <a:ahLst/>
              <a:cxnLst/>
              <a:rect l="l" t="t" r="r" b="b"/>
              <a:pathLst>
                <a:path w="22875" h="2503" extrusionOk="0">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5"/>
            <p:cNvSpPr/>
            <p:nvPr/>
          </p:nvSpPr>
          <p:spPr>
            <a:xfrm>
              <a:off x="950964" y="1790042"/>
              <a:ext cx="135366" cy="31487"/>
            </a:xfrm>
            <a:custGeom>
              <a:avLst/>
              <a:gdLst/>
              <a:ahLst/>
              <a:cxnLst/>
              <a:rect l="l" t="t" r="r" b="b"/>
              <a:pathLst>
                <a:path w="9041" h="2103" extrusionOk="0">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5"/>
            <p:cNvSpPr/>
            <p:nvPr/>
          </p:nvSpPr>
          <p:spPr>
            <a:xfrm>
              <a:off x="911931" y="1752581"/>
              <a:ext cx="82798" cy="92560"/>
            </a:xfrm>
            <a:custGeom>
              <a:avLst/>
              <a:gdLst/>
              <a:ahLst/>
              <a:cxnLst/>
              <a:rect l="l" t="t" r="r" b="b"/>
              <a:pathLst>
                <a:path w="5530" h="6182" extrusionOk="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5"/>
            <p:cNvSpPr/>
            <p:nvPr/>
          </p:nvSpPr>
          <p:spPr>
            <a:xfrm>
              <a:off x="1041623" y="1752850"/>
              <a:ext cx="83741" cy="92290"/>
            </a:xfrm>
            <a:custGeom>
              <a:avLst/>
              <a:gdLst/>
              <a:ahLst/>
              <a:cxnLst/>
              <a:rect l="l" t="t" r="r" b="b"/>
              <a:pathLst>
                <a:path w="5593" h="6164" extrusionOk="0">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5"/>
            <p:cNvSpPr/>
            <p:nvPr/>
          </p:nvSpPr>
          <p:spPr>
            <a:xfrm>
              <a:off x="949392" y="1752850"/>
              <a:ext cx="46535" cy="20198"/>
            </a:xfrm>
            <a:custGeom>
              <a:avLst/>
              <a:gdLst/>
              <a:ahLst/>
              <a:cxnLst/>
              <a:rect l="l" t="t" r="r" b="b"/>
              <a:pathLst>
                <a:path w="3108" h="1349" extrusionOk="0">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5"/>
            <p:cNvSpPr/>
            <p:nvPr/>
          </p:nvSpPr>
          <p:spPr>
            <a:xfrm>
              <a:off x="1041623" y="1752850"/>
              <a:ext cx="46280" cy="20198"/>
            </a:xfrm>
            <a:custGeom>
              <a:avLst/>
              <a:gdLst/>
              <a:ahLst/>
              <a:cxnLst/>
              <a:rect l="l" t="t" r="r" b="b"/>
              <a:pathLst>
                <a:path w="3091" h="1349" extrusionOk="0">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5"/>
            <p:cNvSpPr/>
            <p:nvPr/>
          </p:nvSpPr>
          <p:spPr>
            <a:xfrm>
              <a:off x="847400" y="1725510"/>
              <a:ext cx="342496" cy="37162"/>
            </a:xfrm>
            <a:custGeom>
              <a:avLst/>
              <a:gdLst/>
              <a:ahLst/>
              <a:cxnLst/>
              <a:rect l="l" t="t" r="r" b="b"/>
              <a:pathLst>
                <a:path w="22875" h="2482" extrusionOk="0">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5"/>
            <p:cNvSpPr/>
            <p:nvPr/>
          </p:nvSpPr>
          <p:spPr>
            <a:xfrm>
              <a:off x="1168799" y="1524984"/>
              <a:ext cx="21096" cy="37476"/>
            </a:xfrm>
            <a:custGeom>
              <a:avLst/>
              <a:gdLst/>
              <a:ahLst/>
              <a:cxnLst/>
              <a:rect l="l" t="t" r="r" b="b"/>
              <a:pathLst>
                <a:path w="1409" h="2503" extrusionOk="0">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5"/>
            <p:cNvSpPr/>
            <p:nvPr/>
          </p:nvSpPr>
          <p:spPr>
            <a:xfrm>
              <a:off x="1168799" y="1725510"/>
              <a:ext cx="21096" cy="37162"/>
            </a:xfrm>
            <a:custGeom>
              <a:avLst/>
              <a:gdLst/>
              <a:ahLst/>
              <a:cxnLst/>
              <a:rect l="l" t="t" r="r" b="b"/>
              <a:pathLst>
                <a:path w="1409" h="2482" extrusionOk="0">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5"/>
            <p:cNvSpPr/>
            <p:nvPr/>
          </p:nvSpPr>
          <p:spPr>
            <a:xfrm>
              <a:off x="1046339" y="1601703"/>
              <a:ext cx="47418" cy="50787"/>
            </a:xfrm>
            <a:custGeom>
              <a:avLst/>
              <a:gdLst/>
              <a:ahLst/>
              <a:cxnLst/>
              <a:rect l="l" t="t" r="r" b="b"/>
              <a:pathLst>
                <a:path w="3167" h="3392" extrusionOk="0">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5"/>
            <p:cNvSpPr/>
            <p:nvPr/>
          </p:nvSpPr>
          <p:spPr>
            <a:xfrm>
              <a:off x="990567" y="1630091"/>
              <a:ext cx="48556" cy="29331"/>
            </a:xfrm>
            <a:custGeom>
              <a:avLst/>
              <a:gdLst/>
              <a:ahLst/>
              <a:cxnLst/>
              <a:rect l="l" t="t" r="r" b="b"/>
              <a:pathLst>
                <a:path w="3243" h="1959" extrusionOk="0">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5"/>
            <p:cNvSpPr/>
            <p:nvPr/>
          </p:nvSpPr>
          <p:spPr>
            <a:xfrm>
              <a:off x="940573" y="1633983"/>
              <a:ext cx="44543" cy="51565"/>
            </a:xfrm>
            <a:custGeom>
              <a:avLst/>
              <a:gdLst/>
              <a:ahLst/>
              <a:cxnLst/>
              <a:rect l="l" t="t" r="r" b="b"/>
              <a:pathLst>
                <a:path w="2975" h="3444" extrusionOk="0">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5"/>
            <p:cNvSpPr/>
            <p:nvPr/>
          </p:nvSpPr>
          <p:spPr>
            <a:xfrm>
              <a:off x="912560" y="1673256"/>
              <a:ext cx="45966" cy="39408"/>
            </a:xfrm>
            <a:custGeom>
              <a:avLst/>
              <a:gdLst/>
              <a:ahLst/>
              <a:cxnLst/>
              <a:rect l="l" t="t" r="r" b="b"/>
              <a:pathLst>
                <a:path w="3070" h="2632" extrusionOk="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5"/>
            <p:cNvSpPr/>
            <p:nvPr/>
          </p:nvSpPr>
          <p:spPr>
            <a:xfrm>
              <a:off x="960502" y="1606823"/>
              <a:ext cx="45876" cy="39318"/>
            </a:xfrm>
            <a:custGeom>
              <a:avLst/>
              <a:gdLst/>
              <a:ahLst/>
              <a:cxnLst/>
              <a:rect l="l" t="t" r="r" b="b"/>
              <a:pathLst>
                <a:path w="3064" h="2626" extrusionOk="0">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5"/>
            <p:cNvSpPr/>
            <p:nvPr/>
          </p:nvSpPr>
          <p:spPr>
            <a:xfrm>
              <a:off x="1019269" y="1640197"/>
              <a:ext cx="45981" cy="39423"/>
            </a:xfrm>
            <a:custGeom>
              <a:avLst/>
              <a:gdLst/>
              <a:ahLst/>
              <a:cxnLst/>
              <a:rect l="l" t="t" r="r" b="b"/>
              <a:pathLst>
                <a:path w="3071" h="2633" extrusionOk="0">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5"/>
            <p:cNvSpPr/>
            <p:nvPr/>
          </p:nvSpPr>
          <p:spPr>
            <a:xfrm>
              <a:off x="1067750" y="1575037"/>
              <a:ext cx="46280" cy="39318"/>
            </a:xfrm>
            <a:custGeom>
              <a:avLst/>
              <a:gdLst/>
              <a:ahLst/>
              <a:cxnLst/>
              <a:rect l="l" t="t" r="r" b="b"/>
              <a:pathLst>
                <a:path w="3091" h="2626" extrusionOk="0">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7" name="Google Shape;7597;p65"/>
          <p:cNvGrpSpPr/>
          <p:nvPr/>
        </p:nvGrpSpPr>
        <p:grpSpPr>
          <a:xfrm>
            <a:off x="1329963" y="2899669"/>
            <a:ext cx="280495" cy="361077"/>
            <a:chOff x="1329963" y="2899669"/>
            <a:chExt cx="280495" cy="361077"/>
          </a:xfrm>
        </p:grpSpPr>
        <p:sp>
          <p:nvSpPr>
            <p:cNvPr id="7598" name="Google Shape;7598;p65"/>
            <p:cNvSpPr/>
            <p:nvPr/>
          </p:nvSpPr>
          <p:spPr>
            <a:xfrm>
              <a:off x="1329963" y="2899669"/>
              <a:ext cx="280495" cy="361077"/>
            </a:xfrm>
            <a:custGeom>
              <a:avLst/>
              <a:gdLst/>
              <a:ahLst/>
              <a:cxnLst/>
              <a:rect l="l" t="t" r="r" b="b"/>
              <a:pathLst>
                <a:path w="18734" h="24116" extrusionOk="0">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5"/>
            <p:cNvSpPr/>
            <p:nvPr/>
          </p:nvSpPr>
          <p:spPr>
            <a:xfrm>
              <a:off x="1537722" y="2899669"/>
              <a:ext cx="72736" cy="361077"/>
            </a:xfrm>
            <a:custGeom>
              <a:avLst/>
              <a:gdLst/>
              <a:ahLst/>
              <a:cxnLst/>
              <a:rect l="l" t="t" r="r" b="b"/>
              <a:pathLst>
                <a:path w="4858" h="24116" extrusionOk="0">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5"/>
            <p:cNvSpPr/>
            <p:nvPr/>
          </p:nvSpPr>
          <p:spPr>
            <a:xfrm>
              <a:off x="1402685" y="3004806"/>
              <a:ext cx="135052" cy="255940"/>
            </a:xfrm>
            <a:custGeom>
              <a:avLst/>
              <a:gdLst/>
              <a:ahLst/>
              <a:cxnLst/>
              <a:rect l="l" t="t" r="r" b="b"/>
              <a:pathLst>
                <a:path w="9020" h="17094" extrusionOk="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5"/>
            <p:cNvSpPr/>
            <p:nvPr/>
          </p:nvSpPr>
          <p:spPr>
            <a:xfrm>
              <a:off x="1459655" y="3004806"/>
              <a:ext cx="57315" cy="255940"/>
            </a:xfrm>
            <a:custGeom>
              <a:avLst/>
              <a:gdLst/>
              <a:ahLst/>
              <a:cxnLst/>
              <a:rect l="l" t="t" r="r" b="b"/>
              <a:pathLst>
                <a:path w="3828" h="17094" extrusionOk="0">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5"/>
            <p:cNvSpPr/>
            <p:nvPr/>
          </p:nvSpPr>
          <p:spPr>
            <a:xfrm>
              <a:off x="1480437" y="3004806"/>
              <a:ext cx="57300" cy="255940"/>
            </a:xfrm>
            <a:custGeom>
              <a:avLst/>
              <a:gdLst/>
              <a:ahLst/>
              <a:cxnLst/>
              <a:rect l="l" t="t" r="r" b="b"/>
              <a:pathLst>
                <a:path w="3827" h="17094" extrusionOk="0">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5"/>
            <p:cNvSpPr/>
            <p:nvPr/>
          </p:nvSpPr>
          <p:spPr>
            <a:xfrm>
              <a:off x="1425024" y="3119390"/>
              <a:ext cx="31502" cy="26906"/>
            </a:xfrm>
            <a:custGeom>
              <a:avLst/>
              <a:gdLst/>
              <a:ahLst/>
              <a:cxnLst/>
              <a:rect l="l" t="t" r="r" b="b"/>
              <a:pathLst>
                <a:path w="2104" h="1797" extrusionOk="0">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5" name="Google Shape;7605;p65"/>
          <p:cNvGrpSpPr/>
          <p:nvPr/>
        </p:nvGrpSpPr>
        <p:grpSpPr>
          <a:xfrm>
            <a:off x="937429" y="3800908"/>
            <a:ext cx="195496" cy="343439"/>
            <a:chOff x="937429" y="3800908"/>
            <a:chExt cx="195496" cy="343439"/>
          </a:xfrm>
        </p:grpSpPr>
        <p:sp>
          <p:nvSpPr>
            <p:cNvPr id="7606" name="Google Shape;7606;p65"/>
            <p:cNvSpPr/>
            <p:nvPr/>
          </p:nvSpPr>
          <p:spPr>
            <a:xfrm>
              <a:off x="1010450" y="3957356"/>
              <a:ext cx="49439" cy="88473"/>
            </a:xfrm>
            <a:custGeom>
              <a:avLst/>
              <a:gdLst/>
              <a:ahLst/>
              <a:cxnLst/>
              <a:rect l="l" t="t" r="r" b="b"/>
              <a:pathLst>
                <a:path w="3302" h="5909" extrusionOk="0">
                  <a:moveTo>
                    <a:pt x="1" y="0"/>
                  </a:moveTo>
                  <a:lnTo>
                    <a:pt x="1" y="5908"/>
                  </a:lnTo>
                  <a:lnTo>
                    <a:pt x="3302" y="5908"/>
                  </a:lnTo>
                  <a:lnTo>
                    <a:pt x="3302"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5"/>
            <p:cNvSpPr/>
            <p:nvPr/>
          </p:nvSpPr>
          <p:spPr>
            <a:xfrm>
              <a:off x="1035005" y="3957356"/>
              <a:ext cx="24570" cy="88473"/>
            </a:xfrm>
            <a:custGeom>
              <a:avLst/>
              <a:gdLst/>
              <a:ahLst/>
              <a:cxnLst/>
              <a:rect l="l" t="t" r="r" b="b"/>
              <a:pathLst>
                <a:path w="1641" h="5909" extrusionOk="0">
                  <a:moveTo>
                    <a:pt x="1" y="0"/>
                  </a:moveTo>
                  <a:lnTo>
                    <a:pt x="1" y="5908"/>
                  </a:lnTo>
                  <a:lnTo>
                    <a:pt x="1641" y="5908"/>
                  </a:lnTo>
                  <a:lnTo>
                    <a:pt x="164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5"/>
            <p:cNvSpPr/>
            <p:nvPr/>
          </p:nvSpPr>
          <p:spPr>
            <a:xfrm>
              <a:off x="967015" y="3818845"/>
              <a:ext cx="136325" cy="164653"/>
            </a:xfrm>
            <a:custGeom>
              <a:avLst/>
              <a:gdLst/>
              <a:ahLst/>
              <a:cxnLst/>
              <a:rect l="l" t="t" r="r" b="b"/>
              <a:pathLst>
                <a:path w="9105" h="10997" extrusionOk="0">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5"/>
            <p:cNvSpPr/>
            <p:nvPr/>
          </p:nvSpPr>
          <p:spPr>
            <a:xfrm>
              <a:off x="986225" y="3818845"/>
              <a:ext cx="117115" cy="146925"/>
            </a:xfrm>
            <a:custGeom>
              <a:avLst/>
              <a:gdLst/>
              <a:ahLst/>
              <a:cxnLst/>
              <a:rect l="l" t="t" r="r" b="b"/>
              <a:pathLst>
                <a:path w="7822" h="9813" extrusionOk="0">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5"/>
            <p:cNvSpPr/>
            <p:nvPr/>
          </p:nvSpPr>
          <p:spPr>
            <a:xfrm>
              <a:off x="937429" y="3800908"/>
              <a:ext cx="195496" cy="37776"/>
            </a:xfrm>
            <a:custGeom>
              <a:avLst/>
              <a:gdLst/>
              <a:ahLst/>
              <a:cxnLst/>
              <a:rect l="l" t="t" r="r" b="b"/>
              <a:pathLst>
                <a:path w="13057" h="2523" extrusionOk="0">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5"/>
            <p:cNvSpPr/>
            <p:nvPr/>
          </p:nvSpPr>
          <p:spPr>
            <a:xfrm>
              <a:off x="961984" y="3800908"/>
              <a:ext cx="170941" cy="37776"/>
            </a:xfrm>
            <a:custGeom>
              <a:avLst/>
              <a:gdLst/>
              <a:ahLst/>
              <a:cxnLst/>
              <a:rect l="l" t="t" r="r" b="b"/>
              <a:pathLst>
                <a:path w="11417" h="2523" extrusionOk="0">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5"/>
            <p:cNvSpPr/>
            <p:nvPr/>
          </p:nvSpPr>
          <p:spPr>
            <a:xfrm>
              <a:off x="988740" y="3858987"/>
              <a:ext cx="92560" cy="85493"/>
            </a:xfrm>
            <a:custGeom>
              <a:avLst/>
              <a:gdLst/>
              <a:ahLst/>
              <a:cxnLst/>
              <a:rect l="l" t="t" r="r" b="b"/>
              <a:pathLst>
                <a:path w="6182" h="5710" extrusionOk="0">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5"/>
            <p:cNvSpPr/>
            <p:nvPr/>
          </p:nvSpPr>
          <p:spPr>
            <a:xfrm>
              <a:off x="988426" y="4031320"/>
              <a:ext cx="93818" cy="37162"/>
            </a:xfrm>
            <a:custGeom>
              <a:avLst/>
              <a:gdLst/>
              <a:ahLst/>
              <a:cxnLst/>
              <a:rect l="l" t="t" r="r" b="b"/>
              <a:pathLst>
                <a:path w="6266" h="2482" extrusionOk="0">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5"/>
            <p:cNvSpPr/>
            <p:nvPr/>
          </p:nvSpPr>
          <p:spPr>
            <a:xfrm>
              <a:off x="967015" y="4057762"/>
              <a:ext cx="136325" cy="38734"/>
            </a:xfrm>
            <a:custGeom>
              <a:avLst/>
              <a:gdLst/>
              <a:ahLst/>
              <a:cxnLst/>
              <a:rect l="l" t="t" r="r" b="b"/>
              <a:pathLst>
                <a:path w="9105" h="2587" extrusionOk="0">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5"/>
            <p:cNvSpPr/>
            <p:nvPr/>
          </p:nvSpPr>
          <p:spPr>
            <a:xfrm>
              <a:off x="937429" y="4076971"/>
              <a:ext cx="195496" cy="67376"/>
            </a:xfrm>
            <a:custGeom>
              <a:avLst/>
              <a:gdLst/>
              <a:ahLst/>
              <a:cxnLst/>
              <a:rect l="l" t="t" r="r" b="b"/>
              <a:pathLst>
                <a:path w="13057" h="4500" extrusionOk="0">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5"/>
            <p:cNvSpPr/>
            <p:nvPr/>
          </p:nvSpPr>
          <p:spPr>
            <a:xfrm>
              <a:off x="961984" y="4076971"/>
              <a:ext cx="170941" cy="67376"/>
            </a:xfrm>
            <a:custGeom>
              <a:avLst/>
              <a:gdLst/>
              <a:ahLst/>
              <a:cxnLst/>
              <a:rect l="l" t="t" r="r" b="b"/>
              <a:pathLst>
                <a:path w="11417" h="4500" extrusionOk="0">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5"/>
            <p:cNvSpPr/>
            <p:nvPr/>
          </p:nvSpPr>
          <p:spPr>
            <a:xfrm>
              <a:off x="992513" y="4093336"/>
              <a:ext cx="85328" cy="10406"/>
            </a:xfrm>
            <a:custGeom>
              <a:avLst/>
              <a:gdLst/>
              <a:ahLst/>
              <a:cxnLst/>
              <a:rect l="l" t="t" r="r" b="b"/>
              <a:pathLst>
                <a:path w="5699" h="695" extrusionOk="0">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5"/>
            <p:cNvSpPr/>
            <p:nvPr/>
          </p:nvSpPr>
          <p:spPr>
            <a:xfrm>
              <a:off x="992513" y="4116319"/>
              <a:ext cx="85328" cy="10406"/>
            </a:xfrm>
            <a:custGeom>
              <a:avLst/>
              <a:gdLst/>
              <a:ahLst/>
              <a:cxnLst/>
              <a:rect l="l" t="t" r="r" b="b"/>
              <a:pathLst>
                <a:path w="5699" h="695" extrusionOk="0">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9" name="Google Shape;7619;p65"/>
          <p:cNvGrpSpPr/>
          <p:nvPr/>
        </p:nvGrpSpPr>
        <p:grpSpPr>
          <a:xfrm>
            <a:off x="2687659" y="3810655"/>
            <a:ext cx="365164" cy="342511"/>
            <a:chOff x="2611459" y="3810655"/>
            <a:chExt cx="365164" cy="342511"/>
          </a:xfrm>
        </p:grpSpPr>
        <p:sp>
          <p:nvSpPr>
            <p:cNvPr id="7620" name="Google Shape;7620;p65"/>
            <p:cNvSpPr/>
            <p:nvPr/>
          </p:nvSpPr>
          <p:spPr>
            <a:xfrm>
              <a:off x="2901073" y="3962941"/>
              <a:ext cx="56042" cy="160640"/>
            </a:xfrm>
            <a:custGeom>
              <a:avLst/>
              <a:gdLst/>
              <a:ahLst/>
              <a:cxnLst/>
              <a:rect l="l" t="t" r="r" b="b"/>
              <a:pathLst>
                <a:path w="3743" h="10729" extrusionOk="0">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5"/>
            <p:cNvSpPr/>
            <p:nvPr/>
          </p:nvSpPr>
          <p:spPr>
            <a:xfrm>
              <a:off x="2879976" y="4089249"/>
              <a:ext cx="39677" cy="54470"/>
            </a:xfrm>
            <a:custGeom>
              <a:avLst/>
              <a:gdLst/>
              <a:ahLst/>
              <a:cxnLst/>
              <a:rect l="l" t="t" r="r" b="b"/>
              <a:pathLst>
                <a:path w="2650" h="3638" extrusionOk="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5"/>
            <p:cNvSpPr/>
            <p:nvPr/>
          </p:nvSpPr>
          <p:spPr>
            <a:xfrm>
              <a:off x="2901073" y="4089249"/>
              <a:ext cx="18581" cy="54470"/>
            </a:xfrm>
            <a:custGeom>
              <a:avLst/>
              <a:gdLst/>
              <a:ahLst/>
              <a:cxnLst/>
              <a:rect l="l" t="t" r="r" b="b"/>
              <a:pathLst>
                <a:path w="1241" h="3638" extrusionOk="0">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5"/>
            <p:cNvSpPr/>
            <p:nvPr/>
          </p:nvSpPr>
          <p:spPr>
            <a:xfrm>
              <a:off x="2622479" y="4021573"/>
              <a:ext cx="269475" cy="131593"/>
            </a:xfrm>
            <a:custGeom>
              <a:avLst/>
              <a:gdLst/>
              <a:ahLst/>
              <a:cxnLst/>
              <a:rect l="l" t="t" r="r" b="b"/>
              <a:pathLst>
                <a:path w="17998" h="8789" extrusionOk="0">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5"/>
            <p:cNvSpPr/>
            <p:nvPr/>
          </p:nvSpPr>
          <p:spPr>
            <a:xfrm>
              <a:off x="2642947" y="4021573"/>
              <a:ext cx="248693" cy="131279"/>
            </a:xfrm>
            <a:custGeom>
              <a:avLst/>
              <a:gdLst/>
              <a:ahLst/>
              <a:cxnLst/>
              <a:rect l="l" t="t" r="r" b="b"/>
              <a:pathLst>
                <a:path w="16610" h="8768" extrusionOk="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5"/>
            <p:cNvSpPr/>
            <p:nvPr/>
          </p:nvSpPr>
          <p:spPr>
            <a:xfrm>
              <a:off x="2921525" y="3936889"/>
              <a:ext cx="52898" cy="45352"/>
            </a:xfrm>
            <a:custGeom>
              <a:avLst/>
              <a:gdLst/>
              <a:ahLst/>
              <a:cxnLst/>
              <a:rect l="l" t="t" r="r" b="b"/>
              <a:pathLst>
                <a:path w="3533" h="3029" extrusionOk="0">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5"/>
            <p:cNvSpPr/>
            <p:nvPr/>
          </p:nvSpPr>
          <p:spPr>
            <a:xfrm>
              <a:off x="2942621" y="3936889"/>
              <a:ext cx="34003" cy="45307"/>
            </a:xfrm>
            <a:custGeom>
              <a:avLst/>
              <a:gdLst/>
              <a:ahLst/>
              <a:cxnLst/>
              <a:rect l="l" t="t" r="r" b="b"/>
              <a:pathLst>
                <a:path w="2271" h="3026" extrusionOk="0">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5"/>
            <p:cNvSpPr/>
            <p:nvPr/>
          </p:nvSpPr>
          <p:spPr>
            <a:xfrm>
              <a:off x="2611459" y="3810655"/>
              <a:ext cx="295288" cy="284163"/>
            </a:xfrm>
            <a:custGeom>
              <a:avLst/>
              <a:gdLst/>
              <a:ahLst/>
              <a:cxnLst/>
              <a:rect l="l" t="t" r="r" b="b"/>
              <a:pathLst>
                <a:path w="19722" h="18979" extrusionOk="0">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5"/>
            <p:cNvSpPr/>
            <p:nvPr/>
          </p:nvSpPr>
          <p:spPr>
            <a:xfrm>
              <a:off x="2744924" y="3810655"/>
              <a:ext cx="166854" cy="284313"/>
            </a:xfrm>
            <a:custGeom>
              <a:avLst/>
              <a:gdLst/>
              <a:ahLst/>
              <a:cxnLst/>
              <a:rect l="l" t="t" r="r" b="b"/>
              <a:pathLst>
                <a:path w="11144" h="18989" extrusionOk="0">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5"/>
            <p:cNvSpPr/>
            <p:nvPr/>
          </p:nvSpPr>
          <p:spPr>
            <a:xfrm>
              <a:off x="2722900" y="3921467"/>
              <a:ext cx="73036" cy="62540"/>
            </a:xfrm>
            <a:custGeom>
              <a:avLst/>
              <a:gdLst/>
              <a:ahLst/>
              <a:cxnLst/>
              <a:rect l="l" t="t" r="r" b="b"/>
              <a:pathLst>
                <a:path w="4878" h="4177" extrusionOk="0">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5"/>
            <p:cNvSpPr/>
            <p:nvPr/>
          </p:nvSpPr>
          <p:spPr>
            <a:xfrm>
              <a:off x="2752800" y="3921467"/>
              <a:ext cx="46295" cy="62540"/>
            </a:xfrm>
            <a:custGeom>
              <a:avLst/>
              <a:gdLst/>
              <a:ahLst/>
              <a:cxnLst/>
              <a:rect l="l" t="t" r="r" b="b"/>
              <a:pathLst>
                <a:path w="3092" h="4177" extrusionOk="0">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1" name="Google Shape;7631;p65"/>
          <p:cNvGrpSpPr/>
          <p:nvPr/>
        </p:nvGrpSpPr>
        <p:grpSpPr>
          <a:xfrm>
            <a:off x="3952456" y="1524280"/>
            <a:ext cx="370195" cy="300154"/>
            <a:chOff x="3952456" y="1524280"/>
            <a:chExt cx="370195" cy="300154"/>
          </a:xfrm>
        </p:grpSpPr>
        <p:sp>
          <p:nvSpPr>
            <p:cNvPr id="7632" name="Google Shape;7632;p65"/>
            <p:cNvSpPr/>
            <p:nvPr/>
          </p:nvSpPr>
          <p:spPr>
            <a:xfrm>
              <a:off x="3952456" y="1550482"/>
              <a:ext cx="370195" cy="248064"/>
            </a:xfrm>
            <a:custGeom>
              <a:avLst/>
              <a:gdLst/>
              <a:ahLst/>
              <a:cxnLst/>
              <a:rect l="l" t="t" r="r" b="b"/>
              <a:pathLst>
                <a:path w="24725" h="16568" extrusionOk="0">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5"/>
            <p:cNvSpPr/>
            <p:nvPr/>
          </p:nvSpPr>
          <p:spPr>
            <a:xfrm>
              <a:off x="3977955" y="1550482"/>
              <a:ext cx="344697" cy="226669"/>
            </a:xfrm>
            <a:custGeom>
              <a:avLst/>
              <a:gdLst/>
              <a:ahLst/>
              <a:cxnLst/>
              <a:rect l="l" t="t" r="r" b="b"/>
              <a:pathLst>
                <a:path w="23022" h="15139" extrusionOk="0">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5"/>
            <p:cNvSpPr/>
            <p:nvPr/>
          </p:nvSpPr>
          <p:spPr>
            <a:xfrm>
              <a:off x="3990232" y="1524280"/>
              <a:ext cx="294644" cy="251613"/>
            </a:xfrm>
            <a:custGeom>
              <a:avLst/>
              <a:gdLst/>
              <a:ahLst/>
              <a:cxnLst/>
              <a:rect l="l" t="t" r="r" b="b"/>
              <a:pathLst>
                <a:path w="19679" h="16805" extrusionOk="0">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5"/>
            <p:cNvSpPr/>
            <p:nvPr/>
          </p:nvSpPr>
          <p:spPr>
            <a:xfrm>
              <a:off x="4003138" y="1524430"/>
              <a:ext cx="281738" cy="230367"/>
            </a:xfrm>
            <a:custGeom>
              <a:avLst/>
              <a:gdLst/>
              <a:ahLst/>
              <a:cxnLst/>
              <a:rect l="l" t="t" r="r" b="b"/>
              <a:pathLst>
                <a:path w="18817" h="15386" extrusionOk="0">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5"/>
            <p:cNvSpPr/>
            <p:nvPr/>
          </p:nvSpPr>
          <p:spPr>
            <a:xfrm>
              <a:off x="4137547" y="1524280"/>
              <a:ext cx="147329" cy="230517"/>
            </a:xfrm>
            <a:custGeom>
              <a:avLst/>
              <a:gdLst/>
              <a:ahLst/>
              <a:cxnLst/>
              <a:rect l="l" t="t" r="r" b="b"/>
              <a:pathLst>
                <a:path w="9840" h="15396" extrusionOk="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5"/>
            <p:cNvSpPr/>
            <p:nvPr/>
          </p:nvSpPr>
          <p:spPr>
            <a:xfrm>
              <a:off x="4137547" y="1766430"/>
              <a:ext cx="25828" cy="58003"/>
            </a:xfrm>
            <a:custGeom>
              <a:avLst/>
              <a:gdLst/>
              <a:ahLst/>
              <a:cxnLst/>
              <a:rect l="l" t="t" r="r" b="b"/>
              <a:pathLst>
                <a:path w="1725" h="3874" extrusionOk="0">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641"/>
        <p:cNvGrpSpPr/>
        <p:nvPr/>
      </p:nvGrpSpPr>
      <p:grpSpPr>
        <a:xfrm>
          <a:off x="0" y="0"/>
          <a:ext cx="0" cy="0"/>
          <a:chOff x="0" y="0"/>
          <a:chExt cx="0" cy="0"/>
        </a:xfrm>
      </p:grpSpPr>
      <p:sp>
        <p:nvSpPr>
          <p:cNvPr id="7642" name="Google Shape;7642;p66"/>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643" name="Google Shape;7643;p66"/>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7644" name="Google Shape;7644;p66"/>
          <p:cNvGrpSpPr/>
          <p:nvPr/>
        </p:nvGrpSpPr>
        <p:grpSpPr>
          <a:xfrm>
            <a:off x="908482" y="1502585"/>
            <a:ext cx="257112" cy="362808"/>
            <a:chOff x="908482" y="1502585"/>
            <a:chExt cx="257112" cy="362808"/>
          </a:xfrm>
        </p:grpSpPr>
        <p:sp>
          <p:nvSpPr>
            <p:cNvPr id="7645" name="Google Shape;7645;p66"/>
            <p:cNvSpPr/>
            <p:nvPr/>
          </p:nvSpPr>
          <p:spPr>
            <a:xfrm>
              <a:off x="908482" y="1526088"/>
              <a:ext cx="257112" cy="339305"/>
            </a:xfrm>
            <a:custGeom>
              <a:avLst/>
              <a:gdLst/>
              <a:ahLst/>
              <a:cxnLst/>
              <a:rect l="l" t="t" r="r" b="b"/>
              <a:pathLst>
                <a:path w="9791" h="12921" extrusionOk="0">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6"/>
            <p:cNvSpPr/>
            <p:nvPr/>
          </p:nvSpPr>
          <p:spPr>
            <a:xfrm>
              <a:off x="920036" y="1526088"/>
              <a:ext cx="234003" cy="315671"/>
            </a:xfrm>
            <a:custGeom>
              <a:avLst/>
              <a:gdLst/>
              <a:ahLst/>
              <a:cxnLst/>
              <a:rect l="l" t="t" r="r" b="b"/>
              <a:pathLst>
                <a:path w="8911" h="12021" extrusionOk="0">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6"/>
            <p:cNvSpPr/>
            <p:nvPr/>
          </p:nvSpPr>
          <p:spPr>
            <a:xfrm>
              <a:off x="931853" y="1549459"/>
              <a:ext cx="210631" cy="280746"/>
            </a:xfrm>
            <a:custGeom>
              <a:avLst/>
              <a:gdLst/>
              <a:ahLst/>
              <a:cxnLst/>
              <a:rect l="l" t="t" r="r" b="b"/>
              <a:pathLst>
                <a:path w="8021" h="10691" extrusionOk="0">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6"/>
            <p:cNvSpPr/>
            <p:nvPr/>
          </p:nvSpPr>
          <p:spPr>
            <a:xfrm>
              <a:off x="984373" y="1502585"/>
              <a:ext cx="105329" cy="52678"/>
            </a:xfrm>
            <a:custGeom>
              <a:avLst/>
              <a:gdLst/>
              <a:ahLst/>
              <a:cxnLst/>
              <a:rect l="l" t="t" r="r" b="b"/>
              <a:pathLst>
                <a:path w="4011" h="2006" extrusionOk="0">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6"/>
            <p:cNvSpPr/>
            <p:nvPr/>
          </p:nvSpPr>
          <p:spPr>
            <a:xfrm>
              <a:off x="964022" y="1663559"/>
              <a:ext cx="29175" cy="29175"/>
            </a:xfrm>
            <a:custGeom>
              <a:avLst/>
              <a:gdLst/>
              <a:ahLst/>
              <a:cxnLst/>
              <a:rect l="l" t="t" r="r" b="b"/>
              <a:pathLst>
                <a:path w="1111" h="1111" extrusionOk="0">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6"/>
            <p:cNvSpPr/>
            <p:nvPr/>
          </p:nvSpPr>
          <p:spPr>
            <a:xfrm>
              <a:off x="964022" y="1716079"/>
              <a:ext cx="29175" cy="29437"/>
            </a:xfrm>
            <a:custGeom>
              <a:avLst/>
              <a:gdLst/>
              <a:ahLst/>
              <a:cxnLst/>
              <a:rect l="l" t="t" r="r" b="b"/>
              <a:pathLst>
                <a:path w="1111" h="1121" extrusionOk="0">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6"/>
            <p:cNvSpPr/>
            <p:nvPr/>
          </p:nvSpPr>
          <p:spPr>
            <a:xfrm>
              <a:off x="964022" y="1768862"/>
              <a:ext cx="29175" cy="29175"/>
            </a:xfrm>
            <a:custGeom>
              <a:avLst/>
              <a:gdLst/>
              <a:ahLst/>
              <a:cxnLst/>
              <a:rect l="l" t="t" r="r" b="b"/>
              <a:pathLst>
                <a:path w="1111" h="1111" extrusionOk="0">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6"/>
            <p:cNvSpPr/>
            <p:nvPr/>
          </p:nvSpPr>
          <p:spPr>
            <a:xfrm>
              <a:off x="1005985" y="1660539"/>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1005985" y="1683910"/>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6"/>
            <p:cNvSpPr/>
            <p:nvPr/>
          </p:nvSpPr>
          <p:spPr>
            <a:xfrm>
              <a:off x="1005985" y="1713322"/>
              <a:ext cx="68145" cy="11581"/>
            </a:xfrm>
            <a:custGeom>
              <a:avLst/>
              <a:gdLst/>
              <a:ahLst/>
              <a:cxnLst/>
              <a:rect l="l" t="t" r="r" b="b"/>
              <a:pathLst>
                <a:path w="2595" h="441" extrusionOk="0">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6"/>
            <p:cNvSpPr/>
            <p:nvPr/>
          </p:nvSpPr>
          <p:spPr>
            <a:xfrm>
              <a:off x="1005985" y="1736693"/>
              <a:ext cx="109110" cy="11581"/>
            </a:xfrm>
            <a:custGeom>
              <a:avLst/>
              <a:gdLst/>
              <a:ahLst/>
              <a:cxnLst/>
              <a:rect l="l" t="t" r="r" b="b"/>
              <a:pathLst>
                <a:path w="4155" h="441" extrusionOk="0">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6"/>
            <p:cNvSpPr/>
            <p:nvPr/>
          </p:nvSpPr>
          <p:spPr>
            <a:xfrm>
              <a:off x="1005985" y="1765842"/>
              <a:ext cx="68145" cy="11843"/>
            </a:xfrm>
            <a:custGeom>
              <a:avLst/>
              <a:gdLst/>
              <a:ahLst/>
              <a:cxnLst/>
              <a:rect l="l" t="t" r="r" b="b"/>
              <a:pathLst>
                <a:path w="2595" h="451" extrusionOk="0">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6"/>
            <p:cNvSpPr/>
            <p:nvPr/>
          </p:nvSpPr>
          <p:spPr>
            <a:xfrm>
              <a:off x="1005985" y="1789213"/>
              <a:ext cx="109110" cy="11843"/>
            </a:xfrm>
            <a:custGeom>
              <a:avLst/>
              <a:gdLst/>
              <a:ahLst/>
              <a:cxnLst/>
              <a:rect l="l" t="t" r="r" b="b"/>
              <a:pathLst>
                <a:path w="4155" h="451" extrusionOk="0">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6"/>
            <p:cNvSpPr/>
            <p:nvPr/>
          </p:nvSpPr>
          <p:spPr>
            <a:xfrm>
              <a:off x="1005985" y="1572831"/>
              <a:ext cx="103333" cy="11843"/>
            </a:xfrm>
            <a:custGeom>
              <a:avLst/>
              <a:gdLst/>
              <a:ahLst/>
              <a:cxnLst/>
              <a:rect l="l" t="t" r="r" b="b"/>
              <a:pathLst>
                <a:path w="3935" h="451" extrusionOk="0">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6"/>
            <p:cNvSpPr/>
            <p:nvPr/>
          </p:nvSpPr>
          <p:spPr>
            <a:xfrm>
              <a:off x="959243" y="1625613"/>
              <a:ext cx="155853" cy="11581"/>
            </a:xfrm>
            <a:custGeom>
              <a:avLst/>
              <a:gdLst/>
              <a:ahLst/>
              <a:cxnLst/>
              <a:rect l="l" t="t" r="r" b="b"/>
              <a:pathLst>
                <a:path w="5935" h="441" extrusionOk="0">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1005985" y="1596202"/>
              <a:ext cx="27179" cy="11843"/>
            </a:xfrm>
            <a:custGeom>
              <a:avLst/>
              <a:gdLst/>
              <a:ahLst/>
              <a:cxnLst/>
              <a:rect l="l" t="t" r="r" b="b"/>
              <a:pathLst>
                <a:path w="1035" h="451" extrusionOk="0">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6"/>
            <p:cNvSpPr/>
            <p:nvPr/>
          </p:nvSpPr>
          <p:spPr>
            <a:xfrm>
              <a:off x="1040911" y="1596202"/>
              <a:ext cx="38996" cy="11843"/>
            </a:xfrm>
            <a:custGeom>
              <a:avLst/>
              <a:gdLst/>
              <a:ahLst/>
              <a:cxnLst/>
              <a:rect l="l" t="t" r="r" b="b"/>
              <a:pathLst>
                <a:path w="1485" h="451" extrusionOk="0">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6"/>
            <p:cNvSpPr/>
            <p:nvPr/>
          </p:nvSpPr>
          <p:spPr>
            <a:xfrm>
              <a:off x="961002" y="1572831"/>
              <a:ext cx="35215" cy="35215"/>
            </a:xfrm>
            <a:custGeom>
              <a:avLst/>
              <a:gdLst/>
              <a:ahLst/>
              <a:cxnLst/>
              <a:rect l="l" t="t" r="r" b="b"/>
              <a:pathLst>
                <a:path w="1341" h="1341" extrusionOk="0">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6"/>
            <p:cNvSpPr/>
            <p:nvPr/>
          </p:nvSpPr>
          <p:spPr>
            <a:xfrm>
              <a:off x="984373" y="1543682"/>
              <a:ext cx="105329" cy="11581"/>
            </a:xfrm>
            <a:custGeom>
              <a:avLst/>
              <a:gdLst/>
              <a:ahLst/>
              <a:cxnLst/>
              <a:rect l="l" t="t" r="r" b="b"/>
              <a:pathLst>
                <a:path w="4011" h="441" extrusionOk="0">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6"/>
            <p:cNvSpPr/>
            <p:nvPr/>
          </p:nvSpPr>
          <p:spPr>
            <a:xfrm>
              <a:off x="969799" y="1581628"/>
              <a:ext cx="17620" cy="17620"/>
            </a:xfrm>
            <a:custGeom>
              <a:avLst/>
              <a:gdLst/>
              <a:ahLst/>
              <a:cxnLst/>
              <a:rect l="l" t="t" r="r" b="b"/>
              <a:pathLst>
                <a:path w="671" h="671" extrusionOk="0">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5" name="Google Shape;7665;p66"/>
          <p:cNvGrpSpPr/>
          <p:nvPr/>
        </p:nvGrpSpPr>
        <p:grpSpPr>
          <a:xfrm>
            <a:off x="1303537" y="1502716"/>
            <a:ext cx="362939" cy="362677"/>
            <a:chOff x="1303537" y="1502716"/>
            <a:chExt cx="362939" cy="362677"/>
          </a:xfrm>
        </p:grpSpPr>
        <p:sp>
          <p:nvSpPr>
            <p:cNvPr id="7666" name="Google Shape;7666;p66"/>
            <p:cNvSpPr/>
            <p:nvPr/>
          </p:nvSpPr>
          <p:spPr>
            <a:xfrm>
              <a:off x="1426697" y="1695727"/>
              <a:ext cx="116883" cy="99552"/>
            </a:xfrm>
            <a:custGeom>
              <a:avLst/>
              <a:gdLst/>
              <a:ahLst/>
              <a:cxnLst/>
              <a:rect l="l" t="t" r="r" b="b"/>
              <a:pathLst>
                <a:path w="4451" h="3791" extrusionOk="0">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1464643" y="1695727"/>
              <a:ext cx="40992" cy="17620"/>
            </a:xfrm>
            <a:custGeom>
              <a:avLst/>
              <a:gdLst/>
              <a:ahLst/>
              <a:cxnLst/>
              <a:rect l="l" t="t" r="r" b="b"/>
              <a:pathLst>
                <a:path w="1561" h="671" extrusionOk="0">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1426697" y="1710538"/>
              <a:ext cx="116883" cy="84741"/>
            </a:xfrm>
            <a:custGeom>
              <a:avLst/>
              <a:gdLst/>
              <a:ahLst/>
              <a:cxnLst/>
              <a:rect l="l" t="t" r="r" b="b"/>
              <a:pathLst>
                <a:path w="4451" h="3227" extrusionOk="0">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6"/>
            <p:cNvSpPr/>
            <p:nvPr/>
          </p:nvSpPr>
          <p:spPr>
            <a:xfrm>
              <a:off x="1444291" y="1613796"/>
              <a:ext cx="29437" cy="64363"/>
            </a:xfrm>
            <a:custGeom>
              <a:avLst/>
              <a:gdLst/>
              <a:ahLst/>
              <a:cxnLst/>
              <a:rect l="l" t="t" r="r" b="b"/>
              <a:pathLst>
                <a:path w="1121" h="2451" extrusionOk="0">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6"/>
            <p:cNvSpPr/>
            <p:nvPr/>
          </p:nvSpPr>
          <p:spPr>
            <a:xfrm>
              <a:off x="1456108" y="1608019"/>
              <a:ext cx="69878" cy="70140"/>
            </a:xfrm>
            <a:custGeom>
              <a:avLst/>
              <a:gdLst/>
              <a:ahLst/>
              <a:cxnLst/>
              <a:rect l="l" t="t" r="r" b="b"/>
              <a:pathLst>
                <a:path w="2661" h="2671" extrusionOk="0">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1450068" y="1637168"/>
              <a:ext cx="70140" cy="64363"/>
            </a:xfrm>
            <a:custGeom>
              <a:avLst/>
              <a:gdLst/>
              <a:ahLst/>
              <a:cxnLst/>
              <a:rect l="l" t="t" r="r" b="b"/>
              <a:pathLst>
                <a:path w="2671" h="2451" extrusionOk="0">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6"/>
            <p:cNvSpPr/>
            <p:nvPr/>
          </p:nvSpPr>
          <p:spPr>
            <a:xfrm>
              <a:off x="1450068" y="1637168"/>
              <a:ext cx="70140" cy="63103"/>
            </a:xfrm>
            <a:custGeom>
              <a:avLst/>
              <a:gdLst/>
              <a:ahLst/>
              <a:cxnLst/>
              <a:rect l="l" t="t" r="r" b="b"/>
              <a:pathLst>
                <a:path w="2671" h="2403" extrusionOk="0">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6"/>
            <p:cNvSpPr/>
            <p:nvPr/>
          </p:nvSpPr>
          <p:spPr>
            <a:xfrm>
              <a:off x="1426697" y="1725638"/>
              <a:ext cx="23398" cy="69642"/>
            </a:xfrm>
            <a:custGeom>
              <a:avLst/>
              <a:gdLst/>
              <a:ahLst/>
              <a:cxnLst/>
              <a:rect l="l" t="t" r="r" b="b"/>
              <a:pathLst>
                <a:path w="891" h="2652" extrusionOk="0">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6"/>
            <p:cNvSpPr/>
            <p:nvPr/>
          </p:nvSpPr>
          <p:spPr>
            <a:xfrm>
              <a:off x="1520182" y="1725638"/>
              <a:ext cx="23398" cy="69642"/>
            </a:xfrm>
            <a:custGeom>
              <a:avLst/>
              <a:gdLst/>
              <a:ahLst/>
              <a:cxnLst/>
              <a:rect l="l" t="t" r="r" b="b"/>
              <a:pathLst>
                <a:path w="891" h="2652" extrusionOk="0">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6"/>
            <p:cNvSpPr/>
            <p:nvPr/>
          </p:nvSpPr>
          <p:spPr>
            <a:xfrm>
              <a:off x="1303537" y="1502716"/>
              <a:ext cx="362939" cy="362677"/>
            </a:xfrm>
            <a:custGeom>
              <a:avLst/>
              <a:gdLst/>
              <a:ahLst/>
              <a:cxnLst/>
              <a:rect l="l" t="t" r="r" b="b"/>
              <a:pathLst>
                <a:path w="13821" h="13811" extrusionOk="0">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6"/>
            <p:cNvSpPr/>
            <p:nvPr/>
          </p:nvSpPr>
          <p:spPr>
            <a:xfrm>
              <a:off x="1346262" y="1555236"/>
              <a:ext cx="267694" cy="257742"/>
            </a:xfrm>
            <a:custGeom>
              <a:avLst/>
              <a:gdLst/>
              <a:ahLst/>
              <a:cxnLst/>
              <a:rect l="l" t="t" r="r" b="b"/>
              <a:pathLst>
                <a:path w="10194" h="9815" extrusionOk="0">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7" name="Google Shape;7677;p66"/>
          <p:cNvGrpSpPr/>
          <p:nvPr/>
        </p:nvGrpSpPr>
        <p:grpSpPr>
          <a:xfrm>
            <a:off x="1751901" y="1502716"/>
            <a:ext cx="362677" cy="362677"/>
            <a:chOff x="1751901" y="1502716"/>
            <a:chExt cx="362677" cy="362677"/>
          </a:xfrm>
        </p:grpSpPr>
        <p:sp>
          <p:nvSpPr>
            <p:cNvPr id="7678" name="Google Shape;7678;p66"/>
            <p:cNvSpPr/>
            <p:nvPr/>
          </p:nvSpPr>
          <p:spPr>
            <a:xfrm>
              <a:off x="1751901" y="1502716"/>
              <a:ext cx="362677" cy="362677"/>
            </a:xfrm>
            <a:custGeom>
              <a:avLst/>
              <a:gdLst/>
              <a:ahLst/>
              <a:cxnLst/>
              <a:rect l="l" t="t" r="r" b="b"/>
              <a:pathLst>
                <a:path w="13811" h="13811" extrusionOk="0">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6"/>
            <p:cNvSpPr/>
            <p:nvPr/>
          </p:nvSpPr>
          <p:spPr>
            <a:xfrm>
              <a:off x="1779027" y="1529843"/>
              <a:ext cx="308397" cy="308397"/>
            </a:xfrm>
            <a:custGeom>
              <a:avLst/>
              <a:gdLst/>
              <a:ahLst/>
              <a:cxnLst/>
              <a:rect l="l" t="t" r="r" b="b"/>
              <a:pathLst>
                <a:path w="11744" h="11744" extrusionOk="0">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6"/>
            <p:cNvSpPr/>
            <p:nvPr/>
          </p:nvSpPr>
          <p:spPr>
            <a:xfrm>
              <a:off x="1927816" y="1551035"/>
              <a:ext cx="10845" cy="138416"/>
            </a:xfrm>
            <a:custGeom>
              <a:avLst/>
              <a:gdLst/>
              <a:ahLst/>
              <a:cxnLst/>
              <a:rect l="l" t="t" r="r" b="b"/>
              <a:pathLst>
                <a:path w="413" h="5271" extrusionOk="0">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6"/>
            <p:cNvSpPr/>
            <p:nvPr/>
          </p:nvSpPr>
          <p:spPr>
            <a:xfrm>
              <a:off x="1925821" y="1678632"/>
              <a:ext cx="142014" cy="10819"/>
            </a:xfrm>
            <a:custGeom>
              <a:avLst/>
              <a:gdLst/>
              <a:ahLst/>
              <a:cxnLst/>
              <a:rect l="l" t="t" r="r" b="b"/>
              <a:pathLst>
                <a:path w="5408" h="412" extrusionOk="0">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6"/>
            <p:cNvSpPr/>
            <p:nvPr/>
          </p:nvSpPr>
          <p:spPr>
            <a:xfrm>
              <a:off x="1816999" y="1567789"/>
              <a:ext cx="288020" cy="270215"/>
            </a:xfrm>
            <a:custGeom>
              <a:avLst/>
              <a:gdLst/>
              <a:ahLst/>
              <a:cxnLst/>
              <a:rect l="l" t="t" r="r" b="b"/>
              <a:pathLst>
                <a:path w="10968" h="10290" extrusionOk="0">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1798644" y="1678632"/>
              <a:ext cx="22400" cy="10819"/>
            </a:xfrm>
            <a:custGeom>
              <a:avLst/>
              <a:gdLst/>
              <a:ahLst/>
              <a:cxnLst/>
              <a:rect l="l" t="t" r="r" b="b"/>
              <a:pathLst>
                <a:path w="853" h="412" extrusionOk="0">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1927816" y="1798063"/>
              <a:ext cx="10845" cy="18828"/>
            </a:xfrm>
            <a:custGeom>
              <a:avLst/>
              <a:gdLst/>
              <a:ahLst/>
              <a:cxnLst/>
              <a:rect l="l" t="t" r="r" b="b"/>
              <a:pathLst>
                <a:path w="413" h="717" extrusionOk="0">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1835486" y="1588508"/>
              <a:ext cx="20667" cy="16518"/>
            </a:xfrm>
            <a:custGeom>
              <a:avLst/>
              <a:gdLst/>
              <a:ahLst/>
              <a:cxnLst/>
              <a:rect l="l" t="t" r="r" b="b"/>
              <a:pathLst>
                <a:path w="787" h="629" extrusionOk="0">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6"/>
            <p:cNvSpPr/>
            <p:nvPr/>
          </p:nvSpPr>
          <p:spPr>
            <a:xfrm>
              <a:off x="2009958" y="1763189"/>
              <a:ext cx="20667" cy="16491"/>
            </a:xfrm>
            <a:custGeom>
              <a:avLst/>
              <a:gdLst/>
              <a:ahLst/>
              <a:cxnLst/>
              <a:rect l="l" t="t" r="r" b="b"/>
              <a:pathLst>
                <a:path w="787" h="628" extrusionOk="0">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6"/>
            <p:cNvSpPr/>
            <p:nvPr/>
          </p:nvSpPr>
          <p:spPr>
            <a:xfrm>
              <a:off x="2010247" y="1588193"/>
              <a:ext cx="21113" cy="16833"/>
            </a:xfrm>
            <a:custGeom>
              <a:avLst/>
              <a:gdLst/>
              <a:ahLst/>
              <a:cxnLst/>
              <a:rect l="l" t="t" r="r" b="b"/>
              <a:pathLst>
                <a:path w="804" h="641" extrusionOk="0">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6"/>
            <p:cNvSpPr/>
            <p:nvPr/>
          </p:nvSpPr>
          <p:spPr>
            <a:xfrm>
              <a:off x="1835591" y="1762927"/>
              <a:ext cx="20719" cy="16754"/>
            </a:xfrm>
            <a:custGeom>
              <a:avLst/>
              <a:gdLst/>
              <a:ahLst/>
              <a:cxnLst/>
              <a:rect l="l" t="t" r="r" b="b"/>
              <a:pathLst>
                <a:path w="789" h="638" extrusionOk="0">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6"/>
            <p:cNvSpPr/>
            <p:nvPr/>
          </p:nvSpPr>
          <p:spPr>
            <a:xfrm>
              <a:off x="1808018" y="1628581"/>
              <a:ext cx="22820" cy="14128"/>
            </a:xfrm>
            <a:custGeom>
              <a:avLst/>
              <a:gdLst/>
              <a:ahLst/>
              <a:cxnLst/>
              <a:rect l="l" t="t" r="r" b="b"/>
              <a:pathLst>
                <a:path w="869" h="538" extrusionOk="0">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6"/>
            <p:cNvSpPr/>
            <p:nvPr/>
          </p:nvSpPr>
          <p:spPr>
            <a:xfrm>
              <a:off x="2035194" y="1725139"/>
              <a:ext cx="23004" cy="14102"/>
            </a:xfrm>
            <a:custGeom>
              <a:avLst/>
              <a:gdLst/>
              <a:ahLst/>
              <a:cxnLst/>
              <a:rect l="l" t="t" r="r" b="b"/>
              <a:pathLst>
                <a:path w="876" h="537" extrusionOk="0">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1973299" y="1561276"/>
              <a:ext cx="16649" cy="18119"/>
            </a:xfrm>
            <a:custGeom>
              <a:avLst/>
              <a:gdLst/>
              <a:ahLst/>
              <a:cxnLst/>
              <a:rect l="l" t="t" r="r" b="b"/>
              <a:pathLst>
                <a:path w="634" h="690" extrusionOk="0">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6"/>
            <p:cNvSpPr/>
            <p:nvPr/>
          </p:nvSpPr>
          <p:spPr>
            <a:xfrm>
              <a:off x="1876557" y="1788557"/>
              <a:ext cx="16623" cy="18277"/>
            </a:xfrm>
            <a:custGeom>
              <a:avLst/>
              <a:gdLst/>
              <a:ahLst/>
              <a:cxnLst/>
              <a:rect l="l" t="t" r="r" b="b"/>
              <a:pathLst>
                <a:path w="633" h="696" extrusionOk="0">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6"/>
            <p:cNvSpPr/>
            <p:nvPr/>
          </p:nvSpPr>
          <p:spPr>
            <a:xfrm>
              <a:off x="1878710" y="1560541"/>
              <a:ext cx="15966" cy="18093"/>
            </a:xfrm>
            <a:custGeom>
              <a:avLst/>
              <a:gdLst/>
              <a:ahLst/>
              <a:cxnLst/>
              <a:rect l="l" t="t" r="r" b="b"/>
              <a:pathLst>
                <a:path w="608" h="689" extrusionOk="0">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6"/>
            <p:cNvSpPr/>
            <p:nvPr/>
          </p:nvSpPr>
          <p:spPr>
            <a:xfrm>
              <a:off x="1971014" y="1789292"/>
              <a:ext cx="16386" cy="18277"/>
            </a:xfrm>
            <a:custGeom>
              <a:avLst/>
              <a:gdLst/>
              <a:ahLst/>
              <a:cxnLst/>
              <a:rect l="l" t="t" r="r" b="b"/>
              <a:pathLst>
                <a:path w="624" h="696" extrusionOk="0">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2036375" y="1630734"/>
              <a:ext cx="22951" cy="13997"/>
            </a:xfrm>
            <a:custGeom>
              <a:avLst/>
              <a:gdLst/>
              <a:ahLst/>
              <a:cxnLst/>
              <a:rect l="l" t="t" r="r" b="b"/>
              <a:pathLst>
                <a:path w="874" h="533" extrusionOk="0">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6"/>
            <p:cNvSpPr/>
            <p:nvPr/>
          </p:nvSpPr>
          <p:spPr>
            <a:xfrm>
              <a:off x="1807441" y="1723143"/>
              <a:ext cx="22846" cy="14075"/>
            </a:xfrm>
            <a:custGeom>
              <a:avLst/>
              <a:gdLst/>
              <a:ahLst/>
              <a:cxnLst/>
              <a:rect l="l" t="t" r="r" b="b"/>
              <a:pathLst>
                <a:path w="870" h="536" extrusionOk="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6"/>
          <p:cNvGrpSpPr/>
          <p:nvPr/>
        </p:nvGrpSpPr>
        <p:grpSpPr>
          <a:xfrm>
            <a:off x="3095178" y="1502716"/>
            <a:ext cx="334290" cy="362677"/>
            <a:chOff x="3095178" y="1502716"/>
            <a:chExt cx="334290" cy="362677"/>
          </a:xfrm>
        </p:grpSpPr>
        <p:sp>
          <p:nvSpPr>
            <p:cNvPr id="7698" name="Google Shape;7698;p66"/>
            <p:cNvSpPr/>
            <p:nvPr/>
          </p:nvSpPr>
          <p:spPr>
            <a:xfrm>
              <a:off x="3125351" y="1502716"/>
              <a:ext cx="304117" cy="304117"/>
            </a:xfrm>
            <a:custGeom>
              <a:avLst/>
              <a:gdLst/>
              <a:ahLst/>
              <a:cxnLst/>
              <a:rect l="l" t="t" r="r" b="b"/>
              <a:pathLst>
                <a:path w="11581" h="11581" extrusionOk="0">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6"/>
            <p:cNvSpPr/>
            <p:nvPr/>
          </p:nvSpPr>
          <p:spPr>
            <a:xfrm>
              <a:off x="3095178" y="1505973"/>
              <a:ext cx="289306" cy="300887"/>
            </a:xfrm>
            <a:custGeom>
              <a:avLst/>
              <a:gdLst/>
              <a:ahLst/>
              <a:cxnLst/>
              <a:rect l="l" t="t" r="r" b="b"/>
              <a:pathLst>
                <a:path w="11017" h="11458" extrusionOk="0">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3125351" y="1503215"/>
              <a:ext cx="303854" cy="303356"/>
            </a:xfrm>
            <a:custGeom>
              <a:avLst/>
              <a:gdLst/>
              <a:ahLst/>
              <a:cxnLst/>
              <a:rect l="l" t="t" r="r" b="b"/>
              <a:pathLst>
                <a:path w="11571" h="11552" extrusionOk="0">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3125351" y="1505973"/>
              <a:ext cx="229224" cy="300598"/>
            </a:xfrm>
            <a:custGeom>
              <a:avLst/>
              <a:gdLst/>
              <a:ahLst/>
              <a:cxnLst/>
              <a:rect l="l" t="t" r="r" b="b"/>
              <a:pathLst>
                <a:path w="8729" h="11447" extrusionOk="0">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6"/>
            <p:cNvSpPr/>
            <p:nvPr/>
          </p:nvSpPr>
          <p:spPr>
            <a:xfrm>
              <a:off x="3177871" y="1795253"/>
              <a:ext cx="198814" cy="70140"/>
            </a:xfrm>
            <a:custGeom>
              <a:avLst/>
              <a:gdLst/>
              <a:ahLst/>
              <a:cxnLst/>
              <a:rect l="l" t="t" r="r" b="b"/>
              <a:pathLst>
                <a:path w="7571" h="2671" extrusionOk="0">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6"/>
            <p:cNvSpPr/>
            <p:nvPr/>
          </p:nvSpPr>
          <p:spPr>
            <a:xfrm>
              <a:off x="3265580" y="1818624"/>
              <a:ext cx="23398" cy="46769"/>
            </a:xfrm>
            <a:custGeom>
              <a:avLst/>
              <a:gdLst/>
              <a:ahLst/>
              <a:cxnLst/>
              <a:rect l="l" t="t" r="r" b="b"/>
              <a:pathLst>
                <a:path w="891" h="1781" extrusionOk="0">
                  <a:moveTo>
                    <a:pt x="211" y="0"/>
                  </a:moveTo>
                  <a:lnTo>
                    <a:pt x="0" y="1780"/>
                  </a:lnTo>
                  <a:lnTo>
                    <a:pt x="890" y="1780"/>
                  </a:lnTo>
                  <a:lnTo>
                    <a:pt x="680"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3267076" y="1806807"/>
              <a:ext cx="20378" cy="19879"/>
            </a:xfrm>
            <a:custGeom>
              <a:avLst/>
              <a:gdLst/>
              <a:ahLst/>
              <a:cxnLst/>
              <a:rect l="l" t="t" r="r" b="b"/>
              <a:pathLst>
                <a:path w="776" h="757" extrusionOk="0">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6"/>
            <p:cNvSpPr/>
            <p:nvPr/>
          </p:nvSpPr>
          <p:spPr>
            <a:xfrm>
              <a:off x="3341734" y="1818861"/>
              <a:ext cx="34952" cy="46533"/>
            </a:xfrm>
            <a:custGeom>
              <a:avLst/>
              <a:gdLst/>
              <a:ahLst/>
              <a:cxnLst/>
              <a:rect l="l" t="t" r="r" b="b"/>
              <a:pathLst>
                <a:path w="1331" h="1772" extrusionOk="0">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6"/>
            <p:cNvSpPr/>
            <p:nvPr/>
          </p:nvSpPr>
          <p:spPr>
            <a:xfrm>
              <a:off x="3213060" y="1614033"/>
              <a:ext cx="128700" cy="93538"/>
            </a:xfrm>
            <a:custGeom>
              <a:avLst/>
              <a:gdLst/>
              <a:ahLst/>
              <a:cxnLst/>
              <a:rect l="l" t="t" r="r" b="b"/>
              <a:pathLst>
                <a:path w="4901" h="3562" extrusionOk="0">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6"/>
            <p:cNvSpPr/>
            <p:nvPr/>
          </p:nvSpPr>
          <p:spPr>
            <a:xfrm>
              <a:off x="3242208" y="1614033"/>
              <a:ext cx="99552" cy="93276"/>
            </a:xfrm>
            <a:custGeom>
              <a:avLst/>
              <a:gdLst/>
              <a:ahLst/>
              <a:cxnLst/>
              <a:rect l="l" t="t" r="r" b="b"/>
              <a:pathLst>
                <a:path w="3791" h="3552" extrusionOk="0">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6"/>
            <p:cNvSpPr/>
            <p:nvPr/>
          </p:nvSpPr>
          <p:spPr>
            <a:xfrm>
              <a:off x="3242208" y="1754287"/>
              <a:ext cx="70140" cy="52546"/>
            </a:xfrm>
            <a:custGeom>
              <a:avLst/>
              <a:gdLst/>
              <a:ahLst/>
              <a:cxnLst/>
              <a:rect l="l" t="t" r="r" b="b"/>
              <a:pathLst>
                <a:path w="2671" h="2001" extrusionOk="0">
                  <a:moveTo>
                    <a:pt x="0" y="0"/>
                  </a:moveTo>
                  <a:lnTo>
                    <a:pt x="0" y="2000"/>
                  </a:lnTo>
                  <a:lnTo>
                    <a:pt x="2670" y="2000"/>
                  </a:lnTo>
                  <a:lnTo>
                    <a:pt x="2670"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6"/>
            <p:cNvSpPr/>
            <p:nvPr/>
          </p:nvSpPr>
          <p:spPr>
            <a:xfrm>
              <a:off x="3242208" y="1754287"/>
              <a:ext cx="70140" cy="29044"/>
            </a:xfrm>
            <a:custGeom>
              <a:avLst/>
              <a:gdLst/>
              <a:ahLst/>
              <a:cxnLst/>
              <a:rect l="l" t="t" r="r" b="b"/>
              <a:pathLst>
                <a:path w="2671" h="1106" extrusionOk="0">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3230654" y="1785379"/>
              <a:ext cx="46769" cy="41780"/>
            </a:xfrm>
            <a:custGeom>
              <a:avLst/>
              <a:gdLst/>
              <a:ahLst/>
              <a:cxnLst/>
              <a:rect l="l" t="t" r="r" b="b"/>
              <a:pathLst>
                <a:path w="1781" h="1591" extrusionOk="0">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3277397" y="1785379"/>
              <a:ext cx="46769" cy="41780"/>
            </a:xfrm>
            <a:custGeom>
              <a:avLst/>
              <a:gdLst/>
              <a:ahLst/>
              <a:cxnLst/>
              <a:rect l="l" t="t" r="r" b="b"/>
              <a:pathLst>
                <a:path w="1781" h="1591" extrusionOk="0">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6"/>
            <p:cNvSpPr/>
            <p:nvPr/>
          </p:nvSpPr>
          <p:spPr>
            <a:xfrm>
              <a:off x="3218837" y="1661327"/>
              <a:ext cx="116883" cy="110318"/>
            </a:xfrm>
            <a:custGeom>
              <a:avLst/>
              <a:gdLst/>
              <a:ahLst/>
              <a:cxnLst/>
              <a:rect l="l" t="t" r="r" b="b"/>
              <a:pathLst>
                <a:path w="4451" h="4201" extrusionOk="0">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3218837" y="1661327"/>
              <a:ext cx="105329" cy="110056"/>
            </a:xfrm>
            <a:custGeom>
              <a:avLst/>
              <a:gdLst/>
              <a:ahLst/>
              <a:cxnLst/>
              <a:rect l="l" t="t" r="r" b="b"/>
              <a:pathLst>
                <a:path w="4011" h="4191" extrusionOk="0">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6"/>
            <p:cNvSpPr/>
            <p:nvPr/>
          </p:nvSpPr>
          <p:spPr>
            <a:xfrm>
              <a:off x="3177871" y="1818861"/>
              <a:ext cx="35215" cy="46533"/>
            </a:xfrm>
            <a:custGeom>
              <a:avLst/>
              <a:gdLst/>
              <a:ahLst/>
              <a:cxnLst/>
              <a:rect l="l" t="t" r="r" b="b"/>
              <a:pathLst>
                <a:path w="1341" h="1772" extrusionOk="0">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5" name="Google Shape;7715;p66"/>
          <p:cNvGrpSpPr/>
          <p:nvPr/>
        </p:nvGrpSpPr>
        <p:grpSpPr>
          <a:xfrm>
            <a:off x="3542281" y="1505605"/>
            <a:ext cx="366196" cy="357005"/>
            <a:chOff x="3542281" y="1505605"/>
            <a:chExt cx="366196" cy="357005"/>
          </a:xfrm>
        </p:grpSpPr>
        <p:sp>
          <p:nvSpPr>
            <p:cNvPr id="7716" name="Google Shape;7716;p66"/>
            <p:cNvSpPr/>
            <p:nvPr/>
          </p:nvSpPr>
          <p:spPr>
            <a:xfrm>
              <a:off x="3612133" y="1573592"/>
              <a:ext cx="226466" cy="226703"/>
            </a:xfrm>
            <a:custGeom>
              <a:avLst/>
              <a:gdLst/>
              <a:ahLst/>
              <a:cxnLst/>
              <a:rect l="l" t="t" r="r" b="b"/>
              <a:pathLst>
                <a:path w="8624" h="8633" extrusionOk="0">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6"/>
            <p:cNvSpPr/>
            <p:nvPr/>
          </p:nvSpPr>
          <p:spPr>
            <a:xfrm>
              <a:off x="3657379" y="1652740"/>
              <a:ext cx="135974" cy="136001"/>
            </a:xfrm>
            <a:custGeom>
              <a:avLst/>
              <a:gdLst/>
              <a:ahLst/>
              <a:cxnLst/>
              <a:rect l="l" t="t" r="r" b="b"/>
              <a:pathLst>
                <a:path w="5178" h="5179" extrusionOk="0">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6"/>
            <p:cNvSpPr/>
            <p:nvPr/>
          </p:nvSpPr>
          <p:spPr>
            <a:xfrm>
              <a:off x="3542281" y="1681153"/>
              <a:ext cx="54805" cy="11318"/>
            </a:xfrm>
            <a:custGeom>
              <a:avLst/>
              <a:gdLst/>
              <a:ahLst/>
              <a:cxnLst/>
              <a:rect l="l" t="t" r="r" b="b"/>
              <a:pathLst>
                <a:path w="2087" h="431" extrusionOk="0">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3853909" y="1681153"/>
              <a:ext cx="54568" cy="11318"/>
            </a:xfrm>
            <a:custGeom>
              <a:avLst/>
              <a:gdLst/>
              <a:ahLst/>
              <a:cxnLst/>
              <a:rect l="l" t="t" r="r" b="b"/>
              <a:pathLst>
                <a:path w="2078" h="431" extrusionOk="0">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6"/>
            <p:cNvSpPr/>
            <p:nvPr/>
          </p:nvSpPr>
          <p:spPr>
            <a:xfrm>
              <a:off x="3719694" y="1505605"/>
              <a:ext cx="11344" cy="50918"/>
            </a:xfrm>
            <a:custGeom>
              <a:avLst/>
              <a:gdLst/>
              <a:ahLst/>
              <a:cxnLst/>
              <a:rect l="l" t="t" r="r" b="b"/>
              <a:pathLst>
                <a:path w="432" h="1939" extrusionOk="0">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6"/>
            <p:cNvSpPr/>
            <p:nvPr/>
          </p:nvSpPr>
          <p:spPr>
            <a:xfrm>
              <a:off x="3639023" y="1798850"/>
              <a:ext cx="25814" cy="31092"/>
            </a:xfrm>
            <a:custGeom>
              <a:avLst/>
              <a:gdLst/>
              <a:ahLst/>
              <a:cxnLst/>
              <a:rect l="l" t="t" r="r" b="b"/>
              <a:pathLst>
                <a:path w="983" h="1184" extrusionOk="0">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3786053" y="1543761"/>
              <a:ext cx="25971" cy="31092"/>
            </a:xfrm>
            <a:custGeom>
              <a:avLst/>
              <a:gdLst/>
              <a:ahLst/>
              <a:cxnLst/>
              <a:rect l="l" t="t" r="r" b="b"/>
              <a:pathLst>
                <a:path w="989" h="1184" extrusionOk="0">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6"/>
            <p:cNvSpPr/>
            <p:nvPr/>
          </p:nvSpPr>
          <p:spPr>
            <a:xfrm>
              <a:off x="3579728" y="1601874"/>
              <a:ext cx="35950" cy="22741"/>
            </a:xfrm>
            <a:custGeom>
              <a:avLst/>
              <a:gdLst/>
              <a:ahLst/>
              <a:cxnLst/>
              <a:rect l="l" t="t" r="r" b="b"/>
              <a:pathLst>
                <a:path w="1369" h="866" extrusionOk="0">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6"/>
            <p:cNvSpPr/>
            <p:nvPr/>
          </p:nvSpPr>
          <p:spPr>
            <a:xfrm>
              <a:off x="3834818" y="1749167"/>
              <a:ext cx="35687" cy="22741"/>
            </a:xfrm>
            <a:custGeom>
              <a:avLst/>
              <a:gdLst/>
              <a:ahLst/>
              <a:cxnLst/>
              <a:rect l="l" t="t" r="r" b="b"/>
              <a:pathLst>
                <a:path w="1359" h="866" extrusionOk="0">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3786000" y="1798850"/>
              <a:ext cx="25709" cy="31092"/>
            </a:xfrm>
            <a:custGeom>
              <a:avLst/>
              <a:gdLst/>
              <a:ahLst/>
              <a:cxnLst/>
              <a:rect l="l" t="t" r="r" b="b"/>
              <a:pathLst>
                <a:path w="979" h="1184" extrusionOk="0">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6"/>
            <p:cNvSpPr/>
            <p:nvPr/>
          </p:nvSpPr>
          <p:spPr>
            <a:xfrm>
              <a:off x="3638472" y="1543761"/>
              <a:ext cx="25971" cy="31092"/>
            </a:xfrm>
            <a:custGeom>
              <a:avLst/>
              <a:gdLst/>
              <a:ahLst/>
              <a:cxnLst/>
              <a:rect l="l" t="t" r="r" b="b"/>
              <a:pathLst>
                <a:path w="989" h="1184" extrusionOk="0">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6"/>
            <p:cNvSpPr/>
            <p:nvPr/>
          </p:nvSpPr>
          <p:spPr>
            <a:xfrm>
              <a:off x="3835317" y="1601507"/>
              <a:ext cx="36291" cy="23109"/>
            </a:xfrm>
            <a:custGeom>
              <a:avLst/>
              <a:gdLst/>
              <a:ahLst/>
              <a:cxnLst/>
              <a:rect l="l" t="t" r="r" b="b"/>
              <a:pathLst>
                <a:path w="1382" h="880" extrusionOk="0">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6"/>
            <p:cNvSpPr/>
            <p:nvPr/>
          </p:nvSpPr>
          <p:spPr>
            <a:xfrm>
              <a:off x="3579964" y="1749167"/>
              <a:ext cx="35950" cy="22741"/>
            </a:xfrm>
            <a:custGeom>
              <a:avLst/>
              <a:gdLst/>
              <a:ahLst/>
              <a:cxnLst/>
              <a:rect l="l" t="t" r="r" b="b"/>
              <a:pathLst>
                <a:path w="1369" h="866" extrusionOk="0">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6"/>
            <p:cNvSpPr/>
            <p:nvPr/>
          </p:nvSpPr>
          <p:spPr>
            <a:xfrm>
              <a:off x="3737209" y="1591764"/>
              <a:ext cx="80776" cy="68302"/>
            </a:xfrm>
            <a:custGeom>
              <a:avLst/>
              <a:gdLst/>
              <a:ahLst/>
              <a:cxnLst/>
              <a:rect l="l" t="t" r="r" b="b"/>
              <a:pathLst>
                <a:path w="3076" h="2601" extrusionOk="0">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6"/>
            <p:cNvSpPr/>
            <p:nvPr/>
          </p:nvSpPr>
          <p:spPr>
            <a:xfrm>
              <a:off x="3691307" y="1732150"/>
              <a:ext cx="68118" cy="102073"/>
            </a:xfrm>
            <a:custGeom>
              <a:avLst/>
              <a:gdLst/>
              <a:ahLst/>
              <a:cxnLst/>
              <a:rect l="l" t="t" r="r" b="b"/>
              <a:pathLst>
                <a:path w="2594" h="3887" extrusionOk="0">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6"/>
            <p:cNvSpPr/>
            <p:nvPr/>
          </p:nvSpPr>
          <p:spPr>
            <a:xfrm>
              <a:off x="3691307" y="1751267"/>
              <a:ext cx="68118" cy="82955"/>
            </a:xfrm>
            <a:custGeom>
              <a:avLst/>
              <a:gdLst/>
              <a:ahLst/>
              <a:cxnLst/>
              <a:rect l="l" t="t" r="r" b="b"/>
              <a:pathLst>
                <a:path w="2594" h="3159" extrusionOk="0">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6"/>
            <p:cNvSpPr/>
            <p:nvPr/>
          </p:nvSpPr>
          <p:spPr>
            <a:xfrm>
              <a:off x="3712656" y="1732150"/>
              <a:ext cx="25420" cy="17122"/>
            </a:xfrm>
            <a:custGeom>
              <a:avLst/>
              <a:gdLst/>
              <a:ahLst/>
              <a:cxnLst/>
              <a:rect l="l" t="t" r="r" b="b"/>
              <a:pathLst>
                <a:path w="968" h="652" extrusionOk="0">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6"/>
            <p:cNvSpPr/>
            <p:nvPr/>
          </p:nvSpPr>
          <p:spPr>
            <a:xfrm>
              <a:off x="3702625" y="1686930"/>
              <a:ext cx="45509" cy="51049"/>
            </a:xfrm>
            <a:custGeom>
              <a:avLst/>
              <a:gdLst/>
              <a:ahLst/>
              <a:cxnLst/>
              <a:rect l="l" t="t" r="r" b="b"/>
              <a:pathLst>
                <a:path w="1733" h="1944" extrusionOk="0">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a:off x="3702625" y="1686930"/>
              <a:ext cx="31171" cy="50944"/>
            </a:xfrm>
            <a:custGeom>
              <a:avLst/>
              <a:gdLst/>
              <a:ahLst/>
              <a:cxnLst/>
              <a:rect l="l" t="t" r="r" b="b"/>
              <a:pathLst>
                <a:path w="1187" h="1940" extrusionOk="0">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6"/>
            <p:cNvSpPr/>
            <p:nvPr/>
          </p:nvSpPr>
          <p:spPr>
            <a:xfrm>
              <a:off x="3702625" y="1834196"/>
              <a:ext cx="45509" cy="28177"/>
            </a:xfrm>
            <a:custGeom>
              <a:avLst/>
              <a:gdLst/>
              <a:ahLst/>
              <a:cxnLst/>
              <a:rect l="l" t="t" r="r" b="b"/>
              <a:pathLst>
                <a:path w="1733" h="1073" extrusionOk="0">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6"/>
            <p:cNvSpPr/>
            <p:nvPr/>
          </p:nvSpPr>
          <p:spPr>
            <a:xfrm>
              <a:off x="3691307" y="1759303"/>
              <a:ext cx="11344" cy="74920"/>
            </a:xfrm>
            <a:custGeom>
              <a:avLst/>
              <a:gdLst/>
              <a:ahLst/>
              <a:cxnLst/>
              <a:rect l="l" t="t" r="r" b="b"/>
              <a:pathLst>
                <a:path w="432" h="2853" extrusionOk="0">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3748107" y="1759303"/>
              <a:ext cx="11318" cy="74920"/>
            </a:xfrm>
            <a:custGeom>
              <a:avLst/>
              <a:gdLst/>
              <a:ahLst/>
              <a:cxnLst/>
              <a:rect l="l" t="t" r="r" b="b"/>
              <a:pathLst>
                <a:path w="431" h="2853" extrusionOk="0">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a:off x="3722477" y="1845514"/>
              <a:ext cx="5803" cy="17095"/>
            </a:xfrm>
            <a:custGeom>
              <a:avLst/>
              <a:gdLst/>
              <a:ahLst/>
              <a:cxnLst/>
              <a:rect l="l" t="t" r="r" b="b"/>
              <a:pathLst>
                <a:path w="221" h="651" extrusionOk="0">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a:off x="3702625" y="1686930"/>
              <a:ext cx="45509" cy="22662"/>
            </a:xfrm>
            <a:custGeom>
              <a:avLst/>
              <a:gdLst/>
              <a:ahLst/>
              <a:cxnLst/>
              <a:rect l="l" t="t" r="r" b="b"/>
              <a:pathLst>
                <a:path w="1733" h="863" extrusionOk="0">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3702625" y="1686930"/>
              <a:ext cx="31171" cy="20640"/>
            </a:xfrm>
            <a:custGeom>
              <a:avLst/>
              <a:gdLst/>
              <a:ahLst/>
              <a:cxnLst/>
              <a:rect l="l" t="t" r="r" b="b"/>
              <a:pathLst>
                <a:path w="1187" h="786" extrusionOk="0">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1" name="Google Shape;7741;p66"/>
          <p:cNvGrpSpPr/>
          <p:nvPr/>
        </p:nvGrpSpPr>
        <p:grpSpPr>
          <a:xfrm>
            <a:off x="1748382" y="3384797"/>
            <a:ext cx="364673" cy="340067"/>
            <a:chOff x="1748382" y="3384797"/>
            <a:chExt cx="364673" cy="340067"/>
          </a:xfrm>
        </p:grpSpPr>
        <p:sp>
          <p:nvSpPr>
            <p:cNvPr id="7742" name="Google Shape;7742;p66"/>
            <p:cNvSpPr/>
            <p:nvPr/>
          </p:nvSpPr>
          <p:spPr>
            <a:xfrm>
              <a:off x="1805182" y="3628332"/>
              <a:ext cx="45509" cy="45509"/>
            </a:xfrm>
            <a:custGeom>
              <a:avLst/>
              <a:gdLst/>
              <a:ahLst/>
              <a:cxnLst/>
              <a:rect l="l" t="t" r="r" b="b"/>
              <a:pathLst>
                <a:path w="1733" h="1733" extrusionOk="0">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a:off x="1954208" y="3509453"/>
              <a:ext cx="105828" cy="90728"/>
            </a:xfrm>
            <a:custGeom>
              <a:avLst/>
              <a:gdLst/>
              <a:ahLst/>
              <a:cxnLst/>
              <a:rect l="l" t="t" r="r" b="b"/>
              <a:pathLst>
                <a:path w="4030" h="3455" extrusionOk="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6"/>
            <p:cNvSpPr/>
            <p:nvPr/>
          </p:nvSpPr>
          <p:spPr>
            <a:xfrm>
              <a:off x="1964764" y="3546165"/>
              <a:ext cx="100051" cy="54043"/>
            </a:xfrm>
            <a:custGeom>
              <a:avLst/>
              <a:gdLst/>
              <a:ahLst/>
              <a:cxnLst/>
              <a:rect l="l" t="t" r="r" b="b"/>
              <a:pathLst>
                <a:path w="3810" h="2058" extrusionOk="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6"/>
            <p:cNvSpPr/>
            <p:nvPr/>
          </p:nvSpPr>
          <p:spPr>
            <a:xfrm>
              <a:off x="1833569" y="3407433"/>
              <a:ext cx="153096" cy="294585"/>
            </a:xfrm>
            <a:custGeom>
              <a:avLst/>
              <a:gdLst/>
              <a:ahLst/>
              <a:cxnLst/>
              <a:rect l="l" t="t" r="r" b="b"/>
              <a:pathLst>
                <a:path w="5830" h="11218" extrusionOk="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a:off x="1833569" y="3583086"/>
              <a:ext cx="152991" cy="118932"/>
            </a:xfrm>
            <a:custGeom>
              <a:avLst/>
              <a:gdLst/>
              <a:ahLst/>
              <a:cxnLst/>
              <a:rect l="l" t="t" r="r" b="b"/>
              <a:pathLst>
                <a:path w="5826" h="4529" extrusionOk="0">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6"/>
            <p:cNvSpPr/>
            <p:nvPr/>
          </p:nvSpPr>
          <p:spPr>
            <a:xfrm>
              <a:off x="1975058" y="3384797"/>
              <a:ext cx="45535" cy="340067"/>
            </a:xfrm>
            <a:custGeom>
              <a:avLst/>
              <a:gdLst/>
              <a:ahLst/>
              <a:cxnLst/>
              <a:rect l="l" t="t" r="r" b="b"/>
              <a:pathLst>
                <a:path w="1734" h="12950" extrusionOk="0">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6"/>
            <p:cNvSpPr/>
            <p:nvPr/>
          </p:nvSpPr>
          <p:spPr>
            <a:xfrm>
              <a:off x="1975058" y="3696451"/>
              <a:ext cx="45535" cy="28413"/>
            </a:xfrm>
            <a:custGeom>
              <a:avLst/>
              <a:gdLst/>
              <a:ahLst/>
              <a:cxnLst/>
              <a:rect l="l" t="t" r="r" b="b"/>
              <a:pathLst>
                <a:path w="1734" h="1082" extrusionOk="0">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1748618" y="3503676"/>
              <a:ext cx="45272" cy="102073"/>
            </a:xfrm>
            <a:custGeom>
              <a:avLst/>
              <a:gdLst/>
              <a:ahLst/>
              <a:cxnLst/>
              <a:rect l="l" t="t" r="r" b="b"/>
              <a:pathLst>
                <a:path w="1724" h="3887" extrusionOk="0">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6"/>
            <p:cNvSpPr/>
            <p:nvPr/>
          </p:nvSpPr>
          <p:spPr>
            <a:xfrm>
              <a:off x="1748382" y="3508954"/>
              <a:ext cx="45509" cy="96794"/>
            </a:xfrm>
            <a:custGeom>
              <a:avLst/>
              <a:gdLst/>
              <a:ahLst/>
              <a:cxnLst/>
              <a:rect l="l" t="t" r="r" b="b"/>
              <a:pathLst>
                <a:path w="1733" h="3686" extrusionOk="0">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6"/>
            <p:cNvSpPr/>
            <p:nvPr/>
          </p:nvSpPr>
          <p:spPr>
            <a:xfrm>
              <a:off x="1788087" y="3503676"/>
              <a:ext cx="56827" cy="102073"/>
            </a:xfrm>
            <a:custGeom>
              <a:avLst/>
              <a:gdLst/>
              <a:ahLst/>
              <a:cxnLst/>
              <a:rect l="l" t="t" r="r" b="b"/>
              <a:pathLst>
                <a:path w="2164"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1788087" y="3588627"/>
              <a:ext cx="56827" cy="17122"/>
            </a:xfrm>
            <a:custGeom>
              <a:avLst/>
              <a:gdLst/>
              <a:ahLst/>
              <a:cxnLst/>
              <a:rect l="l" t="t" r="r" b="b"/>
              <a:pathLst>
                <a:path w="2164" h="652" extrusionOk="0">
                  <a:moveTo>
                    <a:pt x="0" y="0"/>
                  </a:moveTo>
                  <a:lnTo>
                    <a:pt x="0" y="651"/>
                  </a:lnTo>
                  <a:lnTo>
                    <a:pt x="2163" y="651"/>
                  </a:lnTo>
                  <a:lnTo>
                    <a:pt x="2163"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6"/>
            <p:cNvSpPr/>
            <p:nvPr/>
          </p:nvSpPr>
          <p:spPr>
            <a:xfrm>
              <a:off x="1788087" y="3605722"/>
              <a:ext cx="56827" cy="90755"/>
            </a:xfrm>
            <a:custGeom>
              <a:avLst/>
              <a:gdLst/>
              <a:ahLst/>
              <a:cxnLst/>
              <a:rect l="l" t="t" r="r" b="b"/>
              <a:pathLst>
                <a:path w="2164" h="3456" extrusionOk="0">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6"/>
            <p:cNvSpPr/>
            <p:nvPr/>
          </p:nvSpPr>
          <p:spPr>
            <a:xfrm>
              <a:off x="2080860" y="3548922"/>
              <a:ext cx="32195" cy="11581"/>
            </a:xfrm>
            <a:custGeom>
              <a:avLst/>
              <a:gdLst/>
              <a:ahLst/>
              <a:cxnLst/>
              <a:rect l="l" t="t" r="r" b="b"/>
              <a:pathLst>
                <a:path w="1226" h="441" extrusionOk="0">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6"/>
            <p:cNvSpPr/>
            <p:nvPr/>
          </p:nvSpPr>
          <p:spPr>
            <a:xfrm>
              <a:off x="2059510" y="3484874"/>
              <a:ext cx="27468" cy="23345"/>
            </a:xfrm>
            <a:custGeom>
              <a:avLst/>
              <a:gdLst/>
              <a:ahLst/>
              <a:cxnLst/>
              <a:rect l="l" t="t" r="r" b="b"/>
              <a:pathLst>
                <a:path w="1046" h="889" extrusionOk="0">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6"/>
            <p:cNvSpPr/>
            <p:nvPr/>
          </p:nvSpPr>
          <p:spPr>
            <a:xfrm>
              <a:off x="2058723" y="3600969"/>
              <a:ext cx="27704" cy="23608"/>
            </a:xfrm>
            <a:custGeom>
              <a:avLst/>
              <a:gdLst/>
              <a:ahLst/>
              <a:cxnLst/>
              <a:rect l="l" t="t" r="r" b="b"/>
              <a:pathLst>
                <a:path w="1055" h="899" extrusionOk="0">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7" name="Google Shape;7757;p66"/>
          <p:cNvGrpSpPr/>
          <p:nvPr/>
        </p:nvGrpSpPr>
        <p:grpSpPr>
          <a:xfrm>
            <a:off x="6221064" y="3811049"/>
            <a:ext cx="364673" cy="339804"/>
            <a:chOff x="6221064" y="3811049"/>
            <a:chExt cx="364673" cy="339804"/>
          </a:xfrm>
        </p:grpSpPr>
        <p:sp>
          <p:nvSpPr>
            <p:cNvPr id="7758" name="Google Shape;7758;p66"/>
            <p:cNvSpPr/>
            <p:nvPr/>
          </p:nvSpPr>
          <p:spPr>
            <a:xfrm>
              <a:off x="6277838" y="4054558"/>
              <a:ext cx="45272" cy="45272"/>
            </a:xfrm>
            <a:custGeom>
              <a:avLst/>
              <a:gdLst/>
              <a:ahLst/>
              <a:cxnLst/>
              <a:rect l="l" t="t" r="r" b="b"/>
              <a:pathLst>
                <a:path w="1724" h="1724" extrusionOk="0">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6"/>
            <p:cNvSpPr/>
            <p:nvPr/>
          </p:nvSpPr>
          <p:spPr>
            <a:xfrm>
              <a:off x="6426890" y="3935679"/>
              <a:ext cx="105828" cy="90728"/>
            </a:xfrm>
            <a:custGeom>
              <a:avLst/>
              <a:gdLst/>
              <a:ahLst/>
              <a:cxnLst/>
              <a:rect l="l" t="t" r="r" b="b"/>
              <a:pathLst>
                <a:path w="4030" h="3455" extrusionOk="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6"/>
            <p:cNvSpPr/>
            <p:nvPr/>
          </p:nvSpPr>
          <p:spPr>
            <a:xfrm>
              <a:off x="6437446" y="3972391"/>
              <a:ext cx="100051" cy="54043"/>
            </a:xfrm>
            <a:custGeom>
              <a:avLst/>
              <a:gdLst/>
              <a:ahLst/>
              <a:cxnLst/>
              <a:rect l="l" t="t" r="r" b="b"/>
              <a:pathLst>
                <a:path w="3810" h="2058" extrusionOk="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6306251" y="3833659"/>
              <a:ext cx="153070" cy="294585"/>
            </a:xfrm>
            <a:custGeom>
              <a:avLst/>
              <a:gdLst/>
              <a:ahLst/>
              <a:cxnLst/>
              <a:rect l="l" t="t" r="r" b="b"/>
              <a:pathLst>
                <a:path w="5829" h="11218" extrusionOk="0">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6"/>
            <p:cNvSpPr/>
            <p:nvPr/>
          </p:nvSpPr>
          <p:spPr>
            <a:xfrm>
              <a:off x="6306251" y="4009312"/>
              <a:ext cx="152833" cy="119010"/>
            </a:xfrm>
            <a:custGeom>
              <a:avLst/>
              <a:gdLst/>
              <a:ahLst/>
              <a:cxnLst/>
              <a:rect l="l" t="t" r="r" b="b"/>
              <a:pathLst>
                <a:path w="5820" h="4532" extrusionOk="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6"/>
            <p:cNvSpPr/>
            <p:nvPr/>
          </p:nvSpPr>
          <p:spPr>
            <a:xfrm>
              <a:off x="6447740" y="3811049"/>
              <a:ext cx="45509" cy="339804"/>
            </a:xfrm>
            <a:custGeom>
              <a:avLst/>
              <a:gdLst/>
              <a:ahLst/>
              <a:cxnLst/>
              <a:rect l="l" t="t" r="r" b="b"/>
              <a:pathLst>
                <a:path w="1733" h="12940" extrusionOk="0">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6"/>
            <p:cNvSpPr/>
            <p:nvPr/>
          </p:nvSpPr>
          <p:spPr>
            <a:xfrm>
              <a:off x="6447740" y="4122677"/>
              <a:ext cx="45509" cy="28177"/>
            </a:xfrm>
            <a:custGeom>
              <a:avLst/>
              <a:gdLst/>
              <a:ahLst/>
              <a:cxnLst/>
              <a:rect l="l" t="t" r="r" b="b"/>
              <a:pathLst>
                <a:path w="1733" h="1073" extrusionOk="0">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6"/>
            <p:cNvSpPr/>
            <p:nvPr/>
          </p:nvSpPr>
          <p:spPr>
            <a:xfrm>
              <a:off x="6221300" y="3929902"/>
              <a:ext cx="45272" cy="102073"/>
            </a:xfrm>
            <a:custGeom>
              <a:avLst/>
              <a:gdLst/>
              <a:ahLst/>
              <a:cxnLst/>
              <a:rect l="l" t="t" r="r" b="b"/>
              <a:pathLst>
                <a:path w="1724" h="3887" extrusionOk="0">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6"/>
            <p:cNvSpPr/>
            <p:nvPr/>
          </p:nvSpPr>
          <p:spPr>
            <a:xfrm>
              <a:off x="6221064" y="3935180"/>
              <a:ext cx="45509" cy="96794"/>
            </a:xfrm>
            <a:custGeom>
              <a:avLst/>
              <a:gdLst/>
              <a:ahLst/>
              <a:cxnLst/>
              <a:rect l="l" t="t" r="r" b="b"/>
              <a:pathLst>
                <a:path w="1733" h="3686" extrusionOk="0">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6260769" y="3929902"/>
              <a:ext cx="56800" cy="102073"/>
            </a:xfrm>
            <a:custGeom>
              <a:avLst/>
              <a:gdLst/>
              <a:ahLst/>
              <a:cxnLst/>
              <a:rect l="l" t="t" r="r" b="b"/>
              <a:pathLst>
                <a:path w="2163" h="3887" extrusionOk="0">
                  <a:moveTo>
                    <a:pt x="0" y="1"/>
                  </a:moveTo>
                  <a:lnTo>
                    <a:pt x="0" y="3886"/>
                  </a:lnTo>
                  <a:lnTo>
                    <a:pt x="2163" y="3886"/>
                  </a:lnTo>
                  <a:lnTo>
                    <a:pt x="2163"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6"/>
            <p:cNvSpPr/>
            <p:nvPr/>
          </p:nvSpPr>
          <p:spPr>
            <a:xfrm>
              <a:off x="6260769" y="4014853"/>
              <a:ext cx="56800" cy="17122"/>
            </a:xfrm>
            <a:custGeom>
              <a:avLst/>
              <a:gdLst/>
              <a:ahLst/>
              <a:cxnLst/>
              <a:rect l="l" t="t" r="r" b="b"/>
              <a:pathLst>
                <a:path w="2163" h="652" extrusionOk="0">
                  <a:moveTo>
                    <a:pt x="0" y="1"/>
                  </a:moveTo>
                  <a:lnTo>
                    <a:pt x="0" y="651"/>
                  </a:lnTo>
                  <a:lnTo>
                    <a:pt x="2163" y="651"/>
                  </a:lnTo>
                  <a:lnTo>
                    <a:pt x="216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6"/>
            <p:cNvSpPr/>
            <p:nvPr/>
          </p:nvSpPr>
          <p:spPr>
            <a:xfrm>
              <a:off x="6260769" y="4031686"/>
              <a:ext cx="56800" cy="90755"/>
            </a:xfrm>
            <a:custGeom>
              <a:avLst/>
              <a:gdLst/>
              <a:ahLst/>
              <a:cxnLst/>
              <a:rect l="l" t="t" r="r" b="b"/>
              <a:pathLst>
                <a:path w="2163" h="3456" extrusionOk="0">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6"/>
            <p:cNvSpPr/>
            <p:nvPr/>
          </p:nvSpPr>
          <p:spPr>
            <a:xfrm>
              <a:off x="6553542" y="3975148"/>
              <a:ext cx="32195" cy="11581"/>
            </a:xfrm>
            <a:custGeom>
              <a:avLst/>
              <a:gdLst/>
              <a:ahLst/>
              <a:cxnLst/>
              <a:rect l="l" t="t" r="r" b="b"/>
              <a:pathLst>
                <a:path w="1226" h="441" extrusionOk="0">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6"/>
            <p:cNvSpPr/>
            <p:nvPr/>
          </p:nvSpPr>
          <p:spPr>
            <a:xfrm>
              <a:off x="6532192" y="3911100"/>
              <a:ext cx="27442" cy="23608"/>
            </a:xfrm>
            <a:custGeom>
              <a:avLst/>
              <a:gdLst/>
              <a:ahLst/>
              <a:cxnLst/>
              <a:rect l="l" t="t" r="r" b="b"/>
              <a:pathLst>
                <a:path w="1045" h="899" extrusionOk="0">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6"/>
            <p:cNvSpPr/>
            <p:nvPr/>
          </p:nvSpPr>
          <p:spPr>
            <a:xfrm>
              <a:off x="6531221" y="4027327"/>
              <a:ext cx="27626" cy="23503"/>
            </a:xfrm>
            <a:custGeom>
              <a:avLst/>
              <a:gdLst/>
              <a:ahLst/>
              <a:cxnLst/>
              <a:rect l="l" t="t" r="r" b="b"/>
              <a:pathLst>
                <a:path w="1052" h="895" extrusionOk="0">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66"/>
          <p:cNvGrpSpPr/>
          <p:nvPr/>
        </p:nvGrpSpPr>
        <p:grpSpPr>
          <a:xfrm>
            <a:off x="2182643" y="3386320"/>
            <a:ext cx="382030" cy="320451"/>
            <a:chOff x="2182643" y="3386320"/>
            <a:chExt cx="382030" cy="320451"/>
          </a:xfrm>
        </p:grpSpPr>
        <p:sp>
          <p:nvSpPr>
            <p:cNvPr id="7774" name="Google Shape;7774;p66"/>
            <p:cNvSpPr/>
            <p:nvPr/>
          </p:nvSpPr>
          <p:spPr>
            <a:xfrm>
              <a:off x="2182643" y="3386320"/>
              <a:ext cx="382030" cy="320451"/>
            </a:xfrm>
            <a:custGeom>
              <a:avLst/>
              <a:gdLst/>
              <a:ahLst/>
              <a:cxnLst/>
              <a:rect l="l" t="t" r="r" b="b"/>
              <a:pathLst>
                <a:path w="14548" h="12203" extrusionOk="0">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6"/>
            <p:cNvSpPr/>
            <p:nvPr/>
          </p:nvSpPr>
          <p:spPr>
            <a:xfrm>
              <a:off x="2281171" y="3466492"/>
              <a:ext cx="185002" cy="184739"/>
            </a:xfrm>
            <a:custGeom>
              <a:avLst/>
              <a:gdLst/>
              <a:ahLst/>
              <a:cxnLst/>
              <a:rect l="l" t="t" r="r" b="b"/>
              <a:pathLst>
                <a:path w="7045" h="7035" extrusionOk="0">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6"/>
            <p:cNvSpPr/>
            <p:nvPr/>
          </p:nvSpPr>
          <p:spPr>
            <a:xfrm>
              <a:off x="2299763" y="3484821"/>
              <a:ext cx="147791" cy="148054"/>
            </a:xfrm>
            <a:custGeom>
              <a:avLst/>
              <a:gdLst/>
              <a:ahLst/>
              <a:cxnLst/>
              <a:rect l="l" t="t" r="r" b="b"/>
              <a:pathLst>
                <a:path w="5628" h="5638" extrusionOk="0">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6"/>
            <p:cNvSpPr/>
            <p:nvPr/>
          </p:nvSpPr>
          <p:spPr>
            <a:xfrm>
              <a:off x="2336711" y="3564993"/>
              <a:ext cx="73922" cy="67830"/>
            </a:xfrm>
            <a:custGeom>
              <a:avLst/>
              <a:gdLst/>
              <a:ahLst/>
              <a:cxnLst/>
              <a:rect l="l" t="t" r="r" b="b"/>
              <a:pathLst>
                <a:path w="2815" h="2583" extrusionOk="0">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6"/>
            <p:cNvSpPr/>
            <p:nvPr/>
          </p:nvSpPr>
          <p:spPr>
            <a:xfrm>
              <a:off x="2295745" y="3386320"/>
              <a:ext cx="139519" cy="36974"/>
            </a:xfrm>
            <a:custGeom>
              <a:avLst/>
              <a:gdLst/>
              <a:ahLst/>
              <a:cxnLst/>
              <a:rect l="l" t="t" r="r" b="b"/>
              <a:pathLst>
                <a:path w="5313" h="1408" extrusionOk="0">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2342987" y="3386320"/>
              <a:ext cx="92514" cy="36974"/>
            </a:xfrm>
            <a:custGeom>
              <a:avLst/>
              <a:gdLst/>
              <a:ahLst/>
              <a:cxnLst/>
              <a:rect l="l" t="t" r="r" b="b"/>
              <a:pathLst>
                <a:path w="3523" h="1408" extrusionOk="0">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6"/>
            <p:cNvSpPr/>
            <p:nvPr/>
          </p:nvSpPr>
          <p:spPr>
            <a:xfrm>
              <a:off x="2182643" y="3676073"/>
              <a:ext cx="382030" cy="30698"/>
            </a:xfrm>
            <a:custGeom>
              <a:avLst/>
              <a:gdLst/>
              <a:ahLst/>
              <a:cxnLst/>
              <a:rect l="l" t="t" r="r" b="b"/>
              <a:pathLst>
                <a:path w="14548" h="1169" extrusionOk="0">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6"/>
            <p:cNvSpPr/>
            <p:nvPr/>
          </p:nvSpPr>
          <p:spPr>
            <a:xfrm>
              <a:off x="2336711" y="3584609"/>
              <a:ext cx="74158" cy="48213"/>
            </a:xfrm>
            <a:custGeom>
              <a:avLst/>
              <a:gdLst/>
              <a:ahLst/>
              <a:cxnLst/>
              <a:rect l="l" t="t" r="r" b="b"/>
              <a:pathLst>
                <a:path w="2824" h="1836" extrusionOk="0">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6"/>
            <p:cNvSpPr/>
            <p:nvPr/>
          </p:nvSpPr>
          <p:spPr>
            <a:xfrm>
              <a:off x="2360082" y="3564993"/>
              <a:ext cx="27179" cy="18513"/>
            </a:xfrm>
            <a:custGeom>
              <a:avLst/>
              <a:gdLst/>
              <a:ahLst/>
              <a:cxnLst/>
              <a:rect l="l" t="t" r="r" b="b"/>
              <a:pathLst>
                <a:path w="1035" h="705" extrusionOk="0">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2349027" y="3515756"/>
              <a:ext cx="49290" cy="55566"/>
            </a:xfrm>
            <a:custGeom>
              <a:avLst/>
              <a:gdLst/>
              <a:ahLst/>
              <a:cxnLst/>
              <a:rect l="l" t="t" r="r" b="b"/>
              <a:pathLst>
                <a:path w="1877" h="2116" extrusionOk="0">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6"/>
            <p:cNvSpPr/>
            <p:nvPr/>
          </p:nvSpPr>
          <p:spPr>
            <a:xfrm>
              <a:off x="2349027" y="3515756"/>
              <a:ext cx="33954" cy="55461"/>
            </a:xfrm>
            <a:custGeom>
              <a:avLst/>
              <a:gdLst/>
              <a:ahLst/>
              <a:cxnLst/>
              <a:rect l="l" t="t" r="r" b="b"/>
              <a:pathLst>
                <a:path w="1293" h="2112" extrusionOk="0">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6"/>
            <p:cNvSpPr/>
            <p:nvPr/>
          </p:nvSpPr>
          <p:spPr>
            <a:xfrm>
              <a:off x="2349027" y="3515756"/>
              <a:ext cx="49290" cy="24894"/>
            </a:xfrm>
            <a:custGeom>
              <a:avLst/>
              <a:gdLst/>
              <a:ahLst/>
              <a:cxnLst/>
              <a:rect l="l" t="t" r="r" b="b"/>
              <a:pathLst>
                <a:path w="1877" h="948" extrusionOk="0">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6"/>
            <p:cNvSpPr/>
            <p:nvPr/>
          </p:nvSpPr>
          <p:spPr>
            <a:xfrm>
              <a:off x="2349027" y="3515755"/>
              <a:ext cx="33954" cy="22374"/>
            </a:xfrm>
            <a:custGeom>
              <a:avLst/>
              <a:gdLst/>
              <a:ahLst/>
              <a:cxnLst/>
              <a:rect l="l" t="t" r="r" b="b"/>
              <a:pathLst>
                <a:path w="1293" h="852" extrusionOk="0">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6"/>
            <p:cNvSpPr/>
            <p:nvPr/>
          </p:nvSpPr>
          <p:spPr>
            <a:xfrm>
              <a:off x="2336711" y="3595402"/>
              <a:ext cx="18382" cy="34978"/>
            </a:xfrm>
            <a:custGeom>
              <a:avLst/>
              <a:gdLst/>
              <a:ahLst/>
              <a:cxnLst/>
              <a:rect l="l" t="t" r="r" b="b"/>
              <a:pathLst>
                <a:path w="700" h="1332" extrusionOk="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2392251" y="3595402"/>
              <a:ext cx="18382" cy="34978"/>
            </a:xfrm>
            <a:custGeom>
              <a:avLst/>
              <a:gdLst/>
              <a:ahLst/>
              <a:cxnLst/>
              <a:rect l="l" t="t" r="r" b="b"/>
              <a:pathLst>
                <a:path w="700" h="1332" extrusionOk="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6"/>
          <p:cNvGrpSpPr/>
          <p:nvPr/>
        </p:nvGrpSpPr>
        <p:grpSpPr>
          <a:xfrm>
            <a:off x="3084386" y="3389340"/>
            <a:ext cx="353880" cy="330745"/>
            <a:chOff x="3084386" y="3389340"/>
            <a:chExt cx="353880" cy="330745"/>
          </a:xfrm>
        </p:grpSpPr>
        <p:sp>
          <p:nvSpPr>
            <p:cNvPr id="7790" name="Google Shape;7790;p66"/>
            <p:cNvSpPr/>
            <p:nvPr/>
          </p:nvSpPr>
          <p:spPr>
            <a:xfrm>
              <a:off x="3084386" y="3458430"/>
              <a:ext cx="353880" cy="261655"/>
            </a:xfrm>
            <a:custGeom>
              <a:avLst/>
              <a:gdLst/>
              <a:ahLst/>
              <a:cxnLst/>
              <a:rect l="l" t="t" r="r" b="b"/>
              <a:pathLst>
                <a:path w="13476" h="9964" extrusionOk="0">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3084386" y="3458430"/>
              <a:ext cx="176940" cy="261655"/>
            </a:xfrm>
            <a:custGeom>
              <a:avLst/>
              <a:gdLst/>
              <a:ahLst/>
              <a:cxnLst/>
              <a:rect l="l" t="t" r="r" b="b"/>
              <a:pathLst>
                <a:path w="6738" h="9964" extrusionOk="0">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6"/>
            <p:cNvSpPr/>
            <p:nvPr/>
          </p:nvSpPr>
          <p:spPr>
            <a:xfrm>
              <a:off x="3115031" y="3489102"/>
              <a:ext cx="292825" cy="200574"/>
            </a:xfrm>
            <a:custGeom>
              <a:avLst/>
              <a:gdLst/>
              <a:ahLst/>
              <a:cxnLst/>
              <a:rect l="l" t="t" r="r" b="b"/>
              <a:pathLst>
                <a:path w="11151" h="7638" extrusionOk="0">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6"/>
            <p:cNvSpPr/>
            <p:nvPr/>
          </p:nvSpPr>
          <p:spPr>
            <a:xfrm>
              <a:off x="3115031" y="3489102"/>
              <a:ext cx="146294" cy="200338"/>
            </a:xfrm>
            <a:custGeom>
              <a:avLst/>
              <a:gdLst/>
              <a:ahLst/>
              <a:cxnLst/>
              <a:rect l="l" t="t" r="r" b="b"/>
              <a:pathLst>
                <a:path w="5571" h="7629" extrusionOk="0">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6"/>
            <p:cNvSpPr/>
            <p:nvPr/>
          </p:nvSpPr>
          <p:spPr>
            <a:xfrm>
              <a:off x="3191947" y="3389340"/>
              <a:ext cx="138994" cy="115885"/>
            </a:xfrm>
            <a:custGeom>
              <a:avLst/>
              <a:gdLst/>
              <a:ahLst/>
              <a:cxnLst/>
              <a:rect l="l" t="t" r="r" b="b"/>
              <a:pathLst>
                <a:path w="5293"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6"/>
            <p:cNvSpPr/>
            <p:nvPr/>
          </p:nvSpPr>
          <p:spPr>
            <a:xfrm>
              <a:off x="3223091" y="3538103"/>
              <a:ext cx="137261" cy="97792"/>
            </a:xfrm>
            <a:custGeom>
              <a:avLst/>
              <a:gdLst/>
              <a:ahLst/>
              <a:cxnLst/>
              <a:rect l="l" t="t" r="r" b="b"/>
              <a:pathLst>
                <a:path w="5227" h="3724" extrusionOk="0">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6"/>
            <p:cNvSpPr/>
            <p:nvPr/>
          </p:nvSpPr>
          <p:spPr>
            <a:xfrm>
              <a:off x="3182651" y="3610475"/>
              <a:ext cx="40467" cy="34532"/>
            </a:xfrm>
            <a:custGeom>
              <a:avLst/>
              <a:gdLst/>
              <a:ahLst/>
              <a:cxnLst/>
              <a:rect l="l" t="t" r="r" b="b"/>
              <a:pathLst>
                <a:path w="1541" h="1315" extrusionOk="0">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6"/>
            <p:cNvSpPr/>
            <p:nvPr/>
          </p:nvSpPr>
          <p:spPr>
            <a:xfrm>
              <a:off x="3145729" y="3529489"/>
              <a:ext cx="39495" cy="35005"/>
            </a:xfrm>
            <a:custGeom>
              <a:avLst/>
              <a:gdLst/>
              <a:ahLst/>
              <a:cxnLst/>
              <a:rect l="l" t="t" r="r" b="b"/>
              <a:pathLst>
                <a:path w="1504" h="1333" extrusionOk="0">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6"/>
            <p:cNvSpPr/>
            <p:nvPr/>
          </p:nvSpPr>
          <p:spPr>
            <a:xfrm>
              <a:off x="3345252" y="3621741"/>
              <a:ext cx="39521" cy="34978"/>
            </a:xfrm>
            <a:custGeom>
              <a:avLst/>
              <a:gdLst/>
              <a:ahLst/>
              <a:cxnLst/>
              <a:rect l="l" t="t" r="r" b="b"/>
              <a:pathLst>
                <a:path w="1505" h="1332" extrusionOk="0">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6"/>
            <p:cNvSpPr/>
            <p:nvPr/>
          </p:nvSpPr>
          <p:spPr>
            <a:xfrm>
              <a:off x="3245491" y="3544930"/>
              <a:ext cx="39705" cy="34873"/>
            </a:xfrm>
            <a:custGeom>
              <a:avLst/>
              <a:gdLst/>
              <a:ahLst/>
              <a:cxnLst/>
              <a:rect l="l" t="t" r="r" b="b"/>
              <a:pathLst>
                <a:path w="1512" h="1328" extrusionOk="0">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3191947" y="3389340"/>
              <a:ext cx="69642" cy="115885"/>
            </a:xfrm>
            <a:custGeom>
              <a:avLst/>
              <a:gdLst/>
              <a:ahLst/>
              <a:cxnLst/>
              <a:rect l="l" t="t" r="r" b="b"/>
              <a:pathLst>
                <a:path w="2652" h="4413" extrusionOk="0">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3240449" y="3450683"/>
              <a:ext cx="36711" cy="31670"/>
            </a:xfrm>
            <a:custGeom>
              <a:avLst/>
              <a:gdLst/>
              <a:ahLst/>
              <a:cxnLst/>
              <a:rect l="l" t="t" r="r" b="b"/>
              <a:pathLst>
                <a:path w="1398" h="1206" extrusionOk="0">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66"/>
          <p:cNvGrpSpPr/>
          <p:nvPr/>
        </p:nvGrpSpPr>
        <p:grpSpPr>
          <a:xfrm>
            <a:off x="863499" y="1970906"/>
            <a:ext cx="347078" cy="364016"/>
            <a:chOff x="863499" y="1970906"/>
            <a:chExt cx="347078" cy="364016"/>
          </a:xfrm>
        </p:grpSpPr>
        <p:sp>
          <p:nvSpPr>
            <p:cNvPr id="7803" name="Google Shape;7803;p66"/>
            <p:cNvSpPr/>
            <p:nvPr/>
          </p:nvSpPr>
          <p:spPr>
            <a:xfrm>
              <a:off x="984872" y="1970906"/>
              <a:ext cx="225705" cy="173447"/>
            </a:xfrm>
            <a:custGeom>
              <a:avLst/>
              <a:gdLst/>
              <a:ahLst/>
              <a:cxnLst/>
              <a:rect l="l" t="t" r="r" b="b"/>
              <a:pathLst>
                <a:path w="8595" h="6605" extrusionOk="0">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6"/>
            <p:cNvSpPr/>
            <p:nvPr/>
          </p:nvSpPr>
          <p:spPr>
            <a:xfrm>
              <a:off x="1020822" y="1970906"/>
              <a:ext cx="159871" cy="173447"/>
            </a:xfrm>
            <a:custGeom>
              <a:avLst/>
              <a:gdLst/>
              <a:ahLst/>
              <a:cxnLst/>
              <a:rect l="l" t="t" r="r" b="b"/>
              <a:pathLst>
                <a:path w="6088" h="6605" extrusionOk="0">
                  <a:moveTo>
                    <a:pt x="4728" y="1"/>
                  </a:moveTo>
                  <a:lnTo>
                    <a:pt x="0" y="6604"/>
                  </a:lnTo>
                  <a:lnTo>
                    <a:pt x="1369" y="6604"/>
                  </a:lnTo>
                  <a:lnTo>
                    <a:pt x="6087"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6"/>
            <p:cNvSpPr/>
            <p:nvPr/>
          </p:nvSpPr>
          <p:spPr>
            <a:xfrm>
              <a:off x="1056746" y="1970906"/>
              <a:ext cx="153831" cy="173447"/>
            </a:xfrm>
            <a:custGeom>
              <a:avLst/>
              <a:gdLst/>
              <a:ahLst/>
              <a:cxnLst/>
              <a:rect l="l" t="t" r="r" b="b"/>
              <a:pathLst>
                <a:path w="5858" h="6605" extrusionOk="0">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6"/>
            <p:cNvSpPr/>
            <p:nvPr/>
          </p:nvSpPr>
          <p:spPr>
            <a:xfrm>
              <a:off x="863499" y="1970906"/>
              <a:ext cx="225967" cy="173447"/>
            </a:xfrm>
            <a:custGeom>
              <a:avLst/>
              <a:gdLst/>
              <a:ahLst/>
              <a:cxnLst/>
              <a:rect l="l" t="t" r="r" b="b"/>
              <a:pathLst>
                <a:path w="8605" h="6605" extrusionOk="0">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6"/>
            <p:cNvSpPr/>
            <p:nvPr/>
          </p:nvSpPr>
          <p:spPr>
            <a:xfrm>
              <a:off x="895405" y="1970906"/>
              <a:ext cx="159871" cy="173447"/>
            </a:xfrm>
            <a:custGeom>
              <a:avLst/>
              <a:gdLst/>
              <a:ahLst/>
              <a:cxnLst/>
              <a:rect l="l" t="t" r="r" b="b"/>
              <a:pathLst>
                <a:path w="6088" h="6605" extrusionOk="0">
                  <a:moveTo>
                    <a:pt x="1" y="1"/>
                  </a:moveTo>
                  <a:lnTo>
                    <a:pt x="4719" y="6604"/>
                  </a:lnTo>
                  <a:lnTo>
                    <a:pt x="6088" y="6604"/>
                  </a:lnTo>
                  <a:lnTo>
                    <a:pt x="136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863499" y="1970906"/>
              <a:ext cx="155827" cy="173185"/>
            </a:xfrm>
            <a:custGeom>
              <a:avLst/>
              <a:gdLst/>
              <a:ahLst/>
              <a:cxnLst/>
              <a:rect l="l" t="t" r="r" b="b"/>
              <a:pathLst>
                <a:path w="5934" h="6595" extrusionOk="0">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1073080" y="2094302"/>
              <a:ext cx="35714" cy="49789"/>
            </a:xfrm>
            <a:custGeom>
              <a:avLst/>
              <a:gdLst/>
              <a:ahLst/>
              <a:cxnLst/>
              <a:rect l="l" t="t" r="r" b="b"/>
              <a:pathLst>
                <a:path w="1360" h="1896" extrusionOk="0">
                  <a:moveTo>
                    <a:pt x="738" y="1"/>
                  </a:moveTo>
                  <a:lnTo>
                    <a:pt x="1" y="1034"/>
                  </a:lnTo>
                  <a:lnTo>
                    <a:pt x="613" y="1896"/>
                  </a:lnTo>
                  <a:lnTo>
                    <a:pt x="1130" y="1187"/>
                  </a:lnTo>
                  <a:lnTo>
                    <a:pt x="1360" y="862"/>
                  </a:lnTo>
                  <a:lnTo>
                    <a:pt x="738"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6"/>
            <p:cNvSpPr/>
            <p:nvPr/>
          </p:nvSpPr>
          <p:spPr>
            <a:xfrm>
              <a:off x="1054987" y="2069171"/>
              <a:ext cx="37473" cy="52310"/>
            </a:xfrm>
            <a:custGeom>
              <a:avLst/>
              <a:gdLst/>
              <a:ahLst/>
              <a:cxnLst/>
              <a:rect l="l" t="t" r="r" b="b"/>
              <a:pathLst>
                <a:path w="1427" h="1992" extrusionOk="0">
                  <a:moveTo>
                    <a:pt x="747" y="1"/>
                  </a:moveTo>
                  <a:lnTo>
                    <a:pt x="1" y="1034"/>
                  </a:lnTo>
                  <a:lnTo>
                    <a:pt x="690" y="1991"/>
                  </a:lnTo>
                  <a:lnTo>
                    <a:pt x="1427" y="958"/>
                  </a:lnTo>
                  <a:lnTo>
                    <a:pt x="747"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6"/>
            <p:cNvSpPr/>
            <p:nvPr/>
          </p:nvSpPr>
          <p:spPr>
            <a:xfrm>
              <a:off x="1037156" y="2044040"/>
              <a:ext cx="37473" cy="52310"/>
            </a:xfrm>
            <a:custGeom>
              <a:avLst/>
              <a:gdLst/>
              <a:ahLst/>
              <a:cxnLst/>
              <a:rect l="l" t="t" r="r" b="b"/>
              <a:pathLst>
                <a:path w="1427" h="1992" extrusionOk="0">
                  <a:moveTo>
                    <a:pt x="737" y="1"/>
                  </a:moveTo>
                  <a:lnTo>
                    <a:pt x="0" y="1034"/>
                  </a:lnTo>
                  <a:lnTo>
                    <a:pt x="680" y="1991"/>
                  </a:lnTo>
                  <a:lnTo>
                    <a:pt x="1426" y="958"/>
                  </a:lnTo>
                  <a:lnTo>
                    <a:pt x="73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6"/>
            <p:cNvSpPr/>
            <p:nvPr/>
          </p:nvSpPr>
          <p:spPr>
            <a:xfrm>
              <a:off x="924317" y="2114890"/>
              <a:ext cx="225442" cy="220033"/>
            </a:xfrm>
            <a:custGeom>
              <a:avLst/>
              <a:gdLst/>
              <a:ahLst/>
              <a:cxnLst/>
              <a:rect l="l" t="t" r="r" b="b"/>
              <a:pathLst>
                <a:path w="8585" h="8379" extrusionOk="0">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6"/>
            <p:cNvSpPr/>
            <p:nvPr/>
          </p:nvSpPr>
          <p:spPr>
            <a:xfrm>
              <a:off x="1020822" y="2115100"/>
              <a:ext cx="128937" cy="219822"/>
            </a:xfrm>
            <a:custGeom>
              <a:avLst/>
              <a:gdLst/>
              <a:ahLst/>
              <a:cxnLst/>
              <a:rect l="l" t="t" r="r" b="b"/>
              <a:pathLst>
                <a:path w="4910" h="8371" extrusionOk="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953964" y="2141806"/>
              <a:ext cx="166147" cy="166147"/>
            </a:xfrm>
            <a:custGeom>
              <a:avLst/>
              <a:gdLst/>
              <a:ahLst/>
              <a:cxnLst/>
              <a:rect l="l" t="t" r="r" b="b"/>
              <a:pathLst>
                <a:path w="6327" h="6327" extrusionOk="0">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6"/>
            <p:cNvSpPr/>
            <p:nvPr/>
          </p:nvSpPr>
          <p:spPr>
            <a:xfrm>
              <a:off x="1020560" y="2141806"/>
              <a:ext cx="104068" cy="166252"/>
            </a:xfrm>
            <a:custGeom>
              <a:avLst/>
              <a:gdLst/>
              <a:ahLst/>
              <a:cxnLst/>
              <a:rect l="l" t="t" r="r" b="b"/>
              <a:pathLst>
                <a:path w="3963" h="6331" extrusionOk="0">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6"/>
            <p:cNvSpPr/>
            <p:nvPr/>
          </p:nvSpPr>
          <p:spPr>
            <a:xfrm>
              <a:off x="1020560" y="2187551"/>
              <a:ext cx="20378" cy="74657"/>
            </a:xfrm>
            <a:custGeom>
              <a:avLst/>
              <a:gdLst/>
              <a:ahLst/>
              <a:cxnLst/>
              <a:rect l="l" t="t" r="r" b="b"/>
              <a:pathLst>
                <a:path w="776" h="2843" extrusionOk="0">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66"/>
          <p:cNvGrpSpPr/>
          <p:nvPr/>
        </p:nvGrpSpPr>
        <p:grpSpPr>
          <a:xfrm>
            <a:off x="1749879" y="1970906"/>
            <a:ext cx="364436" cy="364174"/>
            <a:chOff x="1749879" y="1970906"/>
            <a:chExt cx="364436" cy="364174"/>
          </a:xfrm>
        </p:grpSpPr>
        <p:sp>
          <p:nvSpPr>
            <p:cNvPr id="7818" name="Google Shape;7818;p66"/>
            <p:cNvSpPr/>
            <p:nvPr/>
          </p:nvSpPr>
          <p:spPr>
            <a:xfrm>
              <a:off x="1750141" y="1970906"/>
              <a:ext cx="276124" cy="181982"/>
            </a:xfrm>
            <a:custGeom>
              <a:avLst/>
              <a:gdLst/>
              <a:ahLst/>
              <a:cxnLst/>
              <a:rect l="l" t="t" r="r" b="b"/>
              <a:pathLst>
                <a:path w="10515" h="6930" extrusionOk="0">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6"/>
            <p:cNvSpPr/>
            <p:nvPr/>
          </p:nvSpPr>
          <p:spPr>
            <a:xfrm>
              <a:off x="1932097" y="1970906"/>
              <a:ext cx="182218" cy="275966"/>
            </a:xfrm>
            <a:custGeom>
              <a:avLst/>
              <a:gdLst/>
              <a:ahLst/>
              <a:cxnLst/>
              <a:rect l="l" t="t" r="r" b="b"/>
              <a:pathLst>
                <a:path w="6939" h="10509" extrusionOk="0">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6"/>
            <p:cNvSpPr/>
            <p:nvPr/>
          </p:nvSpPr>
          <p:spPr>
            <a:xfrm>
              <a:off x="1838086" y="2152862"/>
              <a:ext cx="276229" cy="182218"/>
            </a:xfrm>
            <a:custGeom>
              <a:avLst/>
              <a:gdLst/>
              <a:ahLst/>
              <a:cxnLst/>
              <a:rect l="l" t="t" r="r" b="b"/>
              <a:pathLst>
                <a:path w="10519" h="6939" extrusionOk="0">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6"/>
            <p:cNvSpPr/>
            <p:nvPr/>
          </p:nvSpPr>
          <p:spPr>
            <a:xfrm>
              <a:off x="1749879" y="2058877"/>
              <a:ext cx="182244" cy="276203"/>
            </a:xfrm>
            <a:custGeom>
              <a:avLst/>
              <a:gdLst/>
              <a:ahLst/>
              <a:cxnLst/>
              <a:rect l="l" t="t" r="r" b="b"/>
              <a:pathLst>
                <a:path w="6940" h="10518" extrusionOk="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1750141" y="2152862"/>
              <a:ext cx="41228" cy="182218"/>
            </a:xfrm>
            <a:custGeom>
              <a:avLst/>
              <a:gdLst/>
              <a:ahLst/>
              <a:cxnLst/>
              <a:rect l="l" t="t" r="r" b="b"/>
              <a:pathLst>
                <a:path w="1570" h="6939" extrusionOk="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6"/>
            <p:cNvSpPr/>
            <p:nvPr/>
          </p:nvSpPr>
          <p:spPr>
            <a:xfrm>
              <a:off x="1796832" y="2059035"/>
              <a:ext cx="50340" cy="93853"/>
            </a:xfrm>
            <a:custGeom>
              <a:avLst/>
              <a:gdLst/>
              <a:ahLst/>
              <a:cxnLst/>
              <a:rect l="l" t="t" r="r" b="b"/>
              <a:pathLst>
                <a:path w="1917" h="3574" extrusionOk="0">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6"/>
            <p:cNvSpPr/>
            <p:nvPr/>
          </p:nvSpPr>
          <p:spPr>
            <a:xfrm>
              <a:off x="1750141" y="1970906"/>
              <a:ext cx="41228" cy="181982"/>
            </a:xfrm>
            <a:custGeom>
              <a:avLst/>
              <a:gdLst/>
              <a:ahLst/>
              <a:cxnLst/>
              <a:rect l="l" t="t" r="r" b="b"/>
              <a:pathLst>
                <a:path w="1570" h="6930" extrusionOk="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1999953" y="2029518"/>
              <a:ext cx="41990" cy="64678"/>
            </a:xfrm>
            <a:custGeom>
              <a:avLst/>
              <a:gdLst/>
              <a:ahLst/>
              <a:cxnLst/>
              <a:rect l="l" t="t" r="r" b="b"/>
              <a:pathLst>
                <a:path w="1599" h="2463" extrusionOk="0">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6"/>
            <p:cNvSpPr/>
            <p:nvPr/>
          </p:nvSpPr>
          <p:spPr>
            <a:xfrm>
              <a:off x="1932097" y="1970906"/>
              <a:ext cx="23634" cy="76443"/>
            </a:xfrm>
            <a:custGeom>
              <a:avLst/>
              <a:gdLst/>
              <a:ahLst/>
              <a:cxnLst/>
              <a:rect l="l" t="t" r="r" b="b"/>
              <a:pathLst>
                <a:path w="900" h="2911" extrusionOk="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6"/>
            <p:cNvSpPr/>
            <p:nvPr/>
          </p:nvSpPr>
          <p:spPr>
            <a:xfrm>
              <a:off x="1932097" y="2076708"/>
              <a:ext cx="23634" cy="76180"/>
            </a:xfrm>
            <a:custGeom>
              <a:avLst/>
              <a:gdLst/>
              <a:ahLst/>
              <a:cxnLst/>
              <a:rect l="l" t="t" r="r" b="b"/>
              <a:pathLst>
                <a:path w="900" h="2901" extrusionOk="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1981860" y="2152862"/>
              <a:ext cx="47268" cy="94011"/>
            </a:xfrm>
            <a:custGeom>
              <a:avLst/>
              <a:gdLst/>
              <a:ahLst/>
              <a:cxnLst/>
              <a:rect l="l" t="t" r="r" b="b"/>
              <a:pathLst>
                <a:path w="1800" h="3580" extrusionOk="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6"/>
            <p:cNvSpPr/>
            <p:nvPr/>
          </p:nvSpPr>
          <p:spPr>
            <a:xfrm>
              <a:off x="1920542" y="2152862"/>
              <a:ext cx="23398" cy="76417"/>
            </a:xfrm>
            <a:custGeom>
              <a:avLst/>
              <a:gdLst/>
              <a:ahLst/>
              <a:cxnLst/>
              <a:rect l="l" t="t" r="r" b="b"/>
              <a:pathLst>
                <a:path w="891" h="2910" extrusionOk="0">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6"/>
            <p:cNvSpPr/>
            <p:nvPr/>
          </p:nvSpPr>
          <p:spPr>
            <a:xfrm>
              <a:off x="1834068" y="2211605"/>
              <a:ext cx="42252" cy="64888"/>
            </a:xfrm>
            <a:custGeom>
              <a:avLst/>
              <a:gdLst/>
              <a:ahLst/>
              <a:cxnLst/>
              <a:rect l="l" t="t" r="r" b="b"/>
              <a:pathLst>
                <a:path w="1609" h="2471" extrusionOk="0">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6"/>
            <p:cNvSpPr/>
            <p:nvPr/>
          </p:nvSpPr>
          <p:spPr>
            <a:xfrm>
              <a:off x="1920542" y="2258663"/>
              <a:ext cx="29175" cy="76417"/>
            </a:xfrm>
            <a:custGeom>
              <a:avLst/>
              <a:gdLst/>
              <a:ahLst/>
              <a:cxnLst/>
              <a:rect l="l" t="t" r="r" b="b"/>
              <a:pathLst>
                <a:path w="1111" h="2910" extrusionOk="0">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66"/>
          <p:cNvGrpSpPr/>
          <p:nvPr/>
        </p:nvGrpSpPr>
        <p:grpSpPr>
          <a:xfrm>
            <a:off x="2186425" y="1976158"/>
            <a:ext cx="396106" cy="353985"/>
            <a:chOff x="2186425" y="1976158"/>
            <a:chExt cx="396106" cy="353985"/>
          </a:xfrm>
        </p:grpSpPr>
        <p:sp>
          <p:nvSpPr>
            <p:cNvPr id="7833" name="Google Shape;7833;p66"/>
            <p:cNvSpPr/>
            <p:nvPr/>
          </p:nvSpPr>
          <p:spPr>
            <a:xfrm>
              <a:off x="2256277" y="2024949"/>
              <a:ext cx="255379" cy="255352"/>
            </a:xfrm>
            <a:custGeom>
              <a:avLst/>
              <a:gdLst/>
              <a:ahLst/>
              <a:cxnLst/>
              <a:rect l="l" t="t" r="r" b="b"/>
              <a:pathLst>
                <a:path w="9725" h="9724" extrusionOk="0">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2230909" y="2027706"/>
              <a:ext cx="243036" cy="252700"/>
            </a:xfrm>
            <a:custGeom>
              <a:avLst/>
              <a:gdLst/>
              <a:ahLst/>
              <a:cxnLst/>
              <a:rect l="l" t="t" r="r" b="b"/>
              <a:pathLst>
                <a:path w="9255" h="9623" extrusionOk="0">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6"/>
            <p:cNvSpPr/>
            <p:nvPr/>
          </p:nvSpPr>
          <p:spPr>
            <a:xfrm>
              <a:off x="2309322" y="2026210"/>
              <a:ext cx="202570" cy="252332"/>
            </a:xfrm>
            <a:custGeom>
              <a:avLst/>
              <a:gdLst/>
              <a:ahLst/>
              <a:cxnLst/>
              <a:rect l="l" t="t" r="r" b="b"/>
              <a:pathLst>
                <a:path w="7714" h="9609" extrusionOk="0">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6"/>
            <p:cNvSpPr/>
            <p:nvPr/>
          </p:nvSpPr>
          <p:spPr>
            <a:xfrm>
              <a:off x="2339468" y="2073189"/>
              <a:ext cx="16360" cy="26181"/>
            </a:xfrm>
            <a:custGeom>
              <a:avLst/>
              <a:gdLst/>
              <a:ahLst/>
              <a:cxnLst/>
              <a:rect l="l" t="t" r="r" b="b"/>
              <a:pathLst>
                <a:path w="623" h="997" extrusionOk="0">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2309322" y="2158901"/>
              <a:ext cx="146531" cy="119641"/>
            </a:xfrm>
            <a:custGeom>
              <a:avLst/>
              <a:gdLst/>
              <a:ahLst/>
              <a:cxnLst/>
              <a:rect l="l" t="t" r="r" b="b"/>
              <a:pathLst>
                <a:path w="5580" h="4556" extrusionOk="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6"/>
            <p:cNvSpPr/>
            <p:nvPr/>
          </p:nvSpPr>
          <p:spPr>
            <a:xfrm>
              <a:off x="2236765" y="2073740"/>
              <a:ext cx="345765" cy="256403"/>
            </a:xfrm>
            <a:custGeom>
              <a:avLst/>
              <a:gdLst/>
              <a:ahLst/>
              <a:cxnLst/>
              <a:rect l="l" t="t" r="r" b="b"/>
              <a:pathLst>
                <a:path w="13167" h="9764" extrusionOk="0">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6"/>
            <p:cNvSpPr/>
            <p:nvPr/>
          </p:nvSpPr>
          <p:spPr>
            <a:xfrm>
              <a:off x="2186425" y="1976158"/>
              <a:ext cx="344820" cy="255510"/>
            </a:xfrm>
            <a:custGeom>
              <a:avLst/>
              <a:gdLst/>
              <a:ahLst/>
              <a:cxnLst/>
              <a:rect l="l" t="t" r="r" b="b"/>
              <a:pathLst>
                <a:path w="13131" h="9730" extrusionOk="0">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66"/>
          <p:cNvGrpSpPr/>
          <p:nvPr/>
        </p:nvGrpSpPr>
        <p:grpSpPr>
          <a:xfrm>
            <a:off x="2659157" y="2017412"/>
            <a:ext cx="319190" cy="271240"/>
            <a:chOff x="2659157" y="2017412"/>
            <a:chExt cx="319190" cy="271240"/>
          </a:xfrm>
        </p:grpSpPr>
        <p:sp>
          <p:nvSpPr>
            <p:cNvPr id="7841" name="Google Shape;7841;p66"/>
            <p:cNvSpPr/>
            <p:nvPr/>
          </p:nvSpPr>
          <p:spPr>
            <a:xfrm>
              <a:off x="2808183" y="2086765"/>
              <a:ext cx="164125" cy="149314"/>
            </a:xfrm>
            <a:custGeom>
              <a:avLst/>
              <a:gdLst/>
              <a:ahLst/>
              <a:cxnLst/>
              <a:rect l="l" t="t" r="r" b="b"/>
              <a:pathLst>
                <a:path w="6250" h="5686" extrusionOk="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6"/>
            <p:cNvSpPr/>
            <p:nvPr/>
          </p:nvSpPr>
          <p:spPr>
            <a:xfrm>
              <a:off x="2881816" y="2017412"/>
              <a:ext cx="96532" cy="177334"/>
            </a:xfrm>
            <a:custGeom>
              <a:avLst/>
              <a:gdLst/>
              <a:ahLst/>
              <a:cxnLst/>
              <a:rect l="l" t="t" r="r" b="b"/>
              <a:pathLst>
                <a:path w="3676" h="6753" extrusionOk="0">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6"/>
            <p:cNvSpPr/>
            <p:nvPr/>
          </p:nvSpPr>
          <p:spPr>
            <a:xfrm>
              <a:off x="2947650" y="2150603"/>
              <a:ext cx="30698" cy="44196"/>
            </a:xfrm>
            <a:custGeom>
              <a:avLst/>
              <a:gdLst/>
              <a:ahLst/>
              <a:cxnLst/>
              <a:rect l="l" t="t" r="r" b="b"/>
              <a:pathLst>
                <a:path w="1169" h="1683" extrusionOk="0">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6"/>
            <p:cNvSpPr/>
            <p:nvPr/>
          </p:nvSpPr>
          <p:spPr>
            <a:xfrm>
              <a:off x="2818976" y="2136029"/>
              <a:ext cx="124682" cy="83034"/>
            </a:xfrm>
            <a:custGeom>
              <a:avLst/>
              <a:gdLst/>
              <a:ahLst/>
              <a:cxnLst/>
              <a:rect l="l" t="t" r="r" b="b"/>
              <a:pathLst>
                <a:path w="4748" h="3162" extrusionOk="0">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6"/>
            <p:cNvSpPr/>
            <p:nvPr/>
          </p:nvSpPr>
          <p:spPr>
            <a:xfrm>
              <a:off x="2867741" y="2177730"/>
              <a:ext cx="73160" cy="41360"/>
            </a:xfrm>
            <a:custGeom>
              <a:avLst/>
              <a:gdLst/>
              <a:ahLst/>
              <a:cxnLst/>
              <a:rect l="l" t="t" r="r" b="b"/>
              <a:pathLst>
                <a:path w="2786" h="1575" extrusionOk="0">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2795867" y="2157641"/>
              <a:ext cx="124919" cy="82798"/>
            </a:xfrm>
            <a:custGeom>
              <a:avLst/>
              <a:gdLst/>
              <a:ahLst/>
              <a:cxnLst/>
              <a:rect l="l" t="t" r="r" b="b"/>
              <a:pathLst>
                <a:path w="4757" h="3153" extrusionOk="0">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6"/>
            <p:cNvSpPr/>
            <p:nvPr/>
          </p:nvSpPr>
          <p:spPr>
            <a:xfrm>
              <a:off x="2852667" y="2204620"/>
              <a:ext cx="65099" cy="35845"/>
            </a:xfrm>
            <a:custGeom>
              <a:avLst/>
              <a:gdLst/>
              <a:ahLst/>
              <a:cxnLst/>
              <a:rect l="l" t="t" r="r" b="b"/>
              <a:pathLst>
                <a:path w="2479" h="1365" extrusionOk="0">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6"/>
            <p:cNvSpPr/>
            <p:nvPr/>
          </p:nvSpPr>
          <p:spPr>
            <a:xfrm>
              <a:off x="2772732" y="2178990"/>
              <a:ext cx="124945" cy="83060"/>
            </a:xfrm>
            <a:custGeom>
              <a:avLst/>
              <a:gdLst/>
              <a:ahLst/>
              <a:cxnLst/>
              <a:rect l="l" t="t" r="r" b="b"/>
              <a:pathLst>
                <a:path w="4758" h="3163" extrusionOk="0">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6"/>
            <p:cNvSpPr/>
            <p:nvPr/>
          </p:nvSpPr>
          <p:spPr>
            <a:xfrm>
              <a:off x="2837594" y="2231011"/>
              <a:ext cx="56800" cy="31013"/>
            </a:xfrm>
            <a:custGeom>
              <a:avLst/>
              <a:gdLst/>
              <a:ahLst/>
              <a:cxnLst/>
              <a:rect l="l" t="t" r="r" b="b"/>
              <a:pathLst>
                <a:path w="2163" h="1181" extrusionOk="0">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6"/>
            <p:cNvSpPr/>
            <p:nvPr/>
          </p:nvSpPr>
          <p:spPr>
            <a:xfrm>
              <a:off x="2749623" y="2200602"/>
              <a:ext cx="124919" cy="82955"/>
            </a:xfrm>
            <a:custGeom>
              <a:avLst/>
              <a:gdLst/>
              <a:ahLst/>
              <a:cxnLst/>
              <a:rect l="l" t="t" r="r" b="b"/>
              <a:pathLst>
                <a:path w="4757" h="3159" extrusionOk="0">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6"/>
            <p:cNvSpPr/>
            <p:nvPr/>
          </p:nvSpPr>
          <p:spPr>
            <a:xfrm>
              <a:off x="2822495" y="2255906"/>
              <a:ext cx="49054" cy="27494"/>
            </a:xfrm>
            <a:custGeom>
              <a:avLst/>
              <a:gdLst/>
              <a:ahLst/>
              <a:cxnLst/>
              <a:rect l="l" t="t" r="r" b="b"/>
              <a:pathLst>
                <a:path w="1868" h="1047" extrusionOk="0">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2673968" y="2097059"/>
              <a:ext cx="159109" cy="144036"/>
            </a:xfrm>
            <a:custGeom>
              <a:avLst/>
              <a:gdLst/>
              <a:ahLst/>
              <a:cxnLst/>
              <a:rect l="l" t="t" r="r" b="b"/>
              <a:pathLst>
                <a:path w="6059" h="5485" extrusionOk="0">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6"/>
            <p:cNvSpPr/>
            <p:nvPr/>
          </p:nvSpPr>
          <p:spPr>
            <a:xfrm>
              <a:off x="2659157" y="2039261"/>
              <a:ext cx="98528" cy="170191"/>
            </a:xfrm>
            <a:custGeom>
              <a:avLst/>
              <a:gdLst/>
              <a:ahLst/>
              <a:cxnLst/>
              <a:rect l="l" t="t" r="r" b="b"/>
              <a:pathLst>
                <a:path w="3752" h="6481" extrusionOk="0">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6"/>
            <p:cNvSpPr/>
            <p:nvPr/>
          </p:nvSpPr>
          <p:spPr>
            <a:xfrm>
              <a:off x="2659157" y="2039261"/>
              <a:ext cx="75918" cy="159109"/>
            </a:xfrm>
            <a:custGeom>
              <a:avLst/>
              <a:gdLst/>
              <a:ahLst/>
              <a:cxnLst/>
              <a:rect l="l" t="t" r="r" b="b"/>
              <a:pathLst>
                <a:path w="2891" h="6059" extrusionOk="0">
                  <a:moveTo>
                    <a:pt x="0" y="1"/>
                  </a:moveTo>
                  <a:lnTo>
                    <a:pt x="0" y="5810"/>
                  </a:lnTo>
                  <a:lnTo>
                    <a:pt x="431" y="6059"/>
                  </a:lnTo>
                  <a:lnTo>
                    <a:pt x="2890" y="1676"/>
                  </a:lnTo>
                  <a:lnTo>
                    <a:pt x="0" y="1"/>
                  </a:ln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6"/>
            <p:cNvSpPr/>
            <p:nvPr/>
          </p:nvSpPr>
          <p:spPr>
            <a:xfrm>
              <a:off x="2659157" y="2159138"/>
              <a:ext cx="47268" cy="50314"/>
            </a:xfrm>
            <a:custGeom>
              <a:avLst/>
              <a:gdLst/>
              <a:ahLst/>
              <a:cxnLst/>
              <a:rect l="l" t="t" r="r" b="b"/>
              <a:pathLst>
                <a:path w="1800" h="1916" extrusionOk="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6"/>
            <p:cNvSpPr/>
            <p:nvPr/>
          </p:nvSpPr>
          <p:spPr>
            <a:xfrm>
              <a:off x="2659157" y="2159138"/>
              <a:ext cx="24894" cy="39232"/>
            </a:xfrm>
            <a:custGeom>
              <a:avLst/>
              <a:gdLst/>
              <a:ahLst/>
              <a:cxnLst/>
              <a:rect l="l" t="t" r="r" b="b"/>
              <a:pathLst>
                <a:path w="948" h="1494" extrusionOk="0">
                  <a:moveTo>
                    <a:pt x="0" y="1"/>
                  </a:moveTo>
                  <a:lnTo>
                    <a:pt x="0" y="1245"/>
                  </a:lnTo>
                  <a:lnTo>
                    <a:pt x="431" y="1494"/>
                  </a:lnTo>
                  <a:lnTo>
                    <a:pt x="948" y="575"/>
                  </a:lnTo>
                  <a:lnTo>
                    <a:pt x="0"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6"/>
            <p:cNvSpPr/>
            <p:nvPr/>
          </p:nvSpPr>
          <p:spPr>
            <a:xfrm>
              <a:off x="2706898" y="2179463"/>
              <a:ext cx="67121" cy="53859"/>
            </a:xfrm>
            <a:custGeom>
              <a:avLst/>
              <a:gdLst/>
              <a:ahLst/>
              <a:cxnLst/>
              <a:rect l="l" t="t" r="r" b="b"/>
              <a:pathLst>
                <a:path w="2556" h="2051" extrusionOk="0">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6"/>
            <p:cNvSpPr/>
            <p:nvPr/>
          </p:nvSpPr>
          <p:spPr>
            <a:xfrm>
              <a:off x="2710154" y="2180513"/>
              <a:ext cx="63864" cy="52914"/>
            </a:xfrm>
            <a:custGeom>
              <a:avLst/>
              <a:gdLst/>
              <a:ahLst/>
              <a:cxnLst/>
              <a:rect l="l" t="t" r="r" b="b"/>
              <a:pathLst>
                <a:path w="2432" h="2015" extrusionOk="0">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6"/>
            <p:cNvSpPr/>
            <p:nvPr/>
          </p:nvSpPr>
          <p:spPr>
            <a:xfrm>
              <a:off x="2732528" y="2203254"/>
              <a:ext cx="59847" cy="48528"/>
            </a:xfrm>
            <a:custGeom>
              <a:avLst/>
              <a:gdLst/>
              <a:ahLst/>
              <a:cxnLst/>
              <a:rect l="l" t="t" r="r" b="b"/>
              <a:pathLst>
                <a:path w="2279" h="1848" extrusionOk="0">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2735810" y="2204384"/>
              <a:ext cx="56564" cy="47399"/>
            </a:xfrm>
            <a:custGeom>
              <a:avLst/>
              <a:gdLst/>
              <a:ahLst/>
              <a:cxnLst/>
              <a:rect l="l" t="t" r="r" b="b"/>
              <a:pathLst>
                <a:path w="2154" h="1805" extrusionOk="0">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6"/>
            <p:cNvSpPr/>
            <p:nvPr/>
          </p:nvSpPr>
          <p:spPr>
            <a:xfrm>
              <a:off x="2758158" y="2226967"/>
              <a:ext cx="52310" cy="43303"/>
            </a:xfrm>
            <a:custGeom>
              <a:avLst/>
              <a:gdLst/>
              <a:ahLst/>
              <a:cxnLst/>
              <a:rect l="l" t="t" r="r" b="b"/>
              <a:pathLst>
                <a:path w="1992" h="1649" extrusionOk="0">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6"/>
            <p:cNvSpPr/>
            <p:nvPr/>
          </p:nvSpPr>
          <p:spPr>
            <a:xfrm>
              <a:off x="2761178" y="2228018"/>
              <a:ext cx="49290" cy="42252"/>
            </a:xfrm>
            <a:custGeom>
              <a:avLst/>
              <a:gdLst/>
              <a:ahLst/>
              <a:cxnLst/>
              <a:rect l="l" t="t" r="r" b="b"/>
              <a:pathLst>
                <a:path w="1877" h="1609" extrusionOk="0">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6"/>
            <p:cNvSpPr/>
            <p:nvPr/>
          </p:nvSpPr>
          <p:spPr>
            <a:xfrm>
              <a:off x="2783814" y="2250706"/>
              <a:ext cx="45010" cy="37919"/>
            </a:xfrm>
            <a:custGeom>
              <a:avLst/>
              <a:gdLst/>
              <a:ahLst/>
              <a:cxnLst/>
              <a:rect l="l" t="t" r="r" b="b"/>
              <a:pathLst>
                <a:path w="1714" h="1444" extrusionOk="0">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2786807" y="2251888"/>
              <a:ext cx="42016" cy="36764"/>
            </a:xfrm>
            <a:custGeom>
              <a:avLst/>
              <a:gdLst/>
              <a:ahLst/>
              <a:cxnLst/>
              <a:rect l="l" t="t" r="r" b="b"/>
              <a:pathLst>
                <a:path w="1600" h="1400" extrusionOk="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6"/>
            <p:cNvSpPr/>
            <p:nvPr/>
          </p:nvSpPr>
          <p:spPr>
            <a:xfrm>
              <a:off x="2788829" y="2102101"/>
              <a:ext cx="64862" cy="99788"/>
            </a:xfrm>
            <a:custGeom>
              <a:avLst/>
              <a:gdLst/>
              <a:ahLst/>
              <a:cxnLst/>
              <a:rect l="l" t="t" r="r" b="b"/>
              <a:pathLst>
                <a:path w="2470" h="3800" extrusionOk="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2788829" y="2102101"/>
              <a:ext cx="27415" cy="99788"/>
            </a:xfrm>
            <a:custGeom>
              <a:avLst/>
              <a:gdLst/>
              <a:ahLst/>
              <a:cxnLst/>
              <a:rect l="l" t="t" r="r" b="b"/>
              <a:pathLst>
                <a:path w="1044" h="3800" extrusionOk="0">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7" name="Google Shape;7867;p66"/>
          <p:cNvGrpSpPr/>
          <p:nvPr/>
        </p:nvGrpSpPr>
        <p:grpSpPr>
          <a:xfrm>
            <a:off x="3111775" y="1993516"/>
            <a:ext cx="318928" cy="319217"/>
            <a:chOff x="3111775" y="1993516"/>
            <a:chExt cx="318928" cy="319217"/>
          </a:xfrm>
        </p:grpSpPr>
        <p:sp>
          <p:nvSpPr>
            <p:cNvPr id="7868" name="Google Shape;7868;p66"/>
            <p:cNvSpPr/>
            <p:nvPr/>
          </p:nvSpPr>
          <p:spPr>
            <a:xfrm>
              <a:off x="3204263" y="2013894"/>
              <a:ext cx="154067" cy="140964"/>
            </a:xfrm>
            <a:custGeom>
              <a:avLst/>
              <a:gdLst/>
              <a:ahLst/>
              <a:cxnLst/>
              <a:rect l="l" t="t" r="r" b="b"/>
              <a:pathLst>
                <a:path w="5867" h="5368" extrusionOk="0">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3204263" y="2013894"/>
              <a:ext cx="143773" cy="102808"/>
            </a:xfrm>
            <a:custGeom>
              <a:avLst/>
              <a:gdLst/>
              <a:ahLst/>
              <a:cxnLst/>
              <a:rect l="l" t="t" r="r" b="b"/>
              <a:pathLst>
                <a:path w="5475" h="3915" extrusionOk="0">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6"/>
            <p:cNvSpPr/>
            <p:nvPr/>
          </p:nvSpPr>
          <p:spPr>
            <a:xfrm>
              <a:off x="3112773" y="2137788"/>
              <a:ext cx="112865" cy="113102"/>
            </a:xfrm>
            <a:custGeom>
              <a:avLst/>
              <a:gdLst/>
              <a:ahLst/>
              <a:cxnLst/>
              <a:rect l="l" t="t" r="r" b="b"/>
              <a:pathLst>
                <a:path w="4298" h="4307" extrusionOk="0">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6"/>
            <p:cNvSpPr/>
            <p:nvPr/>
          </p:nvSpPr>
          <p:spPr>
            <a:xfrm>
              <a:off x="3143182" y="2138025"/>
              <a:ext cx="82220" cy="112865"/>
            </a:xfrm>
            <a:custGeom>
              <a:avLst/>
              <a:gdLst/>
              <a:ahLst/>
              <a:cxnLst/>
              <a:rect l="l" t="t" r="r" b="b"/>
              <a:pathLst>
                <a:path w="3131" h="4298" extrusionOk="0">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6"/>
            <p:cNvSpPr/>
            <p:nvPr/>
          </p:nvSpPr>
          <p:spPr>
            <a:xfrm>
              <a:off x="3111775" y="2223238"/>
              <a:ext cx="113102" cy="89231"/>
            </a:xfrm>
            <a:custGeom>
              <a:avLst/>
              <a:gdLst/>
              <a:ahLst/>
              <a:cxnLst/>
              <a:rect l="l" t="t" r="r" b="b"/>
              <a:pathLst>
                <a:path w="4307" h="3398" extrusionOk="0">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6"/>
            <p:cNvSpPr/>
            <p:nvPr/>
          </p:nvSpPr>
          <p:spPr>
            <a:xfrm>
              <a:off x="3149222" y="2223238"/>
              <a:ext cx="38208" cy="25157"/>
            </a:xfrm>
            <a:custGeom>
              <a:avLst/>
              <a:gdLst/>
              <a:ahLst/>
              <a:cxnLst/>
              <a:rect l="l" t="t" r="r" b="b"/>
              <a:pathLst>
                <a:path w="1455" h="958" extrusionOk="0">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3112011" y="2256142"/>
              <a:ext cx="113128" cy="56328"/>
            </a:xfrm>
            <a:custGeom>
              <a:avLst/>
              <a:gdLst/>
              <a:ahLst/>
              <a:cxnLst/>
              <a:rect l="l" t="t" r="r" b="b"/>
              <a:pathLst>
                <a:path w="4308" h="2145" extrusionOk="0">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3130629" y="2174106"/>
              <a:ext cx="75419" cy="61711"/>
            </a:xfrm>
            <a:custGeom>
              <a:avLst/>
              <a:gdLst/>
              <a:ahLst/>
              <a:cxnLst/>
              <a:rect l="l" t="t" r="r" b="b"/>
              <a:pathLst>
                <a:path w="2872" h="2350" extrusionOk="0">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3130629" y="2174106"/>
              <a:ext cx="75419" cy="61212"/>
            </a:xfrm>
            <a:custGeom>
              <a:avLst/>
              <a:gdLst/>
              <a:ahLst/>
              <a:cxnLst/>
              <a:rect l="l" t="t" r="r" b="b"/>
              <a:pathLst>
                <a:path w="2872" h="2331" extrusionOk="0">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3111775" y="2268957"/>
              <a:ext cx="25157" cy="43513"/>
            </a:xfrm>
            <a:custGeom>
              <a:avLst/>
              <a:gdLst/>
              <a:ahLst/>
              <a:cxnLst/>
              <a:rect l="l" t="t" r="r" b="b"/>
              <a:pathLst>
                <a:path w="958" h="1657" extrusionOk="0">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3199720" y="2268957"/>
              <a:ext cx="25157" cy="43513"/>
            </a:xfrm>
            <a:custGeom>
              <a:avLst/>
              <a:gdLst/>
              <a:ahLst/>
              <a:cxnLst/>
              <a:rect l="l" t="t" r="r" b="b"/>
              <a:pathLst>
                <a:path w="958" h="1657" extrusionOk="0">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6"/>
            <p:cNvSpPr/>
            <p:nvPr/>
          </p:nvSpPr>
          <p:spPr>
            <a:xfrm>
              <a:off x="3325636" y="2149343"/>
              <a:ext cx="30934" cy="67882"/>
            </a:xfrm>
            <a:custGeom>
              <a:avLst/>
              <a:gdLst/>
              <a:ahLst/>
              <a:cxnLst/>
              <a:rect l="l" t="t" r="r" b="b"/>
              <a:pathLst>
                <a:path w="1178" h="2585" extrusionOk="0">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6"/>
            <p:cNvSpPr/>
            <p:nvPr/>
          </p:nvSpPr>
          <p:spPr>
            <a:xfrm>
              <a:off x="3337952" y="2143067"/>
              <a:ext cx="73922" cy="73896"/>
            </a:xfrm>
            <a:custGeom>
              <a:avLst/>
              <a:gdLst/>
              <a:ahLst/>
              <a:cxnLst/>
              <a:rect l="l" t="t" r="r" b="b"/>
              <a:pathLst>
                <a:path w="2815" h="2814" extrusionOk="0">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6"/>
            <p:cNvSpPr/>
            <p:nvPr/>
          </p:nvSpPr>
          <p:spPr>
            <a:xfrm>
              <a:off x="3350268" y="2235554"/>
              <a:ext cx="36974" cy="27153"/>
            </a:xfrm>
            <a:custGeom>
              <a:avLst/>
              <a:gdLst/>
              <a:ahLst/>
              <a:cxnLst/>
              <a:rect l="l" t="t" r="r" b="b"/>
              <a:pathLst>
                <a:path w="1408" h="1034" extrusionOk="0">
                  <a:moveTo>
                    <a:pt x="0" y="0"/>
                  </a:moveTo>
                  <a:lnTo>
                    <a:pt x="0" y="1034"/>
                  </a:lnTo>
                  <a:lnTo>
                    <a:pt x="1407" y="1034"/>
                  </a:lnTo>
                  <a:lnTo>
                    <a:pt x="140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6"/>
            <p:cNvSpPr/>
            <p:nvPr/>
          </p:nvSpPr>
          <p:spPr>
            <a:xfrm>
              <a:off x="3350268" y="2235554"/>
              <a:ext cx="36974" cy="14916"/>
            </a:xfrm>
            <a:custGeom>
              <a:avLst/>
              <a:gdLst/>
              <a:ahLst/>
              <a:cxnLst/>
              <a:rect l="l" t="t" r="r" b="b"/>
              <a:pathLst>
                <a:path w="1408" h="568" extrusionOk="0">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6"/>
            <p:cNvSpPr/>
            <p:nvPr/>
          </p:nvSpPr>
          <p:spPr>
            <a:xfrm>
              <a:off x="3307044" y="2250365"/>
              <a:ext cx="123658" cy="62367"/>
            </a:xfrm>
            <a:custGeom>
              <a:avLst/>
              <a:gdLst/>
              <a:ahLst/>
              <a:cxnLst/>
              <a:rect l="l" t="t" r="r" b="b"/>
              <a:pathLst>
                <a:path w="4709" h="2375" extrusionOk="0">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3362584" y="2262681"/>
              <a:ext cx="12342" cy="49789"/>
            </a:xfrm>
            <a:custGeom>
              <a:avLst/>
              <a:gdLst/>
              <a:ahLst/>
              <a:cxnLst/>
              <a:rect l="l" t="t" r="r" b="b"/>
              <a:pathLst>
                <a:path w="470" h="1896" extrusionOk="0">
                  <a:moveTo>
                    <a:pt x="115" y="1"/>
                  </a:moveTo>
                  <a:lnTo>
                    <a:pt x="0" y="1896"/>
                  </a:lnTo>
                  <a:lnTo>
                    <a:pt x="469" y="1896"/>
                  </a:lnTo>
                  <a:lnTo>
                    <a:pt x="355"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6"/>
            <p:cNvSpPr/>
            <p:nvPr/>
          </p:nvSpPr>
          <p:spPr>
            <a:xfrm>
              <a:off x="3331676" y="2173948"/>
              <a:ext cx="74158" cy="67646"/>
            </a:xfrm>
            <a:custGeom>
              <a:avLst/>
              <a:gdLst/>
              <a:ahLst/>
              <a:cxnLst/>
              <a:rect l="l" t="t" r="r" b="b"/>
              <a:pathLst>
                <a:path w="2824" h="2576" extrusionOk="0">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6"/>
            <p:cNvSpPr/>
            <p:nvPr/>
          </p:nvSpPr>
          <p:spPr>
            <a:xfrm>
              <a:off x="3331676" y="2173975"/>
              <a:ext cx="73896" cy="66123"/>
            </a:xfrm>
            <a:custGeom>
              <a:avLst/>
              <a:gdLst/>
              <a:ahLst/>
              <a:cxnLst/>
              <a:rect l="l" t="t" r="r" b="b"/>
              <a:pathLst>
                <a:path w="2814" h="2518" extrusionOk="0">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3307281" y="2266200"/>
              <a:ext cx="24921" cy="46533"/>
            </a:xfrm>
            <a:custGeom>
              <a:avLst/>
              <a:gdLst/>
              <a:ahLst/>
              <a:cxnLst/>
              <a:rect l="l" t="t" r="r" b="b"/>
              <a:pathLst>
                <a:path w="949" h="1772" extrusionOk="0">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3405545" y="2266200"/>
              <a:ext cx="24658" cy="46533"/>
            </a:xfrm>
            <a:custGeom>
              <a:avLst/>
              <a:gdLst/>
              <a:ahLst/>
              <a:cxnLst/>
              <a:rect l="l" t="t" r="r" b="b"/>
              <a:pathLst>
                <a:path w="939" h="1772" extrusionOk="0">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3362584" y="2262681"/>
              <a:ext cx="12342" cy="12342"/>
            </a:xfrm>
            <a:custGeom>
              <a:avLst/>
              <a:gdLst/>
              <a:ahLst/>
              <a:cxnLst/>
              <a:rect l="l" t="t" r="r" b="b"/>
              <a:pathLst>
                <a:path w="470" h="470" extrusionOk="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3343493" y="2245481"/>
              <a:ext cx="25393" cy="25971"/>
            </a:xfrm>
            <a:custGeom>
              <a:avLst/>
              <a:gdLst/>
              <a:ahLst/>
              <a:cxnLst/>
              <a:rect l="l" t="t" r="r" b="b"/>
              <a:pathLst>
                <a:path w="967" h="989" extrusionOk="0">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3368860" y="2245559"/>
              <a:ext cx="25420" cy="26076"/>
            </a:xfrm>
            <a:custGeom>
              <a:avLst/>
              <a:gdLst/>
              <a:ahLst/>
              <a:cxnLst/>
              <a:rect l="l" t="t" r="r" b="b"/>
              <a:pathLst>
                <a:path w="968" h="993" extrusionOk="0">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3163297" y="1993516"/>
              <a:ext cx="174419" cy="150233"/>
            </a:xfrm>
            <a:custGeom>
              <a:avLst/>
              <a:gdLst/>
              <a:ahLst/>
              <a:cxnLst/>
              <a:rect l="l" t="t" r="r" b="b"/>
              <a:pathLst>
                <a:path w="6642" h="5721" extrusionOk="0">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6"/>
            <p:cNvSpPr/>
            <p:nvPr/>
          </p:nvSpPr>
          <p:spPr>
            <a:xfrm>
              <a:off x="3192446" y="2019172"/>
              <a:ext cx="28912" cy="10320"/>
            </a:xfrm>
            <a:custGeom>
              <a:avLst/>
              <a:gdLst/>
              <a:ahLst/>
              <a:cxnLst/>
              <a:rect l="l" t="t" r="r" b="b"/>
              <a:pathLst>
                <a:path w="1101" h="393" extrusionOk="0">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6"/>
            <p:cNvSpPr/>
            <p:nvPr/>
          </p:nvSpPr>
          <p:spPr>
            <a:xfrm>
              <a:off x="3228133" y="2019172"/>
              <a:ext cx="80434" cy="10320"/>
            </a:xfrm>
            <a:custGeom>
              <a:avLst/>
              <a:gdLst/>
              <a:ahLst/>
              <a:cxnLst/>
              <a:rect l="l" t="t" r="r" b="b"/>
              <a:pathLst>
                <a:path w="3063" h="393" extrusionOk="0">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3192183" y="2044802"/>
              <a:ext cx="116384" cy="10320"/>
            </a:xfrm>
            <a:custGeom>
              <a:avLst/>
              <a:gdLst/>
              <a:ahLst/>
              <a:cxnLst/>
              <a:rect l="l" t="t" r="r" b="b"/>
              <a:pathLst>
                <a:path w="4432" h="393" extrusionOk="0">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3192183" y="2070431"/>
              <a:ext cx="80461" cy="10320"/>
            </a:xfrm>
            <a:custGeom>
              <a:avLst/>
              <a:gdLst/>
              <a:ahLst/>
              <a:cxnLst/>
              <a:rect l="l" t="t" r="r" b="b"/>
              <a:pathLst>
                <a:path w="3064" h="393" extrusionOk="0">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3279655" y="2070431"/>
              <a:ext cx="28912" cy="10320"/>
            </a:xfrm>
            <a:custGeom>
              <a:avLst/>
              <a:gdLst/>
              <a:ahLst/>
              <a:cxnLst/>
              <a:rect l="l" t="t" r="r" b="b"/>
              <a:pathLst>
                <a:path w="1101" h="393" extrusionOk="0">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8" name="Google Shape;7898;p66"/>
          <p:cNvGrpSpPr/>
          <p:nvPr/>
        </p:nvGrpSpPr>
        <p:grpSpPr>
          <a:xfrm>
            <a:off x="4023785" y="1970407"/>
            <a:ext cx="288807" cy="355377"/>
            <a:chOff x="4023785" y="1970407"/>
            <a:chExt cx="288807" cy="355377"/>
          </a:xfrm>
        </p:grpSpPr>
        <p:sp>
          <p:nvSpPr>
            <p:cNvPr id="7899" name="Google Shape;7899;p66"/>
            <p:cNvSpPr/>
            <p:nvPr/>
          </p:nvSpPr>
          <p:spPr>
            <a:xfrm>
              <a:off x="4062492" y="2036766"/>
              <a:ext cx="31197" cy="34191"/>
            </a:xfrm>
            <a:custGeom>
              <a:avLst/>
              <a:gdLst/>
              <a:ahLst/>
              <a:cxnLst/>
              <a:rect l="l" t="t" r="r" b="b"/>
              <a:pathLst>
                <a:path w="1188" h="1302" extrusionOk="0">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4242452" y="2036766"/>
              <a:ext cx="31433" cy="34191"/>
            </a:xfrm>
            <a:custGeom>
              <a:avLst/>
              <a:gdLst/>
              <a:ahLst/>
              <a:cxnLst/>
              <a:rect l="l" t="t" r="r" b="b"/>
              <a:pathLst>
                <a:path w="1197" h="1302" extrusionOk="0">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6"/>
            <p:cNvSpPr/>
            <p:nvPr/>
          </p:nvSpPr>
          <p:spPr>
            <a:xfrm>
              <a:off x="4152222" y="2009613"/>
              <a:ext cx="31932" cy="32457"/>
            </a:xfrm>
            <a:custGeom>
              <a:avLst/>
              <a:gdLst/>
              <a:ahLst/>
              <a:cxnLst/>
              <a:rect l="l" t="t" r="r" b="b"/>
              <a:pathLst>
                <a:path w="1216" h="1236" extrusionOk="0">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6"/>
            <p:cNvSpPr/>
            <p:nvPr/>
          </p:nvSpPr>
          <p:spPr>
            <a:xfrm>
              <a:off x="4152222" y="2009613"/>
              <a:ext cx="21376" cy="32457"/>
            </a:xfrm>
            <a:custGeom>
              <a:avLst/>
              <a:gdLst/>
              <a:ahLst/>
              <a:cxnLst/>
              <a:rect l="l" t="t" r="r" b="b"/>
              <a:pathLst>
                <a:path w="814" h="1236" extrusionOk="0">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6"/>
            <p:cNvSpPr/>
            <p:nvPr/>
          </p:nvSpPr>
          <p:spPr>
            <a:xfrm>
              <a:off x="4023785" y="2036766"/>
              <a:ext cx="288807" cy="288781"/>
            </a:xfrm>
            <a:custGeom>
              <a:avLst/>
              <a:gdLst/>
              <a:ahLst/>
              <a:cxnLst/>
              <a:rect l="l" t="t" r="r" b="b"/>
              <a:pathLst>
                <a:path w="10998" h="10997" extrusionOk="0">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6"/>
            <p:cNvSpPr/>
            <p:nvPr/>
          </p:nvSpPr>
          <p:spPr>
            <a:xfrm>
              <a:off x="4030087" y="2037002"/>
              <a:ext cx="151048" cy="288781"/>
            </a:xfrm>
            <a:custGeom>
              <a:avLst/>
              <a:gdLst/>
              <a:ahLst/>
              <a:cxnLst/>
              <a:rect l="l" t="t" r="r" b="b"/>
              <a:pathLst>
                <a:path w="5752" h="10997" extrusionOk="0">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4037624" y="2060111"/>
              <a:ext cx="251597" cy="242065"/>
            </a:xfrm>
            <a:custGeom>
              <a:avLst/>
              <a:gdLst/>
              <a:ahLst/>
              <a:cxnLst/>
              <a:rect l="l" t="t" r="r" b="b"/>
              <a:pathLst>
                <a:path w="9581" h="9218" extrusionOk="0">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6"/>
            <p:cNvSpPr/>
            <p:nvPr/>
          </p:nvSpPr>
          <p:spPr>
            <a:xfrm>
              <a:off x="4049940" y="2060137"/>
              <a:ext cx="125418" cy="242038"/>
            </a:xfrm>
            <a:custGeom>
              <a:avLst/>
              <a:gdLst/>
              <a:ahLst/>
              <a:cxnLst/>
              <a:rect l="l" t="t" r="r" b="b"/>
              <a:pathLst>
                <a:path w="4776" h="9217" extrusionOk="0">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6"/>
            <p:cNvSpPr/>
            <p:nvPr/>
          </p:nvSpPr>
          <p:spPr>
            <a:xfrm>
              <a:off x="4054194" y="2076340"/>
              <a:ext cx="217932" cy="209739"/>
            </a:xfrm>
            <a:custGeom>
              <a:avLst/>
              <a:gdLst/>
              <a:ahLst/>
              <a:cxnLst/>
              <a:rect l="l" t="t" r="r" b="b"/>
              <a:pathLst>
                <a:path w="8299" h="7987" extrusionOk="0">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6"/>
            <p:cNvSpPr/>
            <p:nvPr/>
          </p:nvSpPr>
          <p:spPr>
            <a:xfrm>
              <a:off x="4062492" y="2076340"/>
              <a:ext cx="118144" cy="209607"/>
            </a:xfrm>
            <a:custGeom>
              <a:avLst/>
              <a:gdLst/>
              <a:ahLst/>
              <a:cxnLst/>
              <a:rect l="l" t="t" r="r" b="b"/>
              <a:pathLst>
                <a:path w="4499" h="7982" extrusionOk="0">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6"/>
            <p:cNvSpPr/>
            <p:nvPr/>
          </p:nvSpPr>
          <p:spPr>
            <a:xfrm>
              <a:off x="4162516" y="2109821"/>
              <a:ext cx="11344" cy="74736"/>
            </a:xfrm>
            <a:custGeom>
              <a:avLst/>
              <a:gdLst/>
              <a:ahLst/>
              <a:cxnLst/>
              <a:rect l="l" t="t" r="r" b="b"/>
              <a:pathLst>
                <a:path w="432" h="2846" extrusionOk="0">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6"/>
            <p:cNvSpPr/>
            <p:nvPr/>
          </p:nvSpPr>
          <p:spPr>
            <a:xfrm>
              <a:off x="4245970" y="2009561"/>
              <a:ext cx="55803" cy="47294"/>
            </a:xfrm>
            <a:custGeom>
              <a:avLst/>
              <a:gdLst/>
              <a:ahLst/>
              <a:cxnLst/>
              <a:rect l="l" t="t" r="r" b="b"/>
              <a:pathLst>
                <a:path w="2125" h="1801" extrusionOk="0">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6"/>
            <p:cNvSpPr/>
            <p:nvPr/>
          </p:nvSpPr>
          <p:spPr>
            <a:xfrm>
              <a:off x="4034604" y="2009561"/>
              <a:ext cx="55829" cy="47294"/>
            </a:xfrm>
            <a:custGeom>
              <a:avLst/>
              <a:gdLst/>
              <a:ahLst/>
              <a:cxnLst/>
              <a:rect l="l" t="t" r="r" b="b"/>
              <a:pathLst>
                <a:path w="2126" h="1801" extrusionOk="0">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6"/>
            <p:cNvSpPr/>
            <p:nvPr/>
          </p:nvSpPr>
          <p:spPr>
            <a:xfrm>
              <a:off x="4133368" y="1970407"/>
              <a:ext cx="69642" cy="41753"/>
            </a:xfrm>
            <a:custGeom>
              <a:avLst/>
              <a:gdLst/>
              <a:ahLst/>
              <a:cxnLst/>
              <a:rect l="l" t="t" r="r" b="b"/>
              <a:pathLst>
                <a:path w="2652" h="1590" extrusionOk="0">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6"/>
            <p:cNvSpPr/>
            <p:nvPr/>
          </p:nvSpPr>
          <p:spPr>
            <a:xfrm>
              <a:off x="4245970" y="2009561"/>
              <a:ext cx="49526" cy="47294"/>
            </a:xfrm>
            <a:custGeom>
              <a:avLst/>
              <a:gdLst/>
              <a:ahLst/>
              <a:cxnLst/>
              <a:rect l="l" t="t" r="r" b="b"/>
              <a:pathLst>
                <a:path w="1886" h="1801" extrusionOk="0">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4034604" y="2009561"/>
              <a:ext cx="49789" cy="47294"/>
            </a:xfrm>
            <a:custGeom>
              <a:avLst/>
              <a:gdLst/>
              <a:ahLst/>
              <a:cxnLst/>
              <a:rect l="l" t="t" r="r" b="b"/>
              <a:pathLst>
                <a:path w="1896" h="1801" extrusionOk="0">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6"/>
            <p:cNvSpPr/>
            <p:nvPr/>
          </p:nvSpPr>
          <p:spPr>
            <a:xfrm>
              <a:off x="4133368" y="1970407"/>
              <a:ext cx="30435" cy="41990"/>
            </a:xfrm>
            <a:custGeom>
              <a:avLst/>
              <a:gdLst/>
              <a:ahLst/>
              <a:cxnLst/>
              <a:rect l="l" t="t" r="r" b="b"/>
              <a:pathLst>
                <a:path w="1159" h="1599" extrusionOk="0">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6"/>
            <p:cNvSpPr/>
            <p:nvPr/>
          </p:nvSpPr>
          <p:spPr>
            <a:xfrm>
              <a:off x="4049178" y="2070930"/>
              <a:ext cx="229224" cy="220426"/>
            </a:xfrm>
            <a:custGeom>
              <a:avLst/>
              <a:gdLst/>
              <a:ahLst/>
              <a:cxnLst/>
              <a:rect l="l" t="t" r="r" b="b"/>
              <a:pathLst>
                <a:path w="8729" h="8394" extrusionOk="0">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6"/>
            <p:cNvSpPr/>
            <p:nvPr/>
          </p:nvSpPr>
          <p:spPr>
            <a:xfrm>
              <a:off x="4153719" y="2166674"/>
              <a:ext cx="28676" cy="28939"/>
            </a:xfrm>
            <a:custGeom>
              <a:avLst/>
              <a:gdLst/>
              <a:ahLst/>
              <a:cxnLst/>
              <a:rect l="l" t="t" r="r" b="b"/>
              <a:pathLst>
                <a:path w="1092" h="1102" extrusionOk="0">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6"/>
            <p:cNvSpPr/>
            <p:nvPr/>
          </p:nvSpPr>
          <p:spPr>
            <a:xfrm>
              <a:off x="4153982" y="2166832"/>
              <a:ext cx="23398" cy="28833"/>
            </a:xfrm>
            <a:custGeom>
              <a:avLst/>
              <a:gdLst/>
              <a:ahLst/>
              <a:cxnLst/>
              <a:rect l="l" t="t" r="r" b="b"/>
              <a:pathLst>
                <a:path w="891" h="1098" extrusionOk="0">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6"/>
          <p:cNvGrpSpPr/>
          <p:nvPr/>
        </p:nvGrpSpPr>
        <p:grpSpPr>
          <a:xfrm>
            <a:off x="3544540" y="3380963"/>
            <a:ext cx="320188" cy="319269"/>
            <a:chOff x="3544540" y="3380963"/>
            <a:chExt cx="320188" cy="319269"/>
          </a:xfrm>
        </p:grpSpPr>
        <p:sp>
          <p:nvSpPr>
            <p:cNvPr id="7920" name="Google Shape;7920;p66"/>
            <p:cNvSpPr/>
            <p:nvPr/>
          </p:nvSpPr>
          <p:spPr>
            <a:xfrm>
              <a:off x="3636528" y="3558218"/>
              <a:ext cx="51023" cy="51049"/>
            </a:xfrm>
            <a:custGeom>
              <a:avLst/>
              <a:gdLst/>
              <a:ahLst/>
              <a:cxnLst/>
              <a:rect l="l" t="t" r="r" b="b"/>
              <a:pathLst>
                <a:path w="1943" h="1944" extrusionOk="0">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6"/>
            <p:cNvSpPr/>
            <p:nvPr/>
          </p:nvSpPr>
          <p:spPr>
            <a:xfrm>
              <a:off x="3636765" y="3558454"/>
              <a:ext cx="40992" cy="50813"/>
            </a:xfrm>
            <a:custGeom>
              <a:avLst/>
              <a:gdLst/>
              <a:ahLst/>
              <a:cxnLst/>
              <a:rect l="l" t="t" r="r" b="b"/>
              <a:pathLst>
                <a:path w="1561" h="1935" extrusionOk="0">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6"/>
            <p:cNvSpPr/>
            <p:nvPr/>
          </p:nvSpPr>
          <p:spPr>
            <a:xfrm>
              <a:off x="3632248" y="3380963"/>
              <a:ext cx="232480" cy="221897"/>
            </a:xfrm>
            <a:custGeom>
              <a:avLst/>
              <a:gdLst/>
              <a:ahLst/>
              <a:cxnLst/>
              <a:rect l="l" t="t" r="r" b="b"/>
              <a:pathLst>
                <a:path w="8853" h="8450" extrusionOk="0">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6"/>
            <p:cNvSpPr/>
            <p:nvPr/>
          </p:nvSpPr>
          <p:spPr>
            <a:xfrm>
              <a:off x="3627731" y="3381094"/>
              <a:ext cx="135738" cy="221792"/>
            </a:xfrm>
            <a:custGeom>
              <a:avLst/>
              <a:gdLst/>
              <a:ahLst/>
              <a:cxnLst/>
              <a:rect l="l" t="t" r="r" b="b"/>
              <a:pathLst>
                <a:path w="5169" h="8446" extrusionOk="0">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6"/>
            <p:cNvSpPr/>
            <p:nvPr/>
          </p:nvSpPr>
          <p:spPr>
            <a:xfrm>
              <a:off x="3664154" y="3402050"/>
              <a:ext cx="188258" cy="179723"/>
            </a:xfrm>
            <a:custGeom>
              <a:avLst/>
              <a:gdLst/>
              <a:ahLst/>
              <a:cxnLst/>
              <a:rect l="l" t="t" r="r" b="b"/>
              <a:pathLst>
                <a:path w="7169" h="6844" extrusionOk="0">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3656381" y="3402102"/>
              <a:ext cx="107088" cy="179540"/>
            </a:xfrm>
            <a:custGeom>
              <a:avLst/>
              <a:gdLst/>
              <a:ahLst/>
              <a:cxnLst/>
              <a:rect l="l" t="t" r="r" b="b"/>
              <a:pathLst>
                <a:path w="4078" h="6837" extrusionOk="0">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3729252" y="3437579"/>
              <a:ext cx="49290" cy="49027"/>
            </a:xfrm>
            <a:custGeom>
              <a:avLst/>
              <a:gdLst/>
              <a:ahLst/>
              <a:cxnLst/>
              <a:rect l="l" t="t" r="r" b="b"/>
              <a:pathLst>
                <a:path w="1877" h="1867" extrusionOk="0">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6"/>
            <p:cNvSpPr/>
            <p:nvPr/>
          </p:nvSpPr>
          <p:spPr>
            <a:xfrm>
              <a:off x="3729252" y="3437658"/>
              <a:ext cx="34217" cy="49132"/>
            </a:xfrm>
            <a:custGeom>
              <a:avLst/>
              <a:gdLst/>
              <a:ahLst/>
              <a:cxnLst/>
              <a:rect l="l" t="t" r="r" b="b"/>
              <a:pathLst>
                <a:path w="1303" h="1871" extrusionOk="0">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6"/>
            <p:cNvSpPr/>
            <p:nvPr/>
          </p:nvSpPr>
          <p:spPr>
            <a:xfrm>
              <a:off x="3713680" y="3486581"/>
              <a:ext cx="80434" cy="51548"/>
            </a:xfrm>
            <a:custGeom>
              <a:avLst/>
              <a:gdLst/>
              <a:ahLst/>
              <a:cxnLst/>
              <a:rect l="l" t="t" r="r" b="b"/>
              <a:pathLst>
                <a:path w="3063" h="1963" extrusionOk="0">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6"/>
            <p:cNvSpPr/>
            <p:nvPr/>
          </p:nvSpPr>
          <p:spPr>
            <a:xfrm>
              <a:off x="3713680" y="3486581"/>
              <a:ext cx="45745" cy="51548"/>
            </a:xfrm>
            <a:custGeom>
              <a:avLst/>
              <a:gdLst/>
              <a:ahLst/>
              <a:cxnLst/>
              <a:rect l="l" t="t" r="r" b="b"/>
              <a:pathLst>
                <a:path w="1742" h="1963" extrusionOk="0">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6"/>
            <p:cNvSpPr/>
            <p:nvPr/>
          </p:nvSpPr>
          <p:spPr>
            <a:xfrm>
              <a:off x="3728990" y="3507274"/>
              <a:ext cx="9847" cy="30856"/>
            </a:xfrm>
            <a:custGeom>
              <a:avLst/>
              <a:gdLst/>
              <a:ahLst/>
              <a:cxnLst/>
              <a:rect l="l" t="t" r="r" b="b"/>
              <a:pathLst>
                <a:path w="375" h="1175" extrusionOk="0">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3768958" y="3507274"/>
              <a:ext cx="9821" cy="30856"/>
            </a:xfrm>
            <a:custGeom>
              <a:avLst/>
              <a:gdLst/>
              <a:ahLst/>
              <a:cxnLst/>
              <a:rect l="l" t="t" r="r" b="b"/>
              <a:pathLst>
                <a:path w="374" h="1175" extrusionOk="0">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6"/>
            <p:cNvSpPr/>
            <p:nvPr/>
          </p:nvSpPr>
          <p:spPr>
            <a:xfrm>
              <a:off x="3544540" y="3586342"/>
              <a:ext cx="116384" cy="113890"/>
            </a:xfrm>
            <a:custGeom>
              <a:avLst/>
              <a:gdLst/>
              <a:ahLst/>
              <a:cxnLst/>
              <a:rect l="l" t="t" r="r" b="b"/>
              <a:pathLst>
                <a:path w="4432" h="4337" extrusionOk="0">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3544540" y="3586369"/>
              <a:ext cx="101810" cy="113863"/>
            </a:xfrm>
            <a:custGeom>
              <a:avLst/>
              <a:gdLst/>
              <a:ahLst/>
              <a:cxnLst/>
              <a:rect l="l" t="t" r="r" b="b"/>
              <a:pathLst>
                <a:path w="3877" h="4336" extrusionOk="0">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3618409" y="3586106"/>
              <a:ext cx="42515" cy="41491"/>
            </a:xfrm>
            <a:custGeom>
              <a:avLst/>
              <a:gdLst/>
              <a:ahLst/>
              <a:cxnLst/>
              <a:rect l="l" t="t" r="r" b="b"/>
              <a:pathLst>
                <a:path w="1619" h="1580" extrusionOk="0">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6"/>
            <p:cNvSpPr/>
            <p:nvPr/>
          </p:nvSpPr>
          <p:spPr>
            <a:xfrm>
              <a:off x="3618409" y="3586106"/>
              <a:ext cx="27941" cy="22899"/>
            </a:xfrm>
            <a:custGeom>
              <a:avLst/>
              <a:gdLst/>
              <a:ahLst/>
              <a:cxnLst/>
              <a:rect l="l" t="t" r="r" b="b"/>
              <a:pathLst>
                <a:path w="1064" h="872" extrusionOk="0">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6" name="Google Shape;7936;p66"/>
          <p:cNvGrpSpPr/>
          <p:nvPr/>
        </p:nvGrpSpPr>
        <p:grpSpPr>
          <a:xfrm>
            <a:off x="3944637" y="3354834"/>
            <a:ext cx="415696" cy="371605"/>
            <a:chOff x="3944637" y="3354834"/>
            <a:chExt cx="415696" cy="371605"/>
          </a:xfrm>
        </p:grpSpPr>
        <p:sp>
          <p:nvSpPr>
            <p:cNvPr id="7937" name="Google Shape;7937;p66"/>
            <p:cNvSpPr/>
            <p:nvPr/>
          </p:nvSpPr>
          <p:spPr>
            <a:xfrm>
              <a:off x="4069031" y="3391598"/>
              <a:ext cx="126941" cy="126941"/>
            </a:xfrm>
            <a:custGeom>
              <a:avLst/>
              <a:gdLst/>
              <a:ahLst/>
              <a:cxnLst/>
              <a:rect l="l" t="t" r="r" b="b"/>
              <a:pathLst>
                <a:path w="4834" h="4834" extrusionOk="0">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6"/>
            <p:cNvSpPr/>
            <p:nvPr/>
          </p:nvSpPr>
          <p:spPr>
            <a:xfrm>
              <a:off x="4068768" y="3391546"/>
              <a:ext cx="71926" cy="126731"/>
            </a:xfrm>
            <a:custGeom>
              <a:avLst/>
              <a:gdLst/>
              <a:ahLst/>
              <a:cxnLst/>
              <a:rect l="l" t="t" r="r" b="b"/>
              <a:pathLst>
                <a:path w="2739" h="4826" extrusionOk="0">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6"/>
            <p:cNvSpPr/>
            <p:nvPr/>
          </p:nvSpPr>
          <p:spPr>
            <a:xfrm>
              <a:off x="4089382" y="3411950"/>
              <a:ext cx="86238" cy="86238"/>
            </a:xfrm>
            <a:custGeom>
              <a:avLst/>
              <a:gdLst/>
              <a:ahLst/>
              <a:cxnLst/>
              <a:rect l="l" t="t" r="r" b="b"/>
              <a:pathLst>
                <a:path w="3284" h="3284" extrusionOk="0">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6"/>
            <p:cNvSpPr/>
            <p:nvPr/>
          </p:nvSpPr>
          <p:spPr>
            <a:xfrm>
              <a:off x="4088909" y="3411792"/>
              <a:ext cx="51785" cy="86212"/>
            </a:xfrm>
            <a:custGeom>
              <a:avLst/>
              <a:gdLst/>
              <a:ahLst/>
              <a:cxnLst/>
              <a:rect l="l" t="t" r="r" b="b"/>
              <a:pathLst>
                <a:path w="1972" h="3283" extrusionOk="0">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6"/>
            <p:cNvSpPr/>
            <p:nvPr/>
          </p:nvSpPr>
          <p:spPr>
            <a:xfrm>
              <a:off x="4114776" y="3426025"/>
              <a:ext cx="34453" cy="59085"/>
            </a:xfrm>
            <a:custGeom>
              <a:avLst/>
              <a:gdLst/>
              <a:ahLst/>
              <a:cxnLst/>
              <a:rect l="l" t="t" r="r" b="b"/>
              <a:pathLst>
                <a:path w="1312" h="2250" extrusionOk="0">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6"/>
            <p:cNvSpPr/>
            <p:nvPr/>
          </p:nvSpPr>
          <p:spPr>
            <a:xfrm>
              <a:off x="4167296" y="3354913"/>
              <a:ext cx="126941" cy="126678"/>
            </a:xfrm>
            <a:custGeom>
              <a:avLst/>
              <a:gdLst/>
              <a:ahLst/>
              <a:cxnLst/>
              <a:rect l="l" t="t" r="r" b="b"/>
              <a:pathLst>
                <a:path w="4834" h="4824" extrusionOk="0">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6"/>
            <p:cNvSpPr/>
            <p:nvPr/>
          </p:nvSpPr>
          <p:spPr>
            <a:xfrm>
              <a:off x="4167033" y="3354834"/>
              <a:ext cx="71926" cy="126757"/>
            </a:xfrm>
            <a:custGeom>
              <a:avLst/>
              <a:gdLst/>
              <a:ahLst/>
              <a:cxnLst/>
              <a:rect l="l" t="t" r="r" b="b"/>
              <a:pathLst>
                <a:path w="2739" h="4827" extrusionOk="0">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4187647" y="3375264"/>
              <a:ext cx="86238" cy="86212"/>
            </a:xfrm>
            <a:custGeom>
              <a:avLst/>
              <a:gdLst/>
              <a:ahLst/>
              <a:cxnLst/>
              <a:rect l="l" t="t" r="r" b="b"/>
              <a:pathLst>
                <a:path w="3284" h="3283" extrusionOk="0">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4187174" y="3375107"/>
              <a:ext cx="51785" cy="86212"/>
            </a:xfrm>
            <a:custGeom>
              <a:avLst/>
              <a:gdLst/>
              <a:ahLst/>
              <a:cxnLst/>
              <a:rect l="l" t="t" r="r" b="b"/>
              <a:pathLst>
                <a:path w="1972" h="3283" extrusionOk="0">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4213040" y="3389340"/>
              <a:ext cx="34453" cy="59085"/>
            </a:xfrm>
            <a:custGeom>
              <a:avLst/>
              <a:gdLst/>
              <a:ahLst/>
              <a:cxnLst/>
              <a:rect l="l" t="t" r="r" b="b"/>
              <a:pathLst>
                <a:path w="1312" h="2250" extrusionOk="0">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3944637" y="3566017"/>
              <a:ext cx="142513" cy="160422"/>
            </a:xfrm>
            <a:custGeom>
              <a:avLst/>
              <a:gdLst/>
              <a:ahLst/>
              <a:cxnLst/>
              <a:rect l="l" t="t" r="r" b="b"/>
              <a:pathLst>
                <a:path w="5427" h="6109" extrusionOk="0">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3983843" y="3674313"/>
              <a:ext cx="103307" cy="52126"/>
            </a:xfrm>
            <a:custGeom>
              <a:avLst/>
              <a:gdLst/>
              <a:ahLst/>
              <a:cxnLst/>
              <a:rect l="l" t="t" r="r" b="b"/>
              <a:pathLst>
                <a:path w="3934" h="1985" extrusionOk="0">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6"/>
            <p:cNvSpPr/>
            <p:nvPr/>
          </p:nvSpPr>
          <p:spPr>
            <a:xfrm>
              <a:off x="4082843" y="3493513"/>
              <a:ext cx="277489" cy="171294"/>
            </a:xfrm>
            <a:custGeom>
              <a:avLst/>
              <a:gdLst/>
              <a:ahLst/>
              <a:cxnLst/>
              <a:rect l="l" t="t" r="r" b="b"/>
              <a:pathLst>
                <a:path w="10567" h="6523" extrusionOk="0">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6"/>
            <p:cNvSpPr/>
            <p:nvPr/>
          </p:nvSpPr>
          <p:spPr>
            <a:xfrm>
              <a:off x="4082843" y="3558454"/>
              <a:ext cx="56328" cy="106353"/>
            </a:xfrm>
            <a:custGeom>
              <a:avLst/>
              <a:gdLst/>
              <a:ahLst/>
              <a:cxnLst/>
              <a:rect l="l" t="t" r="r" b="b"/>
              <a:pathLst>
                <a:path w="2145" h="4050" extrusionOk="0">
                  <a:moveTo>
                    <a:pt x="747" y="1"/>
                  </a:moveTo>
                  <a:lnTo>
                    <a:pt x="1" y="307"/>
                  </a:lnTo>
                  <a:lnTo>
                    <a:pt x="1398" y="4049"/>
                  </a:lnTo>
                  <a:lnTo>
                    <a:pt x="2145" y="3743"/>
                  </a:lnTo>
                  <a:lnTo>
                    <a:pt x="74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4155977" y="3543880"/>
              <a:ext cx="79962" cy="50944"/>
            </a:xfrm>
            <a:custGeom>
              <a:avLst/>
              <a:gdLst/>
              <a:ahLst/>
              <a:cxnLst/>
              <a:rect l="l" t="t" r="r" b="b"/>
              <a:pathLst>
                <a:path w="3045" h="1940" extrusionOk="0">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4038359" y="3553701"/>
              <a:ext cx="86500" cy="139756"/>
            </a:xfrm>
            <a:custGeom>
              <a:avLst/>
              <a:gdLst/>
              <a:ahLst/>
              <a:cxnLst/>
              <a:rect l="l" t="t" r="r" b="b"/>
              <a:pathLst>
                <a:path w="3294" h="5322" extrusionOk="0">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4078826" y="3658741"/>
              <a:ext cx="46034" cy="34716"/>
            </a:xfrm>
            <a:custGeom>
              <a:avLst/>
              <a:gdLst/>
              <a:ahLst/>
              <a:cxnLst/>
              <a:rect l="l" t="t" r="r" b="b"/>
              <a:pathLst>
                <a:path w="1753" h="1322" extrusionOk="0">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4" name="Google Shape;7954;p66"/>
          <p:cNvGrpSpPr/>
          <p:nvPr/>
        </p:nvGrpSpPr>
        <p:grpSpPr>
          <a:xfrm>
            <a:off x="1314619" y="3821527"/>
            <a:ext cx="346317" cy="332136"/>
            <a:chOff x="1314619" y="3821527"/>
            <a:chExt cx="346317" cy="332136"/>
          </a:xfrm>
        </p:grpSpPr>
        <p:sp>
          <p:nvSpPr>
            <p:cNvPr id="7955" name="Google Shape;7955;p66"/>
            <p:cNvSpPr/>
            <p:nvPr/>
          </p:nvSpPr>
          <p:spPr>
            <a:xfrm>
              <a:off x="1426198" y="4020893"/>
              <a:ext cx="9060" cy="19117"/>
            </a:xfrm>
            <a:custGeom>
              <a:avLst/>
              <a:gdLst/>
              <a:ahLst/>
              <a:cxnLst/>
              <a:rect l="l" t="t" r="r" b="b"/>
              <a:pathLst>
                <a:path w="345" h="728" extrusionOk="0">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6"/>
            <p:cNvSpPr/>
            <p:nvPr/>
          </p:nvSpPr>
          <p:spPr>
            <a:xfrm>
              <a:off x="1435231" y="3843218"/>
              <a:ext cx="225705" cy="237495"/>
            </a:xfrm>
            <a:custGeom>
              <a:avLst/>
              <a:gdLst/>
              <a:ahLst/>
              <a:cxnLst/>
              <a:rect l="l" t="t" r="r" b="b"/>
              <a:pathLst>
                <a:path w="8595" h="9044" extrusionOk="0">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6"/>
            <p:cNvSpPr/>
            <p:nvPr/>
          </p:nvSpPr>
          <p:spPr>
            <a:xfrm>
              <a:off x="1414381" y="3821527"/>
              <a:ext cx="238021" cy="230195"/>
            </a:xfrm>
            <a:custGeom>
              <a:avLst/>
              <a:gdLst/>
              <a:ahLst/>
              <a:cxnLst/>
              <a:rect l="l" t="t" r="r" b="b"/>
              <a:pathLst>
                <a:path w="9064" h="8766" extrusionOk="0">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1536280" y="3935180"/>
              <a:ext cx="22872" cy="55330"/>
            </a:xfrm>
            <a:custGeom>
              <a:avLst/>
              <a:gdLst/>
              <a:ahLst/>
              <a:cxnLst/>
              <a:rect l="l" t="t" r="r" b="b"/>
              <a:pathLst>
                <a:path w="871" h="2107" extrusionOk="0">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1343505" y="4079453"/>
              <a:ext cx="153831" cy="74211"/>
            </a:xfrm>
            <a:custGeom>
              <a:avLst/>
              <a:gdLst/>
              <a:ahLst/>
              <a:cxnLst/>
              <a:rect l="l" t="t" r="r" b="b"/>
              <a:pathLst>
                <a:path w="5858" h="2826" extrusionOk="0">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6"/>
            <p:cNvSpPr/>
            <p:nvPr/>
          </p:nvSpPr>
          <p:spPr>
            <a:xfrm>
              <a:off x="1459627" y="4036465"/>
              <a:ext cx="84216" cy="47005"/>
            </a:xfrm>
            <a:custGeom>
              <a:avLst/>
              <a:gdLst/>
              <a:ahLst/>
              <a:cxnLst/>
              <a:rect l="l" t="t" r="r" b="b"/>
              <a:pathLst>
                <a:path w="3207" h="1790" extrusionOk="0">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6"/>
            <p:cNvSpPr/>
            <p:nvPr/>
          </p:nvSpPr>
          <p:spPr>
            <a:xfrm>
              <a:off x="1314619" y="3913516"/>
              <a:ext cx="239019" cy="230195"/>
            </a:xfrm>
            <a:custGeom>
              <a:avLst/>
              <a:gdLst/>
              <a:ahLst/>
              <a:cxnLst/>
              <a:rect l="l" t="t" r="r" b="b"/>
              <a:pathLst>
                <a:path w="9102" h="8766" extrusionOk="0">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1450830" y="4059075"/>
              <a:ext cx="36948" cy="22400"/>
            </a:xfrm>
            <a:custGeom>
              <a:avLst/>
              <a:gdLst/>
              <a:ahLst/>
              <a:cxnLst/>
              <a:rect l="l" t="t" r="r" b="b"/>
              <a:pathLst>
                <a:path w="1407" h="853" extrusionOk="0">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3" name="Google Shape;7963;p66"/>
          <p:cNvGrpSpPr/>
          <p:nvPr/>
        </p:nvGrpSpPr>
        <p:grpSpPr>
          <a:xfrm>
            <a:off x="1751139" y="3790934"/>
            <a:ext cx="386258" cy="380507"/>
            <a:chOff x="1751139" y="3790934"/>
            <a:chExt cx="386258" cy="380507"/>
          </a:xfrm>
        </p:grpSpPr>
        <p:sp>
          <p:nvSpPr>
            <p:cNvPr id="7964" name="Google Shape;7964;p66"/>
            <p:cNvSpPr/>
            <p:nvPr/>
          </p:nvSpPr>
          <p:spPr>
            <a:xfrm>
              <a:off x="1751139" y="3913069"/>
              <a:ext cx="195059" cy="195296"/>
            </a:xfrm>
            <a:custGeom>
              <a:avLst/>
              <a:gdLst/>
              <a:ahLst/>
              <a:cxnLst/>
              <a:rect l="l" t="t" r="r" b="b"/>
              <a:pathLst>
                <a:path w="7428" h="7437" extrusionOk="0">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1837902" y="3913122"/>
              <a:ext cx="46979" cy="68591"/>
            </a:xfrm>
            <a:custGeom>
              <a:avLst/>
              <a:gdLst/>
              <a:ahLst/>
              <a:cxnLst/>
              <a:rect l="l" t="t" r="r" b="b"/>
              <a:pathLst>
                <a:path w="1789" h="2612" extrusionOk="0">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1752137" y="4011597"/>
              <a:ext cx="34217" cy="60319"/>
            </a:xfrm>
            <a:custGeom>
              <a:avLst/>
              <a:gdLst/>
              <a:ahLst/>
              <a:cxnLst/>
              <a:rect l="l" t="t" r="r" b="b"/>
              <a:pathLst>
                <a:path w="1303" h="2297" extrusionOk="0">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6"/>
            <p:cNvSpPr/>
            <p:nvPr/>
          </p:nvSpPr>
          <p:spPr>
            <a:xfrm>
              <a:off x="1813480" y="3981687"/>
              <a:ext cx="9821" cy="42751"/>
            </a:xfrm>
            <a:custGeom>
              <a:avLst/>
              <a:gdLst/>
              <a:ahLst/>
              <a:cxnLst/>
              <a:rect l="l" t="t" r="r" b="b"/>
              <a:pathLst>
                <a:path w="374" h="1628" extrusionOk="0">
                  <a:moveTo>
                    <a:pt x="0" y="0"/>
                  </a:moveTo>
                  <a:lnTo>
                    <a:pt x="0" y="1436"/>
                  </a:lnTo>
                  <a:lnTo>
                    <a:pt x="0" y="1541"/>
                  </a:lnTo>
                  <a:lnTo>
                    <a:pt x="0" y="1627"/>
                  </a:lnTo>
                  <a:lnTo>
                    <a:pt x="373" y="1627"/>
                  </a:lnTo>
                  <a:lnTo>
                    <a:pt x="373"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1813480" y="4059075"/>
              <a:ext cx="9821" cy="48030"/>
            </a:xfrm>
            <a:custGeom>
              <a:avLst/>
              <a:gdLst/>
              <a:ahLst/>
              <a:cxnLst/>
              <a:rect l="l" t="t" r="r" b="b"/>
              <a:pathLst>
                <a:path w="374" h="1829" extrusionOk="0">
                  <a:moveTo>
                    <a:pt x="0" y="1"/>
                  </a:moveTo>
                  <a:lnTo>
                    <a:pt x="0" y="1197"/>
                  </a:lnTo>
                  <a:cubicBezTo>
                    <a:pt x="10" y="1599"/>
                    <a:pt x="192" y="1762"/>
                    <a:pt x="373" y="1829"/>
                  </a:cubicBezTo>
                  <a:lnTo>
                    <a:pt x="373"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6"/>
            <p:cNvSpPr/>
            <p:nvPr/>
          </p:nvSpPr>
          <p:spPr>
            <a:xfrm>
              <a:off x="1939870" y="3853748"/>
              <a:ext cx="197528" cy="191042"/>
            </a:xfrm>
            <a:custGeom>
              <a:avLst/>
              <a:gdLst/>
              <a:ahLst/>
              <a:cxnLst/>
              <a:rect l="l" t="t" r="r" b="b"/>
              <a:pathLst>
                <a:path w="7522" h="7275" extrusionOk="0">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6"/>
            <p:cNvSpPr/>
            <p:nvPr/>
          </p:nvSpPr>
          <p:spPr>
            <a:xfrm>
              <a:off x="1981098" y="3893217"/>
              <a:ext cx="29674" cy="49290"/>
            </a:xfrm>
            <a:custGeom>
              <a:avLst/>
              <a:gdLst/>
              <a:ahLst/>
              <a:cxnLst/>
              <a:rect l="l" t="t" r="r" b="b"/>
              <a:pathLst>
                <a:path w="1130" h="1877" extrusionOk="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1879052" y="3981687"/>
              <a:ext cx="188783" cy="189755"/>
            </a:xfrm>
            <a:custGeom>
              <a:avLst/>
              <a:gdLst/>
              <a:ahLst/>
              <a:cxnLst/>
              <a:rect l="l" t="t" r="r" b="b"/>
              <a:pathLst>
                <a:path w="7189" h="7226" extrusionOk="0">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1878815" y="4016875"/>
              <a:ext cx="33193" cy="56564"/>
            </a:xfrm>
            <a:custGeom>
              <a:avLst/>
              <a:gdLst/>
              <a:ahLst/>
              <a:cxnLst/>
              <a:rect l="l" t="t" r="r" b="b"/>
              <a:pathLst>
                <a:path w="1264" h="2154" extrusionOk="0">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1941130" y="3981687"/>
              <a:ext cx="8324" cy="48266"/>
            </a:xfrm>
            <a:custGeom>
              <a:avLst/>
              <a:gdLst/>
              <a:ahLst/>
              <a:cxnLst/>
              <a:rect l="l" t="t" r="r" b="b"/>
              <a:pathLst>
                <a:path w="317" h="1838" extrusionOk="0">
                  <a:moveTo>
                    <a:pt x="1" y="0"/>
                  </a:moveTo>
                  <a:lnTo>
                    <a:pt x="1" y="1838"/>
                  </a:lnTo>
                  <a:lnTo>
                    <a:pt x="317" y="1838"/>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1941130" y="4060598"/>
              <a:ext cx="8324" cy="47767"/>
            </a:xfrm>
            <a:custGeom>
              <a:avLst/>
              <a:gdLst/>
              <a:ahLst/>
              <a:cxnLst/>
              <a:rect l="l" t="t" r="r" b="b"/>
              <a:pathLst>
                <a:path w="317" h="1819" extrusionOk="0">
                  <a:moveTo>
                    <a:pt x="1" y="0"/>
                  </a:moveTo>
                  <a:lnTo>
                    <a:pt x="1" y="1819"/>
                  </a:lnTo>
                  <a:lnTo>
                    <a:pt x="317" y="1819"/>
                  </a:lnTo>
                  <a:lnTo>
                    <a:pt x="317"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1966261" y="4108339"/>
              <a:ext cx="44012" cy="62551"/>
            </a:xfrm>
            <a:custGeom>
              <a:avLst/>
              <a:gdLst/>
              <a:ahLst/>
              <a:cxnLst/>
              <a:rect l="l" t="t" r="r" b="b"/>
              <a:pathLst>
                <a:path w="1676" h="2382" extrusionOk="0">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1813480" y="3790934"/>
              <a:ext cx="197738" cy="190779"/>
            </a:xfrm>
            <a:custGeom>
              <a:avLst/>
              <a:gdLst/>
              <a:ahLst/>
              <a:cxnLst/>
              <a:rect l="l" t="t" r="r" b="b"/>
              <a:pathLst>
                <a:path w="7530" h="7265" extrusionOk="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1838349" y="3791249"/>
              <a:ext cx="44012" cy="62525"/>
            </a:xfrm>
            <a:custGeom>
              <a:avLst/>
              <a:gdLst/>
              <a:ahLst/>
              <a:cxnLst/>
              <a:rect l="l" t="t" r="r" b="b"/>
              <a:pathLst>
                <a:path w="1676" h="2381" extrusionOk="0">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1813480" y="3854772"/>
              <a:ext cx="9821" cy="126941"/>
            </a:xfrm>
            <a:custGeom>
              <a:avLst/>
              <a:gdLst/>
              <a:ahLst/>
              <a:cxnLst/>
              <a:rect l="l" t="t" r="r" b="b"/>
              <a:pathLst>
                <a:path w="374" h="4834" extrusionOk="0">
                  <a:moveTo>
                    <a:pt x="373" y="0"/>
                  </a:moveTo>
                  <a:cubicBezTo>
                    <a:pt x="201" y="67"/>
                    <a:pt x="29" y="211"/>
                    <a:pt x="0" y="546"/>
                  </a:cubicBezTo>
                  <a:lnTo>
                    <a:pt x="0" y="4833"/>
                  </a:lnTo>
                  <a:lnTo>
                    <a:pt x="373" y="4833"/>
                  </a:lnTo>
                  <a:lnTo>
                    <a:pt x="37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1940894" y="3853748"/>
              <a:ext cx="8823" cy="48791"/>
            </a:xfrm>
            <a:custGeom>
              <a:avLst/>
              <a:gdLst/>
              <a:ahLst/>
              <a:cxnLst/>
              <a:rect l="l" t="t" r="r" b="b"/>
              <a:pathLst>
                <a:path w="336" h="1858" extrusionOk="0">
                  <a:moveTo>
                    <a:pt x="0" y="1"/>
                  </a:moveTo>
                  <a:lnTo>
                    <a:pt x="0" y="1858"/>
                  </a:lnTo>
                  <a:lnTo>
                    <a:pt x="335" y="1858"/>
                  </a:lnTo>
                  <a:lnTo>
                    <a:pt x="335"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6"/>
            <p:cNvSpPr/>
            <p:nvPr/>
          </p:nvSpPr>
          <p:spPr>
            <a:xfrm>
              <a:off x="1940894" y="3933184"/>
              <a:ext cx="8823" cy="48528"/>
            </a:xfrm>
            <a:custGeom>
              <a:avLst/>
              <a:gdLst/>
              <a:ahLst/>
              <a:cxnLst/>
              <a:rect l="l" t="t" r="r" b="b"/>
              <a:pathLst>
                <a:path w="336" h="1848" extrusionOk="0">
                  <a:moveTo>
                    <a:pt x="0" y="0"/>
                  </a:moveTo>
                  <a:lnTo>
                    <a:pt x="0" y="1847"/>
                  </a:lnTo>
                  <a:lnTo>
                    <a:pt x="335" y="1847"/>
                  </a:lnTo>
                  <a:lnTo>
                    <a:pt x="33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2" name="Google Shape;7982;p66"/>
          <p:cNvGrpSpPr/>
          <p:nvPr/>
        </p:nvGrpSpPr>
        <p:grpSpPr>
          <a:xfrm>
            <a:off x="2189681" y="3821606"/>
            <a:ext cx="395607" cy="318928"/>
            <a:chOff x="2189681" y="3821606"/>
            <a:chExt cx="395607" cy="318928"/>
          </a:xfrm>
        </p:grpSpPr>
        <p:sp>
          <p:nvSpPr>
            <p:cNvPr id="7983" name="Google Shape;7983;p66"/>
            <p:cNvSpPr/>
            <p:nvPr/>
          </p:nvSpPr>
          <p:spPr>
            <a:xfrm>
              <a:off x="2189681" y="3846973"/>
              <a:ext cx="395607" cy="293561"/>
            </a:xfrm>
            <a:custGeom>
              <a:avLst/>
              <a:gdLst/>
              <a:ahLst/>
              <a:cxnLst/>
              <a:rect l="l" t="t" r="r" b="b"/>
              <a:pathLst>
                <a:path w="15065" h="11179" extrusionOk="0">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2189681" y="3846973"/>
              <a:ext cx="395607" cy="38235"/>
            </a:xfrm>
            <a:custGeom>
              <a:avLst/>
              <a:gdLst/>
              <a:ahLst/>
              <a:cxnLst/>
              <a:rect l="l" t="t" r="r" b="b"/>
              <a:pathLst>
                <a:path w="15065" h="1456" extrusionOk="0">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2215075" y="3847235"/>
              <a:ext cx="51286" cy="25393"/>
            </a:xfrm>
            <a:custGeom>
              <a:avLst/>
              <a:gdLst/>
              <a:ahLst/>
              <a:cxnLst/>
              <a:rect l="l" t="t" r="r" b="b"/>
              <a:pathLst>
                <a:path w="1953" h="967" extrusionOk="0">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2508609" y="3847235"/>
              <a:ext cx="51286" cy="25393"/>
            </a:xfrm>
            <a:custGeom>
              <a:avLst/>
              <a:gdLst/>
              <a:ahLst/>
              <a:cxnLst/>
              <a:rect l="l" t="t" r="r" b="b"/>
              <a:pathLst>
                <a:path w="1953" h="967" extrusionOk="0">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2228152"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6"/>
            <p:cNvSpPr/>
            <p:nvPr/>
          </p:nvSpPr>
          <p:spPr>
            <a:xfrm>
              <a:off x="2228152"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6"/>
            <p:cNvSpPr/>
            <p:nvPr/>
          </p:nvSpPr>
          <p:spPr>
            <a:xfrm>
              <a:off x="2521686" y="3821606"/>
              <a:ext cx="25393" cy="38208"/>
            </a:xfrm>
            <a:custGeom>
              <a:avLst/>
              <a:gdLst/>
              <a:ahLst/>
              <a:cxnLst/>
              <a:rect l="l" t="t" r="r" b="b"/>
              <a:pathLst>
                <a:path w="967" h="1455" extrusionOk="0">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2521686" y="3821842"/>
              <a:ext cx="25393" cy="18881"/>
            </a:xfrm>
            <a:custGeom>
              <a:avLst/>
              <a:gdLst/>
              <a:ahLst/>
              <a:cxnLst/>
              <a:rect l="l" t="t" r="r" b="b"/>
              <a:pathLst>
                <a:path w="967" h="719" extrusionOk="0">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2189681" y="3885418"/>
              <a:ext cx="395607" cy="12605"/>
            </a:xfrm>
            <a:custGeom>
              <a:avLst/>
              <a:gdLst/>
              <a:ahLst/>
              <a:cxnLst/>
              <a:rect l="l" t="t" r="r" b="b"/>
              <a:pathLst>
                <a:path w="15065" h="480" extrusionOk="0">
                  <a:moveTo>
                    <a:pt x="1" y="1"/>
                  </a:moveTo>
                  <a:lnTo>
                    <a:pt x="1" y="479"/>
                  </a:lnTo>
                  <a:lnTo>
                    <a:pt x="15064" y="479"/>
                  </a:lnTo>
                  <a:lnTo>
                    <a:pt x="1506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2228152"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2228152"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6"/>
            <p:cNvSpPr/>
            <p:nvPr/>
          </p:nvSpPr>
          <p:spPr>
            <a:xfrm>
              <a:off x="2228152"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6"/>
            <p:cNvSpPr/>
            <p:nvPr/>
          </p:nvSpPr>
          <p:spPr>
            <a:xfrm>
              <a:off x="2317357" y="4025672"/>
              <a:ext cx="51049" cy="25656"/>
            </a:xfrm>
            <a:custGeom>
              <a:avLst/>
              <a:gdLst/>
              <a:ahLst/>
              <a:cxnLst/>
              <a:rect l="l" t="t" r="r" b="b"/>
              <a:pathLst>
                <a:path w="1944" h="977" extrusionOk="0">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2406825" y="4025672"/>
              <a:ext cx="50787" cy="25656"/>
            </a:xfrm>
            <a:custGeom>
              <a:avLst/>
              <a:gdLst/>
              <a:ahLst/>
              <a:cxnLst/>
              <a:rect l="l" t="t" r="r" b="b"/>
              <a:pathLst>
                <a:path w="1934" h="977" extrusionOk="0">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2317357" y="3974885"/>
              <a:ext cx="51049" cy="25420"/>
            </a:xfrm>
            <a:custGeom>
              <a:avLst/>
              <a:gdLst/>
              <a:ahLst/>
              <a:cxnLst/>
              <a:rect l="l" t="t" r="r" b="b"/>
              <a:pathLst>
                <a:path w="1944" h="968" extrusionOk="0">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2228152"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2317357" y="3923888"/>
              <a:ext cx="51049" cy="25157"/>
            </a:xfrm>
            <a:custGeom>
              <a:avLst/>
              <a:gdLst/>
              <a:ahLst/>
              <a:cxnLst/>
              <a:rect l="l" t="t" r="r" b="b"/>
              <a:pathLst>
                <a:path w="1944" h="958" extrusionOk="0">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2317357" y="4076932"/>
              <a:ext cx="51049" cy="25393"/>
            </a:xfrm>
            <a:custGeom>
              <a:avLst/>
              <a:gdLst/>
              <a:ahLst/>
              <a:cxnLst/>
              <a:rect l="l" t="t" r="r" b="b"/>
              <a:pathLst>
                <a:path w="1944" h="967" extrusionOk="0">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2496057" y="4025672"/>
              <a:ext cx="51023" cy="25656"/>
            </a:xfrm>
            <a:custGeom>
              <a:avLst/>
              <a:gdLst/>
              <a:ahLst/>
              <a:cxnLst/>
              <a:rect l="l" t="t" r="r" b="b"/>
              <a:pathLst>
                <a:path w="1943" h="977" extrusionOk="0">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2496057" y="3923888"/>
              <a:ext cx="51023" cy="25157"/>
            </a:xfrm>
            <a:custGeom>
              <a:avLst/>
              <a:gdLst/>
              <a:ahLst/>
              <a:cxnLst/>
              <a:rect l="l" t="t" r="r" b="b"/>
              <a:pathLst>
                <a:path w="1943" h="958" extrusionOk="0">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6"/>
            <p:cNvSpPr/>
            <p:nvPr/>
          </p:nvSpPr>
          <p:spPr>
            <a:xfrm>
              <a:off x="2496057" y="4076932"/>
              <a:ext cx="51023" cy="25393"/>
            </a:xfrm>
            <a:custGeom>
              <a:avLst/>
              <a:gdLst/>
              <a:ahLst/>
              <a:cxnLst/>
              <a:rect l="l" t="t" r="r" b="b"/>
              <a:pathLst>
                <a:path w="1943" h="967" extrusionOk="0">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6"/>
            <p:cNvSpPr/>
            <p:nvPr/>
          </p:nvSpPr>
          <p:spPr>
            <a:xfrm>
              <a:off x="2406825" y="3974885"/>
              <a:ext cx="50787" cy="25420"/>
            </a:xfrm>
            <a:custGeom>
              <a:avLst/>
              <a:gdLst/>
              <a:ahLst/>
              <a:cxnLst/>
              <a:rect l="l" t="t" r="r" b="b"/>
              <a:pathLst>
                <a:path w="1934" h="968" extrusionOk="0">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2406825" y="3923888"/>
              <a:ext cx="50787" cy="25157"/>
            </a:xfrm>
            <a:custGeom>
              <a:avLst/>
              <a:gdLst/>
              <a:ahLst/>
              <a:cxnLst/>
              <a:rect l="l" t="t" r="r" b="b"/>
              <a:pathLst>
                <a:path w="1934" h="958" extrusionOk="0">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2496057" y="3974885"/>
              <a:ext cx="51023" cy="25420"/>
            </a:xfrm>
            <a:custGeom>
              <a:avLst/>
              <a:gdLst/>
              <a:ahLst/>
              <a:cxnLst/>
              <a:rect l="l" t="t" r="r" b="b"/>
              <a:pathLst>
                <a:path w="1943" h="968" extrusionOk="0">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2406825" y="4076932"/>
              <a:ext cx="50787" cy="25393"/>
            </a:xfrm>
            <a:custGeom>
              <a:avLst/>
              <a:gdLst/>
              <a:ahLst/>
              <a:cxnLst/>
              <a:rect l="l" t="t" r="r" b="b"/>
              <a:pathLst>
                <a:path w="1934" h="967" extrusionOk="0">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2493168" y="3968137"/>
              <a:ext cx="56538" cy="38445"/>
            </a:xfrm>
            <a:custGeom>
              <a:avLst/>
              <a:gdLst/>
              <a:ahLst/>
              <a:cxnLst/>
              <a:rect l="l" t="t" r="r" b="b"/>
              <a:pathLst>
                <a:path w="2153" h="1464" extrusionOk="0">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2314495" y="3968137"/>
              <a:ext cx="56590" cy="38445"/>
            </a:xfrm>
            <a:custGeom>
              <a:avLst/>
              <a:gdLst/>
              <a:ahLst/>
              <a:cxnLst/>
              <a:rect l="l" t="t" r="r" b="b"/>
              <a:pathLst>
                <a:path w="2155" h="1464" extrusionOk="0">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2403963" y="4019160"/>
              <a:ext cx="56538" cy="38445"/>
            </a:xfrm>
            <a:custGeom>
              <a:avLst/>
              <a:gdLst/>
              <a:ahLst/>
              <a:cxnLst/>
              <a:rect l="l" t="t" r="r" b="b"/>
              <a:pathLst>
                <a:path w="2153" h="1464" extrusionOk="0">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6"/>
            <p:cNvSpPr/>
            <p:nvPr/>
          </p:nvSpPr>
          <p:spPr>
            <a:xfrm>
              <a:off x="2225263" y="4070157"/>
              <a:ext cx="56538" cy="38471"/>
            </a:xfrm>
            <a:custGeom>
              <a:avLst/>
              <a:gdLst/>
              <a:ahLst/>
              <a:cxnLst/>
              <a:rect l="l" t="t" r="r" b="b"/>
              <a:pathLst>
                <a:path w="2153" h="1465" extrusionOk="0">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6"/>
            <p:cNvSpPr/>
            <p:nvPr/>
          </p:nvSpPr>
          <p:spPr>
            <a:xfrm>
              <a:off x="2403963" y="3917113"/>
              <a:ext cx="56538" cy="38445"/>
            </a:xfrm>
            <a:custGeom>
              <a:avLst/>
              <a:gdLst/>
              <a:ahLst/>
              <a:cxnLst/>
              <a:rect l="l" t="t" r="r" b="b"/>
              <a:pathLst>
                <a:path w="2153" h="1464" extrusionOk="0">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13" name="Google Shape;8013;p66"/>
          <p:cNvSpPr/>
          <p:nvPr/>
        </p:nvSpPr>
        <p:spPr>
          <a:xfrm>
            <a:off x="1288464" y="2040049"/>
            <a:ext cx="62341" cy="140885"/>
          </a:xfrm>
          <a:custGeom>
            <a:avLst/>
            <a:gdLst/>
            <a:ahLst/>
            <a:cxnLst/>
            <a:rect l="l" t="t" r="r" b="b"/>
            <a:pathLst>
              <a:path w="2374" h="5365" extrusionOk="0">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14" name="Google Shape;8014;p66"/>
          <p:cNvGrpSpPr/>
          <p:nvPr/>
        </p:nvGrpSpPr>
        <p:grpSpPr>
          <a:xfrm>
            <a:off x="1277409" y="1961347"/>
            <a:ext cx="420475" cy="383055"/>
            <a:chOff x="1277409" y="1961347"/>
            <a:chExt cx="420475" cy="383055"/>
          </a:xfrm>
        </p:grpSpPr>
        <p:sp>
          <p:nvSpPr>
            <p:cNvPr id="8015" name="Google Shape;8015;p66"/>
            <p:cNvSpPr/>
            <p:nvPr/>
          </p:nvSpPr>
          <p:spPr>
            <a:xfrm>
              <a:off x="1293244" y="2187288"/>
              <a:ext cx="108848" cy="47531"/>
            </a:xfrm>
            <a:custGeom>
              <a:avLst/>
              <a:gdLst/>
              <a:ahLst/>
              <a:cxnLst/>
              <a:rect l="l" t="t" r="r" b="b"/>
              <a:pathLst>
                <a:path w="4145" h="1810" extrusionOk="0">
                  <a:moveTo>
                    <a:pt x="1" y="1"/>
                  </a:moveTo>
                  <a:cubicBezTo>
                    <a:pt x="144" y="1034"/>
                    <a:pt x="1025" y="1809"/>
                    <a:pt x="2077" y="1809"/>
                  </a:cubicBezTo>
                  <a:cubicBezTo>
                    <a:pt x="3120" y="1809"/>
                    <a:pt x="4011" y="1034"/>
                    <a:pt x="414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1349650" y="2040049"/>
              <a:ext cx="63129" cy="140832"/>
            </a:xfrm>
            <a:custGeom>
              <a:avLst/>
              <a:gdLst/>
              <a:ahLst/>
              <a:cxnLst/>
              <a:rect l="l" t="t" r="r" b="b"/>
              <a:pathLst>
                <a:path w="2404" h="5363" extrusionOk="0">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1562907" y="2041493"/>
              <a:ext cx="62499" cy="139441"/>
            </a:xfrm>
            <a:custGeom>
              <a:avLst/>
              <a:gdLst/>
              <a:ahLst/>
              <a:cxnLst/>
              <a:rect l="l" t="t" r="r" b="b"/>
              <a:pathLst>
                <a:path w="2380" h="5310" extrusionOk="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1624330" y="2041493"/>
              <a:ext cx="62919" cy="139309"/>
            </a:xfrm>
            <a:custGeom>
              <a:avLst/>
              <a:gdLst/>
              <a:ahLst/>
              <a:cxnLst/>
              <a:rect l="l" t="t" r="r" b="b"/>
              <a:pathLst>
                <a:path w="2396" h="5305" extrusionOk="0">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1351725" y="2013106"/>
              <a:ext cx="129357" cy="40257"/>
            </a:xfrm>
            <a:custGeom>
              <a:avLst/>
              <a:gdLst/>
              <a:ahLst/>
              <a:cxnLst/>
              <a:rect l="l" t="t" r="r" b="b"/>
              <a:pathLst>
                <a:path w="4926" h="1533" extrusionOk="0">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6"/>
            <p:cNvSpPr/>
            <p:nvPr/>
          </p:nvSpPr>
          <p:spPr>
            <a:xfrm>
              <a:off x="1491191" y="2012344"/>
              <a:ext cx="133900" cy="41281"/>
            </a:xfrm>
            <a:custGeom>
              <a:avLst/>
              <a:gdLst/>
              <a:ahLst/>
              <a:cxnLst/>
              <a:rect l="l" t="t" r="r" b="b"/>
              <a:pathLst>
                <a:path w="5099" h="1572" extrusionOk="0">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6"/>
            <p:cNvSpPr/>
            <p:nvPr/>
          </p:nvSpPr>
          <p:spPr>
            <a:xfrm>
              <a:off x="1474700" y="1961347"/>
              <a:ext cx="25157" cy="32195"/>
            </a:xfrm>
            <a:custGeom>
              <a:avLst/>
              <a:gdLst/>
              <a:ahLst/>
              <a:cxnLst/>
              <a:rect l="l" t="t" r="r" b="b"/>
              <a:pathLst>
                <a:path w="958" h="1226" extrusionOk="0">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6"/>
            <p:cNvSpPr/>
            <p:nvPr/>
          </p:nvSpPr>
          <p:spPr>
            <a:xfrm>
              <a:off x="1474700" y="2036503"/>
              <a:ext cx="24894" cy="259633"/>
            </a:xfrm>
            <a:custGeom>
              <a:avLst/>
              <a:gdLst/>
              <a:ahLst/>
              <a:cxnLst/>
              <a:rect l="l" t="t" r="r" b="b"/>
              <a:pathLst>
                <a:path w="948" h="9887" extrusionOk="0">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6"/>
            <p:cNvSpPr/>
            <p:nvPr/>
          </p:nvSpPr>
          <p:spPr>
            <a:xfrm>
              <a:off x="1474700" y="1961347"/>
              <a:ext cx="20877" cy="32195"/>
            </a:xfrm>
            <a:custGeom>
              <a:avLst/>
              <a:gdLst/>
              <a:ahLst/>
              <a:cxnLst/>
              <a:rect l="l" t="t" r="r" b="b"/>
              <a:pathLst>
                <a:path w="795" h="1226" extrusionOk="0">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1474700" y="2036503"/>
              <a:ext cx="16596" cy="259633"/>
            </a:xfrm>
            <a:custGeom>
              <a:avLst/>
              <a:gdLst/>
              <a:ahLst/>
              <a:cxnLst/>
              <a:rect l="l" t="t" r="r" b="b"/>
              <a:pathLst>
                <a:path w="632" h="9887" extrusionOk="0">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1551852" y="2161921"/>
              <a:ext cx="145796" cy="25393"/>
            </a:xfrm>
            <a:custGeom>
              <a:avLst/>
              <a:gdLst/>
              <a:ahLst/>
              <a:cxnLst/>
              <a:rect l="l" t="t" r="r" b="b"/>
              <a:pathLst>
                <a:path w="5552" h="967" extrusionOk="0">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6"/>
            <p:cNvSpPr/>
            <p:nvPr/>
          </p:nvSpPr>
          <p:spPr>
            <a:xfrm>
              <a:off x="1551852" y="2166175"/>
              <a:ext cx="146032" cy="21139"/>
            </a:xfrm>
            <a:custGeom>
              <a:avLst/>
              <a:gdLst/>
              <a:ahLst/>
              <a:cxnLst/>
              <a:rect l="l" t="t" r="r" b="b"/>
              <a:pathLst>
                <a:path w="5561" h="805" extrusionOk="0">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6"/>
            <p:cNvSpPr/>
            <p:nvPr/>
          </p:nvSpPr>
          <p:spPr>
            <a:xfrm>
              <a:off x="1572965" y="2187288"/>
              <a:ext cx="108848" cy="47531"/>
            </a:xfrm>
            <a:custGeom>
              <a:avLst/>
              <a:gdLst/>
              <a:ahLst/>
              <a:cxnLst/>
              <a:rect l="l" t="t" r="r" b="b"/>
              <a:pathLst>
                <a:path w="4145" h="1810" extrusionOk="0">
                  <a:moveTo>
                    <a:pt x="0" y="1"/>
                  </a:moveTo>
                  <a:cubicBezTo>
                    <a:pt x="144" y="1034"/>
                    <a:pt x="1024" y="1809"/>
                    <a:pt x="2077" y="1809"/>
                  </a:cubicBezTo>
                  <a:cubicBezTo>
                    <a:pt x="3120" y="1809"/>
                    <a:pt x="4010" y="1034"/>
                    <a:pt x="4144"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1293244" y="2187288"/>
              <a:ext cx="67121" cy="47531"/>
            </a:xfrm>
            <a:custGeom>
              <a:avLst/>
              <a:gdLst/>
              <a:ahLst/>
              <a:cxnLst/>
              <a:rect l="l" t="t" r="r" b="b"/>
              <a:pathLst>
                <a:path w="2556" h="1810" extrusionOk="0">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1572965" y="2187288"/>
              <a:ext cx="67121" cy="47531"/>
            </a:xfrm>
            <a:custGeom>
              <a:avLst/>
              <a:gdLst/>
              <a:ahLst/>
              <a:cxnLst/>
              <a:rect l="l" t="t" r="r" b="b"/>
              <a:pathLst>
                <a:path w="2556" h="1810" extrusionOk="0">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6"/>
            <p:cNvSpPr/>
            <p:nvPr/>
          </p:nvSpPr>
          <p:spPr>
            <a:xfrm>
              <a:off x="1333211" y="2029466"/>
              <a:ext cx="34191" cy="33954"/>
            </a:xfrm>
            <a:custGeom>
              <a:avLst/>
              <a:gdLst/>
              <a:ahLst/>
              <a:cxnLst/>
              <a:rect l="l" t="t" r="r" b="b"/>
              <a:pathLst>
                <a:path w="1302" h="1293" extrusionOk="0">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6"/>
            <p:cNvSpPr/>
            <p:nvPr/>
          </p:nvSpPr>
          <p:spPr>
            <a:xfrm>
              <a:off x="1607891" y="2029466"/>
              <a:ext cx="33954" cy="33954"/>
            </a:xfrm>
            <a:custGeom>
              <a:avLst/>
              <a:gdLst/>
              <a:ahLst/>
              <a:cxnLst/>
              <a:rect l="l" t="t" r="r" b="b"/>
              <a:pathLst>
                <a:path w="1293" h="1293" extrusionOk="0">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1428456" y="2293589"/>
              <a:ext cx="117382" cy="27941"/>
            </a:xfrm>
            <a:custGeom>
              <a:avLst/>
              <a:gdLst/>
              <a:ahLst/>
              <a:cxnLst/>
              <a:rect l="l" t="t" r="r" b="b"/>
              <a:pathLst>
                <a:path w="4470" h="1064" extrusionOk="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1428456" y="2302150"/>
              <a:ext cx="117382" cy="19380"/>
            </a:xfrm>
            <a:custGeom>
              <a:avLst/>
              <a:gdLst/>
              <a:ahLst/>
              <a:cxnLst/>
              <a:rect l="l" t="t" r="r" b="b"/>
              <a:pathLst>
                <a:path w="4470" h="738" extrusionOk="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1414381" y="2318982"/>
              <a:ext cx="146032" cy="25420"/>
            </a:xfrm>
            <a:custGeom>
              <a:avLst/>
              <a:gdLst/>
              <a:ahLst/>
              <a:cxnLst/>
              <a:rect l="l" t="t" r="r" b="b"/>
              <a:pathLst>
                <a:path w="5561" h="968" extrusionOk="0">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6"/>
            <p:cNvSpPr/>
            <p:nvPr/>
          </p:nvSpPr>
          <p:spPr>
            <a:xfrm>
              <a:off x="1414381" y="2323263"/>
              <a:ext cx="146032" cy="21139"/>
            </a:xfrm>
            <a:custGeom>
              <a:avLst/>
              <a:gdLst/>
              <a:ahLst/>
              <a:cxnLst/>
              <a:rect l="l" t="t" r="r" b="b"/>
              <a:pathLst>
                <a:path w="5561" h="805" extrusionOk="0">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6"/>
            <p:cNvSpPr/>
            <p:nvPr/>
          </p:nvSpPr>
          <p:spPr>
            <a:xfrm>
              <a:off x="1462384" y="1990260"/>
              <a:ext cx="49526" cy="49526"/>
            </a:xfrm>
            <a:custGeom>
              <a:avLst/>
              <a:gdLst/>
              <a:ahLst/>
              <a:cxnLst/>
              <a:rect l="l" t="t" r="r" b="b"/>
              <a:pathLst>
                <a:path w="1886" h="1886" extrusionOk="0">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6"/>
            <p:cNvSpPr/>
            <p:nvPr/>
          </p:nvSpPr>
          <p:spPr>
            <a:xfrm>
              <a:off x="1333211" y="2029571"/>
              <a:ext cx="29674" cy="33980"/>
            </a:xfrm>
            <a:custGeom>
              <a:avLst/>
              <a:gdLst/>
              <a:ahLst/>
              <a:cxnLst/>
              <a:rect l="l" t="t" r="r" b="b"/>
              <a:pathLst>
                <a:path w="1130" h="1294" extrusionOk="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6"/>
            <p:cNvSpPr/>
            <p:nvPr/>
          </p:nvSpPr>
          <p:spPr>
            <a:xfrm>
              <a:off x="1607891" y="2029571"/>
              <a:ext cx="29674" cy="33980"/>
            </a:xfrm>
            <a:custGeom>
              <a:avLst/>
              <a:gdLst/>
              <a:ahLst/>
              <a:cxnLst/>
              <a:rect l="l" t="t" r="r" b="b"/>
              <a:pathLst>
                <a:path w="1130" h="1294" extrusionOk="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1462384" y="1990286"/>
              <a:ext cx="37473" cy="49763"/>
            </a:xfrm>
            <a:custGeom>
              <a:avLst/>
              <a:gdLst/>
              <a:ahLst/>
              <a:cxnLst/>
              <a:rect l="l" t="t" r="r" b="b"/>
              <a:pathLst>
                <a:path w="1427" h="1895" extrusionOk="0">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6"/>
            <p:cNvSpPr/>
            <p:nvPr/>
          </p:nvSpPr>
          <p:spPr>
            <a:xfrm>
              <a:off x="1277409" y="2161921"/>
              <a:ext cx="145796" cy="25393"/>
            </a:xfrm>
            <a:custGeom>
              <a:avLst/>
              <a:gdLst/>
              <a:ahLst/>
              <a:cxnLst/>
              <a:rect l="l" t="t" r="r" b="b"/>
              <a:pathLst>
                <a:path w="5552" h="967" extrusionOk="0">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6"/>
            <p:cNvSpPr/>
            <p:nvPr/>
          </p:nvSpPr>
          <p:spPr>
            <a:xfrm>
              <a:off x="1277409" y="2166175"/>
              <a:ext cx="145796" cy="21139"/>
            </a:xfrm>
            <a:custGeom>
              <a:avLst/>
              <a:gdLst/>
              <a:ahLst/>
              <a:cxnLst/>
              <a:rect l="l" t="t" r="r" b="b"/>
              <a:pathLst>
                <a:path w="5552" h="805" extrusionOk="0">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2" name="Google Shape;8042;p66"/>
          <p:cNvGrpSpPr/>
          <p:nvPr/>
        </p:nvGrpSpPr>
        <p:grpSpPr>
          <a:xfrm>
            <a:off x="2215075" y="2432819"/>
            <a:ext cx="380008" cy="351648"/>
            <a:chOff x="2215075" y="2432819"/>
            <a:chExt cx="380008" cy="351648"/>
          </a:xfrm>
        </p:grpSpPr>
        <p:sp>
          <p:nvSpPr>
            <p:cNvPr id="8043" name="Google Shape;8043;p66"/>
            <p:cNvSpPr/>
            <p:nvPr/>
          </p:nvSpPr>
          <p:spPr>
            <a:xfrm>
              <a:off x="2339311" y="2615536"/>
              <a:ext cx="124499" cy="104725"/>
            </a:xfrm>
            <a:custGeom>
              <a:avLst/>
              <a:gdLst/>
              <a:ahLst/>
              <a:cxnLst/>
              <a:rect l="l" t="t" r="r" b="b"/>
              <a:pathLst>
                <a:path w="4741" h="3988" extrusionOk="0">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6"/>
            <p:cNvSpPr/>
            <p:nvPr/>
          </p:nvSpPr>
          <p:spPr>
            <a:xfrm>
              <a:off x="2472659" y="2719841"/>
              <a:ext cx="122424" cy="64626"/>
            </a:xfrm>
            <a:custGeom>
              <a:avLst/>
              <a:gdLst/>
              <a:ahLst/>
              <a:cxnLst/>
              <a:rect l="l" t="t" r="r" b="b"/>
              <a:pathLst>
                <a:path w="4662" h="2461" extrusionOk="0">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6"/>
            <p:cNvSpPr/>
            <p:nvPr/>
          </p:nvSpPr>
          <p:spPr>
            <a:xfrm>
              <a:off x="2471162" y="2720078"/>
              <a:ext cx="50052" cy="64390"/>
            </a:xfrm>
            <a:custGeom>
              <a:avLst/>
              <a:gdLst/>
              <a:ahLst/>
              <a:cxnLst/>
              <a:rect l="l" t="t" r="r" b="b"/>
              <a:pathLst>
                <a:path w="1906" h="2452" extrusionOk="0">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6"/>
            <p:cNvSpPr/>
            <p:nvPr/>
          </p:nvSpPr>
          <p:spPr>
            <a:xfrm>
              <a:off x="2494035" y="2618294"/>
              <a:ext cx="77178" cy="54805"/>
            </a:xfrm>
            <a:custGeom>
              <a:avLst/>
              <a:gdLst/>
              <a:ahLst/>
              <a:cxnLst/>
              <a:rect l="l" t="t" r="r" b="b"/>
              <a:pathLst>
                <a:path w="2939" h="2087" extrusionOk="0">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6"/>
            <p:cNvSpPr/>
            <p:nvPr/>
          </p:nvSpPr>
          <p:spPr>
            <a:xfrm>
              <a:off x="2494035" y="2618294"/>
              <a:ext cx="41990" cy="54805"/>
            </a:xfrm>
            <a:custGeom>
              <a:avLst/>
              <a:gdLst/>
              <a:ahLst/>
              <a:cxnLst/>
              <a:rect l="l" t="t" r="r" b="b"/>
              <a:pathLst>
                <a:path w="1599" h="2087" extrusionOk="0">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6"/>
            <p:cNvSpPr/>
            <p:nvPr/>
          </p:nvSpPr>
          <p:spPr>
            <a:xfrm>
              <a:off x="2560893" y="2667321"/>
              <a:ext cx="16859" cy="22794"/>
            </a:xfrm>
            <a:custGeom>
              <a:avLst/>
              <a:gdLst/>
              <a:ahLst/>
              <a:cxnLst/>
              <a:rect l="l" t="t" r="r" b="b"/>
              <a:pathLst>
                <a:path w="642" h="868" extrusionOk="0">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6"/>
            <p:cNvSpPr/>
            <p:nvPr/>
          </p:nvSpPr>
          <p:spPr>
            <a:xfrm>
              <a:off x="2487758" y="2667295"/>
              <a:ext cx="17095" cy="22899"/>
            </a:xfrm>
            <a:custGeom>
              <a:avLst/>
              <a:gdLst/>
              <a:ahLst/>
              <a:cxnLst/>
              <a:rect l="l" t="t" r="r" b="b"/>
              <a:pathLst>
                <a:path w="651" h="872" extrusionOk="0">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6"/>
            <p:cNvSpPr/>
            <p:nvPr/>
          </p:nvSpPr>
          <p:spPr>
            <a:xfrm>
              <a:off x="2518666" y="2707184"/>
              <a:ext cx="28413" cy="32536"/>
            </a:xfrm>
            <a:custGeom>
              <a:avLst/>
              <a:gdLst/>
              <a:ahLst/>
              <a:cxnLst/>
              <a:rect l="l" t="t" r="r" b="b"/>
              <a:pathLst>
                <a:path w="1082" h="1239" extrusionOk="0">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6"/>
            <p:cNvSpPr/>
            <p:nvPr/>
          </p:nvSpPr>
          <p:spPr>
            <a:xfrm>
              <a:off x="2518404"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6"/>
            <p:cNvSpPr/>
            <p:nvPr/>
          </p:nvSpPr>
          <p:spPr>
            <a:xfrm>
              <a:off x="2502333" y="2650357"/>
              <a:ext cx="60844" cy="65230"/>
            </a:xfrm>
            <a:custGeom>
              <a:avLst/>
              <a:gdLst/>
              <a:ahLst/>
              <a:cxnLst/>
              <a:rect l="l" t="t" r="r" b="b"/>
              <a:pathLst>
                <a:path w="2317" h="2484" extrusionOk="0">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6"/>
            <p:cNvSpPr/>
            <p:nvPr/>
          </p:nvSpPr>
          <p:spPr>
            <a:xfrm>
              <a:off x="2502569" y="2650331"/>
              <a:ext cx="44012" cy="65256"/>
            </a:xfrm>
            <a:custGeom>
              <a:avLst/>
              <a:gdLst/>
              <a:ahLst/>
              <a:cxnLst/>
              <a:rect l="l" t="t" r="r" b="b"/>
              <a:pathLst>
                <a:path w="1676" h="2485" extrusionOk="0">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6"/>
            <p:cNvSpPr/>
            <p:nvPr/>
          </p:nvSpPr>
          <p:spPr>
            <a:xfrm>
              <a:off x="2345009" y="2534367"/>
              <a:ext cx="122162" cy="64363"/>
            </a:xfrm>
            <a:custGeom>
              <a:avLst/>
              <a:gdLst/>
              <a:ahLst/>
              <a:cxnLst/>
              <a:rect l="l" t="t" r="r" b="b"/>
              <a:pathLst>
                <a:path w="4652" h="2451" extrusionOk="0">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6"/>
            <p:cNvSpPr/>
            <p:nvPr/>
          </p:nvSpPr>
          <p:spPr>
            <a:xfrm>
              <a:off x="2343486" y="2534367"/>
              <a:ext cx="49789" cy="64416"/>
            </a:xfrm>
            <a:custGeom>
              <a:avLst/>
              <a:gdLst/>
              <a:ahLst/>
              <a:cxnLst/>
              <a:rect l="l" t="t" r="r" b="b"/>
              <a:pathLst>
                <a:path w="1896" h="2453" extrusionOk="0">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6"/>
            <p:cNvSpPr/>
            <p:nvPr/>
          </p:nvSpPr>
          <p:spPr>
            <a:xfrm>
              <a:off x="2366122" y="2432819"/>
              <a:ext cx="77414" cy="54831"/>
            </a:xfrm>
            <a:custGeom>
              <a:avLst/>
              <a:gdLst/>
              <a:ahLst/>
              <a:cxnLst/>
              <a:rect l="l" t="t" r="r" b="b"/>
              <a:pathLst>
                <a:path w="2948" h="2088" extrusionOk="0">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6"/>
            <p:cNvSpPr/>
            <p:nvPr/>
          </p:nvSpPr>
          <p:spPr>
            <a:xfrm>
              <a:off x="2366358" y="2433082"/>
              <a:ext cx="41990" cy="54568"/>
            </a:xfrm>
            <a:custGeom>
              <a:avLst/>
              <a:gdLst/>
              <a:ahLst/>
              <a:cxnLst/>
              <a:rect l="l" t="t" r="r" b="b"/>
              <a:pathLst>
                <a:path w="1599" h="2078" extrusionOk="0">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6"/>
            <p:cNvSpPr/>
            <p:nvPr/>
          </p:nvSpPr>
          <p:spPr>
            <a:xfrm>
              <a:off x="2433216" y="2481847"/>
              <a:ext cx="16859" cy="22610"/>
            </a:xfrm>
            <a:custGeom>
              <a:avLst/>
              <a:gdLst/>
              <a:ahLst/>
              <a:cxnLst/>
              <a:rect l="l" t="t" r="r" b="b"/>
              <a:pathLst>
                <a:path w="642" h="861" extrusionOk="0">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6"/>
            <p:cNvSpPr/>
            <p:nvPr/>
          </p:nvSpPr>
          <p:spPr>
            <a:xfrm>
              <a:off x="2360082" y="2481821"/>
              <a:ext cx="16859" cy="22636"/>
            </a:xfrm>
            <a:custGeom>
              <a:avLst/>
              <a:gdLst/>
              <a:ahLst/>
              <a:cxnLst/>
              <a:rect l="l" t="t" r="r" b="b"/>
              <a:pathLst>
                <a:path w="642" h="862" extrusionOk="0">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6"/>
            <p:cNvSpPr/>
            <p:nvPr/>
          </p:nvSpPr>
          <p:spPr>
            <a:xfrm>
              <a:off x="2390754" y="2521657"/>
              <a:ext cx="28413" cy="32326"/>
            </a:xfrm>
            <a:custGeom>
              <a:avLst/>
              <a:gdLst/>
              <a:ahLst/>
              <a:cxnLst/>
              <a:rect l="l" t="t" r="r" b="b"/>
              <a:pathLst>
                <a:path w="1082" h="1231" extrusionOk="0">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6"/>
            <p:cNvSpPr/>
            <p:nvPr/>
          </p:nvSpPr>
          <p:spPr>
            <a:xfrm>
              <a:off x="2390754" y="2521972"/>
              <a:ext cx="17358" cy="32274"/>
            </a:xfrm>
            <a:custGeom>
              <a:avLst/>
              <a:gdLst/>
              <a:ahLst/>
              <a:cxnLst/>
              <a:rect l="l" t="t" r="r" b="b"/>
              <a:pathLst>
                <a:path w="661" h="1229" extrusionOk="0">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6"/>
            <p:cNvSpPr/>
            <p:nvPr/>
          </p:nvSpPr>
          <p:spPr>
            <a:xfrm>
              <a:off x="2374657" y="2464804"/>
              <a:ext cx="60844" cy="65309"/>
            </a:xfrm>
            <a:custGeom>
              <a:avLst/>
              <a:gdLst/>
              <a:ahLst/>
              <a:cxnLst/>
              <a:rect l="l" t="t" r="r" b="b"/>
              <a:pathLst>
                <a:path w="2317" h="2487" extrusionOk="0">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6"/>
            <p:cNvSpPr/>
            <p:nvPr/>
          </p:nvSpPr>
          <p:spPr>
            <a:xfrm>
              <a:off x="2374657" y="2464620"/>
              <a:ext cx="44248" cy="65230"/>
            </a:xfrm>
            <a:custGeom>
              <a:avLst/>
              <a:gdLst/>
              <a:ahLst/>
              <a:cxnLst/>
              <a:rect l="l" t="t" r="r" b="b"/>
              <a:pathLst>
                <a:path w="1685" h="2484" extrusionOk="0">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6"/>
            <p:cNvSpPr/>
            <p:nvPr/>
          </p:nvSpPr>
          <p:spPr>
            <a:xfrm>
              <a:off x="2216072" y="2719579"/>
              <a:ext cx="122424" cy="64888"/>
            </a:xfrm>
            <a:custGeom>
              <a:avLst/>
              <a:gdLst/>
              <a:ahLst/>
              <a:cxnLst/>
              <a:rect l="l" t="t" r="r" b="b"/>
              <a:pathLst>
                <a:path w="4662" h="2471" extrusionOk="0">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6"/>
            <p:cNvSpPr/>
            <p:nvPr/>
          </p:nvSpPr>
          <p:spPr>
            <a:xfrm>
              <a:off x="2215075" y="2720078"/>
              <a:ext cx="50025" cy="64390"/>
            </a:xfrm>
            <a:custGeom>
              <a:avLst/>
              <a:gdLst/>
              <a:ahLst/>
              <a:cxnLst/>
              <a:rect l="l" t="t" r="r" b="b"/>
              <a:pathLst>
                <a:path w="1905" h="2452" extrusionOk="0">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6"/>
            <p:cNvSpPr/>
            <p:nvPr/>
          </p:nvSpPr>
          <p:spPr>
            <a:xfrm>
              <a:off x="2237947" y="2618294"/>
              <a:ext cx="77178" cy="54805"/>
            </a:xfrm>
            <a:custGeom>
              <a:avLst/>
              <a:gdLst/>
              <a:ahLst/>
              <a:cxnLst/>
              <a:rect l="l" t="t" r="r" b="b"/>
              <a:pathLst>
                <a:path w="2939" h="2087" extrusionOk="0">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6"/>
            <p:cNvSpPr/>
            <p:nvPr/>
          </p:nvSpPr>
          <p:spPr>
            <a:xfrm>
              <a:off x="2237947" y="2618294"/>
              <a:ext cx="41990" cy="54805"/>
            </a:xfrm>
            <a:custGeom>
              <a:avLst/>
              <a:gdLst/>
              <a:ahLst/>
              <a:cxnLst/>
              <a:rect l="l" t="t" r="r" b="b"/>
              <a:pathLst>
                <a:path w="1599" h="2087" extrusionOk="0">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6"/>
            <p:cNvSpPr/>
            <p:nvPr/>
          </p:nvSpPr>
          <p:spPr>
            <a:xfrm>
              <a:off x="2304805" y="2667321"/>
              <a:ext cx="16859" cy="22794"/>
            </a:xfrm>
            <a:custGeom>
              <a:avLst/>
              <a:gdLst/>
              <a:ahLst/>
              <a:cxnLst/>
              <a:rect l="l" t="t" r="r" b="b"/>
              <a:pathLst>
                <a:path w="642" h="868" extrusionOk="0">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6"/>
            <p:cNvSpPr/>
            <p:nvPr/>
          </p:nvSpPr>
          <p:spPr>
            <a:xfrm>
              <a:off x="2231671" y="2667295"/>
              <a:ext cx="17095" cy="22899"/>
            </a:xfrm>
            <a:custGeom>
              <a:avLst/>
              <a:gdLst/>
              <a:ahLst/>
              <a:cxnLst/>
              <a:rect l="l" t="t" r="r" b="b"/>
              <a:pathLst>
                <a:path w="651" h="872" extrusionOk="0">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6"/>
            <p:cNvSpPr/>
            <p:nvPr/>
          </p:nvSpPr>
          <p:spPr>
            <a:xfrm>
              <a:off x="2262579" y="2707184"/>
              <a:ext cx="28413" cy="32536"/>
            </a:xfrm>
            <a:custGeom>
              <a:avLst/>
              <a:gdLst/>
              <a:ahLst/>
              <a:cxnLst/>
              <a:rect l="l" t="t" r="r" b="b"/>
              <a:pathLst>
                <a:path w="1082" h="1239" extrusionOk="0">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6"/>
            <p:cNvSpPr/>
            <p:nvPr/>
          </p:nvSpPr>
          <p:spPr>
            <a:xfrm>
              <a:off x="2262316" y="2707446"/>
              <a:ext cx="17384" cy="32510"/>
            </a:xfrm>
            <a:custGeom>
              <a:avLst/>
              <a:gdLst/>
              <a:ahLst/>
              <a:cxnLst/>
              <a:rect l="l" t="t" r="r" b="b"/>
              <a:pathLst>
                <a:path w="662" h="1238" extrusionOk="0">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6"/>
            <p:cNvSpPr/>
            <p:nvPr/>
          </p:nvSpPr>
          <p:spPr>
            <a:xfrm>
              <a:off x="2246245" y="2650357"/>
              <a:ext cx="60844" cy="65230"/>
            </a:xfrm>
            <a:custGeom>
              <a:avLst/>
              <a:gdLst/>
              <a:ahLst/>
              <a:cxnLst/>
              <a:rect l="l" t="t" r="r" b="b"/>
              <a:pathLst>
                <a:path w="2317" h="2484" extrusionOk="0">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6"/>
            <p:cNvSpPr/>
            <p:nvPr/>
          </p:nvSpPr>
          <p:spPr>
            <a:xfrm>
              <a:off x="2246482" y="2650331"/>
              <a:ext cx="44012" cy="65256"/>
            </a:xfrm>
            <a:custGeom>
              <a:avLst/>
              <a:gdLst/>
              <a:ahLst/>
              <a:cxnLst/>
              <a:rect l="l" t="t" r="r" b="b"/>
              <a:pathLst>
                <a:path w="1676" h="2485" extrusionOk="0">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66"/>
          <p:cNvGrpSpPr/>
          <p:nvPr/>
        </p:nvGrpSpPr>
        <p:grpSpPr>
          <a:xfrm>
            <a:off x="2661416" y="2422342"/>
            <a:ext cx="344059" cy="340671"/>
            <a:chOff x="2661416" y="2422342"/>
            <a:chExt cx="344059" cy="340671"/>
          </a:xfrm>
        </p:grpSpPr>
        <p:sp>
          <p:nvSpPr>
            <p:cNvPr id="8075" name="Google Shape;8075;p66"/>
            <p:cNvSpPr/>
            <p:nvPr/>
          </p:nvSpPr>
          <p:spPr>
            <a:xfrm>
              <a:off x="2906947" y="2604481"/>
              <a:ext cx="39994" cy="39469"/>
            </a:xfrm>
            <a:custGeom>
              <a:avLst/>
              <a:gdLst/>
              <a:ahLst/>
              <a:cxnLst/>
              <a:rect l="l" t="t" r="r" b="b"/>
              <a:pathLst>
                <a:path w="1523" h="1503" extrusionOk="0">
                  <a:moveTo>
                    <a:pt x="0" y="0"/>
                  </a:moveTo>
                  <a:lnTo>
                    <a:pt x="977" y="1503"/>
                  </a:lnTo>
                  <a:lnTo>
                    <a:pt x="1522" y="1503"/>
                  </a:lnTo>
                  <a:cubicBezTo>
                    <a:pt x="1513" y="670"/>
                    <a:pt x="833" y="0"/>
                    <a:pt x="0"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6"/>
            <p:cNvSpPr/>
            <p:nvPr/>
          </p:nvSpPr>
          <p:spPr>
            <a:xfrm>
              <a:off x="2866979" y="2604481"/>
              <a:ext cx="65624" cy="39469"/>
            </a:xfrm>
            <a:custGeom>
              <a:avLst/>
              <a:gdLst/>
              <a:ahLst/>
              <a:cxnLst/>
              <a:rect l="l" t="t" r="r" b="b"/>
              <a:pathLst>
                <a:path w="2499" h="1503" extrusionOk="0">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6"/>
            <p:cNvSpPr/>
            <p:nvPr/>
          </p:nvSpPr>
          <p:spPr>
            <a:xfrm>
              <a:off x="2906448" y="2539146"/>
              <a:ext cx="21638" cy="43487"/>
            </a:xfrm>
            <a:custGeom>
              <a:avLst/>
              <a:gdLst/>
              <a:ahLst/>
              <a:cxnLst/>
              <a:rect l="l" t="t" r="r" b="b"/>
              <a:pathLst>
                <a:path w="824" h="1656" extrusionOk="0">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6"/>
            <p:cNvSpPr/>
            <p:nvPr/>
          </p:nvSpPr>
          <p:spPr>
            <a:xfrm>
              <a:off x="2759681" y="2604481"/>
              <a:ext cx="39968" cy="39469"/>
            </a:xfrm>
            <a:custGeom>
              <a:avLst/>
              <a:gdLst/>
              <a:ahLst/>
              <a:cxnLst/>
              <a:rect l="l" t="t" r="r" b="b"/>
              <a:pathLst>
                <a:path w="1522" h="1503" extrusionOk="0">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6"/>
            <p:cNvSpPr/>
            <p:nvPr/>
          </p:nvSpPr>
          <p:spPr>
            <a:xfrm>
              <a:off x="2719713" y="2604481"/>
              <a:ext cx="65361" cy="39469"/>
            </a:xfrm>
            <a:custGeom>
              <a:avLst/>
              <a:gdLst/>
              <a:ahLst/>
              <a:cxnLst/>
              <a:rect l="l" t="t" r="r" b="b"/>
              <a:pathLst>
                <a:path w="2489" h="1503" extrusionOk="0">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6"/>
            <p:cNvSpPr/>
            <p:nvPr/>
          </p:nvSpPr>
          <p:spPr>
            <a:xfrm>
              <a:off x="2759182" y="2539146"/>
              <a:ext cx="21875" cy="43487"/>
            </a:xfrm>
            <a:custGeom>
              <a:avLst/>
              <a:gdLst/>
              <a:ahLst/>
              <a:cxnLst/>
              <a:rect l="l" t="t" r="r" b="b"/>
              <a:pathLst>
                <a:path w="833" h="1656" extrusionOk="0">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6"/>
            <p:cNvSpPr/>
            <p:nvPr/>
          </p:nvSpPr>
          <p:spPr>
            <a:xfrm>
              <a:off x="2833314" y="2606477"/>
              <a:ext cx="53544" cy="53570"/>
            </a:xfrm>
            <a:custGeom>
              <a:avLst/>
              <a:gdLst/>
              <a:ahLst/>
              <a:cxnLst/>
              <a:rect l="l" t="t" r="r" b="b"/>
              <a:pathLst>
                <a:path w="2039" h="2040" extrusionOk="0">
                  <a:moveTo>
                    <a:pt x="0" y="1"/>
                  </a:moveTo>
                  <a:lnTo>
                    <a:pt x="1216" y="2039"/>
                  </a:lnTo>
                  <a:lnTo>
                    <a:pt x="2039" y="2039"/>
                  </a:lnTo>
                  <a:cubicBezTo>
                    <a:pt x="2039" y="910"/>
                    <a:pt x="1130" y="1"/>
                    <a:pt x="0"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6"/>
            <p:cNvSpPr/>
            <p:nvPr/>
          </p:nvSpPr>
          <p:spPr>
            <a:xfrm>
              <a:off x="2779770" y="2606477"/>
              <a:ext cx="85476" cy="53570"/>
            </a:xfrm>
            <a:custGeom>
              <a:avLst/>
              <a:gdLst/>
              <a:ahLst/>
              <a:cxnLst/>
              <a:rect l="l" t="t" r="r" b="b"/>
              <a:pathLst>
                <a:path w="3255" h="2040" extrusionOk="0">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6"/>
            <p:cNvSpPr/>
            <p:nvPr/>
          </p:nvSpPr>
          <p:spPr>
            <a:xfrm>
              <a:off x="2833813" y="2525570"/>
              <a:ext cx="29437" cy="59085"/>
            </a:xfrm>
            <a:custGeom>
              <a:avLst/>
              <a:gdLst/>
              <a:ahLst/>
              <a:cxnLst/>
              <a:rect l="l" t="t" r="r" b="b"/>
              <a:pathLst>
                <a:path w="1121" h="2250" extrusionOk="0">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6"/>
            <p:cNvSpPr/>
            <p:nvPr/>
          </p:nvSpPr>
          <p:spPr>
            <a:xfrm>
              <a:off x="2803404" y="2525570"/>
              <a:ext cx="45010" cy="59085"/>
            </a:xfrm>
            <a:custGeom>
              <a:avLst/>
              <a:gdLst/>
              <a:ahLst/>
              <a:cxnLst/>
              <a:rect l="l" t="t" r="r" b="b"/>
              <a:pathLst>
                <a:path w="1714" h="2250" extrusionOk="0">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6"/>
            <p:cNvSpPr/>
            <p:nvPr/>
          </p:nvSpPr>
          <p:spPr>
            <a:xfrm>
              <a:off x="2737570" y="2539146"/>
              <a:ext cx="28912" cy="43487"/>
            </a:xfrm>
            <a:custGeom>
              <a:avLst/>
              <a:gdLst/>
              <a:ahLst/>
              <a:cxnLst/>
              <a:rect l="l" t="t" r="r" b="b"/>
              <a:pathLst>
                <a:path w="1101" h="1656" extrusionOk="0">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6"/>
            <p:cNvSpPr/>
            <p:nvPr/>
          </p:nvSpPr>
          <p:spPr>
            <a:xfrm>
              <a:off x="2884573" y="2539146"/>
              <a:ext cx="29175" cy="43487"/>
            </a:xfrm>
            <a:custGeom>
              <a:avLst/>
              <a:gdLst/>
              <a:ahLst/>
              <a:cxnLst/>
              <a:rect l="l" t="t" r="r" b="b"/>
              <a:pathLst>
                <a:path w="1111" h="1656" extrusionOk="0">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6"/>
            <p:cNvSpPr/>
            <p:nvPr/>
          </p:nvSpPr>
          <p:spPr>
            <a:xfrm>
              <a:off x="2661416" y="2422342"/>
              <a:ext cx="344059" cy="340671"/>
            </a:xfrm>
            <a:custGeom>
              <a:avLst/>
              <a:gdLst/>
              <a:ahLst/>
              <a:cxnLst/>
              <a:rect l="l" t="t" r="r" b="b"/>
              <a:pathLst>
                <a:path w="13102" h="12973" extrusionOk="0">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8" name="Google Shape;8088;p66"/>
          <p:cNvGrpSpPr/>
          <p:nvPr/>
        </p:nvGrpSpPr>
        <p:grpSpPr>
          <a:xfrm>
            <a:off x="4066510" y="2422342"/>
            <a:ext cx="206876" cy="348470"/>
            <a:chOff x="4066510" y="2422342"/>
            <a:chExt cx="206876" cy="348470"/>
          </a:xfrm>
        </p:grpSpPr>
        <p:sp>
          <p:nvSpPr>
            <p:cNvPr id="8089" name="Google Shape;8089;p66"/>
            <p:cNvSpPr/>
            <p:nvPr/>
          </p:nvSpPr>
          <p:spPr>
            <a:xfrm>
              <a:off x="4093662" y="2737934"/>
              <a:ext cx="152334" cy="11082"/>
            </a:xfrm>
            <a:custGeom>
              <a:avLst/>
              <a:gdLst/>
              <a:ahLst/>
              <a:cxnLst/>
              <a:rect l="l" t="t" r="r" b="b"/>
              <a:pathLst>
                <a:path w="5801" h="422" extrusionOk="0">
                  <a:moveTo>
                    <a:pt x="0" y="0"/>
                  </a:moveTo>
                  <a:lnTo>
                    <a:pt x="0" y="421"/>
                  </a:lnTo>
                  <a:lnTo>
                    <a:pt x="5800" y="421"/>
                  </a:lnTo>
                  <a:lnTo>
                    <a:pt x="5800"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6"/>
            <p:cNvSpPr/>
            <p:nvPr/>
          </p:nvSpPr>
          <p:spPr>
            <a:xfrm>
              <a:off x="4164538" y="2422342"/>
              <a:ext cx="10819" cy="348286"/>
            </a:xfrm>
            <a:custGeom>
              <a:avLst/>
              <a:gdLst/>
              <a:ahLst/>
              <a:cxnLst/>
              <a:rect l="l" t="t" r="r" b="b"/>
              <a:pathLst>
                <a:path w="412" h="13263" extrusionOk="0">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6"/>
            <p:cNvSpPr/>
            <p:nvPr/>
          </p:nvSpPr>
          <p:spPr>
            <a:xfrm>
              <a:off x="4082344" y="2645657"/>
              <a:ext cx="33823" cy="125155"/>
            </a:xfrm>
            <a:custGeom>
              <a:avLst/>
              <a:gdLst/>
              <a:ahLst/>
              <a:cxnLst/>
              <a:rect l="l" t="t" r="r" b="b"/>
              <a:pathLst>
                <a:path w="1288" h="4766" extrusionOk="0">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6"/>
            <p:cNvSpPr/>
            <p:nvPr/>
          </p:nvSpPr>
          <p:spPr>
            <a:xfrm>
              <a:off x="4223623" y="2645578"/>
              <a:ext cx="33665" cy="125050"/>
            </a:xfrm>
            <a:custGeom>
              <a:avLst/>
              <a:gdLst/>
              <a:ahLst/>
              <a:cxnLst/>
              <a:rect l="l" t="t" r="r" b="b"/>
              <a:pathLst>
                <a:path w="1282" h="4762" extrusionOk="0">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6"/>
            <p:cNvSpPr/>
            <p:nvPr/>
          </p:nvSpPr>
          <p:spPr>
            <a:xfrm>
              <a:off x="4164538" y="2645447"/>
              <a:ext cx="10819" cy="21875"/>
            </a:xfrm>
            <a:custGeom>
              <a:avLst/>
              <a:gdLst/>
              <a:ahLst/>
              <a:cxnLst/>
              <a:rect l="l" t="t" r="r" b="b"/>
              <a:pathLst>
                <a:path w="412" h="833" extrusionOk="0">
                  <a:moveTo>
                    <a:pt x="0" y="0"/>
                  </a:moveTo>
                  <a:lnTo>
                    <a:pt x="0" y="833"/>
                  </a:lnTo>
                  <a:lnTo>
                    <a:pt x="412" y="833"/>
                  </a:lnTo>
                  <a:lnTo>
                    <a:pt x="41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6"/>
            <p:cNvSpPr/>
            <p:nvPr/>
          </p:nvSpPr>
          <p:spPr>
            <a:xfrm>
              <a:off x="4101462" y="2645604"/>
              <a:ext cx="14601" cy="21717"/>
            </a:xfrm>
            <a:custGeom>
              <a:avLst/>
              <a:gdLst/>
              <a:ahLst/>
              <a:cxnLst/>
              <a:rect l="l" t="t" r="r" b="b"/>
              <a:pathLst>
                <a:path w="556" h="827" extrusionOk="0">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6"/>
            <p:cNvSpPr/>
            <p:nvPr/>
          </p:nvSpPr>
          <p:spPr>
            <a:xfrm>
              <a:off x="4223623" y="2645578"/>
              <a:ext cx="14811" cy="21743"/>
            </a:xfrm>
            <a:custGeom>
              <a:avLst/>
              <a:gdLst/>
              <a:ahLst/>
              <a:cxnLst/>
              <a:rect l="l" t="t" r="r" b="b"/>
              <a:pathLst>
                <a:path w="564" h="828" extrusionOk="0">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6"/>
            <p:cNvSpPr/>
            <p:nvPr/>
          </p:nvSpPr>
          <p:spPr>
            <a:xfrm>
              <a:off x="4077329" y="2460471"/>
              <a:ext cx="185002" cy="196057"/>
            </a:xfrm>
            <a:custGeom>
              <a:avLst/>
              <a:gdLst/>
              <a:ahLst/>
              <a:cxnLst/>
              <a:rect l="l" t="t" r="r" b="b"/>
              <a:pathLst>
                <a:path w="7045" h="7466" extrusionOk="0">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6"/>
            <p:cNvSpPr/>
            <p:nvPr/>
          </p:nvSpPr>
          <p:spPr>
            <a:xfrm>
              <a:off x="4077329" y="2460471"/>
              <a:ext cx="185002" cy="16360"/>
            </a:xfrm>
            <a:custGeom>
              <a:avLst/>
              <a:gdLst/>
              <a:ahLst/>
              <a:cxnLst/>
              <a:rect l="l" t="t" r="r" b="b"/>
              <a:pathLst>
                <a:path w="7045" h="623" extrusionOk="0">
                  <a:moveTo>
                    <a:pt x="0" y="1"/>
                  </a:moveTo>
                  <a:lnTo>
                    <a:pt x="0" y="623"/>
                  </a:lnTo>
                  <a:lnTo>
                    <a:pt x="7044" y="623"/>
                  </a:lnTo>
                  <a:lnTo>
                    <a:pt x="7044" y="1"/>
                  </a:ln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6"/>
            <p:cNvSpPr/>
            <p:nvPr/>
          </p:nvSpPr>
          <p:spPr>
            <a:xfrm>
              <a:off x="4066510" y="2444137"/>
              <a:ext cx="206876" cy="21901"/>
            </a:xfrm>
            <a:custGeom>
              <a:avLst/>
              <a:gdLst/>
              <a:ahLst/>
              <a:cxnLst/>
              <a:rect l="l" t="t" r="r" b="b"/>
              <a:pathLst>
                <a:path w="7878" h="834" extrusionOk="0">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6"/>
            <p:cNvSpPr/>
            <p:nvPr/>
          </p:nvSpPr>
          <p:spPr>
            <a:xfrm>
              <a:off x="4094161" y="2508186"/>
              <a:ext cx="148185" cy="106563"/>
            </a:xfrm>
            <a:custGeom>
              <a:avLst/>
              <a:gdLst/>
              <a:ahLst/>
              <a:cxnLst/>
              <a:rect l="l" t="t" r="r" b="b"/>
              <a:pathLst>
                <a:path w="5643" h="4058" extrusionOk="0">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6"/>
            <p:cNvSpPr/>
            <p:nvPr/>
          </p:nvSpPr>
          <p:spPr>
            <a:xfrm>
              <a:off x="4066510" y="2454930"/>
              <a:ext cx="206876" cy="11108"/>
            </a:xfrm>
            <a:custGeom>
              <a:avLst/>
              <a:gdLst/>
              <a:ahLst/>
              <a:cxnLst/>
              <a:rect l="l" t="t" r="r" b="b"/>
              <a:pathLst>
                <a:path w="7878" h="423" extrusionOk="0">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1" name="Google Shape;8101;p66"/>
          <p:cNvSpPr/>
          <p:nvPr/>
        </p:nvSpPr>
        <p:spPr>
          <a:xfrm>
            <a:off x="2958206" y="3891720"/>
            <a:ext cx="28440" cy="133453"/>
          </a:xfrm>
          <a:custGeom>
            <a:avLst/>
            <a:gdLst/>
            <a:ahLst/>
            <a:cxnLst/>
            <a:rect l="l" t="t" r="r" b="b"/>
            <a:pathLst>
              <a:path w="1083" h="5082" extrusionOk="0">
                <a:moveTo>
                  <a:pt x="1" y="0"/>
                </a:moveTo>
                <a:lnTo>
                  <a:pt x="1" y="5082"/>
                </a:lnTo>
                <a:lnTo>
                  <a:pt x="1082" y="5082"/>
                </a:lnTo>
                <a:lnTo>
                  <a:pt x="1082" y="0"/>
                </a:ln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02" name="Google Shape;8102;p66"/>
          <p:cNvGrpSpPr/>
          <p:nvPr/>
        </p:nvGrpSpPr>
        <p:grpSpPr>
          <a:xfrm>
            <a:off x="2617693" y="3817325"/>
            <a:ext cx="420475" cy="326491"/>
            <a:chOff x="2617693" y="3817325"/>
            <a:chExt cx="420475" cy="326491"/>
          </a:xfrm>
        </p:grpSpPr>
        <p:sp>
          <p:nvSpPr>
            <p:cNvPr id="8103" name="Google Shape;8103;p66"/>
            <p:cNvSpPr/>
            <p:nvPr/>
          </p:nvSpPr>
          <p:spPr>
            <a:xfrm>
              <a:off x="2688542" y="3845712"/>
              <a:ext cx="337047" cy="217170"/>
            </a:xfrm>
            <a:custGeom>
              <a:avLst/>
              <a:gdLst/>
              <a:ahLst/>
              <a:cxnLst/>
              <a:rect l="l" t="t" r="r" b="b"/>
              <a:pathLst>
                <a:path w="12835" h="8270" extrusionOk="0">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6"/>
            <p:cNvSpPr/>
            <p:nvPr/>
          </p:nvSpPr>
          <p:spPr>
            <a:xfrm>
              <a:off x="2734786" y="4063119"/>
              <a:ext cx="57089" cy="27153"/>
            </a:xfrm>
            <a:custGeom>
              <a:avLst/>
              <a:gdLst/>
              <a:ahLst/>
              <a:cxnLst/>
              <a:rect l="l" t="t" r="r" b="b"/>
              <a:pathLst>
                <a:path w="2174" h="1034" extrusionOk="0">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6"/>
            <p:cNvSpPr/>
            <p:nvPr/>
          </p:nvSpPr>
          <p:spPr>
            <a:xfrm>
              <a:off x="2747864" y="3991981"/>
              <a:ext cx="44012" cy="70902"/>
            </a:xfrm>
            <a:custGeom>
              <a:avLst/>
              <a:gdLst/>
              <a:ahLst/>
              <a:cxnLst/>
              <a:rect l="l" t="t" r="r" b="b"/>
              <a:pathLst>
                <a:path w="1676" h="2700" extrusionOk="0">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6"/>
            <p:cNvSpPr/>
            <p:nvPr/>
          </p:nvSpPr>
          <p:spPr>
            <a:xfrm>
              <a:off x="2692823" y="3979927"/>
              <a:ext cx="49027" cy="29411"/>
            </a:xfrm>
            <a:custGeom>
              <a:avLst/>
              <a:gdLst/>
              <a:ahLst/>
              <a:cxnLst/>
              <a:rect l="l" t="t" r="r" b="b"/>
              <a:pathLst>
                <a:path w="1867" h="1120" extrusionOk="0">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6"/>
            <p:cNvSpPr/>
            <p:nvPr/>
          </p:nvSpPr>
          <p:spPr>
            <a:xfrm>
              <a:off x="2688542" y="3845975"/>
              <a:ext cx="11344" cy="133979"/>
            </a:xfrm>
            <a:custGeom>
              <a:avLst/>
              <a:gdLst/>
              <a:ahLst/>
              <a:cxnLst/>
              <a:rect l="l" t="t" r="r" b="b"/>
              <a:pathLst>
                <a:path w="432" h="5102" extrusionOk="0">
                  <a:moveTo>
                    <a:pt x="1" y="0"/>
                  </a:moveTo>
                  <a:lnTo>
                    <a:pt x="1" y="5101"/>
                  </a:lnTo>
                  <a:lnTo>
                    <a:pt x="432" y="5101"/>
                  </a:lnTo>
                  <a:lnTo>
                    <a:pt x="432"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6"/>
            <p:cNvSpPr/>
            <p:nvPr/>
          </p:nvSpPr>
          <p:spPr>
            <a:xfrm>
              <a:off x="2688542" y="3844977"/>
              <a:ext cx="337047" cy="11082"/>
            </a:xfrm>
            <a:custGeom>
              <a:avLst/>
              <a:gdLst/>
              <a:ahLst/>
              <a:cxnLst/>
              <a:rect l="l" t="t" r="r" b="b"/>
              <a:pathLst>
                <a:path w="12835" h="422" extrusionOk="0">
                  <a:moveTo>
                    <a:pt x="1" y="0"/>
                  </a:moveTo>
                  <a:lnTo>
                    <a:pt x="1" y="421"/>
                  </a:lnTo>
                  <a:lnTo>
                    <a:pt x="12835" y="421"/>
                  </a:lnTo>
                  <a:lnTo>
                    <a:pt x="12835" y="0"/>
                  </a:lnTo>
                  <a:close/>
                </a:path>
              </a:pathLst>
            </a:custGeom>
            <a:solidFill>
              <a:srgbClr val="D6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6"/>
            <p:cNvSpPr/>
            <p:nvPr/>
          </p:nvSpPr>
          <p:spPr>
            <a:xfrm>
              <a:off x="2723232" y="4061596"/>
              <a:ext cx="314936" cy="29936"/>
            </a:xfrm>
            <a:custGeom>
              <a:avLst/>
              <a:gdLst/>
              <a:ahLst/>
              <a:cxnLst/>
              <a:rect l="l" t="t" r="r" b="b"/>
              <a:pathLst>
                <a:path w="11993" h="1140" extrusionOk="0">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6"/>
            <p:cNvSpPr/>
            <p:nvPr/>
          </p:nvSpPr>
          <p:spPr>
            <a:xfrm>
              <a:off x="2676226" y="3817325"/>
              <a:ext cx="361679" cy="29936"/>
            </a:xfrm>
            <a:custGeom>
              <a:avLst/>
              <a:gdLst/>
              <a:ahLst/>
              <a:cxnLst/>
              <a:rect l="l" t="t" r="r" b="b"/>
              <a:pathLst>
                <a:path w="13773" h="1140" extrusionOk="0">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6"/>
            <p:cNvSpPr/>
            <p:nvPr/>
          </p:nvSpPr>
          <p:spPr>
            <a:xfrm>
              <a:off x="2812463" y="3959051"/>
              <a:ext cx="28413" cy="66123"/>
            </a:xfrm>
            <a:custGeom>
              <a:avLst/>
              <a:gdLst/>
              <a:ahLst/>
              <a:cxnLst/>
              <a:rect l="l" t="t" r="r" b="b"/>
              <a:pathLst>
                <a:path w="1082" h="2518" extrusionOk="0">
                  <a:moveTo>
                    <a:pt x="0" y="1"/>
                  </a:moveTo>
                  <a:lnTo>
                    <a:pt x="0" y="2518"/>
                  </a:lnTo>
                  <a:lnTo>
                    <a:pt x="1081" y="2518"/>
                  </a:lnTo>
                  <a:lnTo>
                    <a:pt x="1081" y="1"/>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6"/>
            <p:cNvSpPr/>
            <p:nvPr/>
          </p:nvSpPr>
          <p:spPr>
            <a:xfrm>
              <a:off x="2860966" y="3930664"/>
              <a:ext cx="28413" cy="94510"/>
            </a:xfrm>
            <a:custGeom>
              <a:avLst/>
              <a:gdLst/>
              <a:ahLst/>
              <a:cxnLst/>
              <a:rect l="l" t="t" r="r" b="b"/>
              <a:pathLst>
                <a:path w="1082" h="3599" extrusionOk="0">
                  <a:moveTo>
                    <a:pt x="0" y="0"/>
                  </a:moveTo>
                  <a:lnTo>
                    <a:pt x="0" y="3599"/>
                  </a:lnTo>
                  <a:lnTo>
                    <a:pt x="1082" y="3599"/>
                  </a:lnTo>
                  <a:lnTo>
                    <a:pt x="1082"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6"/>
            <p:cNvSpPr/>
            <p:nvPr/>
          </p:nvSpPr>
          <p:spPr>
            <a:xfrm>
              <a:off x="2908207" y="3947759"/>
              <a:ext cx="28413" cy="77414"/>
            </a:xfrm>
            <a:custGeom>
              <a:avLst/>
              <a:gdLst/>
              <a:ahLst/>
              <a:cxnLst/>
              <a:rect l="l" t="t" r="r" b="b"/>
              <a:pathLst>
                <a:path w="1082" h="2948" extrusionOk="0">
                  <a:moveTo>
                    <a:pt x="0" y="0"/>
                  </a:moveTo>
                  <a:lnTo>
                    <a:pt x="0" y="2948"/>
                  </a:lnTo>
                  <a:lnTo>
                    <a:pt x="1082" y="2948"/>
                  </a:lnTo>
                  <a:lnTo>
                    <a:pt x="1082"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6"/>
            <p:cNvSpPr/>
            <p:nvPr/>
          </p:nvSpPr>
          <p:spPr>
            <a:xfrm>
              <a:off x="2716693" y="3882161"/>
              <a:ext cx="54069" cy="13603"/>
            </a:xfrm>
            <a:custGeom>
              <a:avLst/>
              <a:gdLst/>
              <a:ahLst/>
              <a:cxnLst/>
              <a:rect l="l" t="t" r="r" b="b"/>
              <a:pathLst>
                <a:path w="2059" h="518" extrusionOk="0">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6"/>
            <p:cNvSpPr/>
            <p:nvPr/>
          </p:nvSpPr>
          <p:spPr>
            <a:xfrm>
              <a:off x="2716693" y="3904771"/>
              <a:ext cx="73659" cy="13340"/>
            </a:xfrm>
            <a:custGeom>
              <a:avLst/>
              <a:gdLst/>
              <a:ahLst/>
              <a:cxnLst/>
              <a:rect l="l" t="t" r="r" b="b"/>
              <a:pathLst>
                <a:path w="2805" h="508" extrusionOk="0">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6"/>
            <p:cNvSpPr/>
            <p:nvPr/>
          </p:nvSpPr>
          <p:spPr>
            <a:xfrm>
              <a:off x="2716693" y="3927145"/>
              <a:ext cx="73659" cy="13603"/>
            </a:xfrm>
            <a:custGeom>
              <a:avLst/>
              <a:gdLst/>
              <a:ahLst/>
              <a:cxnLst/>
              <a:rect l="l" t="t" r="r" b="b"/>
              <a:pathLst>
                <a:path w="2805" h="518" extrusionOk="0">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6"/>
            <p:cNvSpPr/>
            <p:nvPr/>
          </p:nvSpPr>
          <p:spPr>
            <a:xfrm>
              <a:off x="2716693" y="3949755"/>
              <a:ext cx="73659" cy="13603"/>
            </a:xfrm>
            <a:custGeom>
              <a:avLst/>
              <a:gdLst/>
              <a:ahLst/>
              <a:cxnLst/>
              <a:rect l="l" t="t" r="r" b="b"/>
              <a:pathLst>
                <a:path w="2805" h="518" extrusionOk="0">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6"/>
            <p:cNvSpPr/>
            <p:nvPr/>
          </p:nvSpPr>
          <p:spPr>
            <a:xfrm>
              <a:off x="2617693" y="3979428"/>
              <a:ext cx="164125" cy="164388"/>
            </a:xfrm>
            <a:custGeom>
              <a:avLst/>
              <a:gdLst/>
              <a:ahLst/>
              <a:cxnLst/>
              <a:rect l="l" t="t" r="r" b="b"/>
              <a:pathLst>
                <a:path w="6250" h="6260" extrusionOk="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6"/>
            <p:cNvSpPr/>
            <p:nvPr/>
          </p:nvSpPr>
          <p:spPr>
            <a:xfrm>
              <a:off x="2658895" y="4028167"/>
              <a:ext cx="36711" cy="66622"/>
            </a:xfrm>
            <a:custGeom>
              <a:avLst/>
              <a:gdLst/>
              <a:ahLst/>
              <a:cxnLst/>
              <a:rect l="l" t="t" r="r" b="b"/>
              <a:pathLst>
                <a:path w="1398" h="2537" extrusionOk="0">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0" name="Google Shape;8120;p66"/>
          <p:cNvGrpSpPr/>
          <p:nvPr/>
        </p:nvGrpSpPr>
        <p:grpSpPr>
          <a:xfrm>
            <a:off x="3545301" y="2423523"/>
            <a:ext cx="358134" cy="356637"/>
            <a:chOff x="3545301" y="2423523"/>
            <a:chExt cx="358134" cy="356637"/>
          </a:xfrm>
        </p:grpSpPr>
        <p:sp>
          <p:nvSpPr>
            <p:cNvPr id="8121" name="Google Shape;8121;p66"/>
            <p:cNvSpPr/>
            <p:nvPr/>
          </p:nvSpPr>
          <p:spPr>
            <a:xfrm>
              <a:off x="3545301" y="2633630"/>
              <a:ext cx="64600" cy="146531"/>
            </a:xfrm>
            <a:custGeom>
              <a:avLst/>
              <a:gdLst/>
              <a:ahLst/>
              <a:cxnLst/>
              <a:rect l="l" t="t" r="r" b="b"/>
              <a:pathLst>
                <a:path w="2460" h="5580" extrusionOk="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6"/>
            <p:cNvSpPr/>
            <p:nvPr/>
          </p:nvSpPr>
          <p:spPr>
            <a:xfrm>
              <a:off x="3545301" y="2633630"/>
              <a:ext cx="30934" cy="146531"/>
            </a:xfrm>
            <a:custGeom>
              <a:avLst/>
              <a:gdLst/>
              <a:ahLst/>
              <a:cxnLst/>
              <a:rect l="l" t="t" r="r" b="b"/>
              <a:pathLst>
                <a:path w="1178" h="5580" extrusionOk="0">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6"/>
            <p:cNvSpPr/>
            <p:nvPr/>
          </p:nvSpPr>
          <p:spPr>
            <a:xfrm>
              <a:off x="3643041" y="2597181"/>
              <a:ext cx="64888" cy="182980"/>
            </a:xfrm>
            <a:custGeom>
              <a:avLst/>
              <a:gdLst/>
              <a:ahLst/>
              <a:cxnLst/>
              <a:rect l="l" t="t" r="r" b="b"/>
              <a:pathLst>
                <a:path w="2471" h="6968" extrusionOk="0">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6"/>
            <p:cNvSpPr/>
            <p:nvPr/>
          </p:nvSpPr>
          <p:spPr>
            <a:xfrm>
              <a:off x="3643041" y="2597181"/>
              <a:ext cx="30961" cy="182980"/>
            </a:xfrm>
            <a:custGeom>
              <a:avLst/>
              <a:gdLst/>
              <a:ahLst/>
              <a:cxnLst/>
              <a:rect l="l" t="t" r="r" b="b"/>
              <a:pathLst>
                <a:path w="1179" h="6968" extrusionOk="0">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6"/>
            <p:cNvSpPr/>
            <p:nvPr/>
          </p:nvSpPr>
          <p:spPr>
            <a:xfrm>
              <a:off x="3740807" y="2560994"/>
              <a:ext cx="65125" cy="219166"/>
            </a:xfrm>
            <a:custGeom>
              <a:avLst/>
              <a:gdLst/>
              <a:ahLst/>
              <a:cxnLst/>
              <a:rect l="l" t="t" r="r" b="b"/>
              <a:pathLst>
                <a:path w="2480" h="8346" extrusionOk="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6"/>
            <p:cNvSpPr/>
            <p:nvPr/>
          </p:nvSpPr>
          <p:spPr>
            <a:xfrm>
              <a:off x="3740807" y="2560994"/>
              <a:ext cx="30934" cy="219166"/>
            </a:xfrm>
            <a:custGeom>
              <a:avLst/>
              <a:gdLst/>
              <a:ahLst/>
              <a:cxnLst/>
              <a:rect l="l" t="t" r="r" b="b"/>
              <a:pathLst>
                <a:path w="1178" h="8346" extrusionOk="0">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6"/>
            <p:cNvSpPr/>
            <p:nvPr/>
          </p:nvSpPr>
          <p:spPr>
            <a:xfrm>
              <a:off x="3838573" y="2524808"/>
              <a:ext cx="64862" cy="255352"/>
            </a:xfrm>
            <a:custGeom>
              <a:avLst/>
              <a:gdLst/>
              <a:ahLst/>
              <a:cxnLst/>
              <a:rect l="l" t="t" r="r" b="b"/>
              <a:pathLst>
                <a:path w="2470" h="9724" extrusionOk="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6"/>
            <p:cNvSpPr/>
            <p:nvPr/>
          </p:nvSpPr>
          <p:spPr>
            <a:xfrm>
              <a:off x="3838835" y="2524808"/>
              <a:ext cx="30934" cy="255352"/>
            </a:xfrm>
            <a:custGeom>
              <a:avLst/>
              <a:gdLst/>
              <a:ahLst/>
              <a:cxnLst/>
              <a:rect l="l" t="t" r="r" b="b"/>
              <a:pathLst>
                <a:path w="1178" h="9724" extrusionOk="0">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6"/>
            <p:cNvSpPr/>
            <p:nvPr/>
          </p:nvSpPr>
          <p:spPr>
            <a:xfrm>
              <a:off x="3560873" y="2423523"/>
              <a:ext cx="332767" cy="134241"/>
            </a:xfrm>
            <a:custGeom>
              <a:avLst/>
              <a:gdLst/>
              <a:ahLst/>
              <a:cxnLst/>
              <a:rect l="l" t="t" r="r" b="b"/>
              <a:pathLst>
                <a:path w="12672" h="5112" extrusionOk="0">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0" name="Google Shape;8130;p66"/>
          <p:cNvGrpSpPr/>
          <p:nvPr/>
        </p:nvGrpSpPr>
        <p:grpSpPr>
          <a:xfrm>
            <a:off x="5766424" y="4275195"/>
            <a:ext cx="358160" cy="356926"/>
            <a:chOff x="5766424" y="4275195"/>
            <a:chExt cx="358160" cy="356926"/>
          </a:xfrm>
        </p:grpSpPr>
        <p:sp>
          <p:nvSpPr>
            <p:cNvPr id="8131" name="Google Shape;8131;p66"/>
            <p:cNvSpPr/>
            <p:nvPr/>
          </p:nvSpPr>
          <p:spPr>
            <a:xfrm>
              <a:off x="5766424" y="4485327"/>
              <a:ext cx="64862" cy="146793"/>
            </a:xfrm>
            <a:custGeom>
              <a:avLst/>
              <a:gdLst/>
              <a:ahLst/>
              <a:cxnLst/>
              <a:rect l="l" t="t" r="r" b="b"/>
              <a:pathLst>
                <a:path w="2470" h="5590" extrusionOk="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6"/>
            <p:cNvSpPr/>
            <p:nvPr/>
          </p:nvSpPr>
          <p:spPr>
            <a:xfrm>
              <a:off x="5766661" y="4485327"/>
              <a:ext cx="30961" cy="146793"/>
            </a:xfrm>
            <a:custGeom>
              <a:avLst/>
              <a:gdLst/>
              <a:ahLst/>
              <a:cxnLst/>
              <a:rect l="l" t="t" r="r" b="b"/>
              <a:pathLst>
                <a:path w="1179" h="5590" extrusionOk="0">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6"/>
            <p:cNvSpPr/>
            <p:nvPr/>
          </p:nvSpPr>
          <p:spPr>
            <a:xfrm>
              <a:off x="5864190" y="4449115"/>
              <a:ext cx="64862" cy="183006"/>
            </a:xfrm>
            <a:custGeom>
              <a:avLst/>
              <a:gdLst/>
              <a:ahLst/>
              <a:cxnLst/>
              <a:rect l="l" t="t" r="r" b="b"/>
              <a:pathLst>
                <a:path w="2470" h="6969" extrusionOk="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6"/>
            <p:cNvSpPr/>
            <p:nvPr/>
          </p:nvSpPr>
          <p:spPr>
            <a:xfrm>
              <a:off x="5864190" y="4449115"/>
              <a:ext cx="30934" cy="183006"/>
            </a:xfrm>
            <a:custGeom>
              <a:avLst/>
              <a:gdLst/>
              <a:ahLst/>
              <a:cxnLst/>
              <a:rect l="l" t="t" r="r" b="b"/>
              <a:pathLst>
                <a:path w="1178" h="6969" extrusionOk="0">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6"/>
            <p:cNvSpPr/>
            <p:nvPr/>
          </p:nvSpPr>
          <p:spPr>
            <a:xfrm>
              <a:off x="5962193" y="4412692"/>
              <a:ext cx="64626" cy="219429"/>
            </a:xfrm>
            <a:custGeom>
              <a:avLst/>
              <a:gdLst/>
              <a:ahLst/>
              <a:cxnLst/>
              <a:rect l="l" t="t" r="r" b="b"/>
              <a:pathLst>
                <a:path w="2461" h="8356" extrusionOk="0">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6"/>
            <p:cNvSpPr/>
            <p:nvPr/>
          </p:nvSpPr>
          <p:spPr>
            <a:xfrm>
              <a:off x="5962193" y="4412692"/>
              <a:ext cx="30698" cy="219429"/>
            </a:xfrm>
            <a:custGeom>
              <a:avLst/>
              <a:gdLst/>
              <a:ahLst/>
              <a:cxnLst/>
              <a:rect l="l" t="t" r="r" b="b"/>
              <a:pathLst>
                <a:path w="1169" h="8356" extrusionOk="0">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6"/>
            <p:cNvSpPr/>
            <p:nvPr/>
          </p:nvSpPr>
          <p:spPr>
            <a:xfrm>
              <a:off x="6059959" y="4376506"/>
              <a:ext cx="64626" cy="255615"/>
            </a:xfrm>
            <a:custGeom>
              <a:avLst/>
              <a:gdLst/>
              <a:ahLst/>
              <a:cxnLst/>
              <a:rect l="l" t="t" r="r" b="b"/>
              <a:pathLst>
                <a:path w="2461" h="9734" extrusionOk="0">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6"/>
            <p:cNvSpPr/>
            <p:nvPr/>
          </p:nvSpPr>
          <p:spPr>
            <a:xfrm>
              <a:off x="6059959" y="4376506"/>
              <a:ext cx="30934" cy="255615"/>
            </a:xfrm>
            <a:custGeom>
              <a:avLst/>
              <a:gdLst/>
              <a:ahLst/>
              <a:cxnLst/>
              <a:rect l="l" t="t" r="r" b="b"/>
              <a:pathLst>
                <a:path w="1178" h="9734" extrusionOk="0">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6"/>
            <p:cNvSpPr/>
            <p:nvPr/>
          </p:nvSpPr>
          <p:spPr>
            <a:xfrm>
              <a:off x="5781997" y="4275195"/>
              <a:ext cx="332767" cy="134241"/>
            </a:xfrm>
            <a:custGeom>
              <a:avLst/>
              <a:gdLst/>
              <a:ahLst/>
              <a:cxnLst/>
              <a:rect l="l" t="t" r="r" b="b"/>
              <a:pathLst>
                <a:path w="12672" h="5112" extrusionOk="0">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0" name="Google Shape;8140;p66"/>
          <p:cNvGrpSpPr/>
          <p:nvPr/>
        </p:nvGrpSpPr>
        <p:grpSpPr>
          <a:xfrm>
            <a:off x="3531462" y="3824599"/>
            <a:ext cx="377251" cy="324232"/>
            <a:chOff x="3531462" y="3824599"/>
            <a:chExt cx="377251" cy="324232"/>
          </a:xfrm>
        </p:grpSpPr>
        <p:sp>
          <p:nvSpPr>
            <p:cNvPr id="8141" name="Google Shape;8141;p66"/>
            <p:cNvSpPr/>
            <p:nvPr/>
          </p:nvSpPr>
          <p:spPr>
            <a:xfrm>
              <a:off x="3573189" y="3854772"/>
              <a:ext cx="294059" cy="294059"/>
            </a:xfrm>
            <a:custGeom>
              <a:avLst/>
              <a:gdLst/>
              <a:ahLst/>
              <a:cxnLst/>
              <a:rect l="l" t="t" r="r" b="b"/>
              <a:pathLst>
                <a:path w="11198" h="11198" extrusionOk="0">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6"/>
            <p:cNvSpPr/>
            <p:nvPr/>
          </p:nvSpPr>
          <p:spPr>
            <a:xfrm>
              <a:off x="3719457" y="3939461"/>
              <a:ext cx="78439" cy="102808"/>
            </a:xfrm>
            <a:custGeom>
              <a:avLst/>
              <a:gdLst/>
              <a:ahLst/>
              <a:cxnLst/>
              <a:rect l="l" t="t" r="r" b="b"/>
              <a:pathLst>
                <a:path w="2987" h="3915" extrusionOk="0">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6"/>
            <p:cNvSpPr/>
            <p:nvPr/>
          </p:nvSpPr>
          <p:spPr>
            <a:xfrm>
              <a:off x="3719195" y="3878144"/>
              <a:ext cx="156851" cy="203594"/>
            </a:xfrm>
            <a:custGeom>
              <a:avLst/>
              <a:gdLst/>
              <a:ahLst/>
              <a:cxnLst/>
              <a:rect l="l" t="t" r="r" b="b"/>
              <a:pathLst>
                <a:path w="5973" h="7753" extrusionOk="0">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6"/>
            <p:cNvSpPr/>
            <p:nvPr/>
          </p:nvSpPr>
          <p:spPr>
            <a:xfrm>
              <a:off x="3718959" y="3824599"/>
              <a:ext cx="189755" cy="287048"/>
            </a:xfrm>
            <a:custGeom>
              <a:avLst/>
              <a:gdLst/>
              <a:ahLst/>
              <a:cxnLst/>
              <a:rect l="l" t="t" r="r" b="b"/>
              <a:pathLst>
                <a:path w="7226" h="10931" extrusionOk="0">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6"/>
            <p:cNvSpPr/>
            <p:nvPr/>
          </p:nvSpPr>
          <p:spPr>
            <a:xfrm>
              <a:off x="3576708" y="3855008"/>
              <a:ext cx="144036" cy="147555"/>
            </a:xfrm>
            <a:custGeom>
              <a:avLst/>
              <a:gdLst/>
              <a:ahLst/>
              <a:cxnLst/>
              <a:rect l="l" t="t" r="r" b="b"/>
              <a:pathLst>
                <a:path w="5485" h="5619" extrusionOk="0">
                  <a:moveTo>
                    <a:pt x="5455" y="1"/>
                  </a:moveTo>
                  <a:cubicBezTo>
                    <a:pt x="2833" y="1"/>
                    <a:pt x="565" y="1829"/>
                    <a:pt x="0" y="4394"/>
                  </a:cubicBezTo>
                  <a:lnTo>
                    <a:pt x="5484" y="5619"/>
                  </a:lnTo>
                  <a:lnTo>
                    <a:pt x="545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6"/>
            <p:cNvSpPr/>
            <p:nvPr/>
          </p:nvSpPr>
          <p:spPr>
            <a:xfrm>
              <a:off x="3573426" y="3969870"/>
              <a:ext cx="147319" cy="173684"/>
            </a:xfrm>
            <a:custGeom>
              <a:avLst/>
              <a:gdLst/>
              <a:ahLst/>
              <a:cxnLst/>
              <a:rect l="l" t="t" r="r" b="b"/>
              <a:pathLst>
                <a:path w="5610" h="6614" extrusionOk="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6"/>
            <p:cNvSpPr/>
            <p:nvPr/>
          </p:nvSpPr>
          <p:spPr>
            <a:xfrm>
              <a:off x="3664417" y="4122178"/>
              <a:ext cx="77940" cy="26654"/>
            </a:xfrm>
            <a:custGeom>
              <a:avLst/>
              <a:gdLst/>
              <a:ahLst/>
              <a:cxnLst/>
              <a:rect l="l" t="t" r="r" b="b"/>
              <a:pathLst>
                <a:path w="2968" h="1015" extrusionOk="0">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6"/>
            <p:cNvSpPr/>
            <p:nvPr/>
          </p:nvSpPr>
          <p:spPr>
            <a:xfrm>
              <a:off x="3576708" y="3854772"/>
              <a:ext cx="143275" cy="124919"/>
            </a:xfrm>
            <a:custGeom>
              <a:avLst/>
              <a:gdLst/>
              <a:ahLst/>
              <a:cxnLst/>
              <a:rect l="l" t="t" r="r" b="b"/>
              <a:pathLst>
                <a:path w="5456" h="4757" extrusionOk="0">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6"/>
            <p:cNvSpPr/>
            <p:nvPr/>
          </p:nvSpPr>
          <p:spPr>
            <a:xfrm>
              <a:off x="3531462" y="3831217"/>
              <a:ext cx="144561" cy="112393"/>
            </a:xfrm>
            <a:custGeom>
              <a:avLst/>
              <a:gdLst/>
              <a:ahLst/>
              <a:cxnLst/>
              <a:rect l="l" t="t" r="r" b="b"/>
              <a:pathLst>
                <a:path w="5505" h="4280" extrusionOk="0">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6"/>
            <p:cNvSpPr/>
            <p:nvPr/>
          </p:nvSpPr>
          <p:spPr>
            <a:xfrm>
              <a:off x="3653098" y="3932318"/>
              <a:ext cx="36711" cy="31538"/>
            </a:xfrm>
            <a:custGeom>
              <a:avLst/>
              <a:gdLst/>
              <a:ahLst/>
              <a:cxnLst/>
              <a:rect l="l" t="t" r="r" b="b"/>
              <a:pathLst>
                <a:path w="1398" h="1201" extrusionOk="0">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6"/>
            <p:cNvSpPr/>
            <p:nvPr/>
          </p:nvSpPr>
          <p:spPr>
            <a:xfrm>
              <a:off x="3559875" y="3969870"/>
              <a:ext cx="126179" cy="173684"/>
            </a:xfrm>
            <a:custGeom>
              <a:avLst/>
              <a:gdLst/>
              <a:ahLst/>
              <a:cxnLst/>
              <a:rect l="l" t="t" r="r" b="b"/>
              <a:pathLst>
                <a:path w="4805" h="6614" extrusionOk="0">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66"/>
          <p:cNvGrpSpPr/>
          <p:nvPr/>
        </p:nvGrpSpPr>
        <p:grpSpPr>
          <a:xfrm>
            <a:off x="4030586" y="3805246"/>
            <a:ext cx="286523" cy="340566"/>
            <a:chOff x="4030586" y="3805246"/>
            <a:chExt cx="286523" cy="340566"/>
          </a:xfrm>
        </p:grpSpPr>
        <p:sp>
          <p:nvSpPr>
            <p:cNvPr id="8153" name="Google Shape;8153;p66"/>
            <p:cNvSpPr/>
            <p:nvPr/>
          </p:nvSpPr>
          <p:spPr>
            <a:xfrm>
              <a:off x="4030586" y="3826122"/>
              <a:ext cx="87735" cy="145533"/>
            </a:xfrm>
            <a:custGeom>
              <a:avLst/>
              <a:gdLst/>
              <a:ahLst/>
              <a:cxnLst/>
              <a:rect l="l" t="t" r="r" b="b"/>
              <a:pathLst>
                <a:path w="3341" h="5542" extrusionOk="0">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6"/>
            <p:cNvSpPr/>
            <p:nvPr/>
          </p:nvSpPr>
          <p:spPr>
            <a:xfrm>
              <a:off x="4229374" y="3825860"/>
              <a:ext cx="87735" cy="145796"/>
            </a:xfrm>
            <a:custGeom>
              <a:avLst/>
              <a:gdLst/>
              <a:ahLst/>
              <a:cxnLst/>
              <a:rect l="l" t="t" r="r" b="b"/>
              <a:pathLst>
                <a:path w="3341" h="5552" extrusionOk="0">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6"/>
            <p:cNvSpPr/>
            <p:nvPr/>
          </p:nvSpPr>
          <p:spPr>
            <a:xfrm>
              <a:off x="4162779" y="3999018"/>
              <a:ext cx="22400" cy="101547"/>
            </a:xfrm>
            <a:custGeom>
              <a:avLst/>
              <a:gdLst/>
              <a:ahLst/>
              <a:cxnLst/>
              <a:rect l="l" t="t" r="r" b="b"/>
              <a:pathLst>
                <a:path w="853" h="3867" extrusionOk="0">
                  <a:moveTo>
                    <a:pt x="0" y="1"/>
                  </a:moveTo>
                  <a:lnTo>
                    <a:pt x="0" y="3867"/>
                  </a:lnTo>
                  <a:lnTo>
                    <a:pt x="852" y="3867"/>
                  </a:lnTo>
                  <a:lnTo>
                    <a:pt x="852"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6"/>
            <p:cNvSpPr/>
            <p:nvPr/>
          </p:nvSpPr>
          <p:spPr>
            <a:xfrm>
              <a:off x="4091903" y="3816564"/>
              <a:ext cx="163889" cy="200836"/>
            </a:xfrm>
            <a:custGeom>
              <a:avLst/>
              <a:gdLst/>
              <a:ahLst/>
              <a:cxnLst/>
              <a:rect l="l" t="t" r="r" b="b"/>
              <a:pathLst>
                <a:path w="6241" h="7648" extrusionOk="0">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6"/>
            <p:cNvSpPr/>
            <p:nvPr/>
          </p:nvSpPr>
          <p:spPr>
            <a:xfrm>
              <a:off x="4158498" y="3816564"/>
              <a:ext cx="97530" cy="200836"/>
            </a:xfrm>
            <a:custGeom>
              <a:avLst/>
              <a:gdLst/>
              <a:ahLst/>
              <a:cxnLst/>
              <a:rect l="l" t="t" r="r" b="b"/>
              <a:pathLst>
                <a:path w="3714" h="7648" extrusionOk="0">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6"/>
            <p:cNvSpPr/>
            <p:nvPr/>
          </p:nvSpPr>
          <p:spPr>
            <a:xfrm>
              <a:off x="4081084" y="3805246"/>
              <a:ext cx="185501" cy="22662"/>
            </a:xfrm>
            <a:custGeom>
              <a:avLst/>
              <a:gdLst/>
              <a:ahLst/>
              <a:cxnLst/>
              <a:rect l="l" t="t" r="r" b="b"/>
              <a:pathLst>
                <a:path w="7064" h="863" extrusionOk="0">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6"/>
            <p:cNvSpPr/>
            <p:nvPr/>
          </p:nvSpPr>
          <p:spPr>
            <a:xfrm>
              <a:off x="4235913" y="3805246"/>
              <a:ext cx="30672" cy="22662"/>
            </a:xfrm>
            <a:custGeom>
              <a:avLst/>
              <a:gdLst/>
              <a:ahLst/>
              <a:cxnLst/>
              <a:rect l="l" t="t" r="r" b="b"/>
              <a:pathLst>
                <a:path w="1168" h="863" extrusionOk="0">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6"/>
            <p:cNvSpPr/>
            <p:nvPr/>
          </p:nvSpPr>
          <p:spPr>
            <a:xfrm>
              <a:off x="4133368" y="3866195"/>
              <a:ext cx="81196" cy="76627"/>
            </a:xfrm>
            <a:custGeom>
              <a:avLst/>
              <a:gdLst/>
              <a:ahLst/>
              <a:cxnLst/>
              <a:rect l="l" t="t" r="r" b="b"/>
              <a:pathLst>
                <a:path w="3092" h="2918" extrusionOk="0">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6"/>
            <p:cNvSpPr/>
            <p:nvPr/>
          </p:nvSpPr>
          <p:spPr>
            <a:xfrm>
              <a:off x="4152721" y="4004060"/>
              <a:ext cx="42489" cy="20877"/>
            </a:xfrm>
            <a:custGeom>
              <a:avLst/>
              <a:gdLst/>
              <a:ahLst/>
              <a:cxnLst/>
              <a:rect l="l" t="t" r="r" b="b"/>
              <a:pathLst>
                <a:path w="1618" h="795" extrusionOk="0">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6"/>
            <p:cNvSpPr/>
            <p:nvPr/>
          </p:nvSpPr>
          <p:spPr>
            <a:xfrm>
              <a:off x="4130348" y="4085466"/>
              <a:ext cx="87236" cy="30199"/>
            </a:xfrm>
            <a:custGeom>
              <a:avLst/>
              <a:gdLst/>
              <a:ahLst/>
              <a:cxnLst/>
              <a:rect l="l" t="t" r="r" b="b"/>
              <a:pathLst>
                <a:path w="3322" h="1150" extrusionOk="0">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6"/>
            <p:cNvSpPr/>
            <p:nvPr/>
          </p:nvSpPr>
          <p:spPr>
            <a:xfrm>
              <a:off x="4186649" y="4085466"/>
              <a:ext cx="30934" cy="29936"/>
            </a:xfrm>
            <a:custGeom>
              <a:avLst/>
              <a:gdLst/>
              <a:ahLst/>
              <a:cxnLst/>
              <a:rect l="l" t="t" r="r" b="b"/>
              <a:pathLst>
                <a:path w="1178" h="1140" extrusionOk="0">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6"/>
            <p:cNvSpPr/>
            <p:nvPr/>
          </p:nvSpPr>
          <p:spPr>
            <a:xfrm>
              <a:off x="4098941" y="4108102"/>
              <a:ext cx="150050" cy="37709"/>
            </a:xfrm>
            <a:custGeom>
              <a:avLst/>
              <a:gdLst/>
              <a:ahLst/>
              <a:cxnLst/>
              <a:rect l="l" t="t" r="r" b="b"/>
              <a:pathLst>
                <a:path w="5714" h="1436" extrusionOk="0">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6"/>
            <p:cNvSpPr/>
            <p:nvPr/>
          </p:nvSpPr>
          <p:spPr>
            <a:xfrm>
              <a:off x="4211018" y="4108102"/>
              <a:ext cx="37736" cy="37709"/>
            </a:xfrm>
            <a:custGeom>
              <a:avLst/>
              <a:gdLst/>
              <a:ahLst/>
              <a:cxnLst/>
              <a:rect l="l" t="t" r="r" b="b"/>
              <a:pathLst>
                <a:path w="1437" h="1436" extrusionOk="0">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6" name="Google Shape;8166;p66"/>
          <p:cNvGrpSpPr/>
          <p:nvPr/>
        </p:nvGrpSpPr>
        <p:grpSpPr>
          <a:xfrm>
            <a:off x="2180884" y="2888719"/>
            <a:ext cx="376752" cy="374468"/>
            <a:chOff x="2180884" y="2888719"/>
            <a:chExt cx="376752" cy="374468"/>
          </a:xfrm>
        </p:grpSpPr>
        <p:sp>
          <p:nvSpPr>
            <p:cNvPr id="8167" name="Google Shape;8167;p66"/>
            <p:cNvSpPr/>
            <p:nvPr/>
          </p:nvSpPr>
          <p:spPr>
            <a:xfrm>
              <a:off x="2180884" y="2954054"/>
              <a:ext cx="309395" cy="309133"/>
            </a:xfrm>
            <a:custGeom>
              <a:avLst/>
              <a:gdLst/>
              <a:ahLst/>
              <a:cxnLst/>
              <a:rect l="l" t="t" r="r" b="b"/>
              <a:pathLst>
                <a:path w="11782" h="11772" extrusionOk="0">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6"/>
            <p:cNvSpPr/>
            <p:nvPr/>
          </p:nvSpPr>
          <p:spPr>
            <a:xfrm>
              <a:off x="2335713" y="3102082"/>
              <a:ext cx="154330" cy="12579"/>
            </a:xfrm>
            <a:custGeom>
              <a:avLst/>
              <a:gdLst/>
              <a:ahLst/>
              <a:cxnLst/>
              <a:rect l="l" t="t" r="r" b="b"/>
              <a:pathLst>
                <a:path w="5877" h="479" extrusionOk="0">
                  <a:moveTo>
                    <a:pt x="0" y="0"/>
                  </a:moveTo>
                  <a:lnTo>
                    <a:pt x="0" y="479"/>
                  </a:lnTo>
                  <a:lnTo>
                    <a:pt x="5876" y="479"/>
                  </a:lnTo>
                  <a:lnTo>
                    <a:pt x="5876" y="240"/>
                  </a:lnTo>
                  <a:lnTo>
                    <a:pt x="5876"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6"/>
            <p:cNvSpPr/>
            <p:nvPr/>
          </p:nvSpPr>
          <p:spPr>
            <a:xfrm>
              <a:off x="2465648" y="2888719"/>
              <a:ext cx="91989" cy="89993"/>
            </a:xfrm>
            <a:custGeom>
              <a:avLst/>
              <a:gdLst/>
              <a:ahLst/>
              <a:cxnLst/>
              <a:rect l="l" t="t" r="r" b="b"/>
              <a:pathLst>
                <a:path w="3503" h="3427" extrusionOk="0">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6"/>
            <p:cNvSpPr/>
            <p:nvPr/>
          </p:nvSpPr>
          <p:spPr>
            <a:xfrm>
              <a:off x="2465648" y="2888719"/>
              <a:ext cx="61842" cy="90229"/>
            </a:xfrm>
            <a:custGeom>
              <a:avLst/>
              <a:gdLst/>
              <a:ahLst/>
              <a:cxnLst/>
              <a:rect l="l" t="t" r="r" b="b"/>
              <a:pathLst>
                <a:path w="2355" h="3436" extrusionOk="0">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6"/>
            <p:cNvSpPr/>
            <p:nvPr/>
          </p:nvSpPr>
          <p:spPr>
            <a:xfrm>
              <a:off x="2218094" y="2991002"/>
              <a:ext cx="235263" cy="235263"/>
            </a:xfrm>
            <a:custGeom>
              <a:avLst/>
              <a:gdLst/>
              <a:ahLst/>
              <a:cxnLst/>
              <a:rect l="l" t="t" r="r" b="b"/>
              <a:pathLst>
                <a:path w="8959" h="8959" extrusionOk="0">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6"/>
            <p:cNvSpPr/>
            <p:nvPr/>
          </p:nvSpPr>
          <p:spPr>
            <a:xfrm>
              <a:off x="2335713" y="3102082"/>
              <a:ext cx="117382" cy="12579"/>
            </a:xfrm>
            <a:custGeom>
              <a:avLst/>
              <a:gdLst/>
              <a:ahLst/>
              <a:cxnLst/>
              <a:rect l="l" t="t" r="r" b="b"/>
              <a:pathLst>
                <a:path w="4470" h="479" extrusionOk="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6"/>
            <p:cNvSpPr/>
            <p:nvPr/>
          </p:nvSpPr>
          <p:spPr>
            <a:xfrm>
              <a:off x="2249003" y="3021910"/>
              <a:ext cx="173185" cy="173421"/>
            </a:xfrm>
            <a:custGeom>
              <a:avLst/>
              <a:gdLst/>
              <a:ahLst/>
              <a:cxnLst/>
              <a:rect l="l" t="t" r="r" b="b"/>
              <a:pathLst>
                <a:path w="6595" h="6604" extrusionOk="0">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66"/>
            <p:cNvSpPr/>
            <p:nvPr/>
          </p:nvSpPr>
          <p:spPr>
            <a:xfrm>
              <a:off x="2335713" y="3102082"/>
              <a:ext cx="86711" cy="12579"/>
            </a:xfrm>
            <a:custGeom>
              <a:avLst/>
              <a:gdLst/>
              <a:ahLst/>
              <a:cxnLst/>
              <a:rect l="l" t="t" r="r" b="b"/>
              <a:pathLst>
                <a:path w="3302" h="479" extrusionOk="0">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6"/>
            <p:cNvSpPr/>
            <p:nvPr/>
          </p:nvSpPr>
          <p:spPr>
            <a:xfrm>
              <a:off x="2286187" y="3059094"/>
              <a:ext cx="99053" cy="99053"/>
            </a:xfrm>
            <a:custGeom>
              <a:avLst/>
              <a:gdLst/>
              <a:ahLst/>
              <a:cxnLst/>
              <a:rect l="l" t="t" r="r" b="b"/>
              <a:pathLst>
                <a:path w="3772" h="3772" extrusionOk="0">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6"/>
            <p:cNvSpPr/>
            <p:nvPr/>
          </p:nvSpPr>
          <p:spPr>
            <a:xfrm>
              <a:off x="2335713" y="3102318"/>
              <a:ext cx="49526" cy="12342"/>
            </a:xfrm>
            <a:custGeom>
              <a:avLst/>
              <a:gdLst/>
              <a:ahLst/>
              <a:cxnLst/>
              <a:rect l="l" t="t" r="r" b="b"/>
              <a:pathLst>
                <a:path w="1886" h="470" extrusionOk="0">
                  <a:moveTo>
                    <a:pt x="0" y="1"/>
                  </a:moveTo>
                  <a:lnTo>
                    <a:pt x="0" y="470"/>
                  </a:lnTo>
                  <a:lnTo>
                    <a:pt x="1866" y="470"/>
                  </a:lnTo>
                  <a:cubicBezTo>
                    <a:pt x="1886" y="317"/>
                    <a:pt x="1886" y="154"/>
                    <a:pt x="1866"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6"/>
            <p:cNvSpPr/>
            <p:nvPr/>
          </p:nvSpPr>
          <p:spPr>
            <a:xfrm>
              <a:off x="2317095" y="3090002"/>
              <a:ext cx="37237" cy="37237"/>
            </a:xfrm>
            <a:custGeom>
              <a:avLst/>
              <a:gdLst/>
              <a:ahLst/>
              <a:cxnLst/>
              <a:rect l="l" t="t" r="r" b="b"/>
              <a:pathLst>
                <a:path w="1418" h="1418" extrusionOk="0">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6"/>
            <p:cNvSpPr/>
            <p:nvPr/>
          </p:nvSpPr>
          <p:spPr>
            <a:xfrm>
              <a:off x="2335713" y="3102318"/>
              <a:ext cx="18855" cy="12342"/>
            </a:xfrm>
            <a:custGeom>
              <a:avLst/>
              <a:gdLst/>
              <a:ahLst/>
              <a:cxnLst/>
              <a:rect l="l" t="t" r="r" b="b"/>
              <a:pathLst>
                <a:path w="718" h="470" extrusionOk="0">
                  <a:moveTo>
                    <a:pt x="0" y="1"/>
                  </a:moveTo>
                  <a:lnTo>
                    <a:pt x="0" y="470"/>
                  </a:lnTo>
                  <a:lnTo>
                    <a:pt x="661" y="470"/>
                  </a:lnTo>
                  <a:cubicBezTo>
                    <a:pt x="718" y="317"/>
                    <a:pt x="718" y="154"/>
                    <a:pt x="661"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6"/>
            <p:cNvSpPr/>
            <p:nvPr/>
          </p:nvSpPr>
          <p:spPr>
            <a:xfrm>
              <a:off x="2326496" y="3073169"/>
              <a:ext cx="44668" cy="41570"/>
            </a:xfrm>
            <a:custGeom>
              <a:avLst/>
              <a:gdLst/>
              <a:ahLst/>
              <a:cxnLst/>
              <a:rect l="l" t="t" r="r" b="b"/>
              <a:pathLst>
                <a:path w="1701" h="1583" extrusionOk="0">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6"/>
            <p:cNvSpPr/>
            <p:nvPr/>
          </p:nvSpPr>
          <p:spPr>
            <a:xfrm>
              <a:off x="2355566" y="2901954"/>
              <a:ext cx="188704" cy="185080"/>
            </a:xfrm>
            <a:custGeom>
              <a:avLst/>
              <a:gdLst/>
              <a:ahLst/>
              <a:cxnLst/>
              <a:rect l="l" t="t" r="r" b="b"/>
              <a:pathLst>
                <a:path w="7186" h="7048" extrusionOk="0">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1" name="Google Shape;8181;p66"/>
          <p:cNvGrpSpPr/>
          <p:nvPr/>
        </p:nvGrpSpPr>
        <p:grpSpPr>
          <a:xfrm>
            <a:off x="3954432" y="2942999"/>
            <a:ext cx="378249" cy="265909"/>
            <a:chOff x="3954432" y="2942999"/>
            <a:chExt cx="378249" cy="265909"/>
          </a:xfrm>
        </p:grpSpPr>
        <p:sp>
          <p:nvSpPr>
            <p:cNvPr id="8182" name="Google Shape;8182;p66"/>
            <p:cNvSpPr/>
            <p:nvPr/>
          </p:nvSpPr>
          <p:spPr>
            <a:xfrm>
              <a:off x="3954432" y="2981207"/>
              <a:ext cx="378249" cy="227700"/>
            </a:xfrm>
            <a:custGeom>
              <a:avLst/>
              <a:gdLst/>
              <a:ahLst/>
              <a:cxnLst/>
              <a:rect l="l" t="t" r="r" b="b"/>
              <a:pathLst>
                <a:path w="14404" h="8671" extrusionOk="0">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6"/>
            <p:cNvSpPr/>
            <p:nvPr/>
          </p:nvSpPr>
          <p:spPr>
            <a:xfrm>
              <a:off x="3954432" y="2980944"/>
              <a:ext cx="208111" cy="227727"/>
            </a:xfrm>
            <a:custGeom>
              <a:avLst/>
              <a:gdLst/>
              <a:ahLst/>
              <a:cxnLst/>
              <a:rect l="l" t="t" r="r" b="b"/>
              <a:pathLst>
                <a:path w="7925" h="8672" extrusionOk="0">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6"/>
            <p:cNvSpPr/>
            <p:nvPr/>
          </p:nvSpPr>
          <p:spPr>
            <a:xfrm>
              <a:off x="4034604" y="3013270"/>
              <a:ext cx="190516" cy="163232"/>
            </a:xfrm>
            <a:custGeom>
              <a:avLst/>
              <a:gdLst/>
              <a:ahLst/>
              <a:cxnLst/>
              <a:rect l="l" t="t" r="r" b="b"/>
              <a:pathLst>
                <a:path w="7255" h="6216" extrusionOk="0">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6"/>
            <p:cNvSpPr/>
            <p:nvPr/>
          </p:nvSpPr>
          <p:spPr>
            <a:xfrm>
              <a:off x="4062256" y="3013349"/>
              <a:ext cx="96768" cy="163101"/>
            </a:xfrm>
            <a:custGeom>
              <a:avLst/>
              <a:gdLst/>
              <a:ahLst/>
              <a:cxnLst/>
              <a:rect l="l" t="t" r="r" b="b"/>
              <a:pathLst>
                <a:path w="3685" h="6211" extrusionOk="0">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6"/>
            <p:cNvSpPr/>
            <p:nvPr/>
          </p:nvSpPr>
          <p:spPr>
            <a:xfrm>
              <a:off x="4088647" y="3053763"/>
              <a:ext cx="96007" cy="82273"/>
            </a:xfrm>
            <a:custGeom>
              <a:avLst/>
              <a:gdLst/>
              <a:ahLst/>
              <a:cxnLst/>
              <a:rect l="l" t="t" r="r" b="b"/>
              <a:pathLst>
                <a:path w="3656" h="3133" extrusionOk="0">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6"/>
            <p:cNvSpPr/>
            <p:nvPr/>
          </p:nvSpPr>
          <p:spPr>
            <a:xfrm>
              <a:off x="4102696" y="3053868"/>
              <a:ext cx="57089" cy="82246"/>
            </a:xfrm>
            <a:custGeom>
              <a:avLst/>
              <a:gdLst/>
              <a:ahLst/>
              <a:cxnLst/>
              <a:rect l="l" t="t" r="r" b="b"/>
              <a:pathLst>
                <a:path w="2174" h="3132" extrusionOk="0">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6"/>
            <p:cNvSpPr/>
            <p:nvPr/>
          </p:nvSpPr>
          <p:spPr>
            <a:xfrm>
              <a:off x="4260807" y="2996411"/>
              <a:ext cx="38051" cy="26207"/>
            </a:xfrm>
            <a:custGeom>
              <a:avLst/>
              <a:gdLst/>
              <a:ahLst/>
              <a:cxnLst/>
              <a:rect l="l" t="t" r="r" b="b"/>
              <a:pathLst>
                <a:path w="1449" h="998" extrusionOk="0">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6"/>
            <p:cNvSpPr/>
            <p:nvPr/>
          </p:nvSpPr>
          <p:spPr>
            <a:xfrm>
              <a:off x="4020528" y="2942999"/>
              <a:ext cx="229381" cy="58323"/>
            </a:xfrm>
            <a:custGeom>
              <a:avLst/>
              <a:gdLst/>
              <a:ahLst/>
              <a:cxnLst/>
              <a:rect l="l" t="t" r="r" b="b"/>
              <a:pathLst>
                <a:path w="8735" h="2221" extrusionOk="0">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6"/>
            <p:cNvSpPr/>
            <p:nvPr/>
          </p:nvSpPr>
          <p:spPr>
            <a:xfrm>
              <a:off x="4153719" y="3056337"/>
              <a:ext cx="33193" cy="28440"/>
            </a:xfrm>
            <a:custGeom>
              <a:avLst/>
              <a:gdLst/>
              <a:ahLst/>
              <a:cxnLst/>
              <a:rect l="l" t="t" r="r" b="b"/>
              <a:pathLst>
                <a:path w="1264" h="1083" extrusionOk="0">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1" name="Google Shape;8191;p66"/>
          <p:cNvGrpSpPr/>
          <p:nvPr/>
        </p:nvGrpSpPr>
        <p:grpSpPr>
          <a:xfrm>
            <a:off x="1752137" y="4266608"/>
            <a:ext cx="378512" cy="374756"/>
            <a:chOff x="1752137" y="4266608"/>
            <a:chExt cx="378512" cy="374756"/>
          </a:xfrm>
        </p:grpSpPr>
        <p:sp>
          <p:nvSpPr>
            <p:cNvPr id="8192" name="Google Shape;8192;p66"/>
            <p:cNvSpPr/>
            <p:nvPr/>
          </p:nvSpPr>
          <p:spPr>
            <a:xfrm>
              <a:off x="1752400" y="4382020"/>
              <a:ext cx="171163" cy="82220"/>
            </a:xfrm>
            <a:custGeom>
              <a:avLst/>
              <a:gdLst/>
              <a:ahLst/>
              <a:cxnLst/>
              <a:rect l="l" t="t" r="r" b="b"/>
              <a:pathLst>
                <a:path w="6518" h="3131" extrusionOk="0">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6"/>
            <p:cNvSpPr/>
            <p:nvPr/>
          </p:nvSpPr>
          <p:spPr>
            <a:xfrm>
              <a:off x="1931834" y="4472250"/>
              <a:ext cx="81957" cy="169114"/>
            </a:xfrm>
            <a:custGeom>
              <a:avLst/>
              <a:gdLst/>
              <a:ahLst/>
              <a:cxnLst/>
              <a:rect l="l" t="t" r="r" b="b"/>
              <a:pathLst>
                <a:path w="3121" h="6440" extrusionOk="0">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6"/>
            <p:cNvSpPr/>
            <p:nvPr/>
          </p:nvSpPr>
          <p:spPr>
            <a:xfrm>
              <a:off x="1752137" y="4386537"/>
              <a:ext cx="123685" cy="71664"/>
            </a:xfrm>
            <a:custGeom>
              <a:avLst/>
              <a:gdLst/>
              <a:ahLst/>
              <a:cxnLst/>
              <a:rect l="l" t="t" r="r" b="b"/>
              <a:pathLst>
                <a:path w="4710" h="2729" extrusionOk="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6"/>
            <p:cNvSpPr/>
            <p:nvPr/>
          </p:nvSpPr>
          <p:spPr>
            <a:xfrm>
              <a:off x="1931834" y="4539108"/>
              <a:ext cx="23897" cy="102256"/>
            </a:xfrm>
            <a:custGeom>
              <a:avLst/>
              <a:gdLst/>
              <a:ahLst/>
              <a:cxnLst/>
              <a:rect l="l" t="t" r="r" b="b"/>
              <a:pathLst>
                <a:path w="910" h="3894" extrusionOk="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6"/>
            <p:cNvSpPr/>
            <p:nvPr/>
          </p:nvSpPr>
          <p:spPr>
            <a:xfrm>
              <a:off x="1823512" y="4266608"/>
              <a:ext cx="307137" cy="305115"/>
            </a:xfrm>
            <a:custGeom>
              <a:avLst/>
              <a:gdLst/>
              <a:ahLst/>
              <a:cxnLst/>
              <a:rect l="l" t="t" r="r" b="b"/>
              <a:pathLst>
                <a:path w="11696" h="11619" extrusionOk="0">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6"/>
            <p:cNvSpPr/>
            <p:nvPr/>
          </p:nvSpPr>
          <p:spPr>
            <a:xfrm>
              <a:off x="1823512" y="4266686"/>
              <a:ext cx="306507" cy="227963"/>
            </a:xfrm>
            <a:custGeom>
              <a:avLst/>
              <a:gdLst/>
              <a:ahLst/>
              <a:cxnLst/>
              <a:rect l="l" t="t" r="r" b="b"/>
              <a:pathLst>
                <a:path w="11672" h="8681" extrusionOk="0">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6"/>
            <p:cNvSpPr/>
            <p:nvPr/>
          </p:nvSpPr>
          <p:spPr>
            <a:xfrm>
              <a:off x="1978078" y="4353633"/>
              <a:ext cx="64127" cy="64101"/>
            </a:xfrm>
            <a:custGeom>
              <a:avLst/>
              <a:gdLst/>
              <a:ahLst/>
              <a:cxnLst/>
              <a:rect l="l" t="t" r="r" b="b"/>
              <a:pathLst>
                <a:path w="2442" h="2441" extrusionOk="0">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6"/>
            <p:cNvSpPr/>
            <p:nvPr/>
          </p:nvSpPr>
          <p:spPr>
            <a:xfrm>
              <a:off x="1978078" y="4353660"/>
              <a:ext cx="39731" cy="64206"/>
            </a:xfrm>
            <a:custGeom>
              <a:avLst/>
              <a:gdLst/>
              <a:ahLst/>
              <a:cxnLst/>
              <a:rect l="l" t="t" r="r" b="b"/>
              <a:pathLst>
                <a:path w="1513" h="2445" extrusionOk="0">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6"/>
            <p:cNvSpPr/>
            <p:nvPr/>
          </p:nvSpPr>
          <p:spPr>
            <a:xfrm>
              <a:off x="1815476" y="4497381"/>
              <a:ext cx="82955" cy="82404"/>
            </a:xfrm>
            <a:custGeom>
              <a:avLst/>
              <a:gdLst/>
              <a:ahLst/>
              <a:cxnLst/>
              <a:rect l="l" t="t" r="r" b="b"/>
              <a:pathLst>
                <a:path w="3159" h="3138" extrusionOk="0">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6"/>
            <p:cNvSpPr/>
            <p:nvPr/>
          </p:nvSpPr>
          <p:spPr>
            <a:xfrm>
              <a:off x="1815476" y="4497381"/>
              <a:ext cx="32195" cy="35950"/>
            </a:xfrm>
            <a:custGeom>
              <a:avLst/>
              <a:gdLst/>
              <a:ahLst/>
              <a:cxnLst/>
              <a:rect l="l" t="t" r="r" b="b"/>
              <a:pathLst>
                <a:path w="1226" h="1369" extrusionOk="0">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6"/>
            <p:cNvSpPr/>
            <p:nvPr/>
          </p:nvSpPr>
          <p:spPr>
            <a:xfrm>
              <a:off x="1823512" y="4463952"/>
              <a:ext cx="108349" cy="107719"/>
            </a:xfrm>
            <a:custGeom>
              <a:avLst/>
              <a:gdLst/>
              <a:ahLst/>
              <a:cxnLst/>
              <a:rect l="l" t="t" r="r" b="b"/>
              <a:pathLst>
                <a:path w="4126" h="4102" extrusionOk="0">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6"/>
            <p:cNvSpPr/>
            <p:nvPr/>
          </p:nvSpPr>
          <p:spPr>
            <a:xfrm>
              <a:off x="1823512" y="4463952"/>
              <a:ext cx="28939" cy="30698"/>
            </a:xfrm>
            <a:custGeom>
              <a:avLst/>
              <a:gdLst/>
              <a:ahLst/>
              <a:cxnLst/>
              <a:rect l="l" t="t" r="r" b="b"/>
              <a:pathLst>
                <a:path w="1102" h="1169" extrusionOk="0">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6"/>
            <p:cNvSpPr/>
            <p:nvPr/>
          </p:nvSpPr>
          <p:spPr>
            <a:xfrm>
              <a:off x="1776034" y="4536981"/>
              <a:ext cx="33692" cy="30724"/>
            </a:xfrm>
            <a:custGeom>
              <a:avLst/>
              <a:gdLst/>
              <a:ahLst/>
              <a:cxnLst/>
              <a:rect l="l" t="t" r="r" b="b"/>
              <a:pathLst>
                <a:path w="1283" h="1170" extrusionOk="0">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6"/>
            <p:cNvSpPr/>
            <p:nvPr/>
          </p:nvSpPr>
          <p:spPr>
            <a:xfrm>
              <a:off x="1794862" y="4555730"/>
              <a:ext cx="33508" cy="30567"/>
            </a:xfrm>
            <a:custGeom>
              <a:avLst/>
              <a:gdLst/>
              <a:ahLst/>
              <a:cxnLst/>
              <a:rect l="l" t="t" r="r" b="b"/>
              <a:pathLst>
                <a:path w="1276" h="1164" extrusionOk="0">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6"/>
            <p:cNvSpPr/>
            <p:nvPr/>
          </p:nvSpPr>
          <p:spPr>
            <a:xfrm>
              <a:off x="1832309" y="4593125"/>
              <a:ext cx="33481" cy="30619"/>
            </a:xfrm>
            <a:custGeom>
              <a:avLst/>
              <a:gdLst/>
              <a:ahLst/>
              <a:cxnLst/>
              <a:rect l="l" t="t" r="r" b="b"/>
              <a:pathLst>
                <a:path w="1275" h="1166" extrusionOk="0">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6"/>
            <p:cNvSpPr/>
            <p:nvPr/>
          </p:nvSpPr>
          <p:spPr>
            <a:xfrm>
              <a:off x="1813480" y="4574322"/>
              <a:ext cx="33665" cy="30645"/>
            </a:xfrm>
            <a:custGeom>
              <a:avLst/>
              <a:gdLst/>
              <a:ahLst/>
              <a:cxnLst/>
              <a:rect l="l" t="t" r="r" b="b"/>
              <a:pathLst>
                <a:path w="1282" h="1167" extrusionOk="0">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6"/>
            <p:cNvSpPr/>
            <p:nvPr/>
          </p:nvSpPr>
          <p:spPr>
            <a:xfrm>
              <a:off x="2057751" y="4266686"/>
              <a:ext cx="72241" cy="71375"/>
            </a:xfrm>
            <a:custGeom>
              <a:avLst/>
              <a:gdLst/>
              <a:ahLst/>
              <a:cxnLst/>
              <a:rect l="l" t="t" r="r" b="b"/>
              <a:pathLst>
                <a:path w="2751" h="2718" extrusionOk="0">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6"/>
            <p:cNvSpPr/>
            <p:nvPr/>
          </p:nvSpPr>
          <p:spPr>
            <a:xfrm>
              <a:off x="2057751" y="4266686"/>
              <a:ext cx="72241" cy="31171"/>
            </a:xfrm>
            <a:custGeom>
              <a:avLst/>
              <a:gdLst/>
              <a:ahLst/>
              <a:cxnLst/>
              <a:rect l="l" t="t" r="r" b="b"/>
              <a:pathLst>
                <a:path w="2751" h="1187" extrusionOk="0">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6"/>
            <p:cNvSpPr/>
            <p:nvPr/>
          </p:nvSpPr>
          <p:spPr>
            <a:xfrm>
              <a:off x="1839347" y="4424299"/>
              <a:ext cx="132981" cy="131353"/>
            </a:xfrm>
            <a:custGeom>
              <a:avLst/>
              <a:gdLst/>
              <a:ahLst/>
              <a:cxnLst/>
              <a:rect l="l" t="t" r="r" b="b"/>
              <a:pathLst>
                <a:path w="5064" h="5002" extrusionOk="0">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6"/>
            <p:cNvSpPr/>
            <p:nvPr/>
          </p:nvSpPr>
          <p:spPr>
            <a:xfrm>
              <a:off x="1839609" y="4424378"/>
              <a:ext cx="130696" cy="131090"/>
            </a:xfrm>
            <a:custGeom>
              <a:avLst/>
              <a:gdLst/>
              <a:ahLst/>
              <a:cxnLst/>
              <a:rect l="l" t="t" r="r" b="b"/>
              <a:pathLst>
                <a:path w="4977" h="4992" extrusionOk="0">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3" name="Google Shape;8213;p66"/>
          <p:cNvGrpSpPr/>
          <p:nvPr/>
        </p:nvGrpSpPr>
        <p:grpSpPr>
          <a:xfrm>
            <a:off x="3117788" y="3812546"/>
            <a:ext cx="341065" cy="341065"/>
            <a:chOff x="3117788" y="3812546"/>
            <a:chExt cx="341065" cy="341065"/>
          </a:xfrm>
        </p:grpSpPr>
        <p:sp>
          <p:nvSpPr>
            <p:cNvPr id="8214" name="Google Shape;8214;p66"/>
            <p:cNvSpPr/>
            <p:nvPr/>
          </p:nvSpPr>
          <p:spPr>
            <a:xfrm>
              <a:off x="3117788" y="3812546"/>
              <a:ext cx="259396" cy="259370"/>
            </a:xfrm>
            <a:custGeom>
              <a:avLst/>
              <a:gdLst/>
              <a:ahLst/>
              <a:cxnLst/>
              <a:rect l="l" t="t" r="r" b="b"/>
              <a:pathLst>
                <a:path w="9878" h="9877" extrusionOk="0">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6"/>
            <p:cNvSpPr/>
            <p:nvPr/>
          </p:nvSpPr>
          <p:spPr>
            <a:xfrm>
              <a:off x="3171332" y="3885181"/>
              <a:ext cx="132981" cy="114126"/>
            </a:xfrm>
            <a:custGeom>
              <a:avLst/>
              <a:gdLst/>
              <a:ahLst/>
              <a:cxnLst/>
              <a:rect l="l" t="t" r="r" b="b"/>
              <a:pathLst>
                <a:path w="5064" h="4346" extrusionOk="0">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6"/>
            <p:cNvSpPr/>
            <p:nvPr/>
          </p:nvSpPr>
          <p:spPr>
            <a:xfrm>
              <a:off x="3209541" y="3914067"/>
              <a:ext cx="66123" cy="56485"/>
            </a:xfrm>
            <a:custGeom>
              <a:avLst/>
              <a:gdLst/>
              <a:ahLst/>
              <a:cxnLst/>
              <a:rect l="l" t="t" r="r" b="b"/>
              <a:pathLst>
                <a:path w="2518" h="2151" extrusionOk="0">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6"/>
            <p:cNvSpPr/>
            <p:nvPr/>
          </p:nvSpPr>
          <p:spPr>
            <a:xfrm>
              <a:off x="3288189" y="3982947"/>
              <a:ext cx="170664" cy="170664"/>
            </a:xfrm>
            <a:custGeom>
              <a:avLst/>
              <a:gdLst/>
              <a:ahLst/>
              <a:cxnLst/>
              <a:rect l="l" t="t" r="r" b="b"/>
              <a:pathLst>
                <a:path w="6499" h="6499" extrusionOk="0">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6"/>
            <p:cNvSpPr/>
            <p:nvPr/>
          </p:nvSpPr>
          <p:spPr>
            <a:xfrm>
              <a:off x="3316340" y="4025672"/>
              <a:ext cx="99788" cy="85371"/>
            </a:xfrm>
            <a:custGeom>
              <a:avLst/>
              <a:gdLst/>
              <a:ahLst/>
              <a:cxnLst/>
              <a:rect l="l" t="t" r="r" b="b"/>
              <a:pathLst>
                <a:path w="3800" h="3251" extrusionOk="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6"/>
            <p:cNvSpPr/>
            <p:nvPr/>
          </p:nvSpPr>
          <p:spPr>
            <a:xfrm>
              <a:off x="3339213" y="4042741"/>
              <a:ext cx="59847" cy="51260"/>
            </a:xfrm>
            <a:custGeom>
              <a:avLst/>
              <a:gdLst/>
              <a:ahLst/>
              <a:cxnLst/>
              <a:rect l="l" t="t" r="r" b="b"/>
              <a:pathLst>
                <a:path w="2279" h="1952" extrusionOk="0">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0" name="Google Shape;8220;p66"/>
          <p:cNvGrpSpPr/>
          <p:nvPr/>
        </p:nvGrpSpPr>
        <p:grpSpPr>
          <a:xfrm>
            <a:off x="3994400" y="4299932"/>
            <a:ext cx="338281" cy="322657"/>
            <a:chOff x="3994400" y="4299932"/>
            <a:chExt cx="338281" cy="322657"/>
          </a:xfrm>
        </p:grpSpPr>
        <p:sp>
          <p:nvSpPr>
            <p:cNvPr id="8221" name="Google Shape;8221;p66"/>
            <p:cNvSpPr/>
            <p:nvPr/>
          </p:nvSpPr>
          <p:spPr>
            <a:xfrm>
              <a:off x="3994400" y="4299932"/>
              <a:ext cx="286759" cy="272447"/>
            </a:xfrm>
            <a:custGeom>
              <a:avLst/>
              <a:gdLst/>
              <a:ahLst/>
              <a:cxnLst/>
              <a:rect l="l" t="t" r="r" b="b"/>
              <a:pathLst>
                <a:path w="10920" h="10375" extrusionOk="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6"/>
            <p:cNvSpPr/>
            <p:nvPr/>
          </p:nvSpPr>
          <p:spPr>
            <a:xfrm>
              <a:off x="4027829" y="4330314"/>
              <a:ext cx="223184" cy="211839"/>
            </a:xfrm>
            <a:custGeom>
              <a:avLst/>
              <a:gdLst/>
              <a:ahLst/>
              <a:cxnLst/>
              <a:rect l="l" t="t" r="r" b="b"/>
              <a:pathLst>
                <a:path w="8499" h="8067" extrusionOk="0">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6"/>
            <p:cNvSpPr/>
            <p:nvPr/>
          </p:nvSpPr>
          <p:spPr>
            <a:xfrm>
              <a:off x="4095422" y="4335330"/>
              <a:ext cx="99053" cy="201729"/>
            </a:xfrm>
            <a:custGeom>
              <a:avLst/>
              <a:gdLst/>
              <a:ahLst/>
              <a:cxnLst/>
              <a:rect l="l" t="t" r="r" b="b"/>
              <a:pathLst>
                <a:path w="3772" h="7682" extrusionOk="0">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6"/>
            <p:cNvSpPr/>
            <p:nvPr/>
          </p:nvSpPr>
          <p:spPr>
            <a:xfrm>
              <a:off x="4179611" y="4472250"/>
              <a:ext cx="153070" cy="150339"/>
            </a:xfrm>
            <a:custGeom>
              <a:avLst/>
              <a:gdLst/>
              <a:ahLst/>
              <a:cxnLst/>
              <a:rect l="l" t="t" r="r" b="b"/>
              <a:pathLst>
                <a:path w="5829" h="5725" extrusionOk="0">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6"/>
            <p:cNvSpPr/>
            <p:nvPr/>
          </p:nvSpPr>
          <p:spPr>
            <a:xfrm>
              <a:off x="4238408" y="4472250"/>
              <a:ext cx="18119" cy="23135"/>
            </a:xfrm>
            <a:custGeom>
              <a:avLst/>
              <a:gdLst/>
              <a:ahLst/>
              <a:cxnLst/>
              <a:rect l="l" t="t" r="r" b="b"/>
              <a:pathLst>
                <a:path w="690" h="881" extrusionOk="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6"/>
            <p:cNvSpPr/>
            <p:nvPr/>
          </p:nvSpPr>
          <p:spPr>
            <a:xfrm>
              <a:off x="4217321" y="4590105"/>
              <a:ext cx="28151" cy="32484"/>
            </a:xfrm>
            <a:custGeom>
              <a:avLst/>
              <a:gdLst/>
              <a:ahLst/>
              <a:cxnLst/>
              <a:rect l="l" t="t" r="r" b="b"/>
              <a:pathLst>
                <a:path w="1072" h="1237" extrusionOk="0">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6"/>
            <p:cNvSpPr/>
            <p:nvPr/>
          </p:nvSpPr>
          <p:spPr>
            <a:xfrm>
              <a:off x="4179349" y="4482412"/>
              <a:ext cx="44274" cy="114520"/>
            </a:xfrm>
            <a:custGeom>
              <a:avLst/>
              <a:gdLst/>
              <a:ahLst/>
              <a:cxnLst/>
              <a:rect l="l" t="t" r="r" b="b"/>
              <a:pathLst>
                <a:path w="1686" h="4361" extrusionOk="0">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6"/>
            <p:cNvSpPr/>
            <p:nvPr/>
          </p:nvSpPr>
          <p:spPr>
            <a:xfrm>
              <a:off x="4208760" y="4511955"/>
              <a:ext cx="82456" cy="70639"/>
            </a:xfrm>
            <a:custGeom>
              <a:avLst/>
              <a:gdLst/>
              <a:ahLst/>
              <a:cxnLst/>
              <a:rect l="l" t="t" r="r" b="b"/>
              <a:pathLst>
                <a:path w="3140" h="2690" extrusionOk="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66"/>
          <p:cNvSpPr/>
          <p:nvPr/>
        </p:nvSpPr>
        <p:spPr>
          <a:xfrm>
            <a:off x="3700340" y="1965628"/>
            <a:ext cx="48528" cy="24159"/>
          </a:xfrm>
          <a:custGeom>
            <a:avLst/>
            <a:gdLst/>
            <a:ahLst/>
            <a:cxnLst/>
            <a:rect l="l" t="t" r="r" b="b"/>
            <a:pathLst>
              <a:path w="1848" h="920" extrusionOk="0">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6"/>
          <p:cNvSpPr/>
          <p:nvPr/>
        </p:nvSpPr>
        <p:spPr>
          <a:xfrm>
            <a:off x="3700340" y="1965628"/>
            <a:ext cx="33455" cy="21901"/>
          </a:xfrm>
          <a:custGeom>
            <a:avLst/>
            <a:gdLst/>
            <a:ahLst/>
            <a:cxnLst/>
            <a:rect l="l" t="t" r="r" b="b"/>
            <a:pathLst>
              <a:path w="1274" h="834" extrusionOk="0">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1" name="Google Shape;8231;p66"/>
          <p:cNvGrpSpPr/>
          <p:nvPr/>
        </p:nvGrpSpPr>
        <p:grpSpPr>
          <a:xfrm>
            <a:off x="3573426" y="1965628"/>
            <a:ext cx="302358" cy="374993"/>
            <a:chOff x="3573426" y="1965628"/>
            <a:chExt cx="302358" cy="374993"/>
          </a:xfrm>
        </p:grpSpPr>
        <p:sp>
          <p:nvSpPr>
            <p:cNvPr id="8232" name="Google Shape;8232;p66"/>
            <p:cNvSpPr/>
            <p:nvPr/>
          </p:nvSpPr>
          <p:spPr>
            <a:xfrm>
              <a:off x="3688287" y="2013894"/>
              <a:ext cx="72661" cy="60582"/>
            </a:xfrm>
            <a:custGeom>
              <a:avLst/>
              <a:gdLst/>
              <a:ahLst/>
              <a:cxnLst/>
              <a:rect l="l" t="t" r="r" b="b"/>
              <a:pathLst>
                <a:path w="2767" h="2307" extrusionOk="0">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6"/>
            <p:cNvSpPr/>
            <p:nvPr/>
          </p:nvSpPr>
          <p:spPr>
            <a:xfrm>
              <a:off x="3711422" y="2013894"/>
              <a:ext cx="26391" cy="18251"/>
            </a:xfrm>
            <a:custGeom>
              <a:avLst/>
              <a:gdLst/>
              <a:ahLst/>
              <a:cxnLst/>
              <a:rect l="l" t="t" r="r" b="b"/>
              <a:pathLst>
                <a:path w="1005" h="695" extrusionOk="0">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6"/>
            <p:cNvSpPr/>
            <p:nvPr/>
          </p:nvSpPr>
          <p:spPr>
            <a:xfrm>
              <a:off x="3688287" y="2032985"/>
              <a:ext cx="72661" cy="41491"/>
            </a:xfrm>
            <a:custGeom>
              <a:avLst/>
              <a:gdLst/>
              <a:ahLst/>
              <a:cxnLst/>
              <a:rect l="l" t="t" r="r" b="b"/>
              <a:pathLst>
                <a:path w="2767" h="1580" extrusionOk="0">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6"/>
            <p:cNvSpPr/>
            <p:nvPr/>
          </p:nvSpPr>
          <p:spPr>
            <a:xfrm>
              <a:off x="3688287" y="2043804"/>
              <a:ext cx="18119" cy="30672"/>
            </a:xfrm>
            <a:custGeom>
              <a:avLst/>
              <a:gdLst/>
              <a:ahLst/>
              <a:cxnLst/>
              <a:rect l="l" t="t" r="r" b="b"/>
              <a:pathLst>
                <a:path w="690" h="1168" extrusionOk="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6"/>
            <p:cNvSpPr/>
            <p:nvPr/>
          </p:nvSpPr>
          <p:spPr>
            <a:xfrm>
              <a:off x="3742829" y="2043804"/>
              <a:ext cx="18119" cy="30672"/>
            </a:xfrm>
            <a:custGeom>
              <a:avLst/>
              <a:gdLst/>
              <a:ahLst/>
              <a:cxnLst/>
              <a:rect l="l" t="t" r="r" b="b"/>
              <a:pathLst>
                <a:path w="690" h="1168" extrusionOk="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6"/>
            <p:cNvSpPr/>
            <p:nvPr/>
          </p:nvSpPr>
          <p:spPr>
            <a:xfrm>
              <a:off x="3700340" y="1965628"/>
              <a:ext cx="48528" cy="54306"/>
            </a:xfrm>
            <a:custGeom>
              <a:avLst/>
              <a:gdLst/>
              <a:ahLst/>
              <a:cxnLst/>
              <a:rect l="l" t="t" r="r" b="b"/>
              <a:pathLst>
                <a:path w="1848" h="2068" extrusionOk="0">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6"/>
            <p:cNvSpPr/>
            <p:nvPr/>
          </p:nvSpPr>
          <p:spPr>
            <a:xfrm>
              <a:off x="3700156" y="1965628"/>
              <a:ext cx="33639" cy="54621"/>
            </a:xfrm>
            <a:custGeom>
              <a:avLst/>
              <a:gdLst/>
              <a:ahLst/>
              <a:cxnLst/>
              <a:rect l="l" t="t" r="r" b="b"/>
              <a:pathLst>
                <a:path w="1281" h="2080" extrusionOk="0">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6"/>
            <p:cNvSpPr/>
            <p:nvPr/>
          </p:nvSpPr>
          <p:spPr>
            <a:xfrm>
              <a:off x="3682247" y="2086502"/>
              <a:ext cx="84741" cy="145060"/>
            </a:xfrm>
            <a:custGeom>
              <a:avLst/>
              <a:gdLst/>
              <a:ahLst/>
              <a:cxnLst/>
              <a:rect l="l" t="t" r="r" b="b"/>
              <a:pathLst>
                <a:path w="3227" h="5524" extrusionOk="0">
                  <a:moveTo>
                    <a:pt x="1" y="1"/>
                  </a:moveTo>
                  <a:lnTo>
                    <a:pt x="1" y="5523"/>
                  </a:lnTo>
                  <a:lnTo>
                    <a:pt x="3226" y="5523"/>
                  </a:lnTo>
                  <a:lnTo>
                    <a:pt x="3226"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6"/>
            <p:cNvSpPr/>
            <p:nvPr/>
          </p:nvSpPr>
          <p:spPr>
            <a:xfrm>
              <a:off x="3682247" y="2170955"/>
              <a:ext cx="84741" cy="60608"/>
            </a:xfrm>
            <a:custGeom>
              <a:avLst/>
              <a:gdLst/>
              <a:ahLst/>
              <a:cxnLst/>
              <a:rect l="l" t="t" r="r" b="b"/>
              <a:pathLst>
                <a:path w="3227" h="2308" extrusionOk="0">
                  <a:moveTo>
                    <a:pt x="1" y="1"/>
                  </a:moveTo>
                  <a:lnTo>
                    <a:pt x="1" y="2307"/>
                  </a:lnTo>
                  <a:lnTo>
                    <a:pt x="3226" y="2307"/>
                  </a:lnTo>
                  <a:lnTo>
                    <a:pt x="3226"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6"/>
            <p:cNvSpPr/>
            <p:nvPr/>
          </p:nvSpPr>
          <p:spPr>
            <a:xfrm>
              <a:off x="3754882"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6"/>
            <p:cNvSpPr/>
            <p:nvPr/>
          </p:nvSpPr>
          <p:spPr>
            <a:xfrm>
              <a:off x="3754646"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6"/>
            <p:cNvSpPr/>
            <p:nvPr/>
          </p:nvSpPr>
          <p:spPr>
            <a:xfrm>
              <a:off x="3754882"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6"/>
            <p:cNvSpPr/>
            <p:nvPr/>
          </p:nvSpPr>
          <p:spPr>
            <a:xfrm>
              <a:off x="3754882"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6"/>
            <p:cNvSpPr/>
            <p:nvPr/>
          </p:nvSpPr>
          <p:spPr>
            <a:xfrm>
              <a:off x="3736789" y="2219457"/>
              <a:ext cx="84715" cy="96794"/>
            </a:xfrm>
            <a:custGeom>
              <a:avLst/>
              <a:gdLst/>
              <a:ahLst/>
              <a:cxnLst/>
              <a:rect l="l" t="t" r="r" b="b"/>
              <a:pathLst>
                <a:path w="3226"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6"/>
            <p:cNvSpPr/>
            <p:nvPr/>
          </p:nvSpPr>
          <p:spPr>
            <a:xfrm>
              <a:off x="3736789" y="2233296"/>
              <a:ext cx="18119" cy="82955"/>
            </a:xfrm>
            <a:custGeom>
              <a:avLst/>
              <a:gdLst/>
              <a:ahLst/>
              <a:cxnLst/>
              <a:rect l="l" t="t" r="r" b="b"/>
              <a:pathLst>
                <a:path w="690" h="3159" extrusionOk="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6"/>
            <p:cNvSpPr/>
            <p:nvPr/>
          </p:nvSpPr>
          <p:spPr>
            <a:xfrm>
              <a:off x="3803148" y="2233296"/>
              <a:ext cx="18119" cy="82955"/>
            </a:xfrm>
            <a:custGeom>
              <a:avLst/>
              <a:gdLst/>
              <a:ahLst/>
              <a:cxnLst/>
              <a:rect l="l" t="t" r="r" b="b"/>
              <a:pathLst>
                <a:path w="690" h="3159" extrusionOk="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6"/>
            <p:cNvSpPr/>
            <p:nvPr/>
          </p:nvSpPr>
          <p:spPr>
            <a:xfrm>
              <a:off x="3646061" y="2153124"/>
              <a:ext cx="48292" cy="72635"/>
            </a:xfrm>
            <a:custGeom>
              <a:avLst/>
              <a:gdLst/>
              <a:ahLst/>
              <a:cxnLst/>
              <a:rect l="l" t="t" r="r" b="b"/>
              <a:pathLst>
                <a:path w="1839" h="2766" extrusionOk="0">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6"/>
            <p:cNvSpPr/>
            <p:nvPr/>
          </p:nvSpPr>
          <p:spPr>
            <a:xfrm>
              <a:off x="3645824" y="2152862"/>
              <a:ext cx="27415" cy="72898"/>
            </a:xfrm>
            <a:custGeom>
              <a:avLst/>
              <a:gdLst/>
              <a:ahLst/>
              <a:cxnLst/>
              <a:rect l="l" t="t" r="r" b="b"/>
              <a:pathLst>
                <a:path w="1044" h="2776" extrusionOk="0">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6"/>
            <p:cNvSpPr/>
            <p:nvPr/>
          </p:nvSpPr>
          <p:spPr>
            <a:xfrm>
              <a:off x="3646061" y="2152862"/>
              <a:ext cx="48292" cy="54568"/>
            </a:xfrm>
            <a:custGeom>
              <a:avLst/>
              <a:gdLst/>
              <a:ahLst/>
              <a:cxnLst/>
              <a:rect l="l" t="t" r="r" b="b"/>
              <a:pathLst>
                <a:path w="1839" h="2078" extrusionOk="0">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6"/>
            <p:cNvSpPr/>
            <p:nvPr/>
          </p:nvSpPr>
          <p:spPr>
            <a:xfrm>
              <a:off x="3646061" y="2152862"/>
              <a:ext cx="27179" cy="54306"/>
            </a:xfrm>
            <a:custGeom>
              <a:avLst/>
              <a:gdLst/>
              <a:ahLst/>
              <a:cxnLst/>
              <a:rect l="l" t="t" r="r" b="b"/>
              <a:pathLst>
                <a:path w="1035" h="2068" extrusionOk="0">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6"/>
            <p:cNvSpPr/>
            <p:nvPr/>
          </p:nvSpPr>
          <p:spPr>
            <a:xfrm>
              <a:off x="3627968" y="2219457"/>
              <a:ext cx="84478" cy="96794"/>
            </a:xfrm>
            <a:custGeom>
              <a:avLst/>
              <a:gdLst/>
              <a:ahLst/>
              <a:cxnLst/>
              <a:rect l="l" t="t" r="r" b="b"/>
              <a:pathLst>
                <a:path w="3217" h="3686" extrusionOk="0">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6"/>
            <p:cNvSpPr/>
            <p:nvPr/>
          </p:nvSpPr>
          <p:spPr>
            <a:xfrm>
              <a:off x="3627968" y="2233296"/>
              <a:ext cx="18119" cy="82955"/>
            </a:xfrm>
            <a:custGeom>
              <a:avLst/>
              <a:gdLst/>
              <a:ahLst/>
              <a:cxnLst/>
              <a:rect l="l" t="t" r="r" b="b"/>
              <a:pathLst>
                <a:path w="690" h="3159" extrusionOk="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6"/>
            <p:cNvSpPr/>
            <p:nvPr/>
          </p:nvSpPr>
          <p:spPr>
            <a:xfrm>
              <a:off x="3694327" y="2233296"/>
              <a:ext cx="18119" cy="82955"/>
            </a:xfrm>
            <a:custGeom>
              <a:avLst/>
              <a:gdLst/>
              <a:ahLst/>
              <a:cxnLst/>
              <a:rect l="l" t="t" r="r" b="b"/>
              <a:pathLst>
                <a:path w="690" h="3159" extrusionOk="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6"/>
            <p:cNvSpPr/>
            <p:nvPr/>
          </p:nvSpPr>
          <p:spPr>
            <a:xfrm>
              <a:off x="3809162" y="2213417"/>
              <a:ext cx="48528" cy="72661"/>
            </a:xfrm>
            <a:custGeom>
              <a:avLst/>
              <a:gdLst/>
              <a:ahLst/>
              <a:cxnLst/>
              <a:rect l="l" t="t" r="r" b="b"/>
              <a:pathLst>
                <a:path w="1848" h="2767" extrusionOk="0">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6"/>
            <p:cNvSpPr/>
            <p:nvPr/>
          </p:nvSpPr>
          <p:spPr>
            <a:xfrm>
              <a:off x="3809162"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6"/>
            <p:cNvSpPr/>
            <p:nvPr/>
          </p:nvSpPr>
          <p:spPr>
            <a:xfrm>
              <a:off x="3809162"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6"/>
            <p:cNvSpPr/>
            <p:nvPr/>
          </p:nvSpPr>
          <p:spPr>
            <a:xfrm>
              <a:off x="3809162" y="2213417"/>
              <a:ext cx="27442" cy="54069"/>
            </a:xfrm>
            <a:custGeom>
              <a:avLst/>
              <a:gdLst/>
              <a:ahLst/>
              <a:cxnLst/>
              <a:rect l="l" t="t" r="r" b="b"/>
              <a:pathLst>
                <a:path w="1045" h="2059" extrusionOk="0">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6"/>
            <p:cNvSpPr/>
            <p:nvPr/>
          </p:nvSpPr>
          <p:spPr>
            <a:xfrm>
              <a:off x="3791331" y="2280039"/>
              <a:ext cx="84452" cy="60319"/>
            </a:xfrm>
            <a:custGeom>
              <a:avLst/>
              <a:gdLst/>
              <a:ahLst/>
              <a:cxnLst/>
              <a:rect l="l" t="t" r="r" b="b"/>
              <a:pathLst>
                <a:path w="3216" h="2297" extrusionOk="0">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6"/>
            <p:cNvSpPr/>
            <p:nvPr/>
          </p:nvSpPr>
          <p:spPr>
            <a:xfrm>
              <a:off x="3791068"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6"/>
            <p:cNvSpPr/>
            <p:nvPr/>
          </p:nvSpPr>
          <p:spPr>
            <a:xfrm>
              <a:off x="3857664" y="2293589"/>
              <a:ext cx="17883" cy="47032"/>
            </a:xfrm>
            <a:custGeom>
              <a:avLst/>
              <a:gdLst/>
              <a:ahLst/>
              <a:cxnLst/>
              <a:rect l="l" t="t" r="r" b="b"/>
              <a:pathLst>
                <a:path w="681" h="1791" extrusionOk="0">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6"/>
            <p:cNvSpPr/>
            <p:nvPr/>
          </p:nvSpPr>
          <p:spPr>
            <a:xfrm>
              <a:off x="3700340" y="2213417"/>
              <a:ext cx="48528" cy="72661"/>
            </a:xfrm>
            <a:custGeom>
              <a:avLst/>
              <a:gdLst/>
              <a:ahLst/>
              <a:cxnLst/>
              <a:rect l="l" t="t" r="r" b="b"/>
              <a:pathLst>
                <a:path w="1848"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6"/>
            <p:cNvSpPr/>
            <p:nvPr/>
          </p:nvSpPr>
          <p:spPr>
            <a:xfrm>
              <a:off x="3700340" y="2213417"/>
              <a:ext cx="27179" cy="72661"/>
            </a:xfrm>
            <a:custGeom>
              <a:avLst/>
              <a:gdLst/>
              <a:ahLst/>
              <a:cxnLst/>
              <a:rect l="l" t="t" r="r" b="b"/>
              <a:pathLst>
                <a:path w="1035" h="2767" extrusionOk="0">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6"/>
            <p:cNvSpPr/>
            <p:nvPr/>
          </p:nvSpPr>
          <p:spPr>
            <a:xfrm>
              <a:off x="3700340" y="2213417"/>
              <a:ext cx="48528" cy="54332"/>
            </a:xfrm>
            <a:custGeom>
              <a:avLst/>
              <a:gdLst/>
              <a:ahLst/>
              <a:cxnLst/>
              <a:rect l="l" t="t" r="r" b="b"/>
              <a:pathLst>
                <a:path w="1848" h="2069" extrusionOk="0">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6"/>
            <p:cNvSpPr/>
            <p:nvPr/>
          </p:nvSpPr>
          <p:spPr>
            <a:xfrm>
              <a:off x="3700340" y="2213417"/>
              <a:ext cx="27442" cy="54069"/>
            </a:xfrm>
            <a:custGeom>
              <a:avLst/>
              <a:gdLst/>
              <a:ahLst/>
              <a:cxnLst/>
              <a:rect l="l" t="t" r="r" b="b"/>
              <a:pathLst>
                <a:path w="1045" h="2059" extrusionOk="0">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6"/>
            <p:cNvSpPr/>
            <p:nvPr/>
          </p:nvSpPr>
          <p:spPr>
            <a:xfrm>
              <a:off x="3682247" y="2280039"/>
              <a:ext cx="84741" cy="60319"/>
            </a:xfrm>
            <a:custGeom>
              <a:avLst/>
              <a:gdLst/>
              <a:ahLst/>
              <a:cxnLst/>
              <a:rect l="l" t="t" r="r" b="b"/>
              <a:pathLst>
                <a:path w="3227" h="2297" extrusionOk="0">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6"/>
            <p:cNvSpPr/>
            <p:nvPr/>
          </p:nvSpPr>
          <p:spPr>
            <a:xfrm>
              <a:off x="3682247" y="2293353"/>
              <a:ext cx="18119" cy="47005"/>
            </a:xfrm>
            <a:custGeom>
              <a:avLst/>
              <a:gdLst/>
              <a:ahLst/>
              <a:cxnLst/>
              <a:rect l="l" t="t" r="r" b="b"/>
              <a:pathLst>
                <a:path w="690" h="1790" extrusionOk="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6"/>
            <p:cNvSpPr/>
            <p:nvPr/>
          </p:nvSpPr>
          <p:spPr>
            <a:xfrm>
              <a:off x="3748842" y="2293589"/>
              <a:ext cx="18146" cy="47032"/>
            </a:xfrm>
            <a:custGeom>
              <a:avLst/>
              <a:gdLst/>
              <a:ahLst/>
              <a:cxnLst/>
              <a:rect l="l" t="t" r="r" b="b"/>
              <a:pathLst>
                <a:path w="691" h="1791" extrusionOk="0">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6"/>
            <p:cNvSpPr/>
            <p:nvPr/>
          </p:nvSpPr>
          <p:spPr>
            <a:xfrm>
              <a:off x="3591519" y="2213417"/>
              <a:ext cx="48555" cy="72661"/>
            </a:xfrm>
            <a:custGeom>
              <a:avLst/>
              <a:gdLst/>
              <a:ahLst/>
              <a:cxnLst/>
              <a:rect l="l" t="t" r="r" b="b"/>
              <a:pathLst>
                <a:path w="1849" h="2767" extrusionOk="0">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6"/>
            <p:cNvSpPr/>
            <p:nvPr/>
          </p:nvSpPr>
          <p:spPr>
            <a:xfrm>
              <a:off x="3591519" y="2213417"/>
              <a:ext cx="27179" cy="72661"/>
            </a:xfrm>
            <a:custGeom>
              <a:avLst/>
              <a:gdLst/>
              <a:ahLst/>
              <a:cxnLst/>
              <a:rect l="l" t="t" r="r" b="b"/>
              <a:pathLst>
                <a:path w="1035" h="2767" extrusionOk="0">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6"/>
            <p:cNvSpPr/>
            <p:nvPr/>
          </p:nvSpPr>
          <p:spPr>
            <a:xfrm>
              <a:off x="3591519" y="2213417"/>
              <a:ext cx="48555" cy="54332"/>
            </a:xfrm>
            <a:custGeom>
              <a:avLst/>
              <a:gdLst/>
              <a:ahLst/>
              <a:cxnLst/>
              <a:rect l="l" t="t" r="r" b="b"/>
              <a:pathLst>
                <a:path w="1849" h="2069" extrusionOk="0">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6"/>
            <p:cNvSpPr/>
            <p:nvPr/>
          </p:nvSpPr>
          <p:spPr>
            <a:xfrm>
              <a:off x="3591519" y="2213417"/>
              <a:ext cx="27442" cy="54069"/>
            </a:xfrm>
            <a:custGeom>
              <a:avLst/>
              <a:gdLst/>
              <a:ahLst/>
              <a:cxnLst/>
              <a:rect l="l" t="t" r="r" b="b"/>
              <a:pathLst>
                <a:path w="1045" h="2059" extrusionOk="0">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6"/>
            <p:cNvSpPr/>
            <p:nvPr/>
          </p:nvSpPr>
          <p:spPr>
            <a:xfrm>
              <a:off x="3573688" y="2280039"/>
              <a:ext cx="84478" cy="60319"/>
            </a:xfrm>
            <a:custGeom>
              <a:avLst/>
              <a:gdLst/>
              <a:ahLst/>
              <a:cxnLst/>
              <a:rect l="l" t="t" r="r" b="b"/>
              <a:pathLst>
                <a:path w="3217" h="2297" extrusionOk="0">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6"/>
            <p:cNvSpPr/>
            <p:nvPr/>
          </p:nvSpPr>
          <p:spPr>
            <a:xfrm>
              <a:off x="3573426" y="2293353"/>
              <a:ext cx="18119" cy="47005"/>
            </a:xfrm>
            <a:custGeom>
              <a:avLst/>
              <a:gdLst/>
              <a:ahLst/>
              <a:cxnLst/>
              <a:rect l="l" t="t" r="r" b="b"/>
              <a:pathLst>
                <a:path w="690" h="1790" extrusionOk="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6"/>
            <p:cNvSpPr/>
            <p:nvPr/>
          </p:nvSpPr>
          <p:spPr>
            <a:xfrm>
              <a:off x="3640047" y="2293353"/>
              <a:ext cx="18119" cy="47005"/>
            </a:xfrm>
            <a:custGeom>
              <a:avLst/>
              <a:gdLst/>
              <a:ahLst/>
              <a:cxnLst/>
              <a:rect l="l" t="t" r="r" b="b"/>
              <a:pathLst>
                <a:path w="690" h="1790" extrusionOk="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6"/>
            <p:cNvSpPr/>
            <p:nvPr/>
          </p:nvSpPr>
          <p:spPr>
            <a:xfrm>
              <a:off x="3666228" y="2068409"/>
              <a:ext cx="117041" cy="24159"/>
            </a:xfrm>
            <a:custGeom>
              <a:avLst/>
              <a:gdLst/>
              <a:ahLst/>
              <a:cxnLst/>
              <a:rect l="l" t="t" r="r" b="b"/>
              <a:pathLst>
                <a:path w="4457" h="920" extrusionOk="0">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6"/>
            <p:cNvSpPr/>
            <p:nvPr/>
          </p:nvSpPr>
          <p:spPr>
            <a:xfrm>
              <a:off x="3706380" y="2110635"/>
              <a:ext cx="36475" cy="18119"/>
            </a:xfrm>
            <a:custGeom>
              <a:avLst/>
              <a:gdLst/>
              <a:ahLst/>
              <a:cxnLst/>
              <a:rect l="l" t="t" r="r" b="b"/>
              <a:pathLst>
                <a:path w="1389" h="690" extrusionOk="0">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6"/>
            <p:cNvSpPr/>
            <p:nvPr/>
          </p:nvSpPr>
          <p:spPr>
            <a:xfrm>
              <a:off x="3682247" y="2080489"/>
              <a:ext cx="84741" cy="12080"/>
            </a:xfrm>
            <a:custGeom>
              <a:avLst/>
              <a:gdLst/>
              <a:ahLst/>
              <a:cxnLst/>
              <a:rect l="l" t="t" r="r" b="b"/>
              <a:pathLst>
                <a:path w="3227" h="460" extrusionOk="0">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66"/>
          <p:cNvGrpSpPr/>
          <p:nvPr/>
        </p:nvGrpSpPr>
        <p:grpSpPr>
          <a:xfrm>
            <a:off x="3513632" y="2908572"/>
            <a:ext cx="355876" cy="331007"/>
            <a:chOff x="3513632" y="2908572"/>
            <a:chExt cx="355876" cy="331007"/>
          </a:xfrm>
        </p:grpSpPr>
        <p:sp>
          <p:nvSpPr>
            <p:cNvPr id="8280" name="Google Shape;8280;p66"/>
            <p:cNvSpPr/>
            <p:nvPr/>
          </p:nvSpPr>
          <p:spPr>
            <a:xfrm>
              <a:off x="3576944" y="2916870"/>
              <a:ext cx="187024" cy="322709"/>
            </a:xfrm>
            <a:custGeom>
              <a:avLst/>
              <a:gdLst/>
              <a:ahLst/>
              <a:cxnLst/>
              <a:rect l="l" t="t" r="r" b="b"/>
              <a:pathLst>
                <a:path w="7122" h="12289" extrusionOk="0">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6"/>
            <p:cNvSpPr/>
            <p:nvPr/>
          </p:nvSpPr>
          <p:spPr>
            <a:xfrm>
              <a:off x="3725734" y="2916870"/>
              <a:ext cx="38235" cy="322709"/>
            </a:xfrm>
            <a:custGeom>
              <a:avLst/>
              <a:gdLst/>
              <a:ahLst/>
              <a:cxnLst/>
              <a:rect l="l" t="t" r="r" b="b"/>
              <a:pathLst>
                <a:path w="1456" h="12289" extrusionOk="0">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6"/>
            <p:cNvSpPr/>
            <p:nvPr/>
          </p:nvSpPr>
          <p:spPr>
            <a:xfrm>
              <a:off x="3576944" y="2916870"/>
              <a:ext cx="187024" cy="53544"/>
            </a:xfrm>
            <a:custGeom>
              <a:avLst/>
              <a:gdLst/>
              <a:ahLst/>
              <a:cxnLst/>
              <a:rect l="l" t="t" r="r" b="b"/>
              <a:pathLst>
                <a:path w="7122" h="2039" extrusionOk="0">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6"/>
            <p:cNvSpPr/>
            <p:nvPr/>
          </p:nvSpPr>
          <p:spPr>
            <a:xfrm>
              <a:off x="3725734" y="2916870"/>
              <a:ext cx="38235" cy="53544"/>
            </a:xfrm>
            <a:custGeom>
              <a:avLst/>
              <a:gdLst/>
              <a:ahLst/>
              <a:cxnLst/>
              <a:rect l="l" t="t" r="r" b="b"/>
              <a:pathLst>
                <a:path w="1456" h="2039" extrusionOk="0">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6"/>
            <p:cNvSpPr/>
            <p:nvPr/>
          </p:nvSpPr>
          <p:spPr>
            <a:xfrm>
              <a:off x="3576944" y="3186009"/>
              <a:ext cx="187024" cy="53570"/>
            </a:xfrm>
            <a:custGeom>
              <a:avLst/>
              <a:gdLst/>
              <a:ahLst/>
              <a:cxnLst/>
              <a:rect l="l" t="t" r="r" b="b"/>
              <a:pathLst>
                <a:path w="7122" h="2040" extrusionOk="0">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6"/>
            <p:cNvSpPr/>
            <p:nvPr/>
          </p:nvSpPr>
          <p:spPr>
            <a:xfrm>
              <a:off x="3725734" y="3186009"/>
              <a:ext cx="37972" cy="53570"/>
            </a:xfrm>
            <a:custGeom>
              <a:avLst/>
              <a:gdLst/>
              <a:ahLst/>
              <a:cxnLst/>
              <a:rect l="l" t="t" r="r" b="b"/>
              <a:pathLst>
                <a:path w="1446" h="2040" extrusionOk="0">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6"/>
            <p:cNvSpPr/>
            <p:nvPr/>
          </p:nvSpPr>
          <p:spPr>
            <a:xfrm>
              <a:off x="3664653" y="3010854"/>
              <a:ext cx="204854" cy="134215"/>
            </a:xfrm>
            <a:custGeom>
              <a:avLst/>
              <a:gdLst/>
              <a:ahLst/>
              <a:cxnLst/>
              <a:rect l="l" t="t" r="r" b="b"/>
              <a:pathLst>
                <a:path w="7801" h="5111" extrusionOk="0">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6"/>
            <p:cNvSpPr/>
            <p:nvPr/>
          </p:nvSpPr>
          <p:spPr>
            <a:xfrm>
              <a:off x="3843352" y="3010854"/>
              <a:ext cx="26155" cy="134215"/>
            </a:xfrm>
            <a:custGeom>
              <a:avLst/>
              <a:gdLst/>
              <a:ahLst/>
              <a:cxnLst/>
              <a:rect l="l" t="t" r="r" b="b"/>
              <a:pathLst>
                <a:path w="996" h="5111" extrusionOk="0">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6"/>
            <p:cNvSpPr/>
            <p:nvPr/>
          </p:nvSpPr>
          <p:spPr>
            <a:xfrm>
              <a:off x="3768958" y="3033228"/>
              <a:ext cx="55067" cy="47163"/>
            </a:xfrm>
            <a:custGeom>
              <a:avLst/>
              <a:gdLst/>
              <a:ahLst/>
              <a:cxnLst/>
              <a:rect l="l" t="t" r="r" b="b"/>
              <a:pathLst>
                <a:path w="2097" h="1796" extrusionOk="0">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6"/>
            <p:cNvSpPr/>
            <p:nvPr/>
          </p:nvSpPr>
          <p:spPr>
            <a:xfrm>
              <a:off x="3793589" y="3033228"/>
              <a:ext cx="55067" cy="47163"/>
            </a:xfrm>
            <a:custGeom>
              <a:avLst/>
              <a:gdLst/>
              <a:ahLst/>
              <a:cxnLst/>
              <a:rect l="l" t="t" r="r" b="b"/>
              <a:pathLst>
                <a:path w="2097" h="1796" extrusionOk="0">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6"/>
            <p:cNvSpPr/>
            <p:nvPr/>
          </p:nvSpPr>
          <p:spPr>
            <a:xfrm>
              <a:off x="3688024" y="3034462"/>
              <a:ext cx="65624" cy="44511"/>
            </a:xfrm>
            <a:custGeom>
              <a:avLst/>
              <a:gdLst/>
              <a:ahLst/>
              <a:cxnLst/>
              <a:rect l="l" t="t" r="r" b="b"/>
              <a:pathLst>
                <a:path w="2499" h="1695" extrusionOk="0">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6"/>
            <p:cNvSpPr/>
            <p:nvPr/>
          </p:nvSpPr>
          <p:spPr>
            <a:xfrm>
              <a:off x="3684768" y="3089004"/>
              <a:ext cx="166646" cy="29437"/>
            </a:xfrm>
            <a:custGeom>
              <a:avLst/>
              <a:gdLst/>
              <a:ahLst/>
              <a:cxnLst/>
              <a:rect l="l" t="t" r="r" b="b"/>
              <a:pathLst>
                <a:path w="6346" h="1121" extrusionOk="0">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6"/>
            <p:cNvSpPr/>
            <p:nvPr/>
          </p:nvSpPr>
          <p:spPr>
            <a:xfrm>
              <a:off x="3664653" y="2993628"/>
              <a:ext cx="10084" cy="169036"/>
            </a:xfrm>
            <a:custGeom>
              <a:avLst/>
              <a:gdLst/>
              <a:ahLst/>
              <a:cxnLst/>
              <a:rect l="l" t="t" r="r" b="b"/>
              <a:pathLst>
                <a:path w="384" h="6437" extrusionOk="0">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66"/>
            <p:cNvSpPr/>
            <p:nvPr/>
          </p:nvSpPr>
          <p:spPr>
            <a:xfrm>
              <a:off x="3513632" y="2908572"/>
              <a:ext cx="114126" cy="97687"/>
            </a:xfrm>
            <a:custGeom>
              <a:avLst/>
              <a:gdLst/>
              <a:ahLst/>
              <a:cxnLst/>
              <a:rect l="l" t="t" r="r" b="b"/>
              <a:pathLst>
                <a:path w="4346" h="3720" extrusionOk="0">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66"/>
            <p:cNvSpPr/>
            <p:nvPr/>
          </p:nvSpPr>
          <p:spPr>
            <a:xfrm>
              <a:off x="3571167" y="2908572"/>
              <a:ext cx="58586" cy="97661"/>
            </a:xfrm>
            <a:custGeom>
              <a:avLst/>
              <a:gdLst/>
              <a:ahLst/>
              <a:cxnLst/>
              <a:rect l="l" t="t" r="r" b="b"/>
              <a:pathLst>
                <a:path w="2231" h="3719" extrusionOk="0">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6"/>
            <p:cNvSpPr/>
            <p:nvPr/>
          </p:nvSpPr>
          <p:spPr>
            <a:xfrm>
              <a:off x="3557486" y="2942237"/>
              <a:ext cx="42672" cy="30199"/>
            </a:xfrm>
            <a:custGeom>
              <a:avLst/>
              <a:gdLst/>
              <a:ahLst/>
              <a:cxnLst/>
              <a:rect l="l" t="t" r="r" b="b"/>
              <a:pathLst>
                <a:path w="1625" h="1150" extrusionOk="0">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6" name="Google Shape;8296;p66"/>
          <p:cNvGrpSpPr/>
          <p:nvPr/>
        </p:nvGrpSpPr>
        <p:grpSpPr>
          <a:xfrm>
            <a:off x="2694083" y="2888430"/>
            <a:ext cx="235762" cy="374756"/>
            <a:chOff x="2694083" y="2888430"/>
            <a:chExt cx="235762" cy="374756"/>
          </a:xfrm>
        </p:grpSpPr>
        <p:sp>
          <p:nvSpPr>
            <p:cNvPr id="8297" name="Google Shape;8297;p66"/>
            <p:cNvSpPr/>
            <p:nvPr/>
          </p:nvSpPr>
          <p:spPr>
            <a:xfrm>
              <a:off x="2808682" y="2888430"/>
              <a:ext cx="30173" cy="36002"/>
            </a:xfrm>
            <a:custGeom>
              <a:avLst/>
              <a:gdLst/>
              <a:ahLst/>
              <a:cxnLst/>
              <a:rect l="l" t="t" r="r" b="b"/>
              <a:pathLst>
                <a:path w="1149" h="1371" extrusionOk="0">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6"/>
            <p:cNvSpPr/>
            <p:nvPr/>
          </p:nvSpPr>
          <p:spPr>
            <a:xfrm>
              <a:off x="2784549" y="2912091"/>
              <a:ext cx="139257" cy="266408"/>
            </a:xfrm>
            <a:custGeom>
              <a:avLst/>
              <a:gdLst/>
              <a:ahLst/>
              <a:cxnLst/>
              <a:rect l="l" t="t" r="r" b="b"/>
              <a:pathLst>
                <a:path w="5303" h="10145" extrusionOk="0">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6"/>
            <p:cNvSpPr/>
            <p:nvPr/>
          </p:nvSpPr>
          <p:spPr>
            <a:xfrm>
              <a:off x="2694083" y="2934202"/>
              <a:ext cx="223945" cy="256376"/>
            </a:xfrm>
            <a:custGeom>
              <a:avLst/>
              <a:gdLst/>
              <a:ahLst/>
              <a:cxnLst/>
              <a:rect l="l" t="t" r="r" b="b"/>
              <a:pathLst>
                <a:path w="8528" h="9763" extrusionOk="0">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6"/>
            <p:cNvSpPr/>
            <p:nvPr/>
          </p:nvSpPr>
          <p:spPr>
            <a:xfrm>
              <a:off x="2771997" y="2954238"/>
              <a:ext cx="12710" cy="18461"/>
            </a:xfrm>
            <a:custGeom>
              <a:avLst/>
              <a:gdLst/>
              <a:ahLst/>
              <a:cxnLst/>
              <a:rect l="l" t="t" r="r" b="b"/>
              <a:pathLst>
                <a:path w="484" h="703" extrusionOk="0">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6"/>
            <p:cNvSpPr/>
            <p:nvPr/>
          </p:nvSpPr>
          <p:spPr>
            <a:xfrm>
              <a:off x="2695843" y="2997830"/>
              <a:ext cx="155853" cy="186709"/>
            </a:xfrm>
            <a:custGeom>
              <a:avLst/>
              <a:gdLst/>
              <a:ahLst/>
              <a:cxnLst/>
              <a:rect l="l" t="t" r="r" b="b"/>
              <a:pathLst>
                <a:path w="5935" h="7110" extrusionOk="0">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6"/>
            <p:cNvSpPr/>
            <p:nvPr/>
          </p:nvSpPr>
          <p:spPr>
            <a:xfrm>
              <a:off x="2736047" y="3178735"/>
              <a:ext cx="181719" cy="30173"/>
            </a:xfrm>
            <a:custGeom>
              <a:avLst/>
              <a:gdLst/>
              <a:ahLst/>
              <a:cxnLst/>
              <a:rect l="l" t="t" r="r" b="b"/>
              <a:pathLst>
                <a:path w="6920" h="1149" extrusionOk="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6"/>
            <p:cNvSpPr/>
            <p:nvPr/>
          </p:nvSpPr>
          <p:spPr>
            <a:xfrm>
              <a:off x="2736047" y="3178735"/>
              <a:ext cx="60608" cy="30173"/>
            </a:xfrm>
            <a:custGeom>
              <a:avLst/>
              <a:gdLst/>
              <a:ahLst/>
              <a:cxnLst/>
              <a:rect l="l" t="t" r="r" b="b"/>
              <a:pathLst>
                <a:path w="2308" h="1149" extrusionOk="0">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6"/>
            <p:cNvSpPr/>
            <p:nvPr/>
          </p:nvSpPr>
          <p:spPr>
            <a:xfrm>
              <a:off x="2723993" y="3202605"/>
              <a:ext cx="205852" cy="60582"/>
            </a:xfrm>
            <a:custGeom>
              <a:avLst/>
              <a:gdLst/>
              <a:ahLst/>
              <a:cxnLst/>
              <a:rect l="l" t="t" r="r" b="b"/>
              <a:pathLst>
                <a:path w="7839" h="2307" extrusionOk="0">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6"/>
            <p:cNvSpPr/>
            <p:nvPr/>
          </p:nvSpPr>
          <p:spPr>
            <a:xfrm>
              <a:off x="2723993" y="3202605"/>
              <a:ext cx="78675" cy="60582"/>
            </a:xfrm>
            <a:custGeom>
              <a:avLst/>
              <a:gdLst/>
              <a:ahLst/>
              <a:cxnLst/>
              <a:rect l="l" t="t" r="r" b="b"/>
              <a:pathLst>
                <a:path w="2996" h="2307" extrusionOk="0">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6" name="Google Shape;8306;p66"/>
          <p:cNvGrpSpPr/>
          <p:nvPr/>
        </p:nvGrpSpPr>
        <p:grpSpPr>
          <a:xfrm>
            <a:off x="871534" y="4300588"/>
            <a:ext cx="357661" cy="311155"/>
            <a:chOff x="871534" y="4300588"/>
            <a:chExt cx="357661" cy="311155"/>
          </a:xfrm>
        </p:grpSpPr>
        <p:sp>
          <p:nvSpPr>
            <p:cNvPr id="8307" name="Google Shape;8307;p66"/>
            <p:cNvSpPr/>
            <p:nvPr/>
          </p:nvSpPr>
          <p:spPr>
            <a:xfrm>
              <a:off x="992672" y="4300588"/>
              <a:ext cx="115386" cy="62368"/>
            </a:xfrm>
            <a:custGeom>
              <a:avLst/>
              <a:gdLst/>
              <a:ahLst/>
              <a:cxnLst/>
              <a:rect l="l" t="t" r="r" b="b"/>
              <a:pathLst>
                <a:path w="4394" h="2375" extrusionOk="0">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66"/>
            <p:cNvSpPr/>
            <p:nvPr/>
          </p:nvSpPr>
          <p:spPr>
            <a:xfrm>
              <a:off x="883089" y="4473510"/>
              <a:ext cx="334526" cy="138233"/>
            </a:xfrm>
            <a:custGeom>
              <a:avLst/>
              <a:gdLst/>
              <a:ahLst/>
              <a:cxnLst/>
              <a:rect l="l" t="t" r="r" b="b"/>
              <a:pathLst>
                <a:path w="12739" h="5264" extrusionOk="0">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6"/>
            <p:cNvSpPr/>
            <p:nvPr/>
          </p:nvSpPr>
          <p:spPr>
            <a:xfrm>
              <a:off x="883089" y="4473248"/>
              <a:ext cx="334526" cy="138495"/>
            </a:xfrm>
            <a:custGeom>
              <a:avLst/>
              <a:gdLst/>
              <a:ahLst/>
              <a:cxnLst/>
              <a:rect l="l" t="t" r="r" b="b"/>
              <a:pathLst>
                <a:path w="12739" h="5274" extrusionOk="0">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6"/>
            <p:cNvSpPr/>
            <p:nvPr/>
          </p:nvSpPr>
          <p:spPr>
            <a:xfrm>
              <a:off x="871534" y="4358150"/>
              <a:ext cx="357661" cy="149813"/>
            </a:xfrm>
            <a:custGeom>
              <a:avLst/>
              <a:gdLst/>
              <a:ahLst/>
              <a:cxnLst/>
              <a:rect l="l" t="t" r="r" b="b"/>
              <a:pathLst>
                <a:path w="13620" h="5705" extrusionOk="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6"/>
            <p:cNvSpPr/>
            <p:nvPr/>
          </p:nvSpPr>
          <p:spPr>
            <a:xfrm>
              <a:off x="900446" y="4358150"/>
              <a:ext cx="299837" cy="17358"/>
            </a:xfrm>
            <a:custGeom>
              <a:avLst/>
              <a:gdLst/>
              <a:ahLst/>
              <a:cxnLst/>
              <a:rect l="l" t="t" r="r" b="b"/>
              <a:pathLst>
                <a:path w="11418" h="661" extrusionOk="0">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66"/>
            <p:cNvSpPr/>
            <p:nvPr/>
          </p:nvSpPr>
          <p:spPr>
            <a:xfrm>
              <a:off x="929332" y="4358150"/>
              <a:ext cx="34453" cy="253593"/>
            </a:xfrm>
            <a:custGeom>
              <a:avLst/>
              <a:gdLst/>
              <a:ahLst/>
              <a:cxnLst/>
              <a:rect l="l" t="t" r="r" b="b"/>
              <a:pathLst>
                <a:path w="1312" h="9657" extrusionOk="0">
                  <a:moveTo>
                    <a:pt x="1" y="0"/>
                  </a:moveTo>
                  <a:lnTo>
                    <a:pt x="1" y="9657"/>
                  </a:lnTo>
                  <a:lnTo>
                    <a:pt x="1312" y="9657"/>
                  </a:lnTo>
                  <a:lnTo>
                    <a:pt x="131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6"/>
            <p:cNvSpPr/>
            <p:nvPr/>
          </p:nvSpPr>
          <p:spPr>
            <a:xfrm>
              <a:off x="929332" y="4358150"/>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6"/>
            <p:cNvSpPr/>
            <p:nvPr/>
          </p:nvSpPr>
          <p:spPr>
            <a:xfrm>
              <a:off x="929332" y="4525269"/>
              <a:ext cx="34453" cy="17384"/>
            </a:xfrm>
            <a:custGeom>
              <a:avLst/>
              <a:gdLst/>
              <a:ahLst/>
              <a:cxnLst/>
              <a:rect l="l" t="t" r="r" b="b"/>
              <a:pathLst>
                <a:path w="1312" h="662" extrusionOk="0">
                  <a:moveTo>
                    <a:pt x="1" y="1"/>
                  </a:moveTo>
                  <a:lnTo>
                    <a:pt x="1" y="661"/>
                  </a:lnTo>
                  <a:lnTo>
                    <a:pt x="1312" y="661"/>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6"/>
            <p:cNvSpPr/>
            <p:nvPr/>
          </p:nvSpPr>
          <p:spPr>
            <a:xfrm>
              <a:off x="929332" y="4485065"/>
              <a:ext cx="34453" cy="17122"/>
            </a:xfrm>
            <a:custGeom>
              <a:avLst/>
              <a:gdLst/>
              <a:ahLst/>
              <a:cxnLst/>
              <a:rect l="l" t="t" r="r" b="b"/>
              <a:pathLst>
                <a:path w="1312" h="652" extrusionOk="0">
                  <a:moveTo>
                    <a:pt x="1" y="0"/>
                  </a:moveTo>
                  <a:lnTo>
                    <a:pt x="1" y="651"/>
                  </a:lnTo>
                  <a:lnTo>
                    <a:pt x="1312" y="651"/>
                  </a:lnTo>
                  <a:lnTo>
                    <a:pt x="131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6"/>
            <p:cNvSpPr/>
            <p:nvPr/>
          </p:nvSpPr>
          <p:spPr>
            <a:xfrm>
              <a:off x="917778" y="4479025"/>
              <a:ext cx="57588" cy="52047"/>
            </a:xfrm>
            <a:custGeom>
              <a:avLst/>
              <a:gdLst/>
              <a:ahLst/>
              <a:cxnLst/>
              <a:rect l="l" t="t" r="r" b="b"/>
              <a:pathLst>
                <a:path w="2193"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6"/>
            <p:cNvSpPr/>
            <p:nvPr/>
          </p:nvSpPr>
          <p:spPr>
            <a:xfrm>
              <a:off x="940651" y="4479603"/>
              <a:ext cx="11581" cy="28361"/>
            </a:xfrm>
            <a:custGeom>
              <a:avLst/>
              <a:gdLst/>
              <a:ahLst/>
              <a:cxnLst/>
              <a:rect l="l" t="t" r="r" b="b"/>
              <a:pathLst>
                <a:path w="441" h="1080" extrusionOk="0">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6"/>
            <p:cNvSpPr/>
            <p:nvPr/>
          </p:nvSpPr>
          <p:spPr>
            <a:xfrm>
              <a:off x="929332" y="4588844"/>
              <a:ext cx="34453" cy="22899"/>
            </a:xfrm>
            <a:custGeom>
              <a:avLst/>
              <a:gdLst/>
              <a:ahLst/>
              <a:cxnLst/>
              <a:rect l="l" t="t" r="r" b="b"/>
              <a:pathLst>
                <a:path w="1312" h="872" extrusionOk="0">
                  <a:moveTo>
                    <a:pt x="1" y="1"/>
                  </a:moveTo>
                  <a:lnTo>
                    <a:pt x="1" y="872"/>
                  </a:lnTo>
                  <a:lnTo>
                    <a:pt x="1312" y="872"/>
                  </a:lnTo>
                  <a:lnTo>
                    <a:pt x="131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6"/>
            <p:cNvSpPr/>
            <p:nvPr/>
          </p:nvSpPr>
          <p:spPr>
            <a:xfrm>
              <a:off x="1136918" y="4358150"/>
              <a:ext cx="34716" cy="253593"/>
            </a:xfrm>
            <a:custGeom>
              <a:avLst/>
              <a:gdLst/>
              <a:ahLst/>
              <a:cxnLst/>
              <a:rect l="l" t="t" r="r" b="b"/>
              <a:pathLst>
                <a:path w="1322" h="9657" extrusionOk="0">
                  <a:moveTo>
                    <a:pt x="1" y="0"/>
                  </a:moveTo>
                  <a:lnTo>
                    <a:pt x="1" y="9657"/>
                  </a:lnTo>
                  <a:lnTo>
                    <a:pt x="1322" y="9657"/>
                  </a:lnTo>
                  <a:lnTo>
                    <a:pt x="1322" y="0"/>
                  </a:ln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6"/>
            <p:cNvSpPr/>
            <p:nvPr/>
          </p:nvSpPr>
          <p:spPr>
            <a:xfrm>
              <a:off x="1136918" y="4358150"/>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66"/>
            <p:cNvSpPr/>
            <p:nvPr/>
          </p:nvSpPr>
          <p:spPr>
            <a:xfrm>
              <a:off x="1136918" y="4525269"/>
              <a:ext cx="34716" cy="17384"/>
            </a:xfrm>
            <a:custGeom>
              <a:avLst/>
              <a:gdLst/>
              <a:ahLst/>
              <a:cxnLst/>
              <a:rect l="l" t="t" r="r" b="b"/>
              <a:pathLst>
                <a:path w="1322" h="662" extrusionOk="0">
                  <a:moveTo>
                    <a:pt x="1" y="1"/>
                  </a:moveTo>
                  <a:lnTo>
                    <a:pt x="1" y="661"/>
                  </a:lnTo>
                  <a:lnTo>
                    <a:pt x="1322" y="661"/>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66"/>
            <p:cNvSpPr/>
            <p:nvPr/>
          </p:nvSpPr>
          <p:spPr>
            <a:xfrm>
              <a:off x="1136918" y="4485065"/>
              <a:ext cx="34716" cy="17122"/>
            </a:xfrm>
            <a:custGeom>
              <a:avLst/>
              <a:gdLst/>
              <a:ahLst/>
              <a:cxnLst/>
              <a:rect l="l" t="t" r="r" b="b"/>
              <a:pathLst>
                <a:path w="1322" h="652" extrusionOk="0">
                  <a:moveTo>
                    <a:pt x="1" y="0"/>
                  </a:moveTo>
                  <a:lnTo>
                    <a:pt x="1" y="651"/>
                  </a:lnTo>
                  <a:lnTo>
                    <a:pt x="1322" y="651"/>
                  </a:lnTo>
                  <a:lnTo>
                    <a:pt x="1322"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6"/>
            <p:cNvSpPr/>
            <p:nvPr/>
          </p:nvSpPr>
          <p:spPr>
            <a:xfrm>
              <a:off x="1125363" y="4479025"/>
              <a:ext cx="57825" cy="52047"/>
            </a:xfrm>
            <a:custGeom>
              <a:avLst/>
              <a:gdLst/>
              <a:ahLst/>
              <a:cxnLst/>
              <a:rect l="l" t="t" r="r" b="b"/>
              <a:pathLst>
                <a:path w="2202" h="1982" extrusionOk="0">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6"/>
            <p:cNvSpPr/>
            <p:nvPr/>
          </p:nvSpPr>
          <p:spPr>
            <a:xfrm>
              <a:off x="1148105" y="4478841"/>
              <a:ext cx="12211" cy="29122"/>
            </a:xfrm>
            <a:custGeom>
              <a:avLst/>
              <a:gdLst/>
              <a:ahLst/>
              <a:cxnLst/>
              <a:rect l="l" t="t" r="r" b="b"/>
              <a:pathLst>
                <a:path w="465" h="1109" extrusionOk="0">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66"/>
            <p:cNvSpPr/>
            <p:nvPr/>
          </p:nvSpPr>
          <p:spPr>
            <a:xfrm>
              <a:off x="1136918" y="4588844"/>
              <a:ext cx="34716" cy="22899"/>
            </a:xfrm>
            <a:custGeom>
              <a:avLst/>
              <a:gdLst/>
              <a:ahLst/>
              <a:cxnLst/>
              <a:rect l="l" t="t" r="r" b="b"/>
              <a:pathLst>
                <a:path w="1322" h="872" extrusionOk="0">
                  <a:moveTo>
                    <a:pt x="1" y="1"/>
                  </a:moveTo>
                  <a:lnTo>
                    <a:pt x="1" y="872"/>
                  </a:lnTo>
                  <a:lnTo>
                    <a:pt x="1322" y="872"/>
                  </a:lnTo>
                  <a:lnTo>
                    <a:pt x="1322"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66"/>
            <p:cNvSpPr/>
            <p:nvPr/>
          </p:nvSpPr>
          <p:spPr>
            <a:xfrm>
              <a:off x="1021584" y="4461956"/>
              <a:ext cx="57562" cy="23135"/>
            </a:xfrm>
            <a:custGeom>
              <a:avLst/>
              <a:gdLst/>
              <a:ahLst/>
              <a:cxnLst/>
              <a:rect l="l" t="t" r="r" b="b"/>
              <a:pathLst>
                <a:path w="2192" h="881" extrusionOk="0">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6"/>
            <p:cNvSpPr/>
            <p:nvPr/>
          </p:nvSpPr>
          <p:spPr>
            <a:xfrm>
              <a:off x="1021584" y="4473510"/>
              <a:ext cx="57562" cy="11581"/>
            </a:xfrm>
            <a:custGeom>
              <a:avLst/>
              <a:gdLst/>
              <a:ahLst/>
              <a:cxnLst/>
              <a:rect l="l" t="t" r="r" b="b"/>
              <a:pathLst>
                <a:path w="2192" h="441" extrusionOk="0">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66"/>
          <p:cNvGrpSpPr/>
          <p:nvPr/>
        </p:nvGrpSpPr>
        <p:grpSpPr>
          <a:xfrm>
            <a:off x="916019" y="3821606"/>
            <a:ext cx="250100" cy="336785"/>
            <a:chOff x="916019" y="3821606"/>
            <a:chExt cx="250100" cy="336785"/>
          </a:xfrm>
        </p:grpSpPr>
        <p:sp>
          <p:nvSpPr>
            <p:cNvPr id="8329" name="Google Shape;8329;p66"/>
            <p:cNvSpPr/>
            <p:nvPr/>
          </p:nvSpPr>
          <p:spPr>
            <a:xfrm>
              <a:off x="995429" y="3887676"/>
              <a:ext cx="32694" cy="71926"/>
            </a:xfrm>
            <a:custGeom>
              <a:avLst/>
              <a:gdLst/>
              <a:ahLst/>
              <a:cxnLst/>
              <a:rect l="l" t="t" r="r" b="b"/>
              <a:pathLst>
                <a:path w="1245" h="2739" extrusionOk="0">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66"/>
            <p:cNvSpPr/>
            <p:nvPr/>
          </p:nvSpPr>
          <p:spPr>
            <a:xfrm>
              <a:off x="1008506" y="3881163"/>
              <a:ext cx="78176" cy="78439"/>
            </a:xfrm>
            <a:custGeom>
              <a:avLst/>
              <a:gdLst/>
              <a:ahLst/>
              <a:cxnLst/>
              <a:rect l="l" t="t" r="r" b="b"/>
              <a:pathLst>
                <a:path w="2977" h="2987" extrusionOk="0">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66"/>
            <p:cNvSpPr/>
            <p:nvPr/>
          </p:nvSpPr>
          <p:spPr>
            <a:xfrm>
              <a:off x="1021584" y="3978903"/>
              <a:ext cx="38970" cy="28939"/>
            </a:xfrm>
            <a:custGeom>
              <a:avLst/>
              <a:gdLst/>
              <a:ahLst/>
              <a:cxnLst/>
              <a:rect l="l" t="t" r="r" b="b"/>
              <a:pathLst>
                <a:path w="1484" h="1102" extrusionOk="0">
                  <a:moveTo>
                    <a:pt x="0" y="1"/>
                  </a:moveTo>
                  <a:lnTo>
                    <a:pt x="0" y="1102"/>
                  </a:lnTo>
                  <a:lnTo>
                    <a:pt x="1483" y="1102"/>
                  </a:lnTo>
                  <a:lnTo>
                    <a:pt x="1483"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6"/>
            <p:cNvSpPr/>
            <p:nvPr/>
          </p:nvSpPr>
          <p:spPr>
            <a:xfrm>
              <a:off x="1021584" y="3979166"/>
              <a:ext cx="39232" cy="15861"/>
            </a:xfrm>
            <a:custGeom>
              <a:avLst/>
              <a:gdLst/>
              <a:ahLst/>
              <a:cxnLst/>
              <a:rect l="l" t="t" r="r" b="b"/>
              <a:pathLst>
                <a:path w="1494" h="604" extrusionOk="0">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6"/>
            <p:cNvSpPr/>
            <p:nvPr/>
          </p:nvSpPr>
          <p:spPr>
            <a:xfrm>
              <a:off x="975839" y="3994738"/>
              <a:ext cx="130460" cy="55067"/>
            </a:xfrm>
            <a:custGeom>
              <a:avLst/>
              <a:gdLst/>
              <a:ahLst/>
              <a:cxnLst/>
              <a:rect l="l" t="t" r="r" b="b"/>
              <a:pathLst>
                <a:path w="4968" h="2097" extrusionOk="0">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6"/>
            <p:cNvSpPr/>
            <p:nvPr/>
          </p:nvSpPr>
          <p:spPr>
            <a:xfrm>
              <a:off x="1034635" y="4007815"/>
              <a:ext cx="13104" cy="52809"/>
            </a:xfrm>
            <a:custGeom>
              <a:avLst/>
              <a:gdLst/>
              <a:ahLst/>
              <a:cxnLst/>
              <a:rect l="l" t="t" r="r" b="b"/>
              <a:pathLst>
                <a:path w="499" h="2011" extrusionOk="0">
                  <a:moveTo>
                    <a:pt x="125" y="1"/>
                  </a:moveTo>
                  <a:lnTo>
                    <a:pt x="1" y="2010"/>
                  </a:lnTo>
                  <a:lnTo>
                    <a:pt x="498" y="2010"/>
                  </a:lnTo>
                  <a:lnTo>
                    <a:pt x="374"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6"/>
            <p:cNvSpPr/>
            <p:nvPr/>
          </p:nvSpPr>
          <p:spPr>
            <a:xfrm>
              <a:off x="1001968" y="3914041"/>
              <a:ext cx="78176" cy="71427"/>
            </a:xfrm>
            <a:custGeom>
              <a:avLst/>
              <a:gdLst/>
              <a:ahLst/>
              <a:cxnLst/>
              <a:rect l="l" t="t" r="r" b="b"/>
              <a:pathLst>
                <a:path w="2977" h="2720" extrusionOk="0">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66"/>
            <p:cNvSpPr/>
            <p:nvPr/>
          </p:nvSpPr>
          <p:spPr>
            <a:xfrm>
              <a:off x="1001968" y="3914041"/>
              <a:ext cx="78176" cy="70167"/>
            </a:xfrm>
            <a:custGeom>
              <a:avLst/>
              <a:gdLst/>
              <a:ahLst/>
              <a:cxnLst/>
              <a:rect l="l" t="t" r="r" b="b"/>
              <a:pathLst>
                <a:path w="2977" h="2672" extrusionOk="0">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66"/>
            <p:cNvSpPr/>
            <p:nvPr/>
          </p:nvSpPr>
          <p:spPr>
            <a:xfrm>
              <a:off x="1034635" y="4007815"/>
              <a:ext cx="13104" cy="13104"/>
            </a:xfrm>
            <a:custGeom>
              <a:avLst/>
              <a:gdLst/>
              <a:ahLst/>
              <a:cxnLst/>
              <a:rect l="l" t="t" r="r" b="b"/>
              <a:pathLst>
                <a:path w="499" h="499" extrusionOk="0">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6"/>
            <p:cNvSpPr/>
            <p:nvPr/>
          </p:nvSpPr>
          <p:spPr>
            <a:xfrm>
              <a:off x="1014284" y="3989643"/>
              <a:ext cx="26917" cy="27442"/>
            </a:xfrm>
            <a:custGeom>
              <a:avLst/>
              <a:gdLst/>
              <a:ahLst/>
              <a:cxnLst/>
              <a:rect l="l" t="t" r="r" b="b"/>
              <a:pathLst>
                <a:path w="1025" h="1045" extrusionOk="0">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6"/>
            <p:cNvSpPr/>
            <p:nvPr/>
          </p:nvSpPr>
          <p:spPr>
            <a:xfrm>
              <a:off x="1041174" y="3989643"/>
              <a:ext cx="26680" cy="27442"/>
            </a:xfrm>
            <a:custGeom>
              <a:avLst/>
              <a:gdLst/>
              <a:ahLst/>
              <a:cxnLst/>
              <a:rect l="l" t="t" r="r" b="b"/>
              <a:pathLst>
                <a:path w="1016" h="1045" extrusionOk="0">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6"/>
            <p:cNvSpPr/>
            <p:nvPr/>
          </p:nvSpPr>
          <p:spPr>
            <a:xfrm>
              <a:off x="916019" y="3821606"/>
              <a:ext cx="250100" cy="336785"/>
            </a:xfrm>
            <a:custGeom>
              <a:avLst/>
              <a:gdLst/>
              <a:ahLst/>
              <a:cxnLst/>
              <a:rect l="l" t="t" r="r" b="b"/>
              <a:pathLst>
                <a:path w="9524" h="12825" extrusionOk="0">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6"/>
            <p:cNvSpPr/>
            <p:nvPr/>
          </p:nvSpPr>
          <p:spPr>
            <a:xfrm>
              <a:off x="916019" y="3821606"/>
              <a:ext cx="241539" cy="336785"/>
            </a:xfrm>
            <a:custGeom>
              <a:avLst/>
              <a:gdLst/>
              <a:ahLst/>
              <a:cxnLst/>
              <a:rect l="l" t="t" r="r" b="b"/>
              <a:pathLst>
                <a:path w="9198" h="12825" extrusionOk="0">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66"/>
          <p:cNvGrpSpPr/>
          <p:nvPr/>
        </p:nvGrpSpPr>
        <p:grpSpPr>
          <a:xfrm>
            <a:off x="849686" y="2909570"/>
            <a:ext cx="374730" cy="332504"/>
            <a:chOff x="849686" y="2909570"/>
            <a:chExt cx="374730" cy="332504"/>
          </a:xfrm>
        </p:grpSpPr>
        <p:sp>
          <p:nvSpPr>
            <p:cNvPr id="8343" name="Google Shape;8343;p66"/>
            <p:cNvSpPr/>
            <p:nvPr/>
          </p:nvSpPr>
          <p:spPr>
            <a:xfrm>
              <a:off x="1006747" y="2909570"/>
              <a:ext cx="217669" cy="181483"/>
            </a:xfrm>
            <a:custGeom>
              <a:avLst/>
              <a:gdLst/>
              <a:ahLst/>
              <a:cxnLst/>
              <a:rect l="l" t="t" r="r" b="b"/>
              <a:pathLst>
                <a:path w="8289" h="6911" extrusionOk="0">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6"/>
            <p:cNvSpPr/>
            <p:nvPr/>
          </p:nvSpPr>
          <p:spPr>
            <a:xfrm>
              <a:off x="849686" y="3053580"/>
              <a:ext cx="217905" cy="188494"/>
            </a:xfrm>
            <a:custGeom>
              <a:avLst/>
              <a:gdLst/>
              <a:ahLst/>
              <a:cxnLst/>
              <a:rect l="l" t="t" r="r" b="b"/>
              <a:pathLst>
                <a:path w="8298" h="7178" extrusionOk="0">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66"/>
            <p:cNvSpPr/>
            <p:nvPr/>
          </p:nvSpPr>
          <p:spPr>
            <a:xfrm>
              <a:off x="889391" y="3145306"/>
              <a:ext cx="41491" cy="18119"/>
            </a:xfrm>
            <a:custGeom>
              <a:avLst/>
              <a:gdLst/>
              <a:ahLst/>
              <a:cxnLst/>
              <a:rect l="l" t="t" r="r" b="b"/>
              <a:pathLst>
                <a:path w="1580" h="690" extrusionOk="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66"/>
            <p:cNvSpPr/>
            <p:nvPr/>
          </p:nvSpPr>
          <p:spPr>
            <a:xfrm>
              <a:off x="867779" y="3060617"/>
              <a:ext cx="30435" cy="66622"/>
            </a:xfrm>
            <a:custGeom>
              <a:avLst/>
              <a:gdLst/>
              <a:ahLst/>
              <a:cxnLst/>
              <a:rect l="l" t="t" r="r" b="b"/>
              <a:pathLst>
                <a:path w="1159" h="2537" extrusionOk="0">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6"/>
            <p:cNvSpPr/>
            <p:nvPr/>
          </p:nvSpPr>
          <p:spPr>
            <a:xfrm>
              <a:off x="879832" y="3054577"/>
              <a:ext cx="72661" cy="72661"/>
            </a:xfrm>
            <a:custGeom>
              <a:avLst/>
              <a:gdLst/>
              <a:ahLst/>
              <a:cxnLst/>
              <a:rect l="l" t="t" r="r" b="b"/>
              <a:pathLst>
                <a:path w="2767" h="2767" extrusionOk="0">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6"/>
            <p:cNvSpPr/>
            <p:nvPr/>
          </p:nvSpPr>
          <p:spPr>
            <a:xfrm>
              <a:off x="873793" y="3084986"/>
              <a:ext cx="72661" cy="66385"/>
            </a:xfrm>
            <a:custGeom>
              <a:avLst/>
              <a:gdLst/>
              <a:ahLst/>
              <a:cxnLst/>
              <a:rect l="l" t="t" r="r" b="b"/>
              <a:pathLst>
                <a:path w="2767" h="2528" extrusionOk="0">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6"/>
            <p:cNvSpPr/>
            <p:nvPr/>
          </p:nvSpPr>
          <p:spPr>
            <a:xfrm>
              <a:off x="873793" y="3084986"/>
              <a:ext cx="72399" cy="65125"/>
            </a:xfrm>
            <a:custGeom>
              <a:avLst/>
              <a:gdLst/>
              <a:ahLst/>
              <a:cxnLst/>
              <a:rect l="l" t="t" r="r" b="b"/>
              <a:pathLst>
                <a:path w="2757" h="2480" extrusionOk="0">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6"/>
            <p:cNvSpPr/>
            <p:nvPr/>
          </p:nvSpPr>
          <p:spPr>
            <a:xfrm>
              <a:off x="849686" y="3080706"/>
              <a:ext cx="199313" cy="161368"/>
            </a:xfrm>
            <a:custGeom>
              <a:avLst/>
              <a:gdLst/>
              <a:ahLst/>
              <a:cxnLst/>
              <a:rect l="l" t="t" r="r" b="b"/>
              <a:pathLst>
                <a:path w="7590" h="6145" extrusionOk="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66"/>
            <p:cNvSpPr/>
            <p:nvPr/>
          </p:nvSpPr>
          <p:spPr>
            <a:xfrm>
              <a:off x="849686" y="3175715"/>
              <a:ext cx="24133" cy="66359"/>
            </a:xfrm>
            <a:custGeom>
              <a:avLst/>
              <a:gdLst/>
              <a:ahLst/>
              <a:cxnLst/>
              <a:rect l="l" t="t" r="r" b="b"/>
              <a:pathLst>
                <a:path w="919" h="2527" extrusionOk="0">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66"/>
            <p:cNvSpPr/>
            <p:nvPr/>
          </p:nvSpPr>
          <p:spPr>
            <a:xfrm>
              <a:off x="946428" y="3080706"/>
              <a:ext cx="102572" cy="129199"/>
            </a:xfrm>
            <a:custGeom>
              <a:avLst/>
              <a:gdLst/>
              <a:ahLst/>
              <a:cxnLst/>
              <a:rect l="l" t="t" r="r" b="b"/>
              <a:pathLst>
                <a:path w="3906" h="4920" extrusionOk="0">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6"/>
            <p:cNvSpPr/>
            <p:nvPr/>
          </p:nvSpPr>
          <p:spPr>
            <a:xfrm>
              <a:off x="1023343" y="2936723"/>
              <a:ext cx="180327" cy="115544"/>
            </a:xfrm>
            <a:custGeom>
              <a:avLst/>
              <a:gdLst/>
              <a:ahLst/>
              <a:cxnLst/>
              <a:rect l="l" t="t" r="r" b="b"/>
              <a:pathLst>
                <a:path w="6867" h="4400" extrusionOk="0">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4" name="Google Shape;8354;p66"/>
          <p:cNvGrpSpPr/>
          <p:nvPr/>
        </p:nvGrpSpPr>
        <p:grpSpPr>
          <a:xfrm>
            <a:off x="1735567" y="2420241"/>
            <a:ext cx="417718" cy="372866"/>
            <a:chOff x="1735567" y="2420241"/>
            <a:chExt cx="417718" cy="372866"/>
          </a:xfrm>
        </p:grpSpPr>
        <p:sp>
          <p:nvSpPr>
            <p:cNvPr id="8355" name="Google Shape;8355;p66"/>
            <p:cNvSpPr/>
            <p:nvPr/>
          </p:nvSpPr>
          <p:spPr>
            <a:xfrm>
              <a:off x="1833569" y="2468822"/>
              <a:ext cx="284265" cy="163022"/>
            </a:xfrm>
            <a:custGeom>
              <a:avLst/>
              <a:gdLst/>
              <a:ahLst/>
              <a:cxnLst/>
              <a:rect l="l" t="t" r="r" b="b"/>
              <a:pathLst>
                <a:path w="10825" h="6208" extrusionOk="0">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6"/>
            <p:cNvSpPr/>
            <p:nvPr/>
          </p:nvSpPr>
          <p:spPr>
            <a:xfrm>
              <a:off x="1845124" y="2716821"/>
              <a:ext cx="89258" cy="76285"/>
            </a:xfrm>
            <a:custGeom>
              <a:avLst/>
              <a:gdLst/>
              <a:ahLst/>
              <a:cxnLst/>
              <a:rect l="l" t="t" r="r" b="b"/>
              <a:pathLst>
                <a:path w="3399" h="2905" extrusionOk="0">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6"/>
            <p:cNvSpPr/>
            <p:nvPr/>
          </p:nvSpPr>
          <p:spPr>
            <a:xfrm>
              <a:off x="1873038" y="2737409"/>
              <a:ext cx="40493" cy="34873"/>
            </a:xfrm>
            <a:custGeom>
              <a:avLst/>
              <a:gdLst/>
              <a:ahLst/>
              <a:cxnLst/>
              <a:rect l="l" t="t" r="r" b="b"/>
              <a:pathLst>
                <a:path w="1542" h="1328" extrusionOk="0">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6"/>
            <p:cNvSpPr/>
            <p:nvPr/>
          </p:nvSpPr>
          <p:spPr>
            <a:xfrm>
              <a:off x="1996933" y="2716821"/>
              <a:ext cx="89231" cy="76285"/>
            </a:xfrm>
            <a:custGeom>
              <a:avLst/>
              <a:gdLst/>
              <a:ahLst/>
              <a:cxnLst/>
              <a:rect l="l" t="t" r="r" b="b"/>
              <a:pathLst>
                <a:path w="3398" h="2905" extrusionOk="0">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6"/>
            <p:cNvSpPr/>
            <p:nvPr/>
          </p:nvSpPr>
          <p:spPr>
            <a:xfrm>
              <a:off x="2024585" y="2737672"/>
              <a:ext cx="40729" cy="34689"/>
            </a:xfrm>
            <a:custGeom>
              <a:avLst/>
              <a:gdLst/>
              <a:ahLst/>
              <a:cxnLst/>
              <a:rect l="l" t="t" r="r" b="b"/>
              <a:pathLst>
                <a:path w="1551" h="1321" extrusionOk="0">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6"/>
            <p:cNvSpPr/>
            <p:nvPr/>
          </p:nvSpPr>
          <p:spPr>
            <a:xfrm>
              <a:off x="1818496" y="2447893"/>
              <a:ext cx="333528" cy="174209"/>
            </a:xfrm>
            <a:custGeom>
              <a:avLst/>
              <a:gdLst/>
              <a:ahLst/>
              <a:cxnLst/>
              <a:rect l="l" t="t" r="r" b="b"/>
              <a:pathLst>
                <a:path w="12701" h="6634" extrusionOk="0">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66"/>
            <p:cNvSpPr/>
            <p:nvPr/>
          </p:nvSpPr>
          <p:spPr>
            <a:xfrm>
              <a:off x="2095697" y="2447893"/>
              <a:ext cx="56564" cy="174209"/>
            </a:xfrm>
            <a:custGeom>
              <a:avLst/>
              <a:gdLst/>
              <a:ahLst/>
              <a:cxnLst/>
              <a:rect l="l" t="t" r="r" b="b"/>
              <a:pathLst>
                <a:path w="2154" h="6634" extrusionOk="0">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66"/>
            <p:cNvSpPr/>
            <p:nvPr/>
          </p:nvSpPr>
          <p:spPr>
            <a:xfrm>
              <a:off x="1735567" y="2420241"/>
              <a:ext cx="416457" cy="235027"/>
            </a:xfrm>
            <a:custGeom>
              <a:avLst/>
              <a:gdLst/>
              <a:ahLst/>
              <a:cxnLst/>
              <a:rect l="l" t="t" r="r" b="b"/>
              <a:pathLst>
                <a:path w="15859" h="8950" extrusionOk="0">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6"/>
            <p:cNvSpPr/>
            <p:nvPr/>
          </p:nvSpPr>
          <p:spPr>
            <a:xfrm>
              <a:off x="1849903" y="2622075"/>
              <a:ext cx="303382" cy="33193"/>
            </a:xfrm>
            <a:custGeom>
              <a:avLst/>
              <a:gdLst/>
              <a:ahLst/>
              <a:cxnLst/>
              <a:rect l="l" t="t" r="r" b="b"/>
              <a:pathLst>
                <a:path w="11553" h="1264" extrusionOk="0">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6"/>
            <p:cNvSpPr/>
            <p:nvPr/>
          </p:nvSpPr>
          <p:spPr>
            <a:xfrm>
              <a:off x="1817498" y="2632868"/>
              <a:ext cx="286523" cy="92278"/>
            </a:xfrm>
            <a:custGeom>
              <a:avLst/>
              <a:gdLst/>
              <a:ahLst/>
              <a:cxnLst/>
              <a:rect l="l" t="t" r="r" b="b"/>
              <a:pathLst>
                <a:path w="10911" h="3514" extrusionOk="0">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6"/>
            <p:cNvSpPr/>
            <p:nvPr/>
          </p:nvSpPr>
          <p:spPr>
            <a:xfrm>
              <a:off x="1826794" y="2675856"/>
              <a:ext cx="276465" cy="49106"/>
            </a:xfrm>
            <a:custGeom>
              <a:avLst/>
              <a:gdLst/>
              <a:ahLst/>
              <a:cxnLst/>
              <a:rect l="l" t="t" r="r" b="b"/>
              <a:pathLst>
                <a:path w="10528" h="1870" extrusionOk="0">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6"/>
            <p:cNvSpPr/>
            <p:nvPr/>
          </p:nvSpPr>
          <p:spPr>
            <a:xfrm>
              <a:off x="1843364" y="2632868"/>
              <a:ext cx="38235" cy="32694"/>
            </a:xfrm>
            <a:custGeom>
              <a:avLst/>
              <a:gdLst/>
              <a:ahLst/>
              <a:cxnLst/>
              <a:rect l="l" t="t" r="r" b="b"/>
              <a:pathLst>
                <a:path w="1456" h="1245" extrusionOk="0">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66"/>
          <p:cNvGrpSpPr/>
          <p:nvPr/>
        </p:nvGrpSpPr>
        <p:grpSpPr>
          <a:xfrm>
            <a:off x="3599318" y="4299590"/>
            <a:ext cx="251098" cy="309028"/>
            <a:chOff x="3599318" y="4299590"/>
            <a:chExt cx="251098" cy="309028"/>
          </a:xfrm>
        </p:grpSpPr>
        <p:sp>
          <p:nvSpPr>
            <p:cNvPr id="8368" name="Google Shape;8368;p66"/>
            <p:cNvSpPr/>
            <p:nvPr/>
          </p:nvSpPr>
          <p:spPr>
            <a:xfrm>
              <a:off x="3599318" y="4299590"/>
              <a:ext cx="251098" cy="309028"/>
            </a:xfrm>
            <a:custGeom>
              <a:avLst/>
              <a:gdLst/>
              <a:ahLst/>
              <a:cxnLst/>
              <a:rect l="l" t="t" r="r" b="b"/>
              <a:pathLst>
                <a:path w="9562" h="11768" extrusionOk="0">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6"/>
            <p:cNvSpPr/>
            <p:nvPr/>
          </p:nvSpPr>
          <p:spPr>
            <a:xfrm>
              <a:off x="3618672" y="4319206"/>
              <a:ext cx="212391" cy="264018"/>
            </a:xfrm>
            <a:custGeom>
              <a:avLst/>
              <a:gdLst/>
              <a:ahLst/>
              <a:cxnLst/>
              <a:rect l="l" t="t" r="r" b="b"/>
              <a:pathLst>
                <a:path w="8088" h="10054" extrusionOk="0">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6"/>
            <p:cNvSpPr/>
            <p:nvPr/>
          </p:nvSpPr>
          <p:spPr>
            <a:xfrm>
              <a:off x="3618672" y="4335777"/>
              <a:ext cx="118144" cy="247448"/>
            </a:xfrm>
            <a:custGeom>
              <a:avLst/>
              <a:gdLst/>
              <a:ahLst/>
              <a:cxnLst/>
              <a:rect l="l" t="t" r="r" b="b"/>
              <a:pathLst>
                <a:path w="4499" h="9423" extrusionOk="0">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6"/>
            <p:cNvSpPr/>
            <p:nvPr/>
          </p:nvSpPr>
          <p:spPr>
            <a:xfrm>
              <a:off x="3634506" y="4362168"/>
              <a:ext cx="157849" cy="135423"/>
            </a:xfrm>
            <a:custGeom>
              <a:avLst/>
              <a:gdLst/>
              <a:ahLst/>
              <a:cxnLst/>
              <a:rect l="l" t="t" r="r" b="b"/>
              <a:pathLst>
                <a:path w="6011" h="5157" extrusionOk="0">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6"/>
            <p:cNvSpPr/>
            <p:nvPr/>
          </p:nvSpPr>
          <p:spPr>
            <a:xfrm>
              <a:off x="3653860" y="4376742"/>
              <a:ext cx="124184" cy="106353"/>
            </a:xfrm>
            <a:custGeom>
              <a:avLst/>
              <a:gdLst/>
              <a:ahLst/>
              <a:cxnLst/>
              <a:rect l="l" t="t" r="r" b="b"/>
              <a:pathLst>
                <a:path w="4729" h="4050" extrusionOk="0">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6"/>
            <p:cNvSpPr/>
            <p:nvPr/>
          </p:nvSpPr>
          <p:spPr>
            <a:xfrm>
              <a:off x="3700340" y="4377189"/>
              <a:ext cx="50550" cy="105381"/>
            </a:xfrm>
            <a:custGeom>
              <a:avLst/>
              <a:gdLst/>
              <a:ahLst/>
              <a:cxnLst/>
              <a:rect l="l" t="t" r="r" b="b"/>
              <a:pathLst>
                <a:path w="1925" h="4013" extrusionOk="0">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66"/>
          <p:cNvGrpSpPr/>
          <p:nvPr/>
        </p:nvGrpSpPr>
        <p:grpSpPr>
          <a:xfrm>
            <a:off x="3105998" y="2433240"/>
            <a:ext cx="345818" cy="345056"/>
            <a:chOff x="3105998" y="2433240"/>
            <a:chExt cx="345818" cy="345056"/>
          </a:xfrm>
        </p:grpSpPr>
        <p:sp>
          <p:nvSpPr>
            <p:cNvPr id="8375" name="Google Shape;8375;p66"/>
            <p:cNvSpPr/>
            <p:nvPr/>
          </p:nvSpPr>
          <p:spPr>
            <a:xfrm>
              <a:off x="3160277" y="2465487"/>
              <a:ext cx="237259" cy="312809"/>
            </a:xfrm>
            <a:custGeom>
              <a:avLst/>
              <a:gdLst/>
              <a:ahLst/>
              <a:cxnLst/>
              <a:rect l="l" t="t" r="r" b="b"/>
              <a:pathLst>
                <a:path w="9035" h="11912" extrusionOk="0">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6"/>
            <p:cNvSpPr/>
            <p:nvPr/>
          </p:nvSpPr>
          <p:spPr>
            <a:xfrm>
              <a:off x="3160277" y="2469268"/>
              <a:ext cx="137996" cy="309028"/>
            </a:xfrm>
            <a:custGeom>
              <a:avLst/>
              <a:gdLst/>
              <a:ahLst/>
              <a:cxnLst/>
              <a:rect l="l" t="t" r="r" b="b"/>
              <a:pathLst>
                <a:path w="5255" h="11768" extrusionOk="0">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6"/>
            <p:cNvSpPr/>
            <p:nvPr/>
          </p:nvSpPr>
          <p:spPr>
            <a:xfrm>
              <a:off x="3156259" y="2492377"/>
              <a:ext cx="214387" cy="183374"/>
            </a:xfrm>
            <a:custGeom>
              <a:avLst/>
              <a:gdLst/>
              <a:ahLst/>
              <a:cxnLst/>
              <a:rect l="l" t="t" r="r" b="b"/>
              <a:pathLst>
                <a:path w="8164" h="6983" extrusionOk="0">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66"/>
            <p:cNvSpPr/>
            <p:nvPr/>
          </p:nvSpPr>
          <p:spPr>
            <a:xfrm>
              <a:off x="3174589" y="2511731"/>
              <a:ext cx="176704" cy="164388"/>
            </a:xfrm>
            <a:custGeom>
              <a:avLst/>
              <a:gdLst/>
              <a:ahLst/>
              <a:cxnLst/>
              <a:rect l="l" t="t" r="r" b="b"/>
              <a:pathLst>
                <a:path w="6729" h="6260" extrusionOk="0">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66"/>
            <p:cNvSpPr/>
            <p:nvPr/>
          </p:nvSpPr>
          <p:spPr>
            <a:xfrm>
              <a:off x="3251005" y="2524493"/>
              <a:ext cx="55802" cy="119536"/>
            </a:xfrm>
            <a:custGeom>
              <a:avLst/>
              <a:gdLst/>
              <a:ahLst/>
              <a:cxnLst/>
              <a:rect l="l" t="t" r="r" b="b"/>
              <a:pathLst>
                <a:path w="2125" h="4552" extrusionOk="0">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6"/>
            <p:cNvSpPr/>
            <p:nvPr/>
          </p:nvSpPr>
          <p:spPr>
            <a:xfrm>
              <a:off x="3398875" y="2433318"/>
              <a:ext cx="52940" cy="86500"/>
            </a:xfrm>
            <a:custGeom>
              <a:avLst/>
              <a:gdLst/>
              <a:ahLst/>
              <a:cxnLst/>
              <a:rect l="l" t="t" r="r" b="b"/>
              <a:pathLst>
                <a:path w="2016" h="3294" extrusionOk="0">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6"/>
            <p:cNvSpPr/>
            <p:nvPr/>
          </p:nvSpPr>
          <p:spPr>
            <a:xfrm>
              <a:off x="3368466" y="2477803"/>
              <a:ext cx="29332" cy="42016"/>
            </a:xfrm>
            <a:custGeom>
              <a:avLst/>
              <a:gdLst/>
              <a:ahLst/>
              <a:cxnLst/>
              <a:rect l="l" t="t" r="r" b="b"/>
              <a:pathLst>
                <a:path w="1117" h="1600" extrusionOk="0">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6"/>
            <p:cNvSpPr/>
            <p:nvPr/>
          </p:nvSpPr>
          <p:spPr>
            <a:xfrm>
              <a:off x="3383802" y="2455587"/>
              <a:ext cx="40887" cy="64232"/>
            </a:xfrm>
            <a:custGeom>
              <a:avLst/>
              <a:gdLst/>
              <a:ahLst/>
              <a:cxnLst/>
              <a:rect l="l" t="t" r="r" b="b"/>
              <a:pathLst>
                <a:path w="1557" h="2446" extrusionOk="0">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6"/>
            <p:cNvSpPr/>
            <p:nvPr/>
          </p:nvSpPr>
          <p:spPr>
            <a:xfrm>
              <a:off x="3105998" y="2433240"/>
              <a:ext cx="52914" cy="86579"/>
            </a:xfrm>
            <a:custGeom>
              <a:avLst/>
              <a:gdLst/>
              <a:ahLst/>
              <a:cxnLst/>
              <a:rect l="l" t="t" r="r" b="b"/>
              <a:pathLst>
                <a:path w="2015" h="3297" extrusionOk="0">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6"/>
            <p:cNvSpPr/>
            <p:nvPr/>
          </p:nvSpPr>
          <p:spPr>
            <a:xfrm>
              <a:off x="3159778" y="2477803"/>
              <a:ext cx="29569" cy="42016"/>
            </a:xfrm>
            <a:custGeom>
              <a:avLst/>
              <a:gdLst/>
              <a:ahLst/>
              <a:cxnLst/>
              <a:rect l="l" t="t" r="r" b="b"/>
              <a:pathLst>
                <a:path w="1126" h="1600" extrusionOk="0">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6"/>
            <p:cNvSpPr/>
            <p:nvPr/>
          </p:nvSpPr>
          <p:spPr>
            <a:xfrm>
              <a:off x="3132888" y="2455587"/>
              <a:ext cx="41071" cy="64232"/>
            </a:xfrm>
            <a:custGeom>
              <a:avLst/>
              <a:gdLst/>
              <a:ahLst/>
              <a:cxnLst/>
              <a:rect l="l" t="t" r="r" b="b"/>
              <a:pathLst>
                <a:path w="1564" h="2446" extrusionOk="0">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6" name="Google Shape;8386;p66"/>
          <p:cNvGrpSpPr/>
          <p:nvPr/>
        </p:nvGrpSpPr>
        <p:grpSpPr>
          <a:xfrm>
            <a:off x="1737326" y="2900773"/>
            <a:ext cx="374730" cy="350361"/>
            <a:chOff x="1737326" y="2900773"/>
            <a:chExt cx="374730" cy="350361"/>
          </a:xfrm>
        </p:grpSpPr>
        <p:sp>
          <p:nvSpPr>
            <p:cNvPr id="8387" name="Google Shape;8387;p66"/>
            <p:cNvSpPr/>
            <p:nvPr/>
          </p:nvSpPr>
          <p:spPr>
            <a:xfrm>
              <a:off x="1942890" y="2936723"/>
              <a:ext cx="169167" cy="176966"/>
            </a:xfrm>
            <a:custGeom>
              <a:avLst/>
              <a:gdLst/>
              <a:ahLst/>
              <a:cxnLst/>
              <a:rect l="l" t="t" r="r" b="b"/>
              <a:pathLst>
                <a:path w="6442" h="6739" extrusionOk="0">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6"/>
            <p:cNvSpPr/>
            <p:nvPr/>
          </p:nvSpPr>
          <p:spPr>
            <a:xfrm>
              <a:off x="2003209" y="2936723"/>
              <a:ext cx="48528" cy="114861"/>
            </a:xfrm>
            <a:custGeom>
              <a:avLst/>
              <a:gdLst/>
              <a:ahLst/>
              <a:cxnLst/>
              <a:rect l="l" t="t" r="r" b="b"/>
              <a:pathLst>
                <a:path w="1848" h="4374" extrusionOk="0">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6"/>
            <p:cNvSpPr/>
            <p:nvPr/>
          </p:nvSpPr>
          <p:spPr>
            <a:xfrm>
              <a:off x="2015525" y="2900773"/>
              <a:ext cx="23660" cy="96532"/>
            </a:xfrm>
            <a:custGeom>
              <a:avLst/>
              <a:gdLst/>
              <a:ahLst/>
              <a:cxnLst/>
              <a:rect l="l" t="t" r="r" b="b"/>
              <a:pathLst>
                <a:path w="901" h="3676" extrusionOk="0">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6"/>
            <p:cNvSpPr/>
            <p:nvPr/>
          </p:nvSpPr>
          <p:spPr>
            <a:xfrm>
              <a:off x="2015289" y="3015371"/>
              <a:ext cx="24396" cy="24159"/>
            </a:xfrm>
            <a:custGeom>
              <a:avLst/>
              <a:gdLst/>
              <a:ahLst/>
              <a:cxnLst/>
              <a:rect l="l" t="t" r="r" b="b"/>
              <a:pathLst>
                <a:path w="929" h="920" extrusionOk="0">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6"/>
            <p:cNvSpPr/>
            <p:nvPr/>
          </p:nvSpPr>
          <p:spPr>
            <a:xfrm>
              <a:off x="1737326" y="3166419"/>
              <a:ext cx="205353" cy="84715"/>
            </a:xfrm>
            <a:custGeom>
              <a:avLst/>
              <a:gdLst/>
              <a:ahLst/>
              <a:cxnLst/>
              <a:rect l="l" t="t" r="r" b="b"/>
              <a:pathLst>
                <a:path w="7820" h="3226" extrusionOk="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6"/>
            <p:cNvSpPr/>
            <p:nvPr/>
          </p:nvSpPr>
          <p:spPr>
            <a:xfrm>
              <a:off x="1827792" y="3190788"/>
              <a:ext cx="24396" cy="60345"/>
            </a:xfrm>
            <a:custGeom>
              <a:avLst/>
              <a:gdLst/>
              <a:ahLst/>
              <a:cxnLst/>
              <a:rect l="l" t="t" r="r" b="b"/>
              <a:pathLst>
                <a:path w="929" h="2298" extrusionOk="0">
                  <a:moveTo>
                    <a:pt x="221" y="1"/>
                  </a:moveTo>
                  <a:lnTo>
                    <a:pt x="1" y="2298"/>
                  </a:lnTo>
                  <a:lnTo>
                    <a:pt x="929" y="2298"/>
                  </a:lnTo>
                  <a:lnTo>
                    <a:pt x="709" y="1"/>
                  </a:ln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6"/>
            <p:cNvSpPr/>
            <p:nvPr/>
          </p:nvSpPr>
          <p:spPr>
            <a:xfrm>
              <a:off x="1829552" y="3178472"/>
              <a:ext cx="21139" cy="20640"/>
            </a:xfrm>
            <a:custGeom>
              <a:avLst/>
              <a:gdLst/>
              <a:ahLst/>
              <a:cxnLst/>
              <a:rect l="l" t="t" r="r" b="b"/>
              <a:pathLst>
                <a:path w="805" h="786" extrusionOk="0">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6"/>
            <p:cNvSpPr/>
            <p:nvPr/>
          </p:nvSpPr>
          <p:spPr>
            <a:xfrm>
              <a:off x="1906703" y="3191051"/>
              <a:ext cx="36213" cy="60083"/>
            </a:xfrm>
            <a:custGeom>
              <a:avLst/>
              <a:gdLst/>
              <a:ahLst/>
              <a:cxnLst/>
              <a:rect l="l" t="t" r="r" b="b"/>
              <a:pathLst>
                <a:path w="1379" h="2288" extrusionOk="0">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6"/>
            <p:cNvSpPr/>
            <p:nvPr/>
          </p:nvSpPr>
          <p:spPr>
            <a:xfrm>
              <a:off x="1773513" y="2979185"/>
              <a:ext cx="132981" cy="96794"/>
            </a:xfrm>
            <a:custGeom>
              <a:avLst/>
              <a:gdLst/>
              <a:ahLst/>
              <a:cxnLst/>
              <a:rect l="l" t="t" r="r" b="b"/>
              <a:pathLst>
                <a:path w="5064" h="3686" extrusionOk="0">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6"/>
            <p:cNvSpPr/>
            <p:nvPr/>
          </p:nvSpPr>
          <p:spPr>
            <a:xfrm>
              <a:off x="1803659" y="2979185"/>
              <a:ext cx="102834" cy="96794"/>
            </a:xfrm>
            <a:custGeom>
              <a:avLst/>
              <a:gdLst/>
              <a:ahLst/>
              <a:cxnLst/>
              <a:rect l="l" t="t" r="r" b="b"/>
              <a:pathLst>
                <a:path w="3916" h="3686" extrusionOk="0">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6"/>
            <p:cNvSpPr/>
            <p:nvPr/>
          </p:nvSpPr>
          <p:spPr>
            <a:xfrm>
              <a:off x="1803659" y="3124193"/>
              <a:ext cx="72661" cy="54306"/>
            </a:xfrm>
            <a:custGeom>
              <a:avLst/>
              <a:gdLst/>
              <a:ahLst/>
              <a:cxnLst/>
              <a:rect l="l" t="t" r="r" b="b"/>
              <a:pathLst>
                <a:path w="2767" h="2068" extrusionOk="0">
                  <a:moveTo>
                    <a:pt x="1" y="1"/>
                  </a:moveTo>
                  <a:lnTo>
                    <a:pt x="1" y="2068"/>
                  </a:lnTo>
                  <a:lnTo>
                    <a:pt x="2767" y="2068"/>
                  </a:lnTo>
                  <a:lnTo>
                    <a:pt x="2767"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6"/>
            <p:cNvSpPr/>
            <p:nvPr/>
          </p:nvSpPr>
          <p:spPr>
            <a:xfrm>
              <a:off x="1803659" y="3124193"/>
              <a:ext cx="72661" cy="30173"/>
            </a:xfrm>
            <a:custGeom>
              <a:avLst/>
              <a:gdLst/>
              <a:ahLst/>
              <a:cxnLst/>
              <a:rect l="l" t="t" r="r" b="b"/>
              <a:pathLst>
                <a:path w="2767" h="1149" extrusionOk="0">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6"/>
            <p:cNvSpPr/>
            <p:nvPr/>
          </p:nvSpPr>
          <p:spPr>
            <a:xfrm>
              <a:off x="1791606" y="3156387"/>
              <a:ext cx="48528" cy="43198"/>
            </a:xfrm>
            <a:custGeom>
              <a:avLst/>
              <a:gdLst/>
              <a:ahLst/>
              <a:cxnLst/>
              <a:rect l="l" t="t" r="r" b="b"/>
              <a:pathLst>
                <a:path w="1848" h="1645" extrusionOk="0">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6"/>
            <p:cNvSpPr/>
            <p:nvPr/>
          </p:nvSpPr>
          <p:spPr>
            <a:xfrm>
              <a:off x="1840108" y="3156387"/>
              <a:ext cx="48292" cy="43198"/>
            </a:xfrm>
            <a:custGeom>
              <a:avLst/>
              <a:gdLst/>
              <a:ahLst/>
              <a:cxnLst/>
              <a:rect l="l" t="t" r="r" b="b"/>
              <a:pathLst>
                <a:path w="1839" h="1645" extrusionOk="0">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66"/>
            <p:cNvSpPr/>
            <p:nvPr/>
          </p:nvSpPr>
          <p:spPr>
            <a:xfrm>
              <a:off x="1779552" y="3028107"/>
              <a:ext cx="121137" cy="114205"/>
            </a:xfrm>
            <a:custGeom>
              <a:avLst/>
              <a:gdLst/>
              <a:ahLst/>
              <a:cxnLst/>
              <a:rect l="l" t="t" r="r" b="b"/>
              <a:pathLst>
                <a:path w="4613" h="4349" extrusionOk="0">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66"/>
            <p:cNvSpPr/>
            <p:nvPr/>
          </p:nvSpPr>
          <p:spPr>
            <a:xfrm>
              <a:off x="1779552" y="3028107"/>
              <a:ext cx="108848" cy="113706"/>
            </a:xfrm>
            <a:custGeom>
              <a:avLst/>
              <a:gdLst/>
              <a:ahLst/>
              <a:cxnLst/>
              <a:rect l="l" t="t" r="r" b="b"/>
              <a:pathLst>
                <a:path w="4145" h="4330" extrusionOk="0">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6"/>
            <p:cNvSpPr/>
            <p:nvPr/>
          </p:nvSpPr>
          <p:spPr>
            <a:xfrm>
              <a:off x="1737326" y="3191051"/>
              <a:ext cx="36213" cy="60083"/>
            </a:xfrm>
            <a:custGeom>
              <a:avLst/>
              <a:gdLst/>
              <a:ahLst/>
              <a:cxnLst/>
              <a:rect l="l" t="t" r="r" b="b"/>
              <a:pathLst>
                <a:path w="1379" h="2288" extrusionOk="0">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4" name="Google Shape;8404;p66"/>
          <p:cNvGrpSpPr/>
          <p:nvPr/>
        </p:nvGrpSpPr>
        <p:grpSpPr>
          <a:xfrm>
            <a:off x="4000676" y="1579396"/>
            <a:ext cx="327226" cy="211603"/>
            <a:chOff x="4000676" y="1579396"/>
            <a:chExt cx="327226" cy="211603"/>
          </a:xfrm>
        </p:grpSpPr>
        <p:sp>
          <p:nvSpPr>
            <p:cNvPr id="8405" name="Google Shape;8405;p66"/>
            <p:cNvSpPr/>
            <p:nvPr/>
          </p:nvSpPr>
          <p:spPr>
            <a:xfrm>
              <a:off x="4081924" y="1581365"/>
              <a:ext cx="121584" cy="89757"/>
            </a:xfrm>
            <a:custGeom>
              <a:avLst/>
              <a:gdLst/>
              <a:ahLst/>
              <a:cxnLst/>
              <a:rect l="l" t="t" r="r" b="b"/>
              <a:pathLst>
                <a:path w="4630" h="3418" extrusionOk="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6"/>
            <p:cNvSpPr/>
            <p:nvPr/>
          </p:nvSpPr>
          <p:spPr>
            <a:xfrm>
              <a:off x="4083605" y="1581628"/>
              <a:ext cx="119903" cy="89494"/>
            </a:xfrm>
            <a:custGeom>
              <a:avLst/>
              <a:gdLst/>
              <a:ahLst/>
              <a:cxnLst/>
              <a:rect l="l" t="t" r="r" b="b"/>
              <a:pathLst>
                <a:path w="4566" h="3408" extrusionOk="0">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6"/>
            <p:cNvSpPr/>
            <p:nvPr/>
          </p:nvSpPr>
          <p:spPr>
            <a:xfrm>
              <a:off x="4000676" y="1613534"/>
              <a:ext cx="327226" cy="94037"/>
            </a:xfrm>
            <a:custGeom>
              <a:avLst/>
              <a:gdLst/>
              <a:ahLst/>
              <a:cxnLst/>
              <a:rect l="l" t="t" r="r" b="b"/>
              <a:pathLst>
                <a:path w="12461" h="3581" extrusionOk="0">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66"/>
            <p:cNvSpPr/>
            <p:nvPr/>
          </p:nvSpPr>
          <p:spPr>
            <a:xfrm>
              <a:off x="4081924" y="1686169"/>
              <a:ext cx="135922" cy="104830"/>
            </a:xfrm>
            <a:custGeom>
              <a:avLst/>
              <a:gdLst/>
              <a:ahLst/>
              <a:cxnLst/>
              <a:rect l="l" t="t" r="r" b="b"/>
              <a:pathLst>
                <a:path w="5176" h="3992" extrusionOk="0">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66"/>
            <p:cNvSpPr/>
            <p:nvPr/>
          </p:nvSpPr>
          <p:spPr>
            <a:xfrm>
              <a:off x="4193923" y="1579448"/>
              <a:ext cx="132193" cy="49710"/>
            </a:xfrm>
            <a:custGeom>
              <a:avLst/>
              <a:gdLst/>
              <a:ahLst/>
              <a:cxnLst/>
              <a:rect l="l" t="t" r="r" b="b"/>
              <a:pathLst>
                <a:path w="5034" h="1893" extrusionOk="0">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6"/>
            <p:cNvSpPr/>
            <p:nvPr/>
          </p:nvSpPr>
          <p:spPr>
            <a:xfrm>
              <a:off x="4123573"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6"/>
            <p:cNvSpPr/>
            <p:nvPr/>
          </p:nvSpPr>
          <p:spPr>
            <a:xfrm>
              <a:off x="4097418" y="1679551"/>
              <a:ext cx="15362" cy="13183"/>
            </a:xfrm>
            <a:custGeom>
              <a:avLst/>
              <a:gdLst/>
              <a:ahLst/>
              <a:cxnLst/>
              <a:rect l="l" t="t" r="r" b="b"/>
              <a:pathLst>
                <a:path w="585" h="502" extrusionOk="0">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6"/>
            <p:cNvSpPr/>
            <p:nvPr/>
          </p:nvSpPr>
          <p:spPr>
            <a:xfrm>
              <a:off x="4071053" y="1679551"/>
              <a:ext cx="15598" cy="13183"/>
            </a:xfrm>
            <a:custGeom>
              <a:avLst/>
              <a:gdLst/>
              <a:ahLst/>
              <a:cxnLst/>
              <a:rect l="l" t="t" r="r" b="b"/>
              <a:pathLst>
                <a:path w="594" h="502" extrusionOk="0">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66"/>
            <p:cNvSpPr/>
            <p:nvPr/>
          </p:nvSpPr>
          <p:spPr>
            <a:xfrm>
              <a:off x="4044661" y="1679551"/>
              <a:ext cx="15598" cy="13183"/>
            </a:xfrm>
            <a:custGeom>
              <a:avLst/>
              <a:gdLst/>
              <a:ahLst/>
              <a:cxnLst/>
              <a:rect l="l" t="t" r="r" b="b"/>
              <a:pathLst>
                <a:path w="594" h="502" extrusionOk="0">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66"/>
            <p:cNvSpPr/>
            <p:nvPr/>
          </p:nvSpPr>
          <p:spPr>
            <a:xfrm>
              <a:off x="4235650" y="1679551"/>
              <a:ext cx="15598" cy="13183"/>
            </a:xfrm>
            <a:custGeom>
              <a:avLst/>
              <a:gdLst/>
              <a:ahLst/>
              <a:cxnLst/>
              <a:rect l="l" t="t" r="r" b="b"/>
              <a:pathLst>
                <a:path w="594" h="502" extrusionOk="0">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6"/>
            <p:cNvSpPr/>
            <p:nvPr/>
          </p:nvSpPr>
          <p:spPr>
            <a:xfrm>
              <a:off x="4249227" y="1579396"/>
              <a:ext cx="76889" cy="49763"/>
            </a:xfrm>
            <a:custGeom>
              <a:avLst/>
              <a:gdLst/>
              <a:ahLst/>
              <a:cxnLst/>
              <a:rect l="l" t="t" r="r" b="b"/>
              <a:pathLst>
                <a:path w="2928" h="1895" extrusionOk="0">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6"/>
            <p:cNvSpPr/>
            <p:nvPr/>
          </p:nvSpPr>
          <p:spPr>
            <a:xfrm>
              <a:off x="4083867" y="1686431"/>
              <a:ext cx="133716" cy="104567"/>
            </a:xfrm>
            <a:custGeom>
              <a:avLst/>
              <a:gdLst/>
              <a:ahLst/>
              <a:cxnLst/>
              <a:rect l="l" t="t" r="r" b="b"/>
              <a:pathLst>
                <a:path w="5092" h="3982" extrusionOk="0">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6"/>
            <p:cNvSpPr/>
            <p:nvPr/>
          </p:nvSpPr>
          <p:spPr>
            <a:xfrm>
              <a:off x="4257525" y="1664819"/>
              <a:ext cx="17620" cy="4280"/>
            </a:xfrm>
            <a:custGeom>
              <a:avLst/>
              <a:gdLst/>
              <a:ahLst/>
              <a:cxnLst/>
              <a:rect l="l" t="t" r="r" b="b"/>
              <a:pathLst>
                <a:path w="671" h="163" extrusionOk="0">
                  <a:moveTo>
                    <a:pt x="0" y="0"/>
                  </a:moveTo>
                  <a:cubicBezTo>
                    <a:pt x="230" y="0"/>
                    <a:pt x="469" y="58"/>
                    <a:pt x="670" y="163"/>
                  </a:cubicBezTo>
                  <a:lnTo>
                    <a:pt x="670" y="0"/>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6"/>
            <p:cNvSpPr/>
            <p:nvPr/>
          </p:nvSpPr>
          <p:spPr>
            <a:xfrm>
              <a:off x="4296731" y="1687666"/>
              <a:ext cx="31171" cy="19905"/>
            </a:xfrm>
            <a:custGeom>
              <a:avLst/>
              <a:gdLst/>
              <a:ahLst/>
              <a:cxnLst/>
              <a:rect l="l" t="t" r="r" b="b"/>
              <a:pathLst>
                <a:path w="1187" h="758" extrusionOk="0">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6"/>
            <p:cNvSpPr/>
            <p:nvPr/>
          </p:nvSpPr>
          <p:spPr>
            <a:xfrm>
              <a:off x="4275355" y="1664819"/>
              <a:ext cx="41254" cy="23135"/>
            </a:xfrm>
            <a:custGeom>
              <a:avLst/>
              <a:gdLst/>
              <a:ahLst/>
              <a:cxnLst/>
              <a:rect l="l" t="t" r="r" b="b"/>
              <a:pathLst>
                <a:path w="1571" h="881" extrusionOk="0">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6"/>
            <p:cNvSpPr/>
            <p:nvPr/>
          </p:nvSpPr>
          <p:spPr>
            <a:xfrm>
              <a:off x="4275119" y="1664819"/>
              <a:ext cx="41491" cy="23135"/>
            </a:xfrm>
            <a:custGeom>
              <a:avLst/>
              <a:gdLst/>
              <a:ahLst/>
              <a:cxnLst/>
              <a:rect l="l" t="t" r="r" b="b"/>
              <a:pathLst>
                <a:path w="1580" h="881" extrusionOk="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1" name="Google Shape;8421;p66"/>
          <p:cNvGrpSpPr/>
          <p:nvPr/>
        </p:nvGrpSpPr>
        <p:grpSpPr>
          <a:xfrm>
            <a:off x="2635523" y="1515584"/>
            <a:ext cx="371054" cy="336469"/>
            <a:chOff x="2635523" y="1515584"/>
            <a:chExt cx="371054" cy="336469"/>
          </a:xfrm>
        </p:grpSpPr>
        <p:sp>
          <p:nvSpPr>
            <p:cNvPr id="8422" name="Google Shape;8422;p66"/>
            <p:cNvSpPr/>
            <p:nvPr/>
          </p:nvSpPr>
          <p:spPr>
            <a:xfrm>
              <a:off x="2680769" y="1825399"/>
              <a:ext cx="310393" cy="26654"/>
            </a:xfrm>
            <a:custGeom>
              <a:avLst/>
              <a:gdLst/>
              <a:ahLst/>
              <a:cxnLst/>
              <a:rect l="l" t="t" r="r" b="b"/>
              <a:pathLst>
                <a:path w="11820" h="1015" extrusionOk="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6"/>
            <p:cNvSpPr/>
            <p:nvPr/>
          </p:nvSpPr>
          <p:spPr>
            <a:xfrm>
              <a:off x="2635523" y="1631627"/>
              <a:ext cx="312153" cy="171163"/>
            </a:xfrm>
            <a:custGeom>
              <a:avLst/>
              <a:gdLst/>
              <a:ahLst/>
              <a:cxnLst/>
              <a:rect l="l" t="t" r="r" b="b"/>
              <a:pathLst>
                <a:path w="11887" h="6518" extrusionOk="0">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66"/>
            <p:cNvSpPr/>
            <p:nvPr/>
          </p:nvSpPr>
          <p:spPr>
            <a:xfrm>
              <a:off x="2828797" y="1679131"/>
              <a:ext cx="94247" cy="99053"/>
            </a:xfrm>
            <a:custGeom>
              <a:avLst/>
              <a:gdLst/>
              <a:ahLst/>
              <a:cxnLst/>
              <a:rect l="l" t="t" r="r" b="b"/>
              <a:pathLst>
                <a:path w="3589" h="3772" extrusionOk="0">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66"/>
            <p:cNvSpPr/>
            <p:nvPr/>
          </p:nvSpPr>
          <p:spPr>
            <a:xfrm>
              <a:off x="2911464" y="1631627"/>
              <a:ext cx="11581" cy="35477"/>
            </a:xfrm>
            <a:custGeom>
              <a:avLst/>
              <a:gdLst/>
              <a:ahLst/>
              <a:cxnLst/>
              <a:rect l="l" t="t" r="r" b="b"/>
              <a:pathLst>
                <a:path w="441" h="1351" extrusionOk="0">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6"/>
            <p:cNvSpPr/>
            <p:nvPr/>
          </p:nvSpPr>
          <p:spPr>
            <a:xfrm>
              <a:off x="2803404" y="1515584"/>
              <a:ext cx="19511" cy="99000"/>
            </a:xfrm>
            <a:custGeom>
              <a:avLst/>
              <a:gdLst/>
              <a:ahLst/>
              <a:cxnLst/>
              <a:rect l="l" t="t" r="r" b="b"/>
              <a:pathLst>
                <a:path w="743" h="3770" extrusionOk="0">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6"/>
            <p:cNvSpPr/>
            <p:nvPr/>
          </p:nvSpPr>
          <p:spPr>
            <a:xfrm>
              <a:off x="2848886" y="1516529"/>
              <a:ext cx="19380" cy="98055"/>
            </a:xfrm>
            <a:custGeom>
              <a:avLst/>
              <a:gdLst/>
              <a:ahLst/>
              <a:cxnLst/>
              <a:rect l="l" t="t" r="r" b="b"/>
              <a:pathLst>
                <a:path w="738" h="3734" extrusionOk="0">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6"/>
            <p:cNvSpPr/>
            <p:nvPr/>
          </p:nvSpPr>
          <p:spPr>
            <a:xfrm>
              <a:off x="2666195" y="1819832"/>
              <a:ext cx="340382" cy="11397"/>
            </a:xfrm>
            <a:custGeom>
              <a:avLst/>
              <a:gdLst/>
              <a:ahLst/>
              <a:cxnLst/>
              <a:rect l="l" t="t" r="r" b="b"/>
              <a:pathLst>
                <a:path w="12962" h="434" extrusionOk="0">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9" name="Google Shape;8429;p66"/>
          <p:cNvGrpSpPr/>
          <p:nvPr/>
        </p:nvGrpSpPr>
        <p:grpSpPr>
          <a:xfrm>
            <a:off x="2231907" y="1520731"/>
            <a:ext cx="311627" cy="326569"/>
            <a:chOff x="2231907" y="1520731"/>
            <a:chExt cx="311627" cy="326569"/>
          </a:xfrm>
        </p:grpSpPr>
        <p:sp>
          <p:nvSpPr>
            <p:cNvPr id="8430" name="Google Shape;8430;p66"/>
            <p:cNvSpPr/>
            <p:nvPr/>
          </p:nvSpPr>
          <p:spPr>
            <a:xfrm>
              <a:off x="2382456" y="1520731"/>
              <a:ext cx="161079" cy="135790"/>
            </a:xfrm>
            <a:custGeom>
              <a:avLst/>
              <a:gdLst/>
              <a:ahLst/>
              <a:cxnLst/>
              <a:rect l="l" t="t" r="r" b="b"/>
              <a:pathLst>
                <a:path w="6134" h="5171" extrusionOk="0">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66"/>
            <p:cNvSpPr/>
            <p:nvPr/>
          </p:nvSpPr>
          <p:spPr>
            <a:xfrm>
              <a:off x="2423421" y="1551140"/>
              <a:ext cx="74920" cy="65335"/>
            </a:xfrm>
            <a:custGeom>
              <a:avLst/>
              <a:gdLst/>
              <a:ahLst/>
              <a:cxnLst/>
              <a:rect l="l" t="t" r="r" b="b"/>
              <a:pathLst>
                <a:path w="2853" h="2488" extrusionOk="0">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66"/>
            <p:cNvSpPr/>
            <p:nvPr/>
          </p:nvSpPr>
          <p:spPr>
            <a:xfrm>
              <a:off x="2248241" y="1565530"/>
              <a:ext cx="266171" cy="266171"/>
            </a:xfrm>
            <a:custGeom>
              <a:avLst/>
              <a:gdLst/>
              <a:ahLst/>
              <a:cxnLst/>
              <a:rect l="l" t="t" r="r" b="b"/>
              <a:pathLst>
                <a:path w="10136" h="10136" extrusionOk="0">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6"/>
            <p:cNvSpPr/>
            <p:nvPr/>
          </p:nvSpPr>
          <p:spPr>
            <a:xfrm>
              <a:off x="2321375" y="1565530"/>
              <a:ext cx="192801" cy="192801"/>
            </a:xfrm>
            <a:custGeom>
              <a:avLst/>
              <a:gdLst/>
              <a:ahLst/>
              <a:cxnLst/>
              <a:rect l="l" t="t" r="r" b="b"/>
              <a:pathLst>
                <a:path w="7342" h="7342" extrusionOk="0">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6"/>
            <p:cNvSpPr/>
            <p:nvPr/>
          </p:nvSpPr>
          <p:spPr>
            <a:xfrm>
              <a:off x="2231907" y="1549748"/>
              <a:ext cx="118643" cy="117592"/>
            </a:xfrm>
            <a:custGeom>
              <a:avLst/>
              <a:gdLst/>
              <a:ahLst/>
              <a:cxnLst/>
              <a:rect l="l" t="t" r="r" b="b"/>
              <a:pathLst>
                <a:path w="4518" h="4478" extrusionOk="0">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6"/>
            <p:cNvSpPr/>
            <p:nvPr/>
          </p:nvSpPr>
          <p:spPr>
            <a:xfrm>
              <a:off x="2239208" y="1556497"/>
              <a:ext cx="111342" cy="110843"/>
            </a:xfrm>
            <a:custGeom>
              <a:avLst/>
              <a:gdLst/>
              <a:ahLst/>
              <a:cxnLst/>
              <a:rect l="l" t="t" r="r" b="b"/>
              <a:pathLst>
                <a:path w="4240" h="4221" extrusionOk="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6"/>
            <p:cNvSpPr/>
            <p:nvPr/>
          </p:nvSpPr>
          <p:spPr>
            <a:xfrm>
              <a:off x="2412103" y="1729892"/>
              <a:ext cx="118406" cy="117408"/>
            </a:xfrm>
            <a:custGeom>
              <a:avLst/>
              <a:gdLst/>
              <a:ahLst/>
              <a:cxnLst/>
              <a:rect l="l" t="t" r="r" b="b"/>
              <a:pathLst>
                <a:path w="4509" h="4471" extrusionOk="0">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6"/>
            <p:cNvSpPr/>
            <p:nvPr/>
          </p:nvSpPr>
          <p:spPr>
            <a:xfrm>
              <a:off x="2419141" y="1736430"/>
              <a:ext cx="111369" cy="110870"/>
            </a:xfrm>
            <a:custGeom>
              <a:avLst/>
              <a:gdLst/>
              <a:ahLst/>
              <a:cxnLst/>
              <a:rect l="l" t="t" r="r" b="b"/>
              <a:pathLst>
                <a:path w="4241" h="4222" extrusionOk="0">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6"/>
            <p:cNvSpPr/>
            <p:nvPr/>
          </p:nvSpPr>
          <p:spPr>
            <a:xfrm>
              <a:off x="2291964" y="1669572"/>
              <a:ext cx="78701" cy="29175"/>
            </a:xfrm>
            <a:custGeom>
              <a:avLst/>
              <a:gdLst/>
              <a:ahLst/>
              <a:cxnLst/>
              <a:rect l="l" t="t" r="r" b="b"/>
              <a:pathLst>
                <a:path w="2997" h="1111" extrusionOk="0">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66"/>
            <p:cNvSpPr/>
            <p:nvPr/>
          </p:nvSpPr>
          <p:spPr>
            <a:xfrm>
              <a:off x="2381694" y="1751005"/>
              <a:ext cx="82456" cy="46769"/>
            </a:xfrm>
            <a:custGeom>
              <a:avLst/>
              <a:gdLst/>
              <a:ahLst/>
              <a:cxnLst/>
              <a:rect l="l" t="t" r="r" b="b"/>
              <a:pathLst>
                <a:path w="3140" h="1781" extrusionOk="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0" name="Google Shape;8440;p66"/>
          <p:cNvGrpSpPr/>
          <p:nvPr/>
        </p:nvGrpSpPr>
        <p:grpSpPr>
          <a:xfrm>
            <a:off x="1340249" y="4301533"/>
            <a:ext cx="311890" cy="304695"/>
            <a:chOff x="1340249" y="4301533"/>
            <a:chExt cx="311890" cy="304695"/>
          </a:xfrm>
        </p:grpSpPr>
        <p:sp>
          <p:nvSpPr>
            <p:cNvPr id="8441" name="Google Shape;8441;p66"/>
            <p:cNvSpPr/>
            <p:nvPr/>
          </p:nvSpPr>
          <p:spPr>
            <a:xfrm>
              <a:off x="1407081" y="4404893"/>
              <a:ext cx="182481" cy="165149"/>
            </a:xfrm>
            <a:custGeom>
              <a:avLst/>
              <a:gdLst/>
              <a:ahLst/>
              <a:cxnLst/>
              <a:rect l="l" t="t" r="r" b="b"/>
              <a:pathLst>
                <a:path w="6949" h="6289" extrusionOk="0">
                  <a:moveTo>
                    <a:pt x="1" y="1"/>
                  </a:moveTo>
                  <a:lnTo>
                    <a:pt x="1" y="6288"/>
                  </a:lnTo>
                  <a:lnTo>
                    <a:pt x="6949" y="6288"/>
                  </a:lnTo>
                  <a:lnTo>
                    <a:pt x="6949" y="1"/>
                  </a:ln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6"/>
            <p:cNvSpPr/>
            <p:nvPr/>
          </p:nvSpPr>
          <p:spPr>
            <a:xfrm>
              <a:off x="1369896" y="4301533"/>
              <a:ext cx="252359" cy="82772"/>
            </a:xfrm>
            <a:custGeom>
              <a:avLst/>
              <a:gdLst/>
              <a:ahLst/>
              <a:cxnLst/>
              <a:rect l="l" t="t" r="r" b="b"/>
              <a:pathLst>
                <a:path w="9610" h="3152" extrusionOk="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6"/>
            <p:cNvSpPr/>
            <p:nvPr/>
          </p:nvSpPr>
          <p:spPr>
            <a:xfrm>
              <a:off x="1400805" y="4322830"/>
              <a:ext cx="190516" cy="62499"/>
            </a:xfrm>
            <a:custGeom>
              <a:avLst/>
              <a:gdLst/>
              <a:ahLst/>
              <a:cxnLst/>
              <a:rect l="l" t="t" r="r" b="b"/>
              <a:pathLst>
                <a:path w="7255" h="2380" extrusionOk="0">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6"/>
            <p:cNvSpPr/>
            <p:nvPr/>
          </p:nvSpPr>
          <p:spPr>
            <a:xfrm>
              <a:off x="1367874" y="4373985"/>
              <a:ext cx="256376" cy="30934"/>
            </a:xfrm>
            <a:custGeom>
              <a:avLst/>
              <a:gdLst/>
              <a:ahLst/>
              <a:cxnLst/>
              <a:rect l="l" t="t" r="r" b="b"/>
              <a:pathLst>
                <a:path w="9763" h="1178" extrusionOk="0">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6"/>
            <p:cNvSpPr/>
            <p:nvPr/>
          </p:nvSpPr>
          <p:spPr>
            <a:xfrm>
              <a:off x="1407081" y="4404893"/>
              <a:ext cx="182481" cy="160370"/>
            </a:xfrm>
            <a:custGeom>
              <a:avLst/>
              <a:gdLst/>
              <a:ahLst/>
              <a:cxnLst/>
              <a:rect l="l" t="t" r="r" b="b"/>
              <a:pathLst>
                <a:path w="6949" h="6107" extrusionOk="0">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6"/>
            <p:cNvSpPr/>
            <p:nvPr/>
          </p:nvSpPr>
          <p:spPr>
            <a:xfrm>
              <a:off x="1373573" y="4404893"/>
              <a:ext cx="65965" cy="146032"/>
            </a:xfrm>
            <a:custGeom>
              <a:avLst/>
              <a:gdLst/>
              <a:ahLst/>
              <a:cxnLst/>
              <a:rect l="l" t="t" r="r" b="b"/>
              <a:pathLst>
                <a:path w="2512" h="5561" extrusionOk="0">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6"/>
            <p:cNvSpPr/>
            <p:nvPr/>
          </p:nvSpPr>
          <p:spPr>
            <a:xfrm>
              <a:off x="1387753" y="4550898"/>
              <a:ext cx="34689" cy="17883"/>
            </a:xfrm>
            <a:custGeom>
              <a:avLst/>
              <a:gdLst/>
              <a:ahLst/>
              <a:cxnLst/>
              <a:rect l="l" t="t" r="r" b="b"/>
              <a:pathLst>
                <a:path w="1321" h="681" extrusionOk="0">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6"/>
            <p:cNvSpPr/>
            <p:nvPr/>
          </p:nvSpPr>
          <p:spPr>
            <a:xfrm>
              <a:off x="1466323" y="4404893"/>
              <a:ext cx="65939" cy="146032"/>
            </a:xfrm>
            <a:custGeom>
              <a:avLst/>
              <a:gdLst/>
              <a:ahLst/>
              <a:cxnLst/>
              <a:rect l="l" t="t" r="r" b="b"/>
              <a:pathLst>
                <a:path w="2511" h="5561" extrusionOk="0">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6"/>
            <p:cNvSpPr/>
            <p:nvPr/>
          </p:nvSpPr>
          <p:spPr>
            <a:xfrm>
              <a:off x="1480477" y="4550898"/>
              <a:ext cx="34716" cy="17883"/>
            </a:xfrm>
            <a:custGeom>
              <a:avLst/>
              <a:gdLst/>
              <a:ahLst/>
              <a:cxnLst/>
              <a:rect l="l" t="t" r="r" b="b"/>
              <a:pathLst>
                <a:path w="1322" h="681" extrusionOk="0">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6"/>
            <p:cNvSpPr/>
            <p:nvPr/>
          </p:nvSpPr>
          <p:spPr>
            <a:xfrm>
              <a:off x="1559047" y="4404893"/>
              <a:ext cx="65703" cy="146032"/>
            </a:xfrm>
            <a:custGeom>
              <a:avLst/>
              <a:gdLst/>
              <a:ahLst/>
              <a:cxnLst/>
              <a:rect l="l" t="t" r="r" b="b"/>
              <a:pathLst>
                <a:path w="2502" h="5561" extrusionOk="0">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6"/>
            <p:cNvSpPr/>
            <p:nvPr/>
          </p:nvSpPr>
          <p:spPr>
            <a:xfrm>
              <a:off x="1572965" y="4550898"/>
              <a:ext cx="34952" cy="17883"/>
            </a:xfrm>
            <a:custGeom>
              <a:avLst/>
              <a:gdLst/>
              <a:ahLst/>
              <a:cxnLst/>
              <a:rect l="l" t="t" r="r" b="b"/>
              <a:pathLst>
                <a:path w="1331" h="681" extrusionOk="0">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6"/>
            <p:cNvSpPr/>
            <p:nvPr/>
          </p:nvSpPr>
          <p:spPr>
            <a:xfrm>
              <a:off x="1369135" y="4564974"/>
              <a:ext cx="254118" cy="21638"/>
            </a:xfrm>
            <a:custGeom>
              <a:avLst/>
              <a:gdLst/>
              <a:ahLst/>
              <a:cxnLst/>
              <a:rect l="l" t="t" r="r" b="b"/>
              <a:pathLst>
                <a:path w="9677" h="824" extrusionOk="0">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6"/>
            <p:cNvSpPr/>
            <p:nvPr/>
          </p:nvSpPr>
          <p:spPr>
            <a:xfrm>
              <a:off x="1359603" y="4583330"/>
              <a:ext cx="272946" cy="18382"/>
            </a:xfrm>
            <a:custGeom>
              <a:avLst/>
              <a:gdLst/>
              <a:ahLst/>
              <a:cxnLst/>
              <a:rect l="l" t="t" r="r" b="b"/>
              <a:pathLst>
                <a:path w="10394" h="700" extrusionOk="0">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6"/>
            <p:cNvSpPr/>
            <p:nvPr/>
          </p:nvSpPr>
          <p:spPr>
            <a:xfrm>
              <a:off x="1340249" y="4597142"/>
              <a:ext cx="311890" cy="9086"/>
            </a:xfrm>
            <a:custGeom>
              <a:avLst/>
              <a:gdLst/>
              <a:ahLst/>
              <a:cxnLst/>
              <a:rect l="l" t="t" r="r" b="b"/>
              <a:pathLst>
                <a:path w="11877" h="346" extrusionOk="0">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5" name="Google Shape;8455;p66"/>
          <p:cNvGrpSpPr/>
          <p:nvPr/>
        </p:nvGrpSpPr>
        <p:grpSpPr>
          <a:xfrm>
            <a:off x="1330690" y="3377024"/>
            <a:ext cx="306874" cy="332268"/>
            <a:chOff x="1330690" y="3377024"/>
            <a:chExt cx="306874" cy="332268"/>
          </a:xfrm>
        </p:grpSpPr>
        <p:sp>
          <p:nvSpPr>
            <p:cNvPr id="8456" name="Google Shape;8456;p66"/>
            <p:cNvSpPr/>
            <p:nvPr/>
          </p:nvSpPr>
          <p:spPr>
            <a:xfrm>
              <a:off x="1403325" y="3377024"/>
              <a:ext cx="234239" cy="332268"/>
            </a:xfrm>
            <a:custGeom>
              <a:avLst/>
              <a:gdLst/>
              <a:ahLst/>
              <a:cxnLst/>
              <a:rect l="l" t="t" r="r" b="b"/>
              <a:pathLst>
                <a:path w="8920" h="12653" extrusionOk="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6"/>
            <p:cNvSpPr/>
            <p:nvPr/>
          </p:nvSpPr>
          <p:spPr>
            <a:xfrm>
              <a:off x="1381713" y="3397375"/>
              <a:ext cx="234003" cy="291539"/>
            </a:xfrm>
            <a:custGeom>
              <a:avLst/>
              <a:gdLst/>
              <a:ahLst/>
              <a:cxnLst/>
              <a:rect l="l" t="t" r="r" b="b"/>
              <a:pathLst>
                <a:path w="8911" h="11102" extrusionOk="0">
                  <a:moveTo>
                    <a:pt x="0" y="0"/>
                  </a:moveTo>
                  <a:lnTo>
                    <a:pt x="0" y="11102"/>
                  </a:lnTo>
                  <a:lnTo>
                    <a:pt x="8910" y="11102"/>
                  </a:lnTo>
                  <a:lnTo>
                    <a:pt x="891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6"/>
            <p:cNvSpPr/>
            <p:nvPr/>
          </p:nvSpPr>
          <p:spPr>
            <a:xfrm>
              <a:off x="1361861" y="3377024"/>
              <a:ext cx="234239" cy="332268"/>
            </a:xfrm>
            <a:custGeom>
              <a:avLst/>
              <a:gdLst/>
              <a:ahLst/>
              <a:cxnLst/>
              <a:rect l="l" t="t" r="r" b="b"/>
              <a:pathLst>
                <a:path w="8920" h="12653" extrusionOk="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6"/>
            <p:cNvSpPr/>
            <p:nvPr/>
          </p:nvSpPr>
          <p:spPr>
            <a:xfrm>
              <a:off x="1559888" y="3377024"/>
              <a:ext cx="36213" cy="332268"/>
            </a:xfrm>
            <a:custGeom>
              <a:avLst/>
              <a:gdLst/>
              <a:ahLst/>
              <a:cxnLst/>
              <a:rect l="l" t="t" r="r" b="b"/>
              <a:pathLst>
                <a:path w="1379" h="12653" extrusionOk="0">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6"/>
            <p:cNvSpPr/>
            <p:nvPr/>
          </p:nvSpPr>
          <p:spPr>
            <a:xfrm>
              <a:off x="1330690" y="3413972"/>
              <a:ext cx="61606" cy="26654"/>
            </a:xfrm>
            <a:custGeom>
              <a:avLst/>
              <a:gdLst/>
              <a:ahLst/>
              <a:cxnLst/>
              <a:rect l="l" t="t" r="r" b="b"/>
              <a:pathLst>
                <a:path w="2346" h="1015" extrusionOk="0">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6"/>
            <p:cNvSpPr/>
            <p:nvPr/>
          </p:nvSpPr>
          <p:spPr>
            <a:xfrm>
              <a:off x="1355060" y="3413945"/>
              <a:ext cx="34217" cy="26706"/>
            </a:xfrm>
            <a:custGeom>
              <a:avLst/>
              <a:gdLst/>
              <a:ahLst/>
              <a:cxnLst/>
              <a:rect l="l" t="t" r="r" b="b"/>
              <a:pathLst>
                <a:path w="1303" h="1017" extrusionOk="0">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6"/>
            <p:cNvSpPr/>
            <p:nvPr/>
          </p:nvSpPr>
          <p:spPr>
            <a:xfrm>
              <a:off x="1331189" y="3490861"/>
              <a:ext cx="61343" cy="26917"/>
            </a:xfrm>
            <a:custGeom>
              <a:avLst/>
              <a:gdLst/>
              <a:ahLst/>
              <a:cxnLst/>
              <a:rect l="l" t="t" r="r" b="b"/>
              <a:pathLst>
                <a:path w="2336" h="1025" extrusionOk="0">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6"/>
            <p:cNvSpPr/>
            <p:nvPr/>
          </p:nvSpPr>
          <p:spPr>
            <a:xfrm>
              <a:off x="1355585" y="3490861"/>
              <a:ext cx="33954" cy="26706"/>
            </a:xfrm>
            <a:custGeom>
              <a:avLst/>
              <a:gdLst/>
              <a:ahLst/>
              <a:cxnLst/>
              <a:rect l="l" t="t" r="r" b="b"/>
              <a:pathLst>
                <a:path w="1293" h="1017" extrusionOk="0">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6"/>
            <p:cNvSpPr/>
            <p:nvPr/>
          </p:nvSpPr>
          <p:spPr>
            <a:xfrm>
              <a:off x="1331452" y="3567777"/>
              <a:ext cx="61343" cy="26654"/>
            </a:xfrm>
            <a:custGeom>
              <a:avLst/>
              <a:gdLst/>
              <a:ahLst/>
              <a:cxnLst/>
              <a:rect l="l" t="t" r="r" b="b"/>
              <a:pathLst>
                <a:path w="2336" h="1015" extrusionOk="0">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6"/>
            <p:cNvSpPr/>
            <p:nvPr/>
          </p:nvSpPr>
          <p:spPr>
            <a:xfrm>
              <a:off x="1355821" y="3567750"/>
              <a:ext cx="34217" cy="26706"/>
            </a:xfrm>
            <a:custGeom>
              <a:avLst/>
              <a:gdLst/>
              <a:ahLst/>
              <a:cxnLst/>
              <a:rect l="l" t="t" r="r" b="b"/>
              <a:pathLst>
                <a:path w="1303" h="1017" extrusionOk="0">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6"/>
            <p:cNvSpPr/>
            <p:nvPr/>
          </p:nvSpPr>
          <p:spPr>
            <a:xfrm>
              <a:off x="1331688" y="3644640"/>
              <a:ext cx="58586" cy="26733"/>
            </a:xfrm>
            <a:custGeom>
              <a:avLst/>
              <a:gdLst/>
              <a:ahLst/>
              <a:cxnLst/>
              <a:rect l="l" t="t" r="r" b="b"/>
              <a:pathLst>
                <a:path w="2231" h="1018" extrusionOk="0">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6"/>
            <p:cNvSpPr/>
            <p:nvPr/>
          </p:nvSpPr>
          <p:spPr>
            <a:xfrm>
              <a:off x="1356084" y="3644640"/>
              <a:ext cx="34191" cy="26733"/>
            </a:xfrm>
            <a:custGeom>
              <a:avLst/>
              <a:gdLst/>
              <a:ahLst/>
              <a:cxnLst/>
              <a:rect l="l" t="t" r="r" b="b"/>
              <a:pathLst>
                <a:path w="1302" h="1018" extrusionOk="0">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6"/>
            <p:cNvSpPr/>
            <p:nvPr/>
          </p:nvSpPr>
          <p:spPr>
            <a:xfrm>
              <a:off x="1419397" y="3626310"/>
              <a:ext cx="133243" cy="9847"/>
            </a:xfrm>
            <a:custGeom>
              <a:avLst/>
              <a:gdLst/>
              <a:ahLst/>
              <a:cxnLst/>
              <a:rect l="l" t="t" r="r" b="b"/>
              <a:pathLst>
                <a:path w="5074" h="375" extrusionOk="0">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6"/>
            <p:cNvSpPr/>
            <p:nvPr/>
          </p:nvSpPr>
          <p:spPr>
            <a:xfrm>
              <a:off x="1419397" y="3647686"/>
              <a:ext cx="133243" cy="9821"/>
            </a:xfrm>
            <a:custGeom>
              <a:avLst/>
              <a:gdLst/>
              <a:ahLst/>
              <a:cxnLst/>
              <a:rect l="l" t="t" r="r" b="b"/>
              <a:pathLst>
                <a:path w="5074" h="374" extrusionOk="0">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6"/>
            <p:cNvSpPr/>
            <p:nvPr/>
          </p:nvSpPr>
          <p:spPr>
            <a:xfrm>
              <a:off x="1444527" y="3433063"/>
              <a:ext cx="68145" cy="169403"/>
            </a:xfrm>
            <a:custGeom>
              <a:avLst/>
              <a:gdLst/>
              <a:ahLst/>
              <a:cxnLst/>
              <a:rect l="l" t="t" r="r" b="b"/>
              <a:pathLst>
                <a:path w="2595" h="6451" extrusionOk="0">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5" name="Google Shape;8475;p66"/>
          <p:cNvGrpSpPr/>
          <p:nvPr/>
        </p:nvGrpSpPr>
        <p:grpSpPr>
          <a:xfrm>
            <a:off x="2650597" y="3381777"/>
            <a:ext cx="341511" cy="324994"/>
            <a:chOff x="2650597" y="3381777"/>
            <a:chExt cx="341511" cy="324994"/>
          </a:xfrm>
        </p:grpSpPr>
        <p:sp>
          <p:nvSpPr>
            <p:cNvPr id="8476" name="Google Shape;8476;p66"/>
            <p:cNvSpPr/>
            <p:nvPr/>
          </p:nvSpPr>
          <p:spPr>
            <a:xfrm>
              <a:off x="2672970" y="3644928"/>
              <a:ext cx="51811" cy="56800"/>
            </a:xfrm>
            <a:custGeom>
              <a:avLst/>
              <a:gdLst/>
              <a:ahLst/>
              <a:cxnLst/>
              <a:rect l="l" t="t" r="r" b="b"/>
              <a:pathLst>
                <a:path w="1973" h="2163" extrusionOk="0">
                  <a:moveTo>
                    <a:pt x="1" y="0"/>
                  </a:moveTo>
                  <a:lnTo>
                    <a:pt x="1" y="2163"/>
                  </a:lnTo>
                  <a:lnTo>
                    <a:pt x="1972" y="2163"/>
                  </a:lnTo>
                  <a:lnTo>
                    <a:pt x="1972" y="0"/>
                  </a:ln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6"/>
            <p:cNvSpPr/>
            <p:nvPr/>
          </p:nvSpPr>
          <p:spPr>
            <a:xfrm>
              <a:off x="2672970" y="3644928"/>
              <a:ext cx="51811" cy="15336"/>
            </a:xfrm>
            <a:custGeom>
              <a:avLst/>
              <a:gdLst/>
              <a:ahLst/>
              <a:cxnLst/>
              <a:rect l="l" t="t" r="r" b="b"/>
              <a:pathLst>
                <a:path w="1973" h="584" extrusionOk="0">
                  <a:moveTo>
                    <a:pt x="1" y="0"/>
                  </a:moveTo>
                  <a:lnTo>
                    <a:pt x="1" y="584"/>
                  </a:lnTo>
                  <a:lnTo>
                    <a:pt x="1972" y="584"/>
                  </a:lnTo>
                  <a:lnTo>
                    <a:pt x="19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6"/>
            <p:cNvSpPr/>
            <p:nvPr/>
          </p:nvSpPr>
          <p:spPr>
            <a:xfrm>
              <a:off x="2667955" y="3629330"/>
              <a:ext cx="56564" cy="20640"/>
            </a:xfrm>
            <a:custGeom>
              <a:avLst/>
              <a:gdLst/>
              <a:ahLst/>
              <a:cxnLst/>
              <a:rect l="l" t="t" r="r" b="b"/>
              <a:pathLst>
                <a:path w="2154" h="786" extrusionOk="0">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6"/>
            <p:cNvSpPr/>
            <p:nvPr/>
          </p:nvSpPr>
          <p:spPr>
            <a:xfrm>
              <a:off x="2672970" y="3639650"/>
              <a:ext cx="51548" cy="10320"/>
            </a:xfrm>
            <a:custGeom>
              <a:avLst/>
              <a:gdLst/>
              <a:ahLst/>
              <a:cxnLst/>
              <a:rect l="l" t="t" r="r" b="b"/>
              <a:pathLst>
                <a:path w="1963" h="393" extrusionOk="0">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6"/>
            <p:cNvSpPr/>
            <p:nvPr/>
          </p:nvSpPr>
          <p:spPr>
            <a:xfrm>
              <a:off x="2719477" y="3469249"/>
              <a:ext cx="41228" cy="232243"/>
            </a:xfrm>
            <a:custGeom>
              <a:avLst/>
              <a:gdLst/>
              <a:ahLst/>
              <a:cxnLst/>
              <a:rect l="l" t="t" r="r" b="b"/>
              <a:pathLst>
                <a:path w="1570" h="8844" extrusionOk="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6"/>
            <p:cNvSpPr/>
            <p:nvPr/>
          </p:nvSpPr>
          <p:spPr>
            <a:xfrm>
              <a:off x="2781293" y="3526286"/>
              <a:ext cx="31197" cy="82456"/>
            </a:xfrm>
            <a:custGeom>
              <a:avLst/>
              <a:gdLst/>
              <a:ahLst/>
              <a:cxnLst/>
              <a:rect l="l" t="t" r="r" b="b"/>
              <a:pathLst>
                <a:path w="1188" h="3140" extrusionOk="0">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6"/>
            <p:cNvSpPr/>
            <p:nvPr/>
          </p:nvSpPr>
          <p:spPr>
            <a:xfrm>
              <a:off x="2724230" y="3469249"/>
              <a:ext cx="31696" cy="15598"/>
            </a:xfrm>
            <a:custGeom>
              <a:avLst/>
              <a:gdLst/>
              <a:ahLst/>
              <a:cxnLst/>
              <a:rect l="l" t="t" r="r" b="b"/>
              <a:pathLst>
                <a:path w="1207" h="594" extrusionOk="0">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6"/>
            <p:cNvSpPr/>
            <p:nvPr/>
          </p:nvSpPr>
          <p:spPr>
            <a:xfrm>
              <a:off x="2785573" y="3526286"/>
              <a:ext cx="22636" cy="15362"/>
            </a:xfrm>
            <a:custGeom>
              <a:avLst/>
              <a:gdLst/>
              <a:ahLst/>
              <a:cxnLst/>
              <a:rect l="l" t="t" r="r" b="b"/>
              <a:pathLst>
                <a:path w="862" h="585" extrusionOk="0">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6"/>
            <p:cNvSpPr/>
            <p:nvPr/>
          </p:nvSpPr>
          <p:spPr>
            <a:xfrm>
              <a:off x="2833051" y="3526286"/>
              <a:ext cx="30934" cy="82456"/>
            </a:xfrm>
            <a:custGeom>
              <a:avLst/>
              <a:gdLst/>
              <a:ahLst/>
              <a:cxnLst/>
              <a:rect l="l" t="t" r="r" b="b"/>
              <a:pathLst>
                <a:path w="1178" h="3140" extrusionOk="0">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6"/>
            <p:cNvSpPr/>
            <p:nvPr/>
          </p:nvSpPr>
          <p:spPr>
            <a:xfrm>
              <a:off x="2837069" y="3526286"/>
              <a:ext cx="22662" cy="15362"/>
            </a:xfrm>
            <a:custGeom>
              <a:avLst/>
              <a:gdLst/>
              <a:ahLst/>
              <a:cxnLst/>
              <a:rect l="l" t="t" r="r" b="b"/>
              <a:pathLst>
                <a:path w="863" h="585" extrusionOk="0">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6"/>
            <p:cNvSpPr/>
            <p:nvPr/>
          </p:nvSpPr>
          <p:spPr>
            <a:xfrm>
              <a:off x="2884836" y="3526286"/>
              <a:ext cx="30934" cy="82456"/>
            </a:xfrm>
            <a:custGeom>
              <a:avLst/>
              <a:gdLst/>
              <a:ahLst/>
              <a:cxnLst/>
              <a:rect l="l" t="t" r="r" b="b"/>
              <a:pathLst>
                <a:path w="1178" h="3140" extrusionOk="0">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6"/>
            <p:cNvSpPr/>
            <p:nvPr/>
          </p:nvSpPr>
          <p:spPr>
            <a:xfrm>
              <a:off x="2888854" y="3526286"/>
              <a:ext cx="22636" cy="15362"/>
            </a:xfrm>
            <a:custGeom>
              <a:avLst/>
              <a:gdLst/>
              <a:ahLst/>
              <a:cxnLst/>
              <a:rect l="l" t="t" r="r" b="b"/>
              <a:pathLst>
                <a:path w="862" h="585" extrusionOk="0">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6"/>
            <p:cNvSpPr/>
            <p:nvPr/>
          </p:nvSpPr>
          <p:spPr>
            <a:xfrm>
              <a:off x="2740065" y="3624052"/>
              <a:ext cx="216908" cy="77441"/>
            </a:xfrm>
            <a:custGeom>
              <a:avLst/>
              <a:gdLst/>
              <a:ahLst/>
              <a:cxnLst/>
              <a:rect l="l" t="t" r="r" b="b"/>
              <a:pathLst>
                <a:path w="8260" h="2949" extrusionOk="0">
                  <a:moveTo>
                    <a:pt x="1" y="1"/>
                  </a:moveTo>
                  <a:lnTo>
                    <a:pt x="1" y="2948"/>
                  </a:lnTo>
                  <a:lnTo>
                    <a:pt x="8260" y="2948"/>
                  </a:lnTo>
                  <a:lnTo>
                    <a:pt x="8260"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6"/>
            <p:cNvSpPr/>
            <p:nvPr/>
          </p:nvSpPr>
          <p:spPr>
            <a:xfrm>
              <a:off x="2740065" y="3624052"/>
              <a:ext cx="216908" cy="15625"/>
            </a:xfrm>
            <a:custGeom>
              <a:avLst/>
              <a:gdLst/>
              <a:ahLst/>
              <a:cxnLst/>
              <a:rect l="l" t="t" r="r" b="b"/>
              <a:pathLst>
                <a:path w="8260" h="595" extrusionOk="0">
                  <a:moveTo>
                    <a:pt x="1" y="1"/>
                  </a:moveTo>
                  <a:lnTo>
                    <a:pt x="1" y="594"/>
                  </a:lnTo>
                  <a:lnTo>
                    <a:pt x="8260" y="594"/>
                  </a:lnTo>
                  <a:lnTo>
                    <a:pt x="8260" y="1"/>
                  </a:lnTo>
                  <a:close/>
                </a:path>
              </a:pathLst>
            </a:custGeom>
            <a:solidFill>
              <a:srgbClr val="9EB2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6"/>
            <p:cNvSpPr/>
            <p:nvPr/>
          </p:nvSpPr>
          <p:spPr>
            <a:xfrm>
              <a:off x="2770973" y="3644850"/>
              <a:ext cx="10583" cy="20693"/>
            </a:xfrm>
            <a:custGeom>
              <a:avLst/>
              <a:gdLst/>
              <a:ahLst/>
              <a:cxnLst/>
              <a:rect l="l" t="t" r="r" b="b"/>
              <a:pathLst>
                <a:path w="403" h="788" extrusionOk="0">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6"/>
            <p:cNvSpPr/>
            <p:nvPr/>
          </p:nvSpPr>
          <p:spPr>
            <a:xfrm>
              <a:off x="2791849"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6"/>
            <p:cNvSpPr/>
            <p:nvPr/>
          </p:nvSpPr>
          <p:spPr>
            <a:xfrm>
              <a:off x="281246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6"/>
            <p:cNvSpPr/>
            <p:nvPr/>
          </p:nvSpPr>
          <p:spPr>
            <a:xfrm>
              <a:off x="2833051" y="3644850"/>
              <a:ext cx="10346" cy="20693"/>
            </a:xfrm>
            <a:custGeom>
              <a:avLst/>
              <a:gdLst/>
              <a:ahLst/>
              <a:cxnLst/>
              <a:rect l="l" t="t" r="r" b="b"/>
              <a:pathLst>
                <a:path w="394" h="788" extrusionOk="0">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6"/>
            <p:cNvSpPr/>
            <p:nvPr/>
          </p:nvSpPr>
          <p:spPr>
            <a:xfrm>
              <a:off x="2853665" y="3644850"/>
              <a:ext cx="10320" cy="20693"/>
            </a:xfrm>
            <a:custGeom>
              <a:avLst/>
              <a:gdLst/>
              <a:ahLst/>
              <a:cxnLst/>
              <a:rect l="l" t="t" r="r" b="b"/>
              <a:pathLst>
                <a:path w="393" h="788" extrusionOk="0">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6"/>
            <p:cNvSpPr/>
            <p:nvPr/>
          </p:nvSpPr>
          <p:spPr>
            <a:xfrm>
              <a:off x="2874279" y="3644850"/>
              <a:ext cx="10320" cy="20693"/>
            </a:xfrm>
            <a:custGeom>
              <a:avLst/>
              <a:gdLst/>
              <a:ahLst/>
              <a:cxnLst/>
              <a:rect l="l" t="t" r="r" b="b"/>
              <a:pathLst>
                <a:path w="393" h="788" extrusionOk="0">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6"/>
            <p:cNvSpPr/>
            <p:nvPr/>
          </p:nvSpPr>
          <p:spPr>
            <a:xfrm>
              <a:off x="2894893" y="3644850"/>
              <a:ext cx="10320" cy="20693"/>
            </a:xfrm>
            <a:custGeom>
              <a:avLst/>
              <a:gdLst/>
              <a:ahLst/>
              <a:cxnLst/>
              <a:rect l="l" t="t" r="r" b="b"/>
              <a:pathLst>
                <a:path w="393" h="788" extrusionOk="0">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6"/>
            <p:cNvSpPr/>
            <p:nvPr/>
          </p:nvSpPr>
          <p:spPr>
            <a:xfrm>
              <a:off x="2915481" y="3644850"/>
              <a:ext cx="10583" cy="20693"/>
            </a:xfrm>
            <a:custGeom>
              <a:avLst/>
              <a:gdLst/>
              <a:ahLst/>
              <a:cxnLst/>
              <a:rect l="l" t="t" r="r" b="b"/>
              <a:pathLst>
                <a:path w="403" h="788" extrusionOk="0">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6"/>
            <p:cNvSpPr/>
            <p:nvPr/>
          </p:nvSpPr>
          <p:spPr>
            <a:xfrm>
              <a:off x="2650597" y="3696451"/>
              <a:ext cx="333791" cy="10320"/>
            </a:xfrm>
            <a:custGeom>
              <a:avLst/>
              <a:gdLst/>
              <a:ahLst/>
              <a:cxnLst/>
              <a:rect l="l" t="t" r="r" b="b"/>
              <a:pathLst>
                <a:path w="12711" h="393" extrusionOk="0">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6"/>
            <p:cNvSpPr/>
            <p:nvPr/>
          </p:nvSpPr>
          <p:spPr>
            <a:xfrm>
              <a:off x="2735049" y="3608742"/>
              <a:ext cx="226965" cy="20614"/>
            </a:xfrm>
            <a:custGeom>
              <a:avLst/>
              <a:gdLst/>
              <a:ahLst/>
              <a:cxnLst/>
              <a:rect l="l" t="t" r="r" b="b"/>
              <a:pathLst>
                <a:path w="8643" h="785" extrusionOk="0">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6"/>
            <p:cNvSpPr/>
            <p:nvPr/>
          </p:nvSpPr>
          <p:spPr>
            <a:xfrm>
              <a:off x="2740065" y="3619036"/>
              <a:ext cx="216908" cy="10320"/>
            </a:xfrm>
            <a:custGeom>
              <a:avLst/>
              <a:gdLst/>
              <a:ahLst/>
              <a:cxnLst/>
              <a:rect l="l" t="t" r="r" b="b"/>
              <a:pathLst>
                <a:path w="8260" h="393" extrusionOk="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6"/>
            <p:cNvSpPr/>
            <p:nvPr/>
          </p:nvSpPr>
          <p:spPr>
            <a:xfrm>
              <a:off x="2770973" y="3644928"/>
              <a:ext cx="10583" cy="10320"/>
            </a:xfrm>
            <a:custGeom>
              <a:avLst/>
              <a:gdLst/>
              <a:ahLst/>
              <a:cxnLst/>
              <a:rect l="l" t="t" r="r" b="b"/>
              <a:pathLst>
                <a:path w="403" h="393" extrusionOk="0">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6"/>
            <p:cNvSpPr/>
            <p:nvPr/>
          </p:nvSpPr>
          <p:spPr>
            <a:xfrm>
              <a:off x="2791849" y="3644928"/>
              <a:ext cx="10320" cy="10320"/>
            </a:xfrm>
            <a:custGeom>
              <a:avLst/>
              <a:gdLst/>
              <a:ahLst/>
              <a:cxnLst/>
              <a:rect l="l" t="t" r="r" b="b"/>
              <a:pathLst>
                <a:path w="393" h="393" extrusionOk="0">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66"/>
            <p:cNvSpPr/>
            <p:nvPr/>
          </p:nvSpPr>
          <p:spPr>
            <a:xfrm>
              <a:off x="2812463" y="3644928"/>
              <a:ext cx="10320" cy="10320"/>
            </a:xfrm>
            <a:custGeom>
              <a:avLst/>
              <a:gdLst/>
              <a:ahLst/>
              <a:cxnLst/>
              <a:rect l="l" t="t" r="r" b="b"/>
              <a:pathLst>
                <a:path w="393" h="393" extrusionOk="0">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6"/>
            <p:cNvSpPr/>
            <p:nvPr/>
          </p:nvSpPr>
          <p:spPr>
            <a:xfrm>
              <a:off x="2833051" y="3644928"/>
              <a:ext cx="10346" cy="10320"/>
            </a:xfrm>
            <a:custGeom>
              <a:avLst/>
              <a:gdLst/>
              <a:ahLst/>
              <a:cxnLst/>
              <a:rect l="l" t="t" r="r" b="b"/>
              <a:pathLst>
                <a:path w="394" h="393" extrusionOk="0">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6"/>
            <p:cNvSpPr/>
            <p:nvPr/>
          </p:nvSpPr>
          <p:spPr>
            <a:xfrm>
              <a:off x="2853665" y="3644928"/>
              <a:ext cx="10320" cy="10320"/>
            </a:xfrm>
            <a:custGeom>
              <a:avLst/>
              <a:gdLst/>
              <a:ahLst/>
              <a:cxnLst/>
              <a:rect l="l" t="t" r="r" b="b"/>
              <a:pathLst>
                <a:path w="393" h="393" extrusionOk="0">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6"/>
            <p:cNvSpPr/>
            <p:nvPr/>
          </p:nvSpPr>
          <p:spPr>
            <a:xfrm>
              <a:off x="2874279" y="3644928"/>
              <a:ext cx="10320" cy="10320"/>
            </a:xfrm>
            <a:custGeom>
              <a:avLst/>
              <a:gdLst/>
              <a:ahLst/>
              <a:cxnLst/>
              <a:rect l="l" t="t" r="r" b="b"/>
              <a:pathLst>
                <a:path w="393" h="393" extrusionOk="0">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6"/>
            <p:cNvSpPr/>
            <p:nvPr/>
          </p:nvSpPr>
          <p:spPr>
            <a:xfrm>
              <a:off x="2894893" y="3644928"/>
              <a:ext cx="10320" cy="10320"/>
            </a:xfrm>
            <a:custGeom>
              <a:avLst/>
              <a:gdLst/>
              <a:ahLst/>
              <a:cxnLst/>
              <a:rect l="l" t="t" r="r" b="b"/>
              <a:pathLst>
                <a:path w="393" h="393" extrusionOk="0">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6"/>
            <p:cNvSpPr/>
            <p:nvPr/>
          </p:nvSpPr>
          <p:spPr>
            <a:xfrm>
              <a:off x="2915481" y="3644928"/>
              <a:ext cx="10583" cy="10320"/>
            </a:xfrm>
            <a:custGeom>
              <a:avLst/>
              <a:gdLst/>
              <a:ahLst/>
              <a:cxnLst/>
              <a:rect l="l" t="t" r="r" b="b"/>
              <a:pathLst>
                <a:path w="403" h="393" extrusionOk="0">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6"/>
            <p:cNvSpPr/>
            <p:nvPr/>
          </p:nvSpPr>
          <p:spPr>
            <a:xfrm>
              <a:off x="2732081" y="3381777"/>
              <a:ext cx="260027" cy="113391"/>
            </a:xfrm>
            <a:custGeom>
              <a:avLst/>
              <a:gdLst/>
              <a:ahLst/>
              <a:cxnLst/>
              <a:rect l="l" t="t" r="r" b="b"/>
              <a:pathLst>
                <a:path w="9902" h="4318" extrusionOk="0">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6"/>
            <p:cNvSpPr/>
            <p:nvPr/>
          </p:nvSpPr>
          <p:spPr>
            <a:xfrm>
              <a:off x="2731845" y="3397612"/>
              <a:ext cx="241487" cy="97320"/>
            </a:xfrm>
            <a:custGeom>
              <a:avLst/>
              <a:gdLst/>
              <a:ahLst/>
              <a:cxnLst/>
              <a:rect l="l" t="t" r="r" b="b"/>
              <a:pathLst>
                <a:path w="9196" h="3706" extrusionOk="0">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1" name="Google Shape;8511;p66"/>
          <p:cNvGrpSpPr/>
          <p:nvPr/>
        </p:nvGrpSpPr>
        <p:grpSpPr>
          <a:xfrm>
            <a:off x="1295502" y="2437362"/>
            <a:ext cx="402645" cy="323917"/>
            <a:chOff x="1295502" y="2437362"/>
            <a:chExt cx="402645" cy="323917"/>
          </a:xfrm>
        </p:grpSpPr>
        <p:sp>
          <p:nvSpPr>
            <p:cNvPr id="8512" name="Google Shape;8512;p66"/>
            <p:cNvSpPr/>
            <p:nvPr/>
          </p:nvSpPr>
          <p:spPr>
            <a:xfrm>
              <a:off x="1295502" y="2437362"/>
              <a:ext cx="402645" cy="278724"/>
            </a:xfrm>
            <a:custGeom>
              <a:avLst/>
              <a:gdLst/>
              <a:ahLst/>
              <a:cxnLst/>
              <a:rect l="l" t="t" r="r" b="b"/>
              <a:pathLst>
                <a:path w="15333" h="10614" extrusionOk="0">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6"/>
            <p:cNvSpPr/>
            <p:nvPr/>
          </p:nvSpPr>
          <p:spPr>
            <a:xfrm>
              <a:off x="1295502" y="2437362"/>
              <a:ext cx="402645" cy="278724"/>
            </a:xfrm>
            <a:custGeom>
              <a:avLst/>
              <a:gdLst/>
              <a:ahLst/>
              <a:cxnLst/>
              <a:rect l="l" t="t" r="r" b="b"/>
              <a:pathLst>
                <a:path w="15333" h="10614" extrusionOk="0">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6"/>
            <p:cNvSpPr/>
            <p:nvPr/>
          </p:nvSpPr>
          <p:spPr>
            <a:xfrm>
              <a:off x="1324651" y="2467771"/>
              <a:ext cx="344347" cy="217905"/>
            </a:xfrm>
            <a:custGeom>
              <a:avLst/>
              <a:gdLst/>
              <a:ahLst/>
              <a:cxnLst/>
              <a:rect l="l" t="t" r="r" b="b"/>
              <a:pathLst>
                <a:path w="13113" h="8298" extrusionOk="0">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6"/>
            <p:cNvSpPr/>
            <p:nvPr/>
          </p:nvSpPr>
          <p:spPr>
            <a:xfrm>
              <a:off x="1600617" y="2467771"/>
              <a:ext cx="68381" cy="217905"/>
            </a:xfrm>
            <a:custGeom>
              <a:avLst/>
              <a:gdLst/>
              <a:ahLst/>
              <a:cxnLst/>
              <a:rect l="l" t="t" r="r" b="b"/>
              <a:pathLst>
                <a:path w="2604" h="8298" extrusionOk="0">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6"/>
            <p:cNvSpPr/>
            <p:nvPr/>
          </p:nvSpPr>
          <p:spPr>
            <a:xfrm>
              <a:off x="1557445" y="2680871"/>
              <a:ext cx="66044" cy="80408"/>
            </a:xfrm>
            <a:custGeom>
              <a:avLst/>
              <a:gdLst/>
              <a:ahLst/>
              <a:cxnLst/>
              <a:rect l="l" t="t" r="r" b="b"/>
              <a:pathLst>
                <a:path w="2515" h="3062" extrusionOk="0">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6"/>
            <p:cNvSpPr/>
            <p:nvPr/>
          </p:nvSpPr>
          <p:spPr>
            <a:xfrm>
              <a:off x="1607129" y="2680871"/>
              <a:ext cx="66070" cy="80408"/>
            </a:xfrm>
            <a:custGeom>
              <a:avLst/>
              <a:gdLst/>
              <a:ahLst/>
              <a:cxnLst/>
              <a:rect l="l" t="t" r="r" b="b"/>
              <a:pathLst>
                <a:path w="2516" h="3062" extrusionOk="0">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6"/>
            <p:cNvSpPr/>
            <p:nvPr/>
          </p:nvSpPr>
          <p:spPr>
            <a:xfrm>
              <a:off x="1556631" y="2604927"/>
              <a:ext cx="117146" cy="115229"/>
            </a:xfrm>
            <a:custGeom>
              <a:avLst/>
              <a:gdLst/>
              <a:ahLst/>
              <a:cxnLst/>
              <a:rect l="l" t="t" r="r" b="b"/>
              <a:pathLst>
                <a:path w="4461" h="4388" extrusionOk="0">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6"/>
            <p:cNvSpPr/>
            <p:nvPr/>
          </p:nvSpPr>
          <p:spPr>
            <a:xfrm>
              <a:off x="1595076" y="2714300"/>
              <a:ext cx="2048" cy="26"/>
            </a:xfrm>
            <a:custGeom>
              <a:avLst/>
              <a:gdLst/>
              <a:ahLst/>
              <a:cxnLst/>
              <a:rect l="l" t="t" r="r" b="b"/>
              <a:pathLst>
                <a:path w="78" h="1" extrusionOk="0">
                  <a:moveTo>
                    <a:pt x="1" y="0"/>
                  </a:moveTo>
                  <a:lnTo>
                    <a:pt x="29" y="0"/>
                  </a:lnTo>
                  <a:lnTo>
                    <a:pt x="77" y="0"/>
                  </a:lnTo>
                  <a:cubicBezTo>
                    <a:pt x="48" y="0"/>
                    <a:pt x="29" y="0"/>
                    <a:pt x="1"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6"/>
            <p:cNvSpPr/>
            <p:nvPr/>
          </p:nvSpPr>
          <p:spPr>
            <a:xfrm>
              <a:off x="1595076" y="2610757"/>
              <a:ext cx="2048" cy="26"/>
            </a:xfrm>
            <a:custGeom>
              <a:avLst/>
              <a:gdLst/>
              <a:ahLst/>
              <a:cxnLst/>
              <a:rect l="l" t="t" r="r" b="b"/>
              <a:pathLst>
                <a:path w="78" h="1" extrusionOk="0">
                  <a:moveTo>
                    <a:pt x="77" y="1"/>
                  </a:moveTo>
                  <a:lnTo>
                    <a:pt x="29" y="1"/>
                  </a:lnTo>
                  <a:lnTo>
                    <a:pt x="1" y="1"/>
                  </a:lnTo>
                  <a:cubicBezTo>
                    <a:pt x="29" y="1"/>
                    <a:pt x="48" y="1"/>
                    <a:pt x="77" y="1"/>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6"/>
            <p:cNvSpPr/>
            <p:nvPr/>
          </p:nvSpPr>
          <p:spPr>
            <a:xfrm>
              <a:off x="1598857" y="2604927"/>
              <a:ext cx="74920" cy="115176"/>
            </a:xfrm>
            <a:custGeom>
              <a:avLst/>
              <a:gdLst/>
              <a:ahLst/>
              <a:cxnLst/>
              <a:rect l="l" t="t" r="r" b="b"/>
              <a:pathLst>
                <a:path w="2853" h="4386" extrusionOk="0">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6"/>
            <p:cNvSpPr/>
            <p:nvPr/>
          </p:nvSpPr>
          <p:spPr>
            <a:xfrm>
              <a:off x="1583023" y="2630872"/>
              <a:ext cx="63602" cy="63339"/>
            </a:xfrm>
            <a:custGeom>
              <a:avLst/>
              <a:gdLst/>
              <a:ahLst/>
              <a:cxnLst/>
              <a:rect l="l" t="t" r="r" b="b"/>
              <a:pathLst>
                <a:path w="2422" h="2412" extrusionOk="0">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6"/>
            <p:cNvSpPr/>
            <p:nvPr/>
          </p:nvSpPr>
          <p:spPr>
            <a:xfrm>
              <a:off x="1595076" y="2630872"/>
              <a:ext cx="56827" cy="63287"/>
            </a:xfrm>
            <a:custGeom>
              <a:avLst/>
              <a:gdLst/>
              <a:ahLst/>
              <a:cxnLst/>
              <a:rect l="l" t="t" r="r" b="b"/>
              <a:pathLst>
                <a:path w="2164" h="2410" extrusionOk="0">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6"/>
            <p:cNvSpPr/>
            <p:nvPr/>
          </p:nvSpPr>
          <p:spPr>
            <a:xfrm>
              <a:off x="1370054" y="2536074"/>
              <a:ext cx="253304" cy="12158"/>
            </a:xfrm>
            <a:custGeom>
              <a:avLst/>
              <a:gdLst/>
              <a:ahLst/>
              <a:cxnLst/>
              <a:rect l="l" t="t" r="r" b="b"/>
              <a:pathLst>
                <a:path w="9646" h="463" extrusionOk="0">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6"/>
            <p:cNvSpPr/>
            <p:nvPr/>
          </p:nvSpPr>
          <p:spPr>
            <a:xfrm>
              <a:off x="1370054" y="2503170"/>
              <a:ext cx="253304" cy="12132"/>
            </a:xfrm>
            <a:custGeom>
              <a:avLst/>
              <a:gdLst/>
              <a:ahLst/>
              <a:cxnLst/>
              <a:rect l="l" t="t" r="r" b="b"/>
              <a:pathLst>
                <a:path w="9646" h="462" extrusionOk="0">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6"/>
            <p:cNvSpPr/>
            <p:nvPr/>
          </p:nvSpPr>
          <p:spPr>
            <a:xfrm>
              <a:off x="1370133" y="2569266"/>
              <a:ext cx="253146" cy="12132"/>
            </a:xfrm>
            <a:custGeom>
              <a:avLst/>
              <a:gdLst/>
              <a:ahLst/>
              <a:cxnLst/>
              <a:rect l="l" t="t" r="r" b="b"/>
              <a:pathLst>
                <a:path w="9640" h="462" extrusionOk="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6"/>
            <p:cNvSpPr/>
            <p:nvPr/>
          </p:nvSpPr>
          <p:spPr>
            <a:xfrm>
              <a:off x="1447521" y="2612228"/>
              <a:ext cx="98344" cy="12158"/>
            </a:xfrm>
            <a:custGeom>
              <a:avLst/>
              <a:gdLst/>
              <a:ahLst/>
              <a:cxnLst/>
              <a:rect l="l" t="t" r="r" b="b"/>
              <a:pathLst>
                <a:path w="3745" h="463" extrusionOk="0">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8" name="Google Shape;8528;p66"/>
          <p:cNvGrpSpPr/>
          <p:nvPr/>
        </p:nvGrpSpPr>
        <p:grpSpPr>
          <a:xfrm>
            <a:off x="882590" y="2438360"/>
            <a:ext cx="337310" cy="337047"/>
            <a:chOff x="882590" y="2438360"/>
            <a:chExt cx="337310" cy="337047"/>
          </a:xfrm>
        </p:grpSpPr>
        <p:sp>
          <p:nvSpPr>
            <p:cNvPr id="8529" name="Google Shape;8529;p66"/>
            <p:cNvSpPr/>
            <p:nvPr/>
          </p:nvSpPr>
          <p:spPr>
            <a:xfrm>
              <a:off x="992934" y="2438360"/>
              <a:ext cx="114625" cy="337047"/>
            </a:xfrm>
            <a:custGeom>
              <a:avLst/>
              <a:gdLst/>
              <a:ahLst/>
              <a:cxnLst/>
              <a:rect l="l" t="t" r="r" b="b"/>
              <a:pathLst>
                <a:path w="4365" h="12835" extrusionOk="0">
                  <a:moveTo>
                    <a:pt x="0" y="0"/>
                  </a:moveTo>
                  <a:lnTo>
                    <a:pt x="0" y="12834"/>
                  </a:lnTo>
                  <a:lnTo>
                    <a:pt x="4364" y="12834"/>
                  </a:lnTo>
                  <a:lnTo>
                    <a:pt x="4364"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6"/>
            <p:cNvSpPr/>
            <p:nvPr/>
          </p:nvSpPr>
          <p:spPr>
            <a:xfrm>
              <a:off x="1081640" y="2438360"/>
              <a:ext cx="25919" cy="337047"/>
            </a:xfrm>
            <a:custGeom>
              <a:avLst/>
              <a:gdLst/>
              <a:ahLst/>
              <a:cxnLst/>
              <a:rect l="l" t="t" r="r" b="b"/>
              <a:pathLst>
                <a:path w="987" h="12835" extrusionOk="0">
                  <a:moveTo>
                    <a:pt x="0" y="0"/>
                  </a:moveTo>
                  <a:lnTo>
                    <a:pt x="0" y="12834"/>
                  </a:lnTo>
                  <a:lnTo>
                    <a:pt x="986" y="12834"/>
                  </a:lnTo>
                  <a:lnTo>
                    <a:pt x="986" y="0"/>
                  </a:ln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6"/>
            <p:cNvSpPr/>
            <p:nvPr/>
          </p:nvSpPr>
          <p:spPr>
            <a:xfrm>
              <a:off x="882590" y="2438360"/>
              <a:ext cx="112367" cy="337047"/>
            </a:xfrm>
            <a:custGeom>
              <a:avLst/>
              <a:gdLst/>
              <a:ahLst/>
              <a:cxnLst/>
              <a:rect l="l" t="t" r="r" b="b"/>
              <a:pathLst>
                <a:path w="4279" h="12835" extrusionOk="0">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6"/>
            <p:cNvSpPr/>
            <p:nvPr/>
          </p:nvSpPr>
          <p:spPr>
            <a:xfrm>
              <a:off x="969799" y="2438360"/>
              <a:ext cx="25157" cy="337047"/>
            </a:xfrm>
            <a:custGeom>
              <a:avLst/>
              <a:gdLst/>
              <a:ahLst/>
              <a:cxnLst/>
              <a:rect l="l" t="t" r="r" b="b"/>
              <a:pathLst>
                <a:path w="958" h="12835" extrusionOk="0">
                  <a:moveTo>
                    <a:pt x="1" y="0"/>
                  </a:moveTo>
                  <a:lnTo>
                    <a:pt x="1" y="12834"/>
                  </a:lnTo>
                  <a:lnTo>
                    <a:pt x="958" y="12834"/>
                  </a:lnTo>
                  <a:lnTo>
                    <a:pt x="958" y="0"/>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6"/>
            <p:cNvSpPr/>
            <p:nvPr/>
          </p:nvSpPr>
          <p:spPr>
            <a:xfrm>
              <a:off x="1106010" y="2438360"/>
              <a:ext cx="113890" cy="337047"/>
            </a:xfrm>
            <a:custGeom>
              <a:avLst/>
              <a:gdLst/>
              <a:ahLst/>
              <a:cxnLst/>
              <a:rect l="l" t="t" r="r" b="b"/>
              <a:pathLst>
                <a:path w="4337" h="12835" extrusionOk="0">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6"/>
            <p:cNvSpPr/>
            <p:nvPr/>
          </p:nvSpPr>
          <p:spPr>
            <a:xfrm>
              <a:off x="1167852" y="2438360"/>
              <a:ext cx="52047" cy="337047"/>
            </a:xfrm>
            <a:custGeom>
              <a:avLst/>
              <a:gdLst/>
              <a:ahLst/>
              <a:cxnLst/>
              <a:rect l="l" t="t" r="r" b="b"/>
              <a:pathLst>
                <a:path w="1982" h="12835" extrusionOk="0">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6"/>
            <p:cNvSpPr/>
            <p:nvPr/>
          </p:nvSpPr>
          <p:spPr>
            <a:xfrm>
              <a:off x="922058" y="2707525"/>
              <a:ext cx="33193" cy="33193"/>
            </a:xfrm>
            <a:custGeom>
              <a:avLst/>
              <a:gdLst/>
              <a:ahLst/>
              <a:cxnLst/>
              <a:rect l="l" t="t" r="r" b="b"/>
              <a:pathLst>
                <a:path w="1264" h="1264" extrusionOk="0">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6"/>
            <p:cNvSpPr/>
            <p:nvPr/>
          </p:nvSpPr>
          <p:spPr>
            <a:xfrm>
              <a:off x="1034635" y="2707525"/>
              <a:ext cx="33219" cy="33193"/>
            </a:xfrm>
            <a:custGeom>
              <a:avLst/>
              <a:gdLst/>
              <a:ahLst/>
              <a:cxnLst/>
              <a:rect l="l" t="t" r="r" b="b"/>
              <a:pathLst>
                <a:path w="1265" h="1264" extrusionOk="0">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6"/>
            <p:cNvSpPr/>
            <p:nvPr/>
          </p:nvSpPr>
          <p:spPr>
            <a:xfrm>
              <a:off x="1145715" y="2707525"/>
              <a:ext cx="33455" cy="33193"/>
            </a:xfrm>
            <a:custGeom>
              <a:avLst/>
              <a:gdLst/>
              <a:ahLst/>
              <a:cxnLst/>
              <a:rect l="l" t="t" r="r" b="b"/>
              <a:pathLst>
                <a:path w="1274" h="1264" extrusionOk="0">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6"/>
            <p:cNvSpPr/>
            <p:nvPr/>
          </p:nvSpPr>
          <p:spPr>
            <a:xfrm>
              <a:off x="907484"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6"/>
            <p:cNvSpPr/>
            <p:nvPr/>
          </p:nvSpPr>
          <p:spPr>
            <a:xfrm>
              <a:off x="907484"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6"/>
            <p:cNvSpPr/>
            <p:nvPr/>
          </p:nvSpPr>
          <p:spPr>
            <a:xfrm>
              <a:off x="1020061" y="2475045"/>
              <a:ext cx="62367" cy="123422"/>
            </a:xfrm>
            <a:custGeom>
              <a:avLst/>
              <a:gdLst/>
              <a:ahLst/>
              <a:cxnLst/>
              <a:rect l="l" t="t" r="r" b="b"/>
              <a:pathLst>
                <a:path w="2375" h="4700" extrusionOk="0">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6"/>
            <p:cNvSpPr/>
            <p:nvPr/>
          </p:nvSpPr>
          <p:spPr>
            <a:xfrm>
              <a:off x="1020061" y="2598441"/>
              <a:ext cx="62367" cy="41990"/>
            </a:xfrm>
            <a:custGeom>
              <a:avLst/>
              <a:gdLst/>
              <a:ahLst/>
              <a:cxnLst/>
              <a:rect l="l" t="t" r="r" b="b"/>
              <a:pathLst>
                <a:path w="2375" h="1599" extrusionOk="0">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6"/>
            <p:cNvSpPr/>
            <p:nvPr/>
          </p:nvSpPr>
          <p:spPr>
            <a:xfrm>
              <a:off x="1131403" y="2475045"/>
              <a:ext cx="62341" cy="123422"/>
            </a:xfrm>
            <a:custGeom>
              <a:avLst/>
              <a:gdLst/>
              <a:ahLst/>
              <a:cxnLst/>
              <a:rect l="l" t="t" r="r" b="b"/>
              <a:pathLst>
                <a:path w="2374" h="4700" extrusionOk="0">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6"/>
            <p:cNvSpPr/>
            <p:nvPr/>
          </p:nvSpPr>
          <p:spPr>
            <a:xfrm>
              <a:off x="1131403" y="2598441"/>
              <a:ext cx="62341" cy="41990"/>
            </a:xfrm>
            <a:custGeom>
              <a:avLst/>
              <a:gdLst/>
              <a:ahLst/>
              <a:cxnLst/>
              <a:rect l="l" t="t" r="r" b="b"/>
              <a:pathLst>
                <a:path w="2374" h="1599" extrusionOk="0">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6"/>
            <p:cNvSpPr/>
            <p:nvPr/>
          </p:nvSpPr>
          <p:spPr>
            <a:xfrm>
              <a:off x="921560" y="2501437"/>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6"/>
            <p:cNvSpPr/>
            <p:nvPr/>
          </p:nvSpPr>
          <p:spPr>
            <a:xfrm>
              <a:off x="921560"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6"/>
            <p:cNvSpPr/>
            <p:nvPr/>
          </p:nvSpPr>
          <p:spPr>
            <a:xfrm>
              <a:off x="921560"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6"/>
            <p:cNvSpPr/>
            <p:nvPr/>
          </p:nvSpPr>
          <p:spPr>
            <a:xfrm>
              <a:off x="1145479" y="2501437"/>
              <a:ext cx="33954" cy="10084"/>
            </a:xfrm>
            <a:custGeom>
              <a:avLst/>
              <a:gdLst/>
              <a:ahLst/>
              <a:cxnLst/>
              <a:rect l="l" t="t" r="r" b="b"/>
              <a:pathLst>
                <a:path w="1293" h="384" extrusionOk="0">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6"/>
            <p:cNvSpPr/>
            <p:nvPr/>
          </p:nvSpPr>
          <p:spPr>
            <a:xfrm>
              <a:off x="1145479" y="2531583"/>
              <a:ext cx="33954" cy="10084"/>
            </a:xfrm>
            <a:custGeom>
              <a:avLst/>
              <a:gdLst/>
              <a:ahLst/>
              <a:cxnLst/>
              <a:rect l="l" t="t" r="r" b="b"/>
              <a:pathLst>
                <a:path w="1293" h="384" extrusionOk="0">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6"/>
            <p:cNvSpPr/>
            <p:nvPr/>
          </p:nvSpPr>
          <p:spPr>
            <a:xfrm>
              <a:off x="1145479" y="2561756"/>
              <a:ext cx="33954" cy="10084"/>
            </a:xfrm>
            <a:custGeom>
              <a:avLst/>
              <a:gdLst/>
              <a:ahLst/>
              <a:cxnLst/>
              <a:rect l="l" t="t" r="r" b="b"/>
              <a:pathLst>
                <a:path w="1293" h="384" extrusionOk="0">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6"/>
            <p:cNvSpPr/>
            <p:nvPr/>
          </p:nvSpPr>
          <p:spPr>
            <a:xfrm>
              <a:off x="1034399" y="2501437"/>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6"/>
            <p:cNvSpPr/>
            <p:nvPr/>
          </p:nvSpPr>
          <p:spPr>
            <a:xfrm>
              <a:off x="1034399" y="2531583"/>
              <a:ext cx="33692" cy="10084"/>
            </a:xfrm>
            <a:custGeom>
              <a:avLst/>
              <a:gdLst/>
              <a:ahLst/>
              <a:cxnLst/>
              <a:rect l="l" t="t" r="r" b="b"/>
              <a:pathLst>
                <a:path w="1283" h="384" extrusionOk="0">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6"/>
            <p:cNvSpPr/>
            <p:nvPr/>
          </p:nvSpPr>
          <p:spPr>
            <a:xfrm>
              <a:off x="1034399" y="2561756"/>
              <a:ext cx="33692" cy="10084"/>
            </a:xfrm>
            <a:custGeom>
              <a:avLst/>
              <a:gdLst/>
              <a:ahLst/>
              <a:cxnLst/>
              <a:rect l="l" t="t" r="r" b="b"/>
              <a:pathLst>
                <a:path w="1283" h="384" extrusionOk="0">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3" name="Google Shape;8553;p66"/>
          <p:cNvGrpSpPr/>
          <p:nvPr/>
        </p:nvGrpSpPr>
        <p:grpSpPr>
          <a:xfrm>
            <a:off x="4885060" y="1518788"/>
            <a:ext cx="385786" cy="342588"/>
            <a:chOff x="4885060" y="1518788"/>
            <a:chExt cx="385786" cy="342588"/>
          </a:xfrm>
        </p:grpSpPr>
        <p:sp>
          <p:nvSpPr>
            <p:cNvPr id="8554" name="Google Shape;8554;p66"/>
            <p:cNvSpPr/>
            <p:nvPr/>
          </p:nvSpPr>
          <p:spPr>
            <a:xfrm>
              <a:off x="4953415" y="1537380"/>
              <a:ext cx="74920" cy="62367"/>
            </a:xfrm>
            <a:custGeom>
              <a:avLst/>
              <a:gdLst/>
              <a:ahLst/>
              <a:cxnLst/>
              <a:rect l="l" t="t" r="r" b="b"/>
              <a:pathLst>
                <a:path w="2853" h="2375" extrusionOk="0">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6"/>
            <p:cNvSpPr/>
            <p:nvPr/>
          </p:nvSpPr>
          <p:spPr>
            <a:xfrm>
              <a:off x="4953415" y="1537380"/>
              <a:ext cx="50025" cy="62367"/>
            </a:xfrm>
            <a:custGeom>
              <a:avLst/>
              <a:gdLst/>
              <a:ahLst/>
              <a:cxnLst/>
              <a:rect l="l" t="t" r="r" b="b"/>
              <a:pathLst>
                <a:path w="1905" h="2375" extrusionOk="0">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6"/>
            <p:cNvSpPr/>
            <p:nvPr/>
          </p:nvSpPr>
          <p:spPr>
            <a:xfrm>
              <a:off x="4909928" y="1568550"/>
              <a:ext cx="161893" cy="161867"/>
            </a:xfrm>
            <a:custGeom>
              <a:avLst/>
              <a:gdLst/>
              <a:ahLst/>
              <a:cxnLst/>
              <a:rect l="l" t="t" r="r" b="b"/>
              <a:pathLst>
                <a:path w="6165" h="6164" extrusionOk="0">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6"/>
            <p:cNvSpPr/>
            <p:nvPr/>
          </p:nvSpPr>
          <p:spPr>
            <a:xfrm>
              <a:off x="4942596" y="1568577"/>
              <a:ext cx="129462" cy="161840"/>
            </a:xfrm>
            <a:custGeom>
              <a:avLst/>
              <a:gdLst/>
              <a:ahLst/>
              <a:cxnLst/>
              <a:rect l="l" t="t" r="r" b="b"/>
              <a:pathLst>
                <a:path w="4930" h="6163" extrusionOk="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6"/>
            <p:cNvSpPr/>
            <p:nvPr/>
          </p:nvSpPr>
          <p:spPr>
            <a:xfrm>
              <a:off x="4885060" y="1736693"/>
              <a:ext cx="211629" cy="124682"/>
            </a:xfrm>
            <a:custGeom>
              <a:avLst/>
              <a:gdLst/>
              <a:ahLst/>
              <a:cxnLst/>
              <a:rect l="l" t="t" r="r" b="b"/>
              <a:pathLst>
                <a:path w="8059" h="4748" extrusionOk="0">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6"/>
            <p:cNvSpPr/>
            <p:nvPr/>
          </p:nvSpPr>
          <p:spPr>
            <a:xfrm>
              <a:off x="4885060" y="1781414"/>
              <a:ext cx="211892" cy="79962"/>
            </a:xfrm>
            <a:custGeom>
              <a:avLst/>
              <a:gdLst/>
              <a:ahLst/>
              <a:cxnLst/>
              <a:rect l="l" t="t" r="r" b="b"/>
              <a:pathLst>
                <a:path w="8069" h="3045" extrusionOk="0">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6"/>
            <p:cNvSpPr/>
            <p:nvPr/>
          </p:nvSpPr>
          <p:spPr>
            <a:xfrm>
              <a:off x="4959691" y="1736693"/>
              <a:ext cx="62368" cy="24894"/>
            </a:xfrm>
            <a:custGeom>
              <a:avLst/>
              <a:gdLst/>
              <a:ahLst/>
              <a:cxnLst/>
              <a:rect l="l" t="t" r="r" b="b"/>
              <a:pathLst>
                <a:path w="2375" h="948" extrusionOk="0">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6"/>
            <p:cNvSpPr/>
            <p:nvPr/>
          </p:nvSpPr>
          <p:spPr>
            <a:xfrm>
              <a:off x="4928520" y="1631994"/>
              <a:ext cx="124682" cy="117146"/>
            </a:xfrm>
            <a:custGeom>
              <a:avLst/>
              <a:gdLst/>
              <a:ahLst/>
              <a:cxnLst/>
              <a:rect l="l" t="t" r="r" b="b"/>
              <a:pathLst>
                <a:path w="4748" h="4461" extrusionOk="0">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6"/>
            <p:cNvSpPr/>
            <p:nvPr/>
          </p:nvSpPr>
          <p:spPr>
            <a:xfrm>
              <a:off x="4928520" y="1632178"/>
              <a:ext cx="121925" cy="116594"/>
            </a:xfrm>
            <a:custGeom>
              <a:avLst/>
              <a:gdLst/>
              <a:ahLst/>
              <a:cxnLst/>
              <a:rect l="l" t="t" r="r" b="b"/>
              <a:pathLst>
                <a:path w="4643" h="4440" extrusionOk="0">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6"/>
            <p:cNvSpPr/>
            <p:nvPr/>
          </p:nvSpPr>
          <p:spPr>
            <a:xfrm>
              <a:off x="4885060" y="1802028"/>
              <a:ext cx="43487" cy="59348"/>
            </a:xfrm>
            <a:custGeom>
              <a:avLst/>
              <a:gdLst/>
              <a:ahLst/>
              <a:cxnLst/>
              <a:rect l="l" t="t" r="r" b="b"/>
              <a:pathLst>
                <a:path w="1656" h="2260" extrusionOk="0">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6"/>
            <p:cNvSpPr/>
            <p:nvPr/>
          </p:nvSpPr>
          <p:spPr>
            <a:xfrm>
              <a:off x="5053177" y="1802028"/>
              <a:ext cx="43775" cy="59348"/>
            </a:xfrm>
            <a:custGeom>
              <a:avLst/>
              <a:gdLst/>
              <a:ahLst/>
              <a:cxnLst/>
              <a:rect l="l" t="t" r="r" b="b"/>
              <a:pathLst>
                <a:path w="1667" h="2260" extrusionOk="0">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6"/>
            <p:cNvSpPr/>
            <p:nvPr/>
          </p:nvSpPr>
          <p:spPr>
            <a:xfrm>
              <a:off x="5096663" y="1537642"/>
              <a:ext cx="174183" cy="181982"/>
            </a:xfrm>
            <a:custGeom>
              <a:avLst/>
              <a:gdLst/>
              <a:ahLst/>
              <a:cxnLst/>
              <a:rect l="l" t="t" r="r" b="b"/>
              <a:pathLst>
                <a:path w="6633" h="6930" extrusionOk="0">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6"/>
            <p:cNvSpPr/>
            <p:nvPr/>
          </p:nvSpPr>
          <p:spPr>
            <a:xfrm>
              <a:off x="5121531" y="1537380"/>
              <a:ext cx="136499" cy="93407"/>
            </a:xfrm>
            <a:custGeom>
              <a:avLst/>
              <a:gdLst/>
              <a:ahLst/>
              <a:cxnLst/>
              <a:rect l="l" t="t" r="r" b="b"/>
              <a:pathLst>
                <a:path w="5198" h="3557" extrusionOk="0">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6"/>
            <p:cNvSpPr/>
            <p:nvPr/>
          </p:nvSpPr>
          <p:spPr>
            <a:xfrm>
              <a:off x="5177596" y="1630681"/>
              <a:ext cx="12579" cy="25105"/>
            </a:xfrm>
            <a:custGeom>
              <a:avLst/>
              <a:gdLst/>
              <a:ahLst/>
              <a:cxnLst/>
              <a:rect l="l" t="t" r="r" b="b"/>
              <a:pathLst>
                <a:path w="479" h="956" extrusionOk="0">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6"/>
            <p:cNvSpPr/>
            <p:nvPr/>
          </p:nvSpPr>
          <p:spPr>
            <a:xfrm>
              <a:off x="5134110" y="1518788"/>
              <a:ext cx="99552" cy="99552"/>
            </a:xfrm>
            <a:custGeom>
              <a:avLst/>
              <a:gdLst/>
              <a:ahLst/>
              <a:cxnLst/>
              <a:rect l="l" t="t" r="r" b="b"/>
              <a:pathLst>
                <a:path w="3791" h="3791" extrusionOk="0">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6"/>
            <p:cNvSpPr/>
            <p:nvPr/>
          </p:nvSpPr>
          <p:spPr>
            <a:xfrm>
              <a:off x="5146426" y="1531366"/>
              <a:ext cx="74657" cy="74657"/>
            </a:xfrm>
            <a:custGeom>
              <a:avLst/>
              <a:gdLst/>
              <a:ahLst/>
              <a:cxnLst/>
              <a:rect l="l" t="t" r="r" b="b"/>
              <a:pathLst>
                <a:path w="2843" h="2843" extrusionOk="0">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66"/>
            <p:cNvSpPr/>
            <p:nvPr/>
          </p:nvSpPr>
          <p:spPr>
            <a:xfrm>
              <a:off x="5158558" y="1562379"/>
              <a:ext cx="50708" cy="55960"/>
            </a:xfrm>
            <a:custGeom>
              <a:avLst/>
              <a:gdLst/>
              <a:ahLst/>
              <a:cxnLst/>
              <a:rect l="l" t="t" r="r" b="b"/>
              <a:pathLst>
                <a:path w="1931" h="2131" extrusionOk="0">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66"/>
            <p:cNvSpPr/>
            <p:nvPr/>
          </p:nvSpPr>
          <p:spPr>
            <a:xfrm>
              <a:off x="5165281" y="1614794"/>
              <a:ext cx="37473" cy="28676"/>
            </a:xfrm>
            <a:custGeom>
              <a:avLst/>
              <a:gdLst/>
              <a:ahLst/>
              <a:cxnLst/>
              <a:rect l="l" t="t" r="r" b="b"/>
              <a:pathLst>
                <a:path w="1427" h="1092" extrusionOk="0">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6"/>
            <p:cNvSpPr/>
            <p:nvPr/>
          </p:nvSpPr>
          <p:spPr>
            <a:xfrm>
              <a:off x="5165018" y="1614794"/>
              <a:ext cx="18881" cy="28676"/>
            </a:xfrm>
            <a:custGeom>
              <a:avLst/>
              <a:gdLst/>
              <a:ahLst/>
              <a:cxnLst/>
              <a:rect l="l" t="t" r="r" b="b"/>
              <a:pathLst>
                <a:path w="719" h="1092" extrusionOk="0">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3" name="Google Shape;8573;p66"/>
          <p:cNvGrpSpPr/>
          <p:nvPr/>
        </p:nvGrpSpPr>
        <p:grpSpPr>
          <a:xfrm>
            <a:off x="5394478" y="1514533"/>
            <a:ext cx="249076" cy="351096"/>
            <a:chOff x="5394478" y="1514533"/>
            <a:chExt cx="249076" cy="351096"/>
          </a:xfrm>
        </p:grpSpPr>
        <p:sp>
          <p:nvSpPr>
            <p:cNvPr id="8574" name="Google Shape;8574;p66"/>
            <p:cNvSpPr/>
            <p:nvPr/>
          </p:nvSpPr>
          <p:spPr>
            <a:xfrm>
              <a:off x="5394478" y="1537143"/>
              <a:ext cx="249076" cy="328486"/>
            </a:xfrm>
            <a:custGeom>
              <a:avLst/>
              <a:gdLst/>
              <a:ahLst/>
              <a:cxnLst/>
              <a:rect l="l" t="t" r="r" b="b"/>
              <a:pathLst>
                <a:path w="9485" h="12509" extrusionOk="0">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6"/>
            <p:cNvSpPr/>
            <p:nvPr/>
          </p:nvSpPr>
          <p:spPr>
            <a:xfrm>
              <a:off x="5405770" y="1537143"/>
              <a:ext cx="226729" cy="305876"/>
            </a:xfrm>
            <a:custGeom>
              <a:avLst/>
              <a:gdLst/>
              <a:ahLst/>
              <a:cxnLst/>
              <a:rect l="l" t="t" r="r" b="b"/>
              <a:pathLst>
                <a:path w="8634" h="11648" extrusionOk="0">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6"/>
            <p:cNvSpPr/>
            <p:nvPr/>
          </p:nvSpPr>
          <p:spPr>
            <a:xfrm>
              <a:off x="5417088" y="1559753"/>
              <a:ext cx="203856" cy="271949"/>
            </a:xfrm>
            <a:custGeom>
              <a:avLst/>
              <a:gdLst/>
              <a:ahLst/>
              <a:cxnLst/>
              <a:rect l="l" t="t" r="r" b="b"/>
              <a:pathLst>
                <a:path w="7763" h="10356" extrusionOk="0">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66"/>
            <p:cNvSpPr/>
            <p:nvPr/>
          </p:nvSpPr>
          <p:spPr>
            <a:xfrm>
              <a:off x="5468111" y="1514533"/>
              <a:ext cx="101810" cy="50787"/>
            </a:xfrm>
            <a:custGeom>
              <a:avLst/>
              <a:gdLst/>
              <a:ahLst/>
              <a:cxnLst/>
              <a:rect l="l" t="t" r="r" b="b"/>
              <a:pathLst>
                <a:path w="3877" h="1934" extrusionOk="0">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66"/>
            <p:cNvSpPr/>
            <p:nvPr/>
          </p:nvSpPr>
          <p:spPr>
            <a:xfrm>
              <a:off x="5448258" y="1670098"/>
              <a:ext cx="28413" cy="28413"/>
            </a:xfrm>
            <a:custGeom>
              <a:avLst/>
              <a:gdLst/>
              <a:ahLst/>
              <a:cxnLst/>
              <a:rect l="l" t="t" r="r" b="b"/>
              <a:pathLst>
                <a:path w="1082" h="1082" extrusionOk="0">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66"/>
            <p:cNvSpPr/>
            <p:nvPr/>
          </p:nvSpPr>
          <p:spPr>
            <a:xfrm>
              <a:off x="5448258" y="1721095"/>
              <a:ext cx="28413" cy="28440"/>
            </a:xfrm>
            <a:custGeom>
              <a:avLst/>
              <a:gdLst/>
              <a:ahLst/>
              <a:cxnLst/>
              <a:rect l="l" t="t" r="r" b="b"/>
              <a:pathLst>
                <a:path w="1082" h="1083" extrusionOk="0">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66"/>
            <p:cNvSpPr/>
            <p:nvPr/>
          </p:nvSpPr>
          <p:spPr>
            <a:xfrm>
              <a:off x="5448258" y="1772118"/>
              <a:ext cx="28413" cy="28440"/>
            </a:xfrm>
            <a:custGeom>
              <a:avLst/>
              <a:gdLst/>
              <a:ahLst/>
              <a:cxnLst/>
              <a:rect l="l" t="t" r="r" b="b"/>
              <a:pathLst>
                <a:path w="1082" h="1083" extrusionOk="0">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66"/>
            <p:cNvSpPr/>
            <p:nvPr/>
          </p:nvSpPr>
          <p:spPr>
            <a:xfrm>
              <a:off x="5488961" y="1667314"/>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6"/>
            <p:cNvSpPr/>
            <p:nvPr/>
          </p:nvSpPr>
          <p:spPr>
            <a:xfrm>
              <a:off x="5488725" y="1689950"/>
              <a:ext cx="105828" cy="11318"/>
            </a:xfrm>
            <a:custGeom>
              <a:avLst/>
              <a:gdLst/>
              <a:ahLst/>
              <a:cxnLst/>
              <a:rect l="l" t="t" r="r" b="b"/>
              <a:pathLst>
                <a:path w="4030" h="431" extrusionOk="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6"/>
            <p:cNvSpPr/>
            <p:nvPr/>
          </p:nvSpPr>
          <p:spPr>
            <a:xfrm>
              <a:off x="5488961" y="1718337"/>
              <a:ext cx="66123" cy="11344"/>
            </a:xfrm>
            <a:custGeom>
              <a:avLst/>
              <a:gdLst/>
              <a:ahLst/>
              <a:cxnLst/>
              <a:rect l="l" t="t" r="r" b="b"/>
              <a:pathLst>
                <a:path w="2518" h="432" extrusionOk="0">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66"/>
            <p:cNvSpPr/>
            <p:nvPr/>
          </p:nvSpPr>
          <p:spPr>
            <a:xfrm>
              <a:off x="5488725" y="1740947"/>
              <a:ext cx="105828" cy="11344"/>
            </a:xfrm>
            <a:custGeom>
              <a:avLst/>
              <a:gdLst/>
              <a:ahLst/>
              <a:cxnLst/>
              <a:rect l="l" t="t" r="r" b="b"/>
              <a:pathLst>
                <a:path w="4030" h="432" extrusionOk="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66"/>
            <p:cNvSpPr/>
            <p:nvPr/>
          </p:nvSpPr>
          <p:spPr>
            <a:xfrm>
              <a:off x="5488961" y="1769360"/>
              <a:ext cx="66123" cy="11318"/>
            </a:xfrm>
            <a:custGeom>
              <a:avLst/>
              <a:gdLst/>
              <a:ahLst/>
              <a:cxnLst/>
              <a:rect l="l" t="t" r="r" b="b"/>
              <a:pathLst>
                <a:path w="2518" h="431" extrusionOk="0">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6"/>
            <p:cNvSpPr/>
            <p:nvPr/>
          </p:nvSpPr>
          <p:spPr>
            <a:xfrm>
              <a:off x="5488725" y="1791970"/>
              <a:ext cx="105828" cy="11344"/>
            </a:xfrm>
            <a:custGeom>
              <a:avLst/>
              <a:gdLst/>
              <a:ahLst/>
              <a:cxnLst/>
              <a:rect l="l" t="t" r="r" b="b"/>
              <a:pathLst>
                <a:path w="4030" h="432" extrusionOk="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6"/>
            <p:cNvSpPr/>
            <p:nvPr/>
          </p:nvSpPr>
          <p:spPr>
            <a:xfrm>
              <a:off x="5488961" y="1582389"/>
              <a:ext cx="100051" cy="11318"/>
            </a:xfrm>
            <a:custGeom>
              <a:avLst/>
              <a:gdLst/>
              <a:ahLst/>
              <a:cxnLst/>
              <a:rect l="l" t="t" r="r" b="b"/>
              <a:pathLst>
                <a:path w="3810" h="431" extrusionOk="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6"/>
            <p:cNvSpPr/>
            <p:nvPr/>
          </p:nvSpPr>
          <p:spPr>
            <a:xfrm>
              <a:off x="5443479" y="1633386"/>
              <a:ext cx="151074" cy="11344"/>
            </a:xfrm>
            <a:custGeom>
              <a:avLst/>
              <a:gdLst/>
              <a:ahLst/>
              <a:cxnLst/>
              <a:rect l="l" t="t" r="r" b="b"/>
              <a:pathLst>
                <a:path w="5753" h="432" extrusionOk="0">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66"/>
            <p:cNvSpPr/>
            <p:nvPr/>
          </p:nvSpPr>
          <p:spPr>
            <a:xfrm>
              <a:off x="5488961" y="1604999"/>
              <a:ext cx="26418" cy="11344"/>
            </a:xfrm>
            <a:custGeom>
              <a:avLst/>
              <a:gdLst/>
              <a:ahLst/>
              <a:cxnLst/>
              <a:rect l="l" t="t" r="r" b="b"/>
              <a:pathLst>
                <a:path w="1006" h="432" extrusionOk="0">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66"/>
            <p:cNvSpPr/>
            <p:nvPr/>
          </p:nvSpPr>
          <p:spPr>
            <a:xfrm>
              <a:off x="5522889" y="1604999"/>
              <a:ext cx="37736" cy="11344"/>
            </a:xfrm>
            <a:custGeom>
              <a:avLst/>
              <a:gdLst/>
              <a:ahLst/>
              <a:cxnLst/>
              <a:rect l="l" t="t" r="r" b="b"/>
              <a:pathLst>
                <a:path w="1437" h="432" extrusionOk="0">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6"/>
            <p:cNvSpPr/>
            <p:nvPr/>
          </p:nvSpPr>
          <p:spPr>
            <a:xfrm>
              <a:off x="5445501" y="1582389"/>
              <a:ext cx="34191" cy="33954"/>
            </a:xfrm>
            <a:custGeom>
              <a:avLst/>
              <a:gdLst/>
              <a:ahLst/>
              <a:cxnLst/>
              <a:rect l="l" t="t" r="r" b="b"/>
              <a:pathLst>
                <a:path w="1302" h="1293" extrusionOk="0">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66"/>
            <p:cNvSpPr/>
            <p:nvPr/>
          </p:nvSpPr>
          <p:spPr>
            <a:xfrm>
              <a:off x="5468347" y="1553976"/>
              <a:ext cx="101810" cy="11581"/>
            </a:xfrm>
            <a:custGeom>
              <a:avLst/>
              <a:gdLst/>
              <a:ahLst/>
              <a:cxnLst/>
              <a:rect l="l" t="t" r="r" b="b"/>
              <a:pathLst>
                <a:path w="3877" h="441" extrusionOk="0">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6"/>
            <p:cNvSpPr/>
            <p:nvPr/>
          </p:nvSpPr>
          <p:spPr>
            <a:xfrm>
              <a:off x="5454036" y="1590924"/>
              <a:ext cx="16859" cy="16859"/>
            </a:xfrm>
            <a:custGeom>
              <a:avLst/>
              <a:gdLst/>
              <a:ahLst/>
              <a:cxnLst/>
              <a:rect l="l" t="t" r="r" b="b"/>
              <a:pathLst>
                <a:path w="642" h="642" extrusionOk="0">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4" name="Google Shape;8594;p66"/>
          <p:cNvGrpSpPr/>
          <p:nvPr/>
        </p:nvGrpSpPr>
        <p:grpSpPr>
          <a:xfrm>
            <a:off x="5782259" y="1512012"/>
            <a:ext cx="356138" cy="356138"/>
            <a:chOff x="5782259" y="1512012"/>
            <a:chExt cx="356138" cy="356138"/>
          </a:xfrm>
        </p:grpSpPr>
        <p:sp>
          <p:nvSpPr>
            <p:cNvPr id="8595" name="Google Shape;8595;p66"/>
            <p:cNvSpPr/>
            <p:nvPr/>
          </p:nvSpPr>
          <p:spPr>
            <a:xfrm>
              <a:off x="5902635" y="1701505"/>
              <a:ext cx="114888" cy="97792"/>
            </a:xfrm>
            <a:custGeom>
              <a:avLst/>
              <a:gdLst/>
              <a:ahLst/>
              <a:cxnLst/>
              <a:rect l="l" t="t" r="r" b="b"/>
              <a:pathLst>
                <a:path w="4375" h="3724" extrusionOk="0">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6"/>
            <p:cNvSpPr/>
            <p:nvPr/>
          </p:nvSpPr>
          <p:spPr>
            <a:xfrm>
              <a:off x="5940082" y="1701505"/>
              <a:ext cx="40230" cy="17358"/>
            </a:xfrm>
            <a:custGeom>
              <a:avLst/>
              <a:gdLst/>
              <a:ahLst/>
              <a:cxnLst/>
              <a:rect l="l" t="t" r="r" b="b"/>
              <a:pathLst>
                <a:path w="1532" h="661" extrusionOk="0">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6"/>
            <p:cNvSpPr/>
            <p:nvPr/>
          </p:nvSpPr>
          <p:spPr>
            <a:xfrm>
              <a:off x="5902635" y="1716079"/>
              <a:ext cx="115124" cy="83218"/>
            </a:xfrm>
            <a:custGeom>
              <a:avLst/>
              <a:gdLst/>
              <a:ahLst/>
              <a:cxnLst/>
              <a:rect l="l" t="t" r="r" b="b"/>
              <a:pathLst>
                <a:path w="4384" h="3169" extrusionOk="0">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66"/>
            <p:cNvSpPr/>
            <p:nvPr/>
          </p:nvSpPr>
          <p:spPr>
            <a:xfrm>
              <a:off x="5919967" y="1621070"/>
              <a:ext cx="28676" cy="63103"/>
            </a:xfrm>
            <a:custGeom>
              <a:avLst/>
              <a:gdLst/>
              <a:ahLst/>
              <a:cxnLst/>
              <a:rect l="l" t="t" r="r" b="b"/>
              <a:pathLst>
                <a:path w="1092" h="2403" extrusionOk="0">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66"/>
            <p:cNvSpPr/>
            <p:nvPr/>
          </p:nvSpPr>
          <p:spPr>
            <a:xfrm>
              <a:off x="5931547" y="1615293"/>
              <a:ext cx="69116" cy="68880"/>
            </a:xfrm>
            <a:custGeom>
              <a:avLst/>
              <a:gdLst/>
              <a:ahLst/>
              <a:cxnLst/>
              <a:rect l="l" t="t" r="r" b="b"/>
              <a:pathLst>
                <a:path w="2632" h="2623" extrusionOk="0">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6"/>
            <p:cNvSpPr/>
            <p:nvPr/>
          </p:nvSpPr>
          <p:spPr>
            <a:xfrm>
              <a:off x="5925744" y="1644179"/>
              <a:ext cx="68906" cy="63129"/>
            </a:xfrm>
            <a:custGeom>
              <a:avLst/>
              <a:gdLst/>
              <a:ahLst/>
              <a:cxnLst/>
              <a:rect l="l" t="t" r="r" b="b"/>
              <a:pathLst>
                <a:path w="2624" h="2404" extrusionOk="0">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6"/>
            <p:cNvSpPr/>
            <p:nvPr/>
          </p:nvSpPr>
          <p:spPr>
            <a:xfrm>
              <a:off x="5925744" y="1644205"/>
              <a:ext cx="68906" cy="61606"/>
            </a:xfrm>
            <a:custGeom>
              <a:avLst/>
              <a:gdLst/>
              <a:ahLst/>
              <a:cxnLst/>
              <a:rect l="l" t="t" r="r" b="b"/>
              <a:pathLst>
                <a:path w="2624" h="2346" extrusionOk="0">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66"/>
            <p:cNvSpPr/>
            <p:nvPr/>
          </p:nvSpPr>
          <p:spPr>
            <a:xfrm>
              <a:off x="5902898" y="1730916"/>
              <a:ext cx="22872" cy="68381"/>
            </a:xfrm>
            <a:custGeom>
              <a:avLst/>
              <a:gdLst/>
              <a:ahLst/>
              <a:cxnLst/>
              <a:rect l="l" t="t" r="r" b="b"/>
              <a:pathLst>
                <a:path w="871" h="2604" extrusionOk="0">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66"/>
            <p:cNvSpPr/>
            <p:nvPr/>
          </p:nvSpPr>
          <p:spPr>
            <a:xfrm>
              <a:off x="5994624" y="1730916"/>
              <a:ext cx="23135" cy="68381"/>
            </a:xfrm>
            <a:custGeom>
              <a:avLst/>
              <a:gdLst/>
              <a:ahLst/>
              <a:cxnLst/>
              <a:rect l="l" t="t" r="r" b="b"/>
              <a:pathLst>
                <a:path w="881" h="2604" extrusionOk="0">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6"/>
            <p:cNvSpPr/>
            <p:nvPr/>
          </p:nvSpPr>
          <p:spPr>
            <a:xfrm>
              <a:off x="5782259" y="1512012"/>
              <a:ext cx="356138" cy="356138"/>
            </a:xfrm>
            <a:custGeom>
              <a:avLst/>
              <a:gdLst/>
              <a:ahLst/>
              <a:cxnLst/>
              <a:rect l="l" t="t" r="r" b="b"/>
              <a:pathLst>
                <a:path w="13562" h="13562" extrusionOk="0">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66"/>
            <p:cNvSpPr/>
            <p:nvPr/>
          </p:nvSpPr>
          <p:spPr>
            <a:xfrm>
              <a:off x="5823724" y="1563535"/>
              <a:ext cx="262889" cy="252936"/>
            </a:xfrm>
            <a:custGeom>
              <a:avLst/>
              <a:gdLst/>
              <a:ahLst/>
              <a:cxnLst/>
              <a:rect l="l" t="t" r="r" b="b"/>
              <a:pathLst>
                <a:path w="10011" h="9632" extrusionOk="0">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66"/>
          <p:cNvGrpSpPr/>
          <p:nvPr/>
        </p:nvGrpSpPr>
        <p:grpSpPr>
          <a:xfrm>
            <a:off x="6229598" y="1518052"/>
            <a:ext cx="343560" cy="343822"/>
            <a:chOff x="6229598" y="1518052"/>
            <a:chExt cx="343560" cy="343822"/>
          </a:xfrm>
        </p:grpSpPr>
        <p:sp>
          <p:nvSpPr>
            <p:cNvPr id="8607" name="Google Shape;8607;p66"/>
            <p:cNvSpPr/>
            <p:nvPr/>
          </p:nvSpPr>
          <p:spPr>
            <a:xfrm>
              <a:off x="6229598" y="1518052"/>
              <a:ext cx="343560" cy="343822"/>
            </a:xfrm>
            <a:custGeom>
              <a:avLst/>
              <a:gdLst/>
              <a:ahLst/>
              <a:cxnLst/>
              <a:rect l="l" t="t" r="r" b="b"/>
              <a:pathLst>
                <a:path w="13083" h="13093" extrusionOk="0">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6"/>
            <p:cNvSpPr/>
            <p:nvPr/>
          </p:nvSpPr>
          <p:spPr>
            <a:xfrm>
              <a:off x="6255228" y="1543918"/>
              <a:ext cx="292064" cy="292064"/>
            </a:xfrm>
            <a:custGeom>
              <a:avLst/>
              <a:gdLst/>
              <a:ahLst/>
              <a:cxnLst/>
              <a:rect l="l" t="t" r="r" b="b"/>
              <a:pathLst>
                <a:path w="11122" h="11122" extrusionOk="0">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6"/>
            <p:cNvSpPr/>
            <p:nvPr/>
          </p:nvSpPr>
          <p:spPr>
            <a:xfrm>
              <a:off x="6396218" y="1564034"/>
              <a:ext cx="10320" cy="131221"/>
            </a:xfrm>
            <a:custGeom>
              <a:avLst/>
              <a:gdLst/>
              <a:ahLst/>
              <a:cxnLst/>
              <a:rect l="l" t="t" r="r" b="b"/>
              <a:pathLst>
                <a:path w="393" h="4997" extrusionOk="0">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6"/>
            <p:cNvSpPr/>
            <p:nvPr/>
          </p:nvSpPr>
          <p:spPr>
            <a:xfrm>
              <a:off x="6394459" y="1684908"/>
              <a:ext cx="134477" cy="10346"/>
            </a:xfrm>
            <a:custGeom>
              <a:avLst/>
              <a:gdLst/>
              <a:ahLst/>
              <a:cxnLst/>
              <a:rect l="l" t="t" r="r" b="b"/>
              <a:pathLst>
                <a:path w="5121" h="394" extrusionOk="0">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66"/>
            <p:cNvSpPr/>
            <p:nvPr/>
          </p:nvSpPr>
          <p:spPr>
            <a:xfrm>
              <a:off x="6291178" y="1579868"/>
              <a:ext cx="272946" cy="256009"/>
            </a:xfrm>
            <a:custGeom>
              <a:avLst/>
              <a:gdLst/>
              <a:ahLst/>
              <a:cxnLst/>
              <a:rect l="l" t="t" r="r" b="b"/>
              <a:pathLst>
                <a:path w="10394" h="9749" extrusionOk="0">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6"/>
            <p:cNvSpPr/>
            <p:nvPr/>
          </p:nvSpPr>
          <p:spPr>
            <a:xfrm>
              <a:off x="6273584" y="1684908"/>
              <a:ext cx="21376" cy="10346"/>
            </a:xfrm>
            <a:custGeom>
              <a:avLst/>
              <a:gdLst/>
              <a:ahLst/>
              <a:cxnLst/>
              <a:rect l="l" t="t" r="r" b="b"/>
              <a:pathLst>
                <a:path w="814" h="394" extrusionOk="0">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6"/>
            <p:cNvSpPr/>
            <p:nvPr/>
          </p:nvSpPr>
          <p:spPr>
            <a:xfrm>
              <a:off x="6396218" y="1798194"/>
              <a:ext cx="10320" cy="17673"/>
            </a:xfrm>
            <a:custGeom>
              <a:avLst/>
              <a:gdLst/>
              <a:ahLst/>
              <a:cxnLst/>
              <a:rect l="l" t="t" r="r" b="b"/>
              <a:pathLst>
                <a:path w="393" h="673" extrusionOk="0">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6"/>
            <p:cNvSpPr/>
            <p:nvPr/>
          </p:nvSpPr>
          <p:spPr>
            <a:xfrm>
              <a:off x="6308063" y="1599117"/>
              <a:ext cx="20036" cy="15966"/>
            </a:xfrm>
            <a:custGeom>
              <a:avLst/>
              <a:gdLst/>
              <a:ahLst/>
              <a:cxnLst/>
              <a:rect l="l" t="t" r="r" b="b"/>
              <a:pathLst>
                <a:path w="763" h="608" extrusionOk="0">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6"/>
            <p:cNvSpPr/>
            <p:nvPr/>
          </p:nvSpPr>
          <p:spPr>
            <a:xfrm>
              <a:off x="6473606" y="1764581"/>
              <a:ext cx="20141" cy="16097"/>
            </a:xfrm>
            <a:custGeom>
              <a:avLst/>
              <a:gdLst/>
              <a:ahLst/>
              <a:cxnLst/>
              <a:rect l="l" t="t" r="r" b="b"/>
              <a:pathLst>
                <a:path w="767" h="613" extrusionOk="0">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66"/>
            <p:cNvSpPr/>
            <p:nvPr/>
          </p:nvSpPr>
          <p:spPr>
            <a:xfrm>
              <a:off x="6474368" y="1599117"/>
              <a:ext cx="20141" cy="15966"/>
            </a:xfrm>
            <a:custGeom>
              <a:avLst/>
              <a:gdLst/>
              <a:ahLst/>
              <a:cxnLst/>
              <a:rect l="l" t="t" r="r" b="b"/>
              <a:pathLst>
                <a:path w="767" h="608" extrusionOk="0">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6"/>
            <p:cNvSpPr/>
            <p:nvPr/>
          </p:nvSpPr>
          <p:spPr>
            <a:xfrm>
              <a:off x="6308772" y="1765001"/>
              <a:ext cx="19432" cy="15677"/>
            </a:xfrm>
            <a:custGeom>
              <a:avLst/>
              <a:gdLst/>
              <a:ahLst/>
              <a:cxnLst/>
              <a:rect l="l" t="t" r="r" b="b"/>
              <a:pathLst>
                <a:path w="740" h="597" extrusionOk="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6"/>
            <p:cNvSpPr/>
            <p:nvPr/>
          </p:nvSpPr>
          <p:spPr>
            <a:xfrm>
              <a:off x="6283064" y="1637404"/>
              <a:ext cx="20693" cy="13366"/>
            </a:xfrm>
            <a:custGeom>
              <a:avLst/>
              <a:gdLst/>
              <a:ahLst/>
              <a:cxnLst/>
              <a:rect l="l" t="t" r="r" b="b"/>
              <a:pathLst>
                <a:path w="788" h="509" extrusionOk="0">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6"/>
            <p:cNvSpPr/>
            <p:nvPr/>
          </p:nvSpPr>
          <p:spPr>
            <a:xfrm>
              <a:off x="6498947" y="1729445"/>
              <a:ext cx="20640" cy="13051"/>
            </a:xfrm>
            <a:custGeom>
              <a:avLst/>
              <a:gdLst/>
              <a:ahLst/>
              <a:cxnLst/>
              <a:rect l="l" t="t" r="r" b="b"/>
              <a:pathLst>
                <a:path w="786" h="497" extrusionOk="0">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6"/>
            <p:cNvSpPr/>
            <p:nvPr/>
          </p:nvSpPr>
          <p:spPr>
            <a:xfrm>
              <a:off x="6439442" y="1574511"/>
              <a:ext cx="14837" cy="16675"/>
            </a:xfrm>
            <a:custGeom>
              <a:avLst/>
              <a:gdLst/>
              <a:ahLst/>
              <a:cxnLst/>
              <a:rect l="l" t="t" r="r" b="b"/>
              <a:pathLst>
                <a:path w="565" h="635" extrusionOk="0">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6"/>
            <p:cNvSpPr/>
            <p:nvPr/>
          </p:nvSpPr>
          <p:spPr>
            <a:xfrm>
              <a:off x="6347978" y="1789581"/>
              <a:ext cx="15861" cy="16754"/>
            </a:xfrm>
            <a:custGeom>
              <a:avLst/>
              <a:gdLst/>
              <a:ahLst/>
              <a:cxnLst/>
              <a:rect l="l" t="t" r="r" b="b"/>
              <a:pathLst>
                <a:path w="604" h="638" extrusionOk="0">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66"/>
            <p:cNvSpPr/>
            <p:nvPr/>
          </p:nvSpPr>
          <p:spPr>
            <a:xfrm>
              <a:off x="6349633" y="1572883"/>
              <a:ext cx="15441" cy="17305"/>
            </a:xfrm>
            <a:custGeom>
              <a:avLst/>
              <a:gdLst/>
              <a:ahLst/>
              <a:cxnLst/>
              <a:rect l="l" t="t" r="r" b="b"/>
              <a:pathLst>
                <a:path w="588" h="659" extrusionOk="0">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6"/>
            <p:cNvSpPr/>
            <p:nvPr/>
          </p:nvSpPr>
          <p:spPr>
            <a:xfrm>
              <a:off x="6437341" y="1789896"/>
              <a:ext cx="15441" cy="17437"/>
            </a:xfrm>
            <a:custGeom>
              <a:avLst/>
              <a:gdLst/>
              <a:ahLst/>
              <a:cxnLst/>
              <a:rect l="l" t="t" r="r" b="b"/>
              <a:pathLst>
                <a:path w="588" h="664" extrusionOk="0">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6"/>
            <p:cNvSpPr/>
            <p:nvPr/>
          </p:nvSpPr>
          <p:spPr>
            <a:xfrm>
              <a:off x="6499262" y="1639505"/>
              <a:ext cx="21664" cy="13261"/>
            </a:xfrm>
            <a:custGeom>
              <a:avLst/>
              <a:gdLst/>
              <a:ahLst/>
              <a:cxnLst/>
              <a:rect l="l" t="t" r="r" b="b"/>
              <a:pathLst>
                <a:path w="825" h="505" extrusionOk="0">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6"/>
            <p:cNvSpPr/>
            <p:nvPr/>
          </p:nvSpPr>
          <p:spPr>
            <a:xfrm>
              <a:off x="6282118" y="1727161"/>
              <a:ext cx="21638" cy="13314"/>
            </a:xfrm>
            <a:custGeom>
              <a:avLst/>
              <a:gdLst/>
              <a:ahLst/>
              <a:cxnLst/>
              <a:rect l="l" t="t" r="r" b="b"/>
              <a:pathLst>
                <a:path w="824" h="507" extrusionOk="0">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66"/>
          <p:cNvGrpSpPr/>
          <p:nvPr/>
        </p:nvGrpSpPr>
        <p:grpSpPr>
          <a:xfrm>
            <a:off x="870773" y="3357985"/>
            <a:ext cx="342824" cy="351228"/>
            <a:chOff x="870773" y="3357985"/>
            <a:chExt cx="342824" cy="351228"/>
          </a:xfrm>
        </p:grpSpPr>
        <p:sp>
          <p:nvSpPr>
            <p:cNvPr id="8627" name="Google Shape;8627;p66"/>
            <p:cNvSpPr/>
            <p:nvPr/>
          </p:nvSpPr>
          <p:spPr>
            <a:xfrm>
              <a:off x="870773" y="3357985"/>
              <a:ext cx="342824" cy="351228"/>
            </a:xfrm>
            <a:custGeom>
              <a:avLst/>
              <a:gdLst/>
              <a:ahLst/>
              <a:cxnLst/>
              <a:rect l="l" t="t" r="r" b="b"/>
              <a:pathLst>
                <a:path w="13055" h="13375" extrusionOk="0">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6"/>
            <p:cNvSpPr/>
            <p:nvPr/>
          </p:nvSpPr>
          <p:spPr>
            <a:xfrm>
              <a:off x="1024577" y="3357985"/>
              <a:ext cx="50288" cy="49238"/>
            </a:xfrm>
            <a:custGeom>
              <a:avLst/>
              <a:gdLst/>
              <a:ahLst/>
              <a:cxnLst/>
              <a:rect l="l" t="t" r="r" b="b"/>
              <a:pathLst>
                <a:path w="1915" h="1875" extrusionOk="0">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6"/>
            <p:cNvSpPr/>
            <p:nvPr/>
          </p:nvSpPr>
          <p:spPr>
            <a:xfrm>
              <a:off x="1111787" y="3388552"/>
              <a:ext cx="101810" cy="289832"/>
            </a:xfrm>
            <a:custGeom>
              <a:avLst/>
              <a:gdLst/>
              <a:ahLst/>
              <a:cxnLst/>
              <a:rect l="l" t="t" r="r" b="b"/>
              <a:pathLst>
                <a:path w="3877" h="11037" extrusionOk="0">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6"/>
            <p:cNvSpPr/>
            <p:nvPr/>
          </p:nvSpPr>
          <p:spPr>
            <a:xfrm>
              <a:off x="1024840" y="3660133"/>
              <a:ext cx="50025" cy="49080"/>
            </a:xfrm>
            <a:custGeom>
              <a:avLst/>
              <a:gdLst/>
              <a:ahLst/>
              <a:cxnLst/>
              <a:rect l="l" t="t" r="r" b="b"/>
              <a:pathLst>
                <a:path w="1905" h="1869" extrusionOk="0">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6"/>
            <p:cNvSpPr/>
            <p:nvPr/>
          </p:nvSpPr>
          <p:spPr>
            <a:xfrm>
              <a:off x="939390" y="3431067"/>
              <a:ext cx="211892" cy="205222"/>
            </a:xfrm>
            <a:custGeom>
              <a:avLst/>
              <a:gdLst/>
              <a:ahLst/>
              <a:cxnLst/>
              <a:rect l="l" t="t" r="r" b="b"/>
              <a:pathLst>
                <a:path w="8069" h="7815" extrusionOk="0">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6"/>
            <p:cNvSpPr/>
            <p:nvPr/>
          </p:nvSpPr>
          <p:spPr>
            <a:xfrm>
              <a:off x="970561" y="3470641"/>
              <a:ext cx="60345" cy="51653"/>
            </a:xfrm>
            <a:custGeom>
              <a:avLst/>
              <a:gdLst/>
              <a:ahLst/>
              <a:cxnLst/>
              <a:rect l="l" t="t" r="r" b="b"/>
              <a:pathLst>
                <a:path w="2298" h="1967" extrusionOk="0">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66"/>
            <p:cNvSpPr/>
            <p:nvPr/>
          </p:nvSpPr>
          <p:spPr>
            <a:xfrm>
              <a:off x="1053332" y="3545140"/>
              <a:ext cx="60188" cy="51417"/>
            </a:xfrm>
            <a:custGeom>
              <a:avLst/>
              <a:gdLst/>
              <a:ahLst/>
              <a:cxnLst/>
              <a:rect l="l" t="t" r="r" b="b"/>
              <a:pathLst>
                <a:path w="2292" h="1958" extrusionOk="0">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6"/>
            <p:cNvSpPr/>
            <p:nvPr/>
          </p:nvSpPr>
          <p:spPr>
            <a:xfrm>
              <a:off x="992330" y="3479595"/>
              <a:ext cx="106090" cy="101836"/>
            </a:xfrm>
            <a:custGeom>
              <a:avLst/>
              <a:gdLst/>
              <a:ahLst/>
              <a:cxnLst/>
              <a:rect l="l" t="t" r="r" b="b"/>
              <a:pathLst>
                <a:path w="4040" h="3878" extrusionOk="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66"/>
          <p:cNvGrpSpPr/>
          <p:nvPr/>
        </p:nvGrpSpPr>
        <p:grpSpPr>
          <a:xfrm>
            <a:off x="2743084" y="4299590"/>
            <a:ext cx="159372" cy="308896"/>
            <a:chOff x="2743084" y="4299590"/>
            <a:chExt cx="159372" cy="308896"/>
          </a:xfrm>
        </p:grpSpPr>
        <p:sp>
          <p:nvSpPr>
            <p:cNvPr id="8636" name="Google Shape;8636;p66"/>
            <p:cNvSpPr/>
            <p:nvPr/>
          </p:nvSpPr>
          <p:spPr>
            <a:xfrm>
              <a:off x="2828534" y="4425428"/>
              <a:ext cx="9585" cy="105907"/>
            </a:xfrm>
            <a:custGeom>
              <a:avLst/>
              <a:gdLst/>
              <a:ahLst/>
              <a:cxnLst/>
              <a:rect l="l" t="t" r="r" b="b"/>
              <a:pathLst>
                <a:path w="365" h="4033" extrusionOk="0">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6"/>
            <p:cNvSpPr/>
            <p:nvPr/>
          </p:nvSpPr>
          <p:spPr>
            <a:xfrm>
              <a:off x="2743084" y="4299590"/>
              <a:ext cx="158111" cy="135239"/>
            </a:xfrm>
            <a:custGeom>
              <a:avLst/>
              <a:gdLst/>
              <a:ahLst/>
              <a:cxnLst/>
              <a:rect l="l" t="t" r="r" b="b"/>
              <a:pathLst>
                <a:path w="6021" h="5150" extrusionOk="0">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66"/>
            <p:cNvSpPr/>
            <p:nvPr/>
          </p:nvSpPr>
          <p:spPr>
            <a:xfrm>
              <a:off x="2762438" y="4313928"/>
              <a:ext cx="123921" cy="106406"/>
            </a:xfrm>
            <a:custGeom>
              <a:avLst/>
              <a:gdLst/>
              <a:ahLst/>
              <a:cxnLst/>
              <a:rect l="l" t="t" r="r" b="b"/>
              <a:pathLst>
                <a:path w="4719" h="4052" extrusionOk="0">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66"/>
            <p:cNvSpPr/>
            <p:nvPr/>
          </p:nvSpPr>
          <p:spPr>
            <a:xfrm>
              <a:off x="2809443" y="4314348"/>
              <a:ext cx="49526" cy="105460"/>
            </a:xfrm>
            <a:custGeom>
              <a:avLst/>
              <a:gdLst/>
              <a:ahLst/>
              <a:cxnLst/>
              <a:rect l="l" t="t" r="r" b="b"/>
              <a:pathLst>
                <a:path w="1886" h="4016" extrusionOk="0">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6"/>
            <p:cNvSpPr/>
            <p:nvPr/>
          </p:nvSpPr>
          <p:spPr>
            <a:xfrm>
              <a:off x="2780032" y="4521513"/>
              <a:ext cx="106589" cy="86973"/>
            </a:xfrm>
            <a:custGeom>
              <a:avLst/>
              <a:gdLst/>
              <a:ahLst/>
              <a:cxnLst/>
              <a:rect l="l" t="t" r="r" b="b"/>
              <a:pathLst>
                <a:path w="4059" h="3312" extrusionOk="0">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6"/>
            <p:cNvSpPr/>
            <p:nvPr/>
          </p:nvSpPr>
          <p:spPr>
            <a:xfrm>
              <a:off x="2782553" y="4545620"/>
              <a:ext cx="20614" cy="48292"/>
            </a:xfrm>
            <a:custGeom>
              <a:avLst/>
              <a:gdLst/>
              <a:ahLst/>
              <a:cxnLst/>
              <a:rect l="l" t="t" r="r" b="b"/>
              <a:pathLst>
                <a:path w="785" h="1839" extrusionOk="0">
                  <a:moveTo>
                    <a:pt x="0" y="1"/>
                  </a:moveTo>
                  <a:lnTo>
                    <a:pt x="230" y="1838"/>
                  </a:lnTo>
                  <a:lnTo>
                    <a:pt x="785" y="1838"/>
                  </a:lnTo>
                  <a:lnTo>
                    <a:pt x="55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6"/>
            <p:cNvSpPr/>
            <p:nvPr/>
          </p:nvSpPr>
          <p:spPr>
            <a:xfrm>
              <a:off x="2780032" y="4521514"/>
              <a:ext cx="106826" cy="28912"/>
            </a:xfrm>
            <a:custGeom>
              <a:avLst/>
              <a:gdLst/>
              <a:ahLst/>
              <a:cxnLst/>
              <a:rect l="l" t="t" r="r" b="b"/>
              <a:pathLst>
                <a:path w="4068" h="1101" extrusionOk="0">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6"/>
            <p:cNvSpPr/>
            <p:nvPr/>
          </p:nvSpPr>
          <p:spPr>
            <a:xfrm>
              <a:off x="2788068" y="4589107"/>
              <a:ext cx="90518" cy="19380"/>
            </a:xfrm>
            <a:custGeom>
              <a:avLst/>
              <a:gdLst/>
              <a:ahLst/>
              <a:cxnLst/>
              <a:rect l="l" t="t" r="r" b="b"/>
              <a:pathLst>
                <a:path w="3447" h="738" extrusionOk="0">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6"/>
            <p:cNvSpPr/>
            <p:nvPr/>
          </p:nvSpPr>
          <p:spPr>
            <a:xfrm>
              <a:off x="2780032" y="4521514"/>
              <a:ext cx="106589" cy="28912"/>
            </a:xfrm>
            <a:custGeom>
              <a:avLst/>
              <a:gdLst/>
              <a:ahLst/>
              <a:cxnLst/>
              <a:rect l="l" t="t" r="r" b="b"/>
              <a:pathLst>
                <a:path w="4059" h="1101" extrusionOk="0">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6"/>
            <p:cNvSpPr/>
            <p:nvPr/>
          </p:nvSpPr>
          <p:spPr>
            <a:xfrm>
              <a:off x="2788068" y="4589107"/>
              <a:ext cx="21139" cy="19380"/>
            </a:xfrm>
            <a:custGeom>
              <a:avLst/>
              <a:gdLst/>
              <a:ahLst/>
              <a:cxnLst/>
              <a:rect l="l" t="t" r="r" b="b"/>
              <a:pathLst>
                <a:path w="805" h="738" extrusionOk="0">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6" name="Google Shape;8646;p66"/>
            <p:cNvSpPr/>
            <p:nvPr/>
          </p:nvSpPr>
          <p:spPr>
            <a:xfrm>
              <a:off x="2838093" y="4439504"/>
              <a:ext cx="64363" cy="48161"/>
            </a:xfrm>
            <a:custGeom>
              <a:avLst/>
              <a:gdLst/>
              <a:ahLst/>
              <a:cxnLst/>
              <a:rect l="l" t="t" r="r" b="b"/>
              <a:pathLst>
                <a:path w="2451" h="1834" extrusionOk="0">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6"/>
            <p:cNvSpPr/>
            <p:nvPr/>
          </p:nvSpPr>
          <p:spPr>
            <a:xfrm>
              <a:off x="2838093" y="4463715"/>
              <a:ext cx="64363" cy="23949"/>
            </a:xfrm>
            <a:custGeom>
              <a:avLst/>
              <a:gdLst/>
              <a:ahLst/>
              <a:cxnLst/>
              <a:rect l="l" t="t" r="r" b="b"/>
              <a:pathLst>
                <a:path w="2451" h="912" extrusionOk="0">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6"/>
            <p:cNvSpPr/>
            <p:nvPr/>
          </p:nvSpPr>
          <p:spPr>
            <a:xfrm>
              <a:off x="2764197" y="4439504"/>
              <a:ext cx="64363" cy="48161"/>
            </a:xfrm>
            <a:custGeom>
              <a:avLst/>
              <a:gdLst/>
              <a:ahLst/>
              <a:cxnLst/>
              <a:rect l="l" t="t" r="r" b="b"/>
              <a:pathLst>
                <a:path w="2451" h="1834" extrusionOk="0">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6"/>
            <p:cNvSpPr/>
            <p:nvPr/>
          </p:nvSpPr>
          <p:spPr>
            <a:xfrm>
              <a:off x="2764197" y="4463715"/>
              <a:ext cx="64363" cy="23949"/>
            </a:xfrm>
            <a:custGeom>
              <a:avLst/>
              <a:gdLst/>
              <a:ahLst/>
              <a:cxnLst/>
              <a:rect l="l" t="t" r="r" b="b"/>
              <a:pathLst>
                <a:path w="2451" h="912" extrusionOk="0">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6"/>
            <p:cNvSpPr/>
            <p:nvPr/>
          </p:nvSpPr>
          <p:spPr>
            <a:xfrm>
              <a:off x="2765694" y="4502160"/>
              <a:ext cx="135239" cy="29175"/>
            </a:xfrm>
            <a:custGeom>
              <a:avLst/>
              <a:gdLst/>
              <a:ahLst/>
              <a:cxnLst/>
              <a:rect l="l" t="t" r="r" b="b"/>
              <a:pathLst>
                <a:path w="5150" h="1111" extrusionOk="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6"/>
          <p:cNvGrpSpPr/>
          <p:nvPr/>
        </p:nvGrpSpPr>
        <p:grpSpPr>
          <a:xfrm>
            <a:off x="1293506" y="2939716"/>
            <a:ext cx="374730" cy="272211"/>
            <a:chOff x="1293506" y="2939716"/>
            <a:chExt cx="374730" cy="272211"/>
          </a:xfrm>
        </p:grpSpPr>
        <p:sp>
          <p:nvSpPr>
            <p:cNvPr id="8652" name="Google Shape;8652;p66"/>
            <p:cNvSpPr/>
            <p:nvPr/>
          </p:nvSpPr>
          <p:spPr>
            <a:xfrm>
              <a:off x="1311599" y="2939716"/>
              <a:ext cx="338544" cy="248078"/>
            </a:xfrm>
            <a:custGeom>
              <a:avLst/>
              <a:gdLst/>
              <a:ahLst/>
              <a:cxnLst/>
              <a:rect l="l" t="t" r="r" b="b"/>
              <a:pathLst>
                <a:path w="12892" h="9447" extrusionOk="0">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6"/>
            <p:cNvSpPr/>
            <p:nvPr/>
          </p:nvSpPr>
          <p:spPr>
            <a:xfrm>
              <a:off x="1335706" y="2964112"/>
              <a:ext cx="290304" cy="193274"/>
            </a:xfrm>
            <a:custGeom>
              <a:avLst/>
              <a:gdLst/>
              <a:ahLst/>
              <a:cxnLst/>
              <a:rect l="l" t="t" r="r" b="b"/>
              <a:pathLst>
                <a:path w="11055" h="7360" extrusionOk="0">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6"/>
            <p:cNvSpPr/>
            <p:nvPr/>
          </p:nvSpPr>
          <p:spPr>
            <a:xfrm>
              <a:off x="1335706" y="3121173"/>
              <a:ext cx="169430" cy="36213"/>
            </a:xfrm>
            <a:custGeom>
              <a:avLst/>
              <a:gdLst/>
              <a:ahLst/>
              <a:cxnLst/>
              <a:rect l="l" t="t" r="r" b="b"/>
              <a:pathLst>
                <a:path w="6452" h="1379" extrusionOk="0">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6"/>
            <p:cNvSpPr/>
            <p:nvPr/>
          </p:nvSpPr>
          <p:spPr>
            <a:xfrm>
              <a:off x="1505109" y="2964112"/>
              <a:ext cx="120901" cy="96532"/>
            </a:xfrm>
            <a:custGeom>
              <a:avLst/>
              <a:gdLst/>
              <a:ahLst/>
              <a:cxnLst/>
              <a:rect l="l" t="t" r="r" b="b"/>
              <a:pathLst>
                <a:path w="4604" h="3676" extrusionOk="0">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66"/>
            <p:cNvSpPr/>
            <p:nvPr/>
          </p:nvSpPr>
          <p:spPr>
            <a:xfrm>
              <a:off x="1505109" y="3060617"/>
              <a:ext cx="120901" cy="96768"/>
            </a:xfrm>
            <a:custGeom>
              <a:avLst/>
              <a:gdLst/>
              <a:ahLst/>
              <a:cxnLst/>
              <a:rect l="l" t="t" r="r" b="b"/>
              <a:pathLst>
                <a:path w="4604" h="3685" extrusionOk="0">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66"/>
            <p:cNvSpPr/>
            <p:nvPr/>
          </p:nvSpPr>
          <p:spPr>
            <a:xfrm>
              <a:off x="1293506" y="3181755"/>
              <a:ext cx="374730" cy="30173"/>
            </a:xfrm>
            <a:custGeom>
              <a:avLst/>
              <a:gdLst/>
              <a:ahLst/>
              <a:cxnLst/>
              <a:rect l="l" t="t" r="r" b="b"/>
              <a:pathLst>
                <a:path w="14270" h="1149" extrusionOk="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6"/>
            <p:cNvSpPr/>
            <p:nvPr/>
          </p:nvSpPr>
          <p:spPr>
            <a:xfrm>
              <a:off x="1293506" y="3181755"/>
              <a:ext cx="374730" cy="12080"/>
            </a:xfrm>
            <a:custGeom>
              <a:avLst/>
              <a:gdLst/>
              <a:ahLst/>
              <a:cxnLst/>
              <a:rect l="l" t="t" r="r" b="b"/>
              <a:pathLst>
                <a:path w="14270" h="460" extrusionOk="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66"/>
            <p:cNvSpPr/>
            <p:nvPr/>
          </p:nvSpPr>
          <p:spPr>
            <a:xfrm>
              <a:off x="1444527" y="3181755"/>
              <a:ext cx="72661" cy="18119"/>
            </a:xfrm>
            <a:custGeom>
              <a:avLst/>
              <a:gdLst/>
              <a:ahLst/>
              <a:cxnLst/>
              <a:rect l="l" t="t" r="r" b="b"/>
              <a:pathLst>
                <a:path w="2767" h="690" extrusionOk="0">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0" name="Google Shape;8660;p66"/>
            <p:cNvSpPr/>
            <p:nvPr/>
          </p:nvSpPr>
          <p:spPr>
            <a:xfrm>
              <a:off x="1535256" y="3036484"/>
              <a:ext cx="60345" cy="24159"/>
            </a:xfrm>
            <a:custGeom>
              <a:avLst/>
              <a:gdLst/>
              <a:ahLst/>
              <a:cxnLst/>
              <a:rect l="l" t="t" r="r" b="b"/>
              <a:pathLst>
                <a:path w="2298" h="920" extrusionOk="0">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6"/>
            <p:cNvSpPr/>
            <p:nvPr/>
          </p:nvSpPr>
          <p:spPr>
            <a:xfrm>
              <a:off x="1553349" y="3018391"/>
              <a:ext cx="24422" cy="30435"/>
            </a:xfrm>
            <a:custGeom>
              <a:avLst/>
              <a:gdLst/>
              <a:ahLst/>
              <a:cxnLst/>
              <a:rect l="l" t="t" r="r" b="b"/>
              <a:pathLst>
                <a:path w="930" h="1159" extrusionOk="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66"/>
            <p:cNvSpPr/>
            <p:nvPr/>
          </p:nvSpPr>
          <p:spPr>
            <a:xfrm>
              <a:off x="1547335" y="2988245"/>
              <a:ext cx="36449" cy="42226"/>
            </a:xfrm>
            <a:custGeom>
              <a:avLst/>
              <a:gdLst/>
              <a:ahLst/>
              <a:cxnLst/>
              <a:rect l="l" t="t" r="r" b="b"/>
              <a:pathLst>
                <a:path w="1388" h="1608" extrusionOk="0">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6"/>
            <p:cNvSpPr/>
            <p:nvPr/>
          </p:nvSpPr>
          <p:spPr>
            <a:xfrm>
              <a:off x="1547335" y="2988245"/>
              <a:ext cx="24133" cy="42331"/>
            </a:xfrm>
            <a:custGeom>
              <a:avLst/>
              <a:gdLst/>
              <a:ahLst/>
              <a:cxnLst/>
              <a:rect l="l" t="t" r="r" b="b"/>
              <a:pathLst>
                <a:path w="919" h="1612" extrusionOk="0">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6"/>
            <p:cNvSpPr/>
            <p:nvPr/>
          </p:nvSpPr>
          <p:spPr>
            <a:xfrm>
              <a:off x="1547335" y="2988245"/>
              <a:ext cx="36449" cy="17857"/>
            </a:xfrm>
            <a:custGeom>
              <a:avLst/>
              <a:gdLst/>
              <a:ahLst/>
              <a:cxnLst/>
              <a:rect l="l" t="t" r="r" b="b"/>
              <a:pathLst>
                <a:path w="1388" h="680" extrusionOk="0">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6"/>
            <p:cNvSpPr/>
            <p:nvPr/>
          </p:nvSpPr>
          <p:spPr>
            <a:xfrm>
              <a:off x="1547335" y="2988245"/>
              <a:ext cx="24133" cy="15099"/>
            </a:xfrm>
            <a:custGeom>
              <a:avLst/>
              <a:gdLst/>
              <a:ahLst/>
              <a:cxnLst/>
              <a:rect l="l" t="t" r="r" b="b"/>
              <a:pathLst>
                <a:path w="919" h="575" extrusionOk="0">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6"/>
            <p:cNvSpPr/>
            <p:nvPr/>
          </p:nvSpPr>
          <p:spPr>
            <a:xfrm>
              <a:off x="1535256" y="3133252"/>
              <a:ext cx="60345" cy="24133"/>
            </a:xfrm>
            <a:custGeom>
              <a:avLst/>
              <a:gdLst/>
              <a:ahLst/>
              <a:cxnLst/>
              <a:rect l="l" t="t" r="r" b="b"/>
              <a:pathLst>
                <a:path w="2298" h="919" extrusionOk="0">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6"/>
            <p:cNvSpPr/>
            <p:nvPr/>
          </p:nvSpPr>
          <p:spPr>
            <a:xfrm>
              <a:off x="1553349" y="3115159"/>
              <a:ext cx="24422" cy="30173"/>
            </a:xfrm>
            <a:custGeom>
              <a:avLst/>
              <a:gdLst/>
              <a:ahLst/>
              <a:cxnLst/>
              <a:rect l="l" t="t" r="r" b="b"/>
              <a:pathLst>
                <a:path w="930" h="1149" extrusionOk="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6"/>
            <p:cNvSpPr/>
            <p:nvPr/>
          </p:nvSpPr>
          <p:spPr>
            <a:xfrm>
              <a:off x="1547335" y="3084986"/>
              <a:ext cx="36449" cy="42252"/>
            </a:xfrm>
            <a:custGeom>
              <a:avLst/>
              <a:gdLst/>
              <a:ahLst/>
              <a:cxnLst/>
              <a:rect l="l" t="t" r="r" b="b"/>
              <a:pathLst>
                <a:path w="1388" h="1609" extrusionOk="0">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6"/>
            <p:cNvSpPr/>
            <p:nvPr/>
          </p:nvSpPr>
          <p:spPr>
            <a:xfrm>
              <a:off x="1547335" y="3084986"/>
              <a:ext cx="24133" cy="42331"/>
            </a:xfrm>
            <a:custGeom>
              <a:avLst/>
              <a:gdLst/>
              <a:ahLst/>
              <a:cxnLst/>
              <a:rect l="l" t="t" r="r" b="b"/>
              <a:pathLst>
                <a:path w="919" h="1612" extrusionOk="0">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6"/>
            <p:cNvSpPr/>
            <p:nvPr/>
          </p:nvSpPr>
          <p:spPr>
            <a:xfrm>
              <a:off x="1547335" y="3084986"/>
              <a:ext cx="36449" cy="17883"/>
            </a:xfrm>
            <a:custGeom>
              <a:avLst/>
              <a:gdLst/>
              <a:ahLst/>
              <a:cxnLst/>
              <a:rect l="l" t="t" r="r" b="b"/>
              <a:pathLst>
                <a:path w="1388" h="681" extrusionOk="0">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6"/>
            <p:cNvSpPr/>
            <p:nvPr/>
          </p:nvSpPr>
          <p:spPr>
            <a:xfrm>
              <a:off x="1547335" y="3084986"/>
              <a:ext cx="24133" cy="15099"/>
            </a:xfrm>
            <a:custGeom>
              <a:avLst/>
              <a:gdLst/>
              <a:ahLst/>
              <a:cxnLst/>
              <a:rect l="l" t="t" r="r" b="b"/>
              <a:pathLst>
                <a:path w="919" h="575" extrusionOk="0">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66"/>
            <p:cNvSpPr/>
            <p:nvPr/>
          </p:nvSpPr>
          <p:spPr>
            <a:xfrm>
              <a:off x="1384234" y="3042524"/>
              <a:ext cx="72399" cy="90755"/>
            </a:xfrm>
            <a:custGeom>
              <a:avLst/>
              <a:gdLst/>
              <a:ahLst/>
              <a:cxnLst/>
              <a:rect l="l" t="t" r="r" b="b"/>
              <a:pathLst>
                <a:path w="2757" h="3456" extrusionOk="0">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6"/>
            <p:cNvSpPr/>
            <p:nvPr/>
          </p:nvSpPr>
          <p:spPr>
            <a:xfrm>
              <a:off x="1407081" y="3042524"/>
              <a:ext cx="26680" cy="18251"/>
            </a:xfrm>
            <a:custGeom>
              <a:avLst/>
              <a:gdLst/>
              <a:ahLst/>
              <a:cxnLst/>
              <a:rect l="l" t="t" r="r" b="b"/>
              <a:pathLst>
                <a:path w="1016" h="695" extrusionOk="0">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6"/>
            <p:cNvSpPr/>
            <p:nvPr/>
          </p:nvSpPr>
          <p:spPr>
            <a:xfrm>
              <a:off x="1384234" y="3061615"/>
              <a:ext cx="72399" cy="71664"/>
            </a:xfrm>
            <a:custGeom>
              <a:avLst/>
              <a:gdLst/>
              <a:ahLst/>
              <a:cxnLst/>
              <a:rect l="l" t="t" r="r" b="b"/>
              <a:pathLst>
                <a:path w="2757" h="2729" extrusionOk="0">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66"/>
            <p:cNvSpPr/>
            <p:nvPr/>
          </p:nvSpPr>
          <p:spPr>
            <a:xfrm>
              <a:off x="1396288" y="2994258"/>
              <a:ext cx="48266" cy="54568"/>
            </a:xfrm>
            <a:custGeom>
              <a:avLst/>
              <a:gdLst/>
              <a:ahLst/>
              <a:cxnLst/>
              <a:rect l="l" t="t" r="r" b="b"/>
              <a:pathLst>
                <a:path w="1838" h="2078" extrusionOk="0">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6"/>
            <p:cNvSpPr/>
            <p:nvPr/>
          </p:nvSpPr>
          <p:spPr>
            <a:xfrm>
              <a:off x="1396025" y="2994258"/>
              <a:ext cx="33455" cy="54384"/>
            </a:xfrm>
            <a:custGeom>
              <a:avLst/>
              <a:gdLst/>
              <a:ahLst/>
              <a:cxnLst/>
              <a:rect l="l" t="t" r="r" b="b"/>
              <a:pathLst>
                <a:path w="1274" h="2071" extrusionOk="0">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6"/>
            <p:cNvSpPr/>
            <p:nvPr/>
          </p:nvSpPr>
          <p:spPr>
            <a:xfrm>
              <a:off x="1396288" y="2994258"/>
              <a:ext cx="48528" cy="24159"/>
            </a:xfrm>
            <a:custGeom>
              <a:avLst/>
              <a:gdLst/>
              <a:ahLst/>
              <a:cxnLst/>
              <a:rect l="l" t="t" r="r" b="b"/>
              <a:pathLst>
                <a:path w="1848" h="920" extrusionOk="0">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6"/>
            <p:cNvSpPr/>
            <p:nvPr/>
          </p:nvSpPr>
          <p:spPr>
            <a:xfrm>
              <a:off x="1396025" y="2994258"/>
              <a:ext cx="33455" cy="21901"/>
            </a:xfrm>
            <a:custGeom>
              <a:avLst/>
              <a:gdLst/>
              <a:ahLst/>
              <a:cxnLst/>
              <a:rect l="l" t="t" r="r" b="b"/>
              <a:pathLst>
                <a:path w="1274" h="834" extrusionOk="0">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6"/>
            <p:cNvSpPr/>
            <p:nvPr/>
          </p:nvSpPr>
          <p:spPr>
            <a:xfrm>
              <a:off x="1384234" y="3072434"/>
              <a:ext cx="30173" cy="60844"/>
            </a:xfrm>
            <a:custGeom>
              <a:avLst/>
              <a:gdLst/>
              <a:ahLst/>
              <a:cxnLst/>
              <a:rect l="l" t="t" r="r" b="b"/>
              <a:pathLst>
                <a:path w="1149" h="2317" extrusionOk="0">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6"/>
            <p:cNvSpPr/>
            <p:nvPr/>
          </p:nvSpPr>
          <p:spPr>
            <a:xfrm>
              <a:off x="1426434" y="3072434"/>
              <a:ext cx="30199" cy="60844"/>
            </a:xfrm>
            <a:custGeom>
              <a:avLst/>
              <a:gdLst/>
              <a:ahLst/>
              <a:cxnLst/>
              <a:rect l="l" t="t" r="r" b="b"/>
              <a:pathLst>
                <a:path w="1150" h="2317" extrusionOk="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66"/>
            <p:cNvSpPr/>
            <p:nvPr/>
          </p:nvSpPr>
          <p:spPr>
            <a:xfrm>
              <a:off x="1408341" y="3121173"/>
              <a:ext cx="24159" cy="12106"/>
            </a:xfrm>
            <a:custGeom>
              <a:avLst/>
              <a:gdLst/>
              <a:ahLst/>
              <a:cxnLst/>
              <a:rect l="l" t="t" r="r" b="b"/>
              <a:pathLst>
                <a:path w="920" h="461" extrusionOk="0">
                  <a:moveTo>
                    <a:pt x="1" y="1"/>
                  </a:moveTo>
                  <a:lnTo>
                    <a:pt x="1" y="460"/>
                  </a:lnTo>
                  <a:lnTo>
                    <a:pt x="920" y="460"/>
                  </a:lnTo>
                  <a:lnTo>
                    <a:pt x="920" y="1"/>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2" name="Google Shape;8682;p66"/>
          <p:cNvGrpSpPr/>
          <p:nvPr/>
        </p:nvGrpSpPr>
        <p:grpSpPr>
          <a:xfrm>
            <a:off x="6669900" y="1505474"/>
            <a:ext cx="345083" cy="369216"/>
            <a:chOff x="6669900" y="1505474"/>
            <a:chExt cx="345083" cy="369216"/>
          </a:xfrm>
        </p:grpSpPr>
        <p:sp>
          <p:nvSpPr>
            <p:cNvPr id="8683" name="Google Shape;8683;p66"/>
            <p:cNvSpPr/>
            <p:nvPr/>
          </p:nvSpPr>
          <p:spPr>
            <a:xfrm>
              <a:off x="6700309" y="1505474"/>
              <a:ext cx="48292" cy="42252"/>
            </a:xfrm>
            <a:custGeom>
              <a:avLst/>
              <a:gdLst/>
              <a:ahLst/>
              <a:cxnLst/>
              <a:rect l="l" t="t" r="r" b="b"/>
              <a:pathLst>
                <a:path w="1839" h="1609" extrusionOk="0">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66"/>
            <p:cNvSpPr/>
            <p:nvPr/>
          </p:nvSpPr>
          <p:spPr>
            <a:xfrm>
              <a:off x="6700309" y="1505474"/>
              <a:ext cx="33455" cy="42252"/>
            </a:xfrm>
            <a:custGeom>
              <a:avLst/>
              <a:gdLst/>
              <a:ahLst/>
              <a:cxnLst/>
              <a:rect l="l" t="t" r="r" b="b"/>
              <a:pathLst>
                <a:path w="1274" h="1609" extrusionOk="0">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66"/>
            <p:cNvSpPr/>
            <p:nvPr/>
          </p:nvSpPr>
          <p:spPr>
            <a:xfrm>
              <a:off x="6669900" y="1608255"/>
              <a:ext cx="109110" cy="84715"/>
            </a:xfrm>
            <a:custGeom>
              <a:avLst/>
              <a:gdLst/>
              <a:ahLst/>
              <a:cxnLst/>
              <a:rect l="l" t="t" r="r" b="b"/>
              <a:pathLst>
                <a:path w="4155" h="3226" extrusionOk="0">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6"/>
            <p:cNvSpPr/>
            <p:nvPr/>
          </p:nvSpPr>
          <p:spPr>
            <a:xfrm>
              <a:off x="6706086" y="1608255"/>
              <a:ext cx="36974" cy="24422"/>
            </a:xfrm>
            <a:custGeom>
              <a:avLst/>
              <a:gdLst/>
              <a:ahLst/>
              <a:cxnLst/>
              <a:rect l="l" t="t" r="r" b="b"/>
              <a:pathLst>
                <a:path w="1408" h="930" extrusionOk="0">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6"/>
            <p:cNvSpPr/>
            <p:nvPr/>
          </p:nvSpPr>
          <p:spPr>
            <a:xfrm>
              <a:off x="6669900" y="1640188"/>
              <a:ext cx="109110" cy="52783"/>
            </a:xfrm>
            <a:custGeom>
              <a:avLst/>
              <a:gdLst/>
              <a:ahLst/>
              <a:cxnLst/>
              <a:rect l="l" t="t" r="r" b="b"/>
              <a:pathLst>
                <a:path w="4155" h="2010" extrusionOk="0">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6"/>
            <p:cNvSpPr/>
            <p:nvPr/>
          </p:nvSpPr>
          <p:spPr>
            <a:xfrm>
              <a:off x="6681953" y="1523567"/>
              <a:ext cx="84741" cy="84715"/>
            </a:xfrm>
            <a:custGeom>
              <a:avLst/>
              <a:gdLst/>
              <a:ahLst/>
              <a:cxnLst/>
              <a:rect l="l" t="t" r="r" b="b"/>
              <a:pathLst>
                <a:path w="3227" h="3226" extrusionOk="0">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66"/>
            <p:cNvSpPr/>
            <p:nvPr/>
          </p:nvSpPr>
          <p:spPr>
            <a:xfrm>
              <a:off x="6697552" y="1523567"/>
              <a:ext cx="70902" cy="76180"/>
            </a:xfrm>
            <a:custGeom>
              <a:avLst/>
              <a:gdLst/>
              <a:ahLst/>
              <a:cxnLst/>
              <a:rect l="l" t="t" r="r" b="b"/>
              <a:pathLst>
                <a:path w="2700" h="2901" extrusionOk="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6"/>
            <p:cNvSpPr/>
            <p:nvPr/>
          </p:nvSpPr>
          <p:spPr>
            <a:xfrm>
              <a:off x="6687993" y="1560909"/>
              <a:ext cx="72661" cy="59453"/>
            </a:xfrm>
            <a:custGeom>
              <a:avLst/>
              <a:gdLst/>
              <a:ahLst/>
              <a:cxnLst/>
              <a:rect l="l" t="t" r="r" b="b"/>
              <a:pathLst>
                <a:path w="2767" h="2264" extrusionOk="0">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6"/>
            <p:cNvSpPr/>
            <p:nvPr/>
          </p:nvSpPr>
          <p:spPr>
            <a:xfrm>
              <a:off x="6688256" y="1560909"/>
              <a:ext cx="72661" cy="58954"/>
            </a:xfrm>
            <a:custGeom>
              <a:avLst/>
              <a:gdLst/>
              <a:ahLst/>
              <a:cxnLst/>
              <a:rect l="l" t="t" r="r" b="b"/>
              <a:pathLst>
                <a:path w="2767" h="2245" extrusionOk="0">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6"/>
            <p:cNvSpPr/>
            <p:nvPr/>
          </p:nvSpPr>
          <p:spPr>
            <a:xfrm>
              <a:off x="6669900" y="1652503"/>
              <a:ext cx="24396" cy="40467"/>
            </a:xfrm>
            <a:custGeom>
              <a:avLst/>
              <a:gdLst/>
              <a:ahLst/>
              <a:cxnLst/>
              <a:rect l="l" t="t" r="r" b="b"/>
              <a:pathLst>
                <a:path w="929" h="1541" extrusionOk="0">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6"/>
            <p:cNvSpPr/>
            <p:nvPr/>
          </p:nvSpPr>
          <p:spPr>
            <a:xfrm>
              <a:off x="6754588" y="1652503"/>
              <a:ext cx="24422" cy="40467"/>
            </a:xfrm>
            <a:custGeom>
              <a:avLst/>
              <a:gdLst/>
              <a:ahLst/>
              <a:cxnLst/>
              <a:rect l="l" t="t" r="r" b="b"/>
              <a:pathLst>
                <a:path w="930" h="1541" extrusionOk="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6"/>
            <p:cNvSpPr/>
            <p:nvPr/>
          </p:nvSpPr>
          <p:spPr>
            <a:xfrm>
              <a:off x="6767797" y="1578004"/>
              <a:ext cx="201440" cy="110791"/>
            </a:xfrm>
            <a:custGeom>
              <a:avLst/>
              <a:gdLst/>
              <a:ahLst/>
              <a:cxnLst/>
              <a:rect l="l" t="t" r="r" b="b"/>
              <a:pathLst>
                <a:path w="7671" h="4219" extrusionOk="0">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6"/>
            <p:cNvSpPr/>
            <p:nvPr/>
          </p:nvSpPr>
          <p:spPr>
            <a:xfrm>
              <a:off x="6711128" y="1710617"/>
              <a:ext cx="199917" cy="109557"/>
            </a:xfrm>
            <a:custGeom>
              <a:avLst/>
              <a:gdLst/>
              <a:ahLst/>
              <a:cxnLst/>
              <a:rect l="l" t="t" r="r" b="b"/>
              <a:pathLst>
                <a:path w="7613" h="4172" extrusionOk="0">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6"/>
            <p:cNvSpPr/>
            <p:nvPr/>
          </p:nvSpPr>
          <p:spPr>
            <a:xfrm>
              <a:off x="6893819" y="1795988"/>
              <a:ext cx="121164" cy="78701"/>
            </a:xfrm>
            <a:custGeom>
              <a:avLst/>
              <a:gdLst/>
              <a:ahLst/>
              <a:cxnLst/>
              <a:rect l="l" t="t" r="r" b="b"/>
              <a:pathLst>
                <a:path w="4614" h="2997" extrusionOk="0">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66"/>
            <p:cNvSpPr/>
            <p:nvPr/>
          </p:nvSpPr>
          <p:spPr>
            <a:xfrm>
              <a:off x="6893819" y="1812584"/>
              <a:ext cx="121164" cy="62105"/>
            </a:xfrm>
            <a:custGeom>
              <a:avLst/>
              <a:gdLst/>
              <a:ahLst/>
              <a:cxnLst/>
              <a:rect l="l" t="t" r="r" b="b"/>
              <a:pathLst>
                <a:path w="4614" h="2365" extrusionOk="0">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66"/>
            <p:cNvSpPr/>
            <p:nvPr/>
          </p:nvSpPr>
          <p:spPr>
            <a:xfrm>
              <a:off x="6912175" y="1711063"/>
              <a:ext cx="30173" cy="66622"/>
            </a:xfrm>
            <a:custGeom>
              <a:avLst/>
              <a:gdLst/>
              <a:ahLst/>
              <a:cxnLst/>
              <a:rect l="l" t="t" r="r" b="b"/>
              <a:pathLst>
                <a:path w="1149" h="2537" extrusionOk="0">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6"/>
            <p:cNvSpPr/>
            <p:nvPr/>
          </p:nvSpPr>
          <p:spPr>
            <a:xfrm>
              <a:off x="6924228" y="1705260"/>
              <a:ext cx="72661" cy="72425"/>
            </a:xfrm>
            <a:custGeom>
              <a:avLst/>
              <a:gdLst/>
              <a:ahLst/>
              <a:cxnLst/>
              <a:rect l="l" t="t" r="r" b="b"/>
              <a:pathLst>
                <a:path w="2767" h="2758" extrusionOk="0">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6"/>
            <p:cNvSpPr/>
            <p:nvPr/>
          </p:nvSpPr>
          <p:spPr>
            <a:xfrm>
              <a:off x="6936307" y="1795988"/>
              <a:ext cx="36213" cy="14679"/>
            </a:xfrm>
            <a:custGeom>
              <a:avLst/>
              <a:gdLst/>
              <a:ahLst/>
              <a:cxnLst/>
              <a:rect l="l" t="t" r="r" b="b"/>
              <a:pathLst>
                <a:path w="1379" h="559" extrusionOk="0">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66"/>
            <p:cNvSpPr/>
            <p:nvPr/>
          </p:nvSpPr>
          <p:spPr>
            <a:xfrm>
              <a:off x="6918214" y="1735433"/>
              <a:ext cx="72635" cy="66622"/>
            </a:xfrm>
            <a:custGeom>
              <a:avLst/>
              <a:gdLst/>
              <a:ahLst/>
              <a:cxnLst/>
              <a:rect l="l" t="t" r="r" b="b"/>
              <a:pathLst>
                <a:path w="2766" h="2537" extrusionOk="0">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66"/>
            <p:cNvSpPr/>
            <p:nvPr/>
          </p:nvSpPr>
          <p:spPr>
            <a:xfrm>
              <a:off x="6917952" y="1735433"/>
              <a:ext cx="72661" cy="65125"/>
            </a:xfrm>
            <a:custGeom>
              <a:avLst/>
              <a:gdLst/>
              <a:ahLst/>
              <a:cxnLst/>
              <a:rect l="l" t="t" r="r" b="b"/>
              <a:pathLst>
                <a:path w="2767" h="2480" extrusionOk="0">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6"/>
            <p:cNvSpPr/>
            <p:nvPr/>
          </p:nvSpPr>
          <p:spPr>
            <a:xfrm>
              <a:off x="6893819" y="1825898"/>
              <a:ext cx="24422" cy="48528"/>
            </a:xfrm>
            <a:custGeom>
              <a:avLst/>
              <a:gdLst/>
              <a:ahLst/>
              <a:cxnLst/>
              <a:rect l="l" t="t" r="r" b="b"/>
              <a:pathLst>
                <a:path w="930" h="1848" extrusionOk="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6"/>
            <p:cNvSpPr/>
            <p:nvPr/>
          </p:nvSpPr>
          <p:spPr>
            <a:xfrm>
              <a:off x="6990587" y="1825898"/>
              <a:ext cx="24396" cy="48528"/>
            </a:xfrm>
            <a:custGeom>
              <a:avLst/>
              <a:gdLst/>
              <a:ahLst/>
              <a:cxnLst/>
              <a:rect l="l" t="t" r="r" b="b"/>
              <a:pathLst>
                <a:path w="929" h="1848" extrusionOk="0">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6"/>
          <p:cNvGrpSpPr/>
          <p:nvPr/>
        </p:nvGrpSpPr>
        <p:grpSpPr>
          <a:xfrm>
            <a:off x="7117003" y="1518000"/>
            <a:ext cx="333003" cy="344085"/>
            <a:chOff x="7117003" y="1518000"/>
            <a:chExt cx="333003" cy="344085"/>
          </a:xfrm>
        </p:grpSpPr>
        <p:sp>
          <p:nvSpPr>
            <p:cNvPr id="8706" name="Google Shape;8706;p66"/>
            <p:cNvSpPr/>
            <p:nvPr/>
          </p:nvSpPr>
          <p:spPr>
            <a:xfrm>
              <a:off x="7161645" y="1518000"/>
              <a:ext cx="241119" cy="57116"/>
            </a:xfrm>
            <a:custGeom>
              <a:avLst/>
              <a:gdLst/>
              <a:ahLst/>
              <a:cxnLst/>
              <a:rect l="l" t="t" r="r" b="b"/>
              <a:pathLst>
                <a:path w="9182" h="2175" extrusionOk="0">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6"/>
            <p:cNvSpPr/>
            <p:nvPr/>
          </p:nvSpPr>
          <p:spPr>
            <a:xfrm>
              <a:off x="7168525" y="1808068"/>
              <a:ext cx="232217" cy="54017"/>
            </a:xfrm>
            <a:custGeom>
              <a:avLst/>
              <a:gdLst/>
              <a:ahLst/>
              <a:cxnLst/>
              <a:rect l="l" t="t" r="r" b="b"/>
              <a:pathLst>
                <a:path w="8843" h="2057" extrusionOk="0">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6"/>
            <p:cNvSpPr/>
            <p:nvPr/>
          </p:nvSpPr>
          <p:spPr>
            <a:xfrm>
              <a:off x="7174801" y="1735931"/>
              <a:ext cx="25157" cy="20141"/>
            </a:xfrm>
            <a:custGeom>
              <a:avLst/>
              <a:gdLst/>
              <a:ahLst/>
              <a:cxnLst/>
              <a:rect l="l" t="t" r="r" b="b"/>
              <a:pathLst>
                <a:path w="958" h="767" extrusionOk="0">
                  <a:moveTo>
                    <a:pt x="479" y="0"/>
                  </a:moveTo>
                  <a:lnTo>
                    <a:pt x="0" y="355"/>
                  </a:lnTo>
                  <a:lnTo>
                    <a:pt x="173" y="766"/>
                  </a:lnTo>
                  <a:lnTo>
                    <a:pt x="804" y="766"/>
                  </a:lnTo>
                  <a:lnTo>
                    <a:pt x="957" y="355"/>
                  </a:lnTo>
                  <a:lnTo>
                    <a:pt x="4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66"/>
            <p:cNvSpPr/>
            <p:nvPr/>
          </p:nvSpPr>
          <p:spPr>
            <a:xfrm>
              <a:off x="7173803" y="1756047"/>
              <a:ext cx="27652" cy="35714"/>
            </a:xfrm>
            <a:custGeom>
              <a:avLst/>
              <a:gdLst/>
              <a:ahLst/>
              <a:cxnLst/>
              <a:rect l="l" t="t" r="r" b="b"/>
              <a:pathLst>
                <a:path w="1053" h="1360" extrusionOk="0">
                  <a:moveTo>
                    <a:pt x="211" y="0"/>
                  </a:moveTo>
                  <a:lnTo>
                    <a:pt x="220" y="29"/>
                  </a:lnTo>
                  <a:lnTo>
                    <a:pt x="0" y="1359"/>
                  </a:lnTo>
                  <a:lnTo>
                    <a:pt x="1053" y="1359"/>
                  </a:lnTo>
                  <a:lnTo>
                    <a:pt x="833" y="29"/>
                  </a:lnTo>
                  <a:lnTo>
                    <a:pt x="84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66"/>
            <p:cNvSpPr/>
            <p:nvPr/>
          </p:nvSpPr>
          <p:spPr>
            <a:xfrm>
              <a:off x="7159964" y="1726373"/>
              <a:ext cx="23161" cy="65387"/>
            </a:xfrm>
            <a:custGeom>
              <a:avLst/>
              <a:gdLst/>
              <a:ahLst/>
              <a:cxnLst/>
              <a:rect l="l" t="t" r="r" b="b"/>
              <a:pathLst>
                <a:path w="882" h="2490" extrusionOk="0">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6"/>
            <p:cNvSpPr/>
            <p:nvPr/>
          </p:nvSpPr>
          <p:spPr>
            <a:xfrm>
              <a:off x="7192132" y="1725874"/>
              <a:ext cx="23398" cy="65886"/>
            </a:xfrm>
            <a:custGeom>
              <a:avLst/>
              <a:gdLst/>
              <a:ahLst/>
              <a:cxnLst/>
              <a:rect l="l" t="t" r="r" b="b"/>
              <a:pathLst>
                <a:path w="891" h="2509" extrusionOk="0">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6"/>
            <p:cNvSpPr/>
            <p:nvPr/>
          </p:nvSpPr>
          <p:spPr>
            <a:xfrm>
              <a:off x="7155447" y="1714057"/>
              <a:ext cx="63864" cy="37368"/>
            </a:xfrm>
            <a:custGeom>
              <a:avLst/>
              <a:gdLst/>
              <a:ahLst/>
              <a:cxnLst/>
              <a:rect l="l" t="t" r="r" b="b"/>
              <a:pathLst>
                <a:path w="2432" h="1423" extrusionOk="0">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6"/>
            <p:cNvSpPr/>
            <p:nvPr/>
          </p:nvSpPr>
          <p:spPr>
            <a:xfrm>
              <a:off x="7142133" y="1596202"/>
              <a:ext cx="90755" cy="64101"/>
            </a:xfrm>
            <a:custGeom>
              <a:avLst/>
              <a:gdLst/>
              <a:ahLst/>
              <a:cxnLst/>
              <a:rect l="l" t="t" r="r" b="b"/>
              <a:pathLst>
                <a:path w="3456" h="2441" extrusionOk="0">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66"/>
            <p:cNvSpPr/>
            <p:nvPr/>
          </p:nvSpPr>
          <p:spPr>
            <a:xfrm>
              <a:off x="7142133" y="1596202"/>
              <a:ext cx="49264" cy="64101"/>
            </a:xfrm>
            <a:custGeom>
              <a:avLst/>
              <a:gdLst/>
              <a:ahLst/>
              <a:cxnLst/>
              <a:rect l="l" t="t" r="r" b="b"/>
              <a:pathLst>
                <a:path w="1876" h="2441" extrusionOk="0">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6"/>
            <p:cNvSpPr/>
            <p:nvPr/>
          </p:nvSpPr>
          <p:spPr>
            <a:xfrm>
              <a:off x="7220546" y="1653685"/>
              <a:ext cx="19879" cy="26733"/>
            </a:xfrm>
            <a:custGeom>
              <a:avLst/>
              <a:gdLst/>
              <a:ahLst/>
              <a:cxnLst/>
              <a:rect l="l" t="t" r="r" b="b"/>
              <a:pathLst>
                <a:path w="757" h="1018" extrusionOk="0">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6"/>
            <p:cNvSpPr/>
            <p:nvPr/>
          </p:nvSpPr>
          <p:spPr>
            <a:xfrm>
              <a:off x="7134833" y="1653738"/>
              <a:ext cx="19879" cy="26628"/>
            </a:xfrm>
            <a:custGeom>
              <a:avLst/>
              <a:gdLst/>
              <a:ahLst/>
              <a:cxnLst/>
              <a:rect l="l" t="t" r="r" b="b"/>
              <a:pathLst>
                <a:path w="757" h="1014" extrusionOk="0">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6"/>
            <p:cNvSpPr/>
            <p:nvPr/>
          </p:nvSpPr>
          <p:spPr>
            <a:xfrm>
              <a:off x="7171019" y="1700349"/>
              <a:ext cx="33219" cy="38130"/>
            </a:xfrm>
            <a:custGeom>
              <a:avLst/>
              <a:gdLst/>
              <a:ahLst/>
              <a:cxnLst/>
              <a:rect l="l" t="t" r="r" b="b"/>
              <a:pathLst>
                <a:path w="1265" h="1452" extrusionOk="0">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66"/>
            <p:cNvSpPr/>
            <p:nvPr/>
          </p:nvSpPr>
          <p:spPr>
            <a:xfrm>
              <a:off x="7171019" y="1700428"/>
              <a:ext cx="20378" cy="38051"/>
            </a:xfrm>
            <a:custGeom>
              <a:avLst/>
              <a:gdLst/>
              <a:ahLst/>
              <a:cxnLst/>
              <a:rect l="l" t="t" r="r" b="b"/>
              <a:pathLst>
                <a:path w="776" h="1449" extrusionOk="0">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66"/>
            <p:cNvSpPr/>
            <p:nvPr/>
          </p:nvSpPr>
          <p:spPr>
            <a:xfrm>
              <a:off x="7151928" y="1633728"/>
              <a:ext cx="71401" cy="76338"/>
            </a:xfrm>
            <a:custGeom>
              <a:avLst/>
              <a:gdLst/>
              <a:ahLst/>
              <a:cxnLst/>
              <a:rect l="l" t="t" r="r" b="b"/>
              <a:pathLst>
                <a:path w="2719" h="2907" extrusionOk="0">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66"/>
            <p:cNvSpPr/>
            <p:nvPr/>
          </p:nvSpPr>
          <p:spPr>
            <a:xfrm>
              <a:off x="7151928" y="1633728"/>
              <a:ext cx="51785" cy="76338"/>
            </a:xfrm>
            <a:custGeom>
              <a:avLst/>
              <a:gdLst/>
              <a:ahLst/>
              <a:cxnLst/>
              <a:rect l="l" t="t" r="r" b="b"/>
              <a:pathLst>
                <a:path w="1972" h="2907" extrusionOk="0">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6"/>
            <p:cNvSpPr/>
            <p:nvPr/>
          </p:nvSpPr>
          <p:spPr>
            <a:xfrm>
              <a:off x="7117003" y="1723353"/>
              <a:ext cx="61081" cy="68407"/>
            </a:xfrm>
            <a:custGeom>
              <a:avLst/>
              <a:gdLst/>
              <a:ahLst/>
              <a:cxnLst/>
              <a:rect l="l" t="t" r="r" b="b"/>
              <a:pathLst>
                <a:path w="2326" h="2605" extrusionOk="0">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66"/>
            <p:cNvSpPr/>
            <p:nvPr/>
          </p:nvSpPr>
          <p:spPr>
            <a:xfrm>
              <a:off x="7197174" y="1723616"/>
              <a:ext cx="60319" cy="68145"/>
            </a:xfrm>
            <a:custGeom>
              <a:avLst/>
              <a:gdLst/>
              <a:ahLst/>
              <a:cxnLst/>
              <a:rect l="l" t="t" r="r" b="b"/>
              <a:pathLst>
                <a:path w="2297" h="2595" extrusionOk="0">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66"/>
            <p:cNvSpPr/>
            <p:nvPr/>
          </p:nvSpPr>
          <p:spPr>
            <a:xfrm>
              <a:off x="7136094"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6"/>
            <p:cNvSpPr/>
            <p:nvPr/>
          </p:nvSpPr>
          <p:spPr>
            <a:xfrm>
              <a:off x="7227583" y="1759303"/>
              <a:ext cx="11082" cy="32457"/>
            </a:xfrm>
            <a:custGeom>
              <a:avLst/>
              <a:gdLst/>
              <a:ahLst/>
              <a:cxnLst/>
              <a:rect l="l" t="t" r="r" b="b"/>
              <a:pathLst>
                <a:path w="422" h="1236" extrusionOk="0">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66"/>
            <p:cNvSpPr/>
            <p:nvPr/>
          </p:nvSpPr>
          <p:spPr>
            <a:xfrm>
              <a:off x="7117003" y="1723353"/>
              <a:ext cx="42988" cy="68407"/>
            </a:xfrm>
            <a:custGeom>
              <a:avLst/>
              <a:gdLst/>
              <a:ahLst/>
              <a:cxnLst/>
              <a:rect l="l" t="t" r="r" b="b"/>
              <a:pathLst>
                <a:path w="1637" h="2605" extrusionOk="0">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6"/>
            <p:cNvSpPr/>
            <p:nvPr/>
          </p:nvSpPr>
          <p:spPr>
            <a:xfrm>
              <a:off x="7367313" y="1735931"/>
              <a:ext cx="25393" cy="20141"/>
            </a:xfrm>
            <a:custGeom>
              <a:avLst/>
              <a:gdLst/>
              <a:ahLst/>
              <a:cxnLst/>
              <a:rect l="l" t="t" r="r" b="b"/>
              <a:pathLst>
                <a:path w="967" h="767" extrusionOk="0">
                  <a:moveTo>
                    <a:pt x="488" y="0"/>
                  </a:moveTo>
                  <a:lnTo>
                    <a:pt x="0" y="355"/>
                  </a:lnTo>
                  <a:lnTo>
                    <a:pt x="172" y="766"/>
                  </a:lnTo>
                  <a:lnTo>
                    <a:pt x="814" y="766"/>
                  </a:lnTo>
                  <a:lnTo>
                    <a:pt x="967" y="355"/>
                  </a:lnTo>
                  <a:lnTo>
                    <a:pt x="48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66"/>
            <p:cNvSpPr/>
            <p:nvPr/>
          </p:nvSpPr>
          <p:spPr>
            <a:xfrm>
              <a:off x="7366551" y="1756047"/>
              <a:ext cx="27415" cy="35714"/>
            </a:xfrm>
            <a:custGeom>
              <a:avLst/>
              <a:gdLst/>
              <a:ahLst/>
              <a:cxnLst/>
              <a:rect l="l" t="t" r="r" b="b"/>
              <a:pathLst>
                <a:path w="1044" h="1360" extrusionOk="0">
                  <a:moveTo>
                    <a:pt x="201" y="0"/>
                  </a:moveTo>
                  <a:lnTo>
                    <a:pt x="221" y="29"/>
                  </a:lnTo>
                  <a:lnTo>
                    <a:pt x="0" y="1359"/>
                  </a:lnTo>
                  <a:lnTo>
                    <a:pt x="1044" y="1359"/>
                  </a:lnTo>
                  <a:lnTo>
                    <a:pt x="833" y="29"/>
                  </a:lnTo>
                  <a:lnTo>
                    <a:pt x="8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66"/>
            <p:cNvSpPr/>
            <p:nvPr/>
          </p:nvSpPr>
          <p:spPr>
            <a:xfrm>
              <a:off x="7352476" y="1726373"/>
              <a:ext cx="23398" cy="65387"/>
            </a:xfrm>
            <a:custGeom>
              <a:avLst/>
              <a:gdLst/>
              <a:ahLst/>
              <a:cxnLst/>
              <a:rect l="l" t="t" r="r" b="b"/>
              <a:pathLst>
                <a:path w="891" h="2490" extrusionOk="0">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6"/>
            <p:cNvSpPr/>
            <p:nvPr/>
          </p:nvSpPr>
          <p:spPr>
            <a:xfrm>
              <a:off x="7384907" y="1725874"/>
              <a:ext cx="23398" cy="65886"/>
            </a:xfrm>
            <a:custGeom>
              <a:avLst/>
              <a:gdLst/>
              <a:ahLst/>
              <a:cxnLst/>
              <a:rect l="l" t="t" r="r" b="b"/>
              <a:pathLst>
                <a:path w="891" h="2509" extrusionOk="0">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6"/>
            <p:cNvSpPr/>
            <p:nvPr/>
          </p:nvSpPr>
          <p:spPr>
            <a:xfrm>
              <a:off x="7348196" y="1714057"/>
              <a:ext cx="63628" cy="37368"/>
            </a:xfrm>
            <a:custGeom>
              <a:avLst/>
              <a:gdLst/>
              <a:ahLst/>
              <a:cxnLst/>
              <a:rect l="l" t="t" r="r" b="b"/>
              <a:pathLst>
                <a:path w="2423" h="1423" extrusionOk="0">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6"/>
            <p:cNvSpPr/>
            <p:nvPr/>
          </p:nvSpPr>
          <p:spPr>
            <a:xfrm>
              <a:off x="7334882" y="1596202"/>
              <a:ext cx="90755" cy="64101"/>
            </a:xfrm>
            <a:custGeom>
              <a:avLst/>
              <a:gdLst/>
              <a:ahLst/>
              <a:cxnLst/>
              <a:rect l="l" t="t" r="r" b="b"/>
              <a:pathLst>
                <a:path w="3456" h="2441" extrusionOk="0">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6"/>
            <p:cNvSpPr/>
            <p:nvPr/>
          </p:nvSpPr>
          <p:spPr>
            <a:xfrm>
              <a:off x="7334645" y="1596202"/>
              <a:ext cx="49264" cy="64101"/>
            </a:xfrm>
            <a:custGeom>
              <a:avLst/>
              <a:gdLst/>
              <a:ahLst/>
              <a:cxnLst/>
              <a:rect l="l" t="t" r="r" b="b"/>
              <a:pathLst>
                <a:path w="1876" h="2441" extrusionOk="0">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6"/>
            <p:cNvSpPr/>
            <p:nvPr/>
          </p:nvSpPr>
          <p:spPr>
            <a:xfrm>
              <a:off x="7413294" y="1653685"/>
              <a:ext cx="19879" cy="26733"/>
            </a:xfrm>
            <a:custGeom>
              <a:avLst/>
              <a:gdLst/>
              <a:ahLst/>
              <a:cxnLst/>
              <a:rect l="l" t="t" r="r" b="b"/>
              <a:pathLst>
                <a:path w="757" h="1018" extrusionOk="0">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6"/>
            <p:cNvSpPr/>
            <p:nvPr/>
          </p:nvSpPr>
          <p:spPr>
            <a:xfrm>
              <a:off x="7327345" y="1653738"/>
              <a:ext cx="20141" cy="26628"/>
            </a:xfrm>
            <a:custGeom>
              <a:avLst/>
              <a:gdLst/>
              <a:ahLst/>
              <a:cxnLst/>
              <a:rect l="l" t="t" r="r" b="b"/>
              <a:pathLst>
                <a:path w="767" h="1014" extrusionOk="0">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6"/>
            <p:cNvSpPr/>
            <p:nvPr/>
          </p:nvSpPr>
          <p:spPr>
            <a:xfrm>
              <a:off x="7363794" y="1700349"/>
              <a:ext cx="33193" cy="38130"/>
            </a:xfrm>
            <a:custGeom>
              <a:avLst/>
              <a:gdLst/>
              <a:ahLst/>
              <a:cxnLst/>
              <a:rect l="l" t="t" r="r" b="b"/>
              <a:pathLst>
                <a:path w="1264" h="1452" extrusionOk="0">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6"/>
            <p:cNvSpPr/>
            <p:nvPr/>
          </p:nvSpPr>
          <p:spPr>
            <a:xfrm>
              <a:off x="7363531" y="1700428"/>
              <a:ext cx="20640" cy="38051"/>
            </a:xfrm>
            <a:custGeom>
              <a:avLst/>
              <a:gdLst/>
              <a:ahLst/>
              <a:cxnLst/>
              <a:rect l="l" t="t" r="r" b="b"/>
              <a:pathLst>
                <a:path w="786" h="1449" extrusionOk="0">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6"/>
            <p:cNvSpPr/>
            <p:nvPr/>
          </p:nvSpPr>
          <p:spPr>
            <a:xfrm>
              <a:off x="7344677" y="1633728"/>
              <a:ext cx="71401" cy="76338"/>
            </a:xfrm>
            <a:custGeom>
              <a:avLst/>
              <a:gdLst/>
              <a:ahLst/>
              <a:cxnLst/>
              <a:rect l="l" t="t" r="r" b="b"/>
              <a:pathLst>
                <a:path w="2719"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6"/>
            <p:cNvSpPr/>
            <p:nvPr/>
          </p:nvSpPr>
          <p:spPr>
            <a:xfrm>
              <a:off x="7344677" y="1633728"/>
              <a:ext cx="51811" cy="76338"/>
            </a:xfrm>
            <a:custGeom>
              <a:avLst/>
              <a:gdLst/>
              <a:ahLst/>
              <a:cxnLst/>
              <a:rect l="l" t="t" r="r" b="b"/>
              <a:pathLst>
                <a:path w="1973" h="2907" extrusionOk="0">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6"/>
            <p:cNvSpPr/>
            <p:nvPr/>
          </p:nvSpPr>
          <p:spPr>
            <a:xfrm>
              <a:off x="7309751" y="1723353"/>
              <a:ext cx="61107" cy="68407"/>
            </a:xfrm>
            <a:custGeom>
              <a:avLst/>
              <a:gdLst/>
              <a:ahLst/>
              <a:cxnLst/>
              <a:rect l="l" t="t" r="r" b="b"/>
              <a:pathLst>
                <a:path w="2327" h="2605" extrusionOk="0">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6"/>
            <p:cNvSpPr/>
            <p:nvPr/>
          </p:nvSpPr>
          <p:spPr>
            <a:xfrm>
              <a:off x="7389660" y="1723616"/>
              <a:ext cx="60345" cy="68145"/>
            </a:xfrm>
            <a:custGeom>
              <a:avLst/>
              <a:gdLst/>
              <a:ahLst/>
              <a:cxnLst/>
              <a:rect l="l" t="t" r="r" b="b"/>
              <a:pathLst>
                <a:path w="2298" h="2595" extrusionOk="0">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6"/>
            <p:cNvSpPr/>
            <p:nvPr/>
          </p:nvSpPr>
          <p:spPr>
            <a:xfrm>
              <a:off x="7328842" y="1759303"/>
              <a:ext cx="10845" cy="32457"/>
            </a:xfrm>
            <a:custGeom>
              <a:avLst/>
              <a:gdLst/>
              <a:ahLst/>
              <a:cxnLst/>
              <a:rect l="l" t="t" r="r" b="b"/>
              <a:pathLst>
                <a:path w="413" h="1236" extrusionOk="0">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6"/>
            <p:cNvSpPr/>
            <p:nvPr/>
          </p:nvSpPr>
          <p:spPr>
            <a:xfrm>
              <a:off x="7420332" y="1759303"/>
              <a:ext cx="11082" cy="32457"/>
            </a:xfrm>
            <a:custGeom>
              <a:avLst/>
              <a:gdLst/>
              <a:ahLst/>
              <a:cxnLst/>
              <a:rect l="l" t="t" r="r" b="b"/>
              <a:pathLst>
                <a:path w="422" h="1236" extrusionOk="0">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6"/>
            <p:cNvSpPr/>
            <p:nvPr/>
          </p:nvSpPr>
          <p:spPr>
            <a:xfrm>
              <a:off x="7309751" y="1723353"/>
              <a:ext cx="42751" cy="68407"/>
            </a:xfrm>
            <a:custGeom>
              <a:avLst/>
              <a:gdLst/>
              <a:ahLst/>
              <a:cxnLst/>
              <a:rect l="l" t="t" r="r" b="b"/>
              <a:pathLst>
                <a:path w="1628" h="2605" extrusionOk="0">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4" name="Google Shape;8744;p66"/>
          <p:cNvGrpSpPr/>
          <p:nvPr/>
        </p:nvGrpSpPr>
        <p:grpSpPr>
          <a:xfrm>
            <a:off x="2200238" y="4289165"/>
            <a:ext cx="374756" cy="329300"/>
            <a:chOff x="2200238" y="4289165"/>
            <a:chExt cx="374756" cy="329300"/>
          </a:xfrm>
        </p:grpSpPr>
        <p:sp>
          <p:nvSpPr>
            <p:cNvPr id="8745" name="Google Shape;8745;p66"/>
            <p:cNvSpPr/>
            <p:nvPr/>
          </p:nvSpPr>
          <p:spPr>
            <a:xfrm>
              <a:off x="2437733" y="4289165"/>
              <a:ext cx="54568" cy="65991"/>
            </a:xfrm>
            <a:custGeom>
              <a:avLst/>
              <a:gdLst/>
              <a:ahLst/>
              <a:cxnLst/>
              <a:rect l="l" t="t" r="r" b="b"/>
              <a:pathLst>
                <a:path w="2078" h="2513" extrusionOk="0">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6"/>
            <p:cNvSpPr/>
            <p:nvPr/>
          </p:nvSpPr>
          <p:spPr>
            <a:xfrm>
              <a:off x="2448552" y="4306575"/>
              <a:ext cx="40493" cy="48844"/>
            </a:xfrm>
            <a:custGeom>
              <a:avLst/>
              <a:gdLst/>
              <a:ahLst/>
              <a:cxnLst/>
              <a:rect l="l" t="t" r="r" b="b"/>
              <a:pathLst>
                <a:path w="1542" h="1860" extrusionOk="0">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6"/>
            <p:cNvSpPr/>
            <p:nvPr/>
          </p:nvSpPr>
          <p:spPr>
            <a:xfrm>
              <a:off x="2282930" y="4552658"/>
              <a:ext cx="54805" cy="65808"/>
            </a:xfrm>
            <a:custGeom>
              <a:avLst/>
              <a:gdLst/>
              <a:ahLst/>
              <a:cxnLst/>
              <a:rect l="l" t="t" r="r" b="b"/>
              <a:pathLst>
                <a:path w="2087" h="2506" extrusionOk="0">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6"/>
            <p:cNvSpPr/>
            <p:nvPr/>
          </p:nvSpPr>
          <p:spPr>
            <a:xfrm>
              <a:off x="2300026" y="4558960"/>
              <a:ext cx="37709" cy="54542"/>
            </a:xfrm>
            <a:custGeom>
              <a:avLst/>
              <a:gdLst/>
              <a:ahLst/>
              <a:cxnLst/>
              <a:rect l="l" t="t" r="r" b="b"/>
              <a:pathLst>
                <a:path w="1436" h="2077" extrusionOk="0">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6"/>
            <p:cNvSpPr/>
            <p:nvPr/>
          </p:nvSpPr>
          <p:spPr>
            <a:xfrm>
              <a:off x="2282930" y="4289349"/>
              <a:ext cx="54805" cy="66070"/>
            </a:xfrm>
            <a:custGeom>
              <a:avLst/>
              <a:gdLst/>
              <a:ahLst/>
              <a:cxnLst/>
              <a:rect l="l" t="t" r="r" b="b"/>
              <a:pathLst>
                <a:path w="2087" h="2516" extrusionOk="0">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6"/>
            <p:cNvSpPr/>
            <p:nvPr/>
          </p:nvSpPr>
          <p:spPr>
            <a:xfrm>
              <a:off x="2300026" y="4294312"/>
              <a:ext cx="37709" cy="54805"/>
            </a:xfrm>
            <a:custGeom>
              <a:avLst/>
              <a:gdLst/>
              <a:ahLst/>
              <a:cxnLst/>
              <a:rect l="l" t="t" r="r" b="b"/>
              <a:pathLst>
                <a:path w="1436" h="2087" extrusionOk="0">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66"/>
            <p:cNvSpPr/>
            <p:nvPr/>
          </p:nvSpPr>
          <p:spPr>
            <a:xfrm>
              <a:off x="2437497" y="4552658"/>
              <a:ext cx="54542" cy="65808"/>
            </a:xfrm>
            <a:custGeom>
              <a:avLst/>
              <a:gdLst/>
              <a:ahLst/>
              <a:cxnLst/>
              <a:rect l="l" t="t" r="r" b="b"/>
              <a:pathLst>
                <a:path w="2077" h="2506" extrusionOk="0">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66"/>
            <p:cNvSpPr/>
            <p:nvPr/>
          </p:nvSpPr>
          <p:spPr>
            <a:xfrm>
              <a:off x="2448552" y="4552658"/>
              <a:ext cx="40493" cy="48791"/>
            </a:xfrm>
            <a:custGeom>
              <a:avLst/>
              <a:gdLst/>
              <a:ahLst/>
              <a:cxnLst/>
              <a:rect l="l" t="t" r="r" b="b"/>
              <a:pathLst>
                <a:path w="1542" h="1858" extrusionOk="0">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6"/>
            <p:cNvSpPr/>
            <p:nvPr/>
          </p:nvSpPr>
          <p:spPr>
            <a:xfrm>
              <a:off x="2200238" y="4437482"/>
              <a:ext cx="66385" cy="33088"/>
            </a:xfrm>
            <a:custGeom>
              <a:avLst/>
              <a:gdLst/>
              <a:ahLst/>
              <a:cxnLst/>
              <a:rect l="l" t="t" r="r" b="b"/>
              <a:pathLst>
                <a:path w="2528" h="1260" extrusionOk="0">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66"/>
            <p:cNvSpPr/>
            <p:nvPr/>
          </p:nvSpPr>
          <p:spPr>
            <a:xfrm>
              <a:off x="2212317" y="4437455"/>
              <a:ext cx="54306" cy="19537"/>
            </a:xfrm>
            <a:custGeom>
              <a:avLst/>
              <a:gdLst/>
              <a:ahLst/>
              <a:cxnLst/>
              <a:rect l="l" t="t" r="r" b="b"/>
              <a:pathLst>
                <a:path w="2068" h="744" extrusionOk="0">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6"/>
            <p:cNvSpPr/>
            <p:nvPr/>
          </p:nvSpPr>
          <p:spPr>
            <a:xfrm>
              <a:off x="2508346" y="4437482"/>
              <a:ext cx="66648" cy="33088"/>
            </a:xfrm>
            <a:custGeom>
              <a:avLst/>
              <a:gdLst/>
              <a:ahLst/>
              <a:cxnLst/>
              <a:rect l="l" t="t" r="r" b="b"/>
              <a:pathLst>
                <a:path w="2538" h="1260" extrusionOk="0">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6"/>
            <p:cNvSpPr/>
            <p:nvPr/>
          </p:nvSpPr>
          <p:spPr>
            <a:xfrm>
              <a:off x="2508346" y="4437455"/>
              <a:ext cx="54568" cy="19537"/>
            </a:xfrm>
            <a:custGeom>
              <a:avLst/>
              <a:gdLst/>
              <a:ahLst/>
              <a:cxnLst/>
              <a:rect l="l" t="t" r="r" b="b"/>
              <a:pathLst>
                <a:path w="2078" h="744" extrusionOk="0">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6"/>
            <p:cNvSpPr/>
            <p:nvPr/>
          </p:nvSpPr>
          <p:spPr>
            <a:xfrm>
              <a:off x="2250762" y="4326979"/>
              <a:ext cx="263913" cy="253960"/>
            </a:xfrm>
            <a:custGeom>
              <a:avLst/>
              <a:gdLst/>
              <a:ahLst/>
              <a:cxnLst/>
              <a:rect l="l" t="t" r="r" b="b"/>
              <a:pathLst>
                <a:path w="10050" h="9671" extrusionOk="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6"/>
            <p:cNvSpPr/>
            <p:nvPr/>
          </p:nvSpPr>
          <p:spPr>
            <a:xfrm>
              <a:off x="2270116" y="4345073"/>
              <a:ext cx="226204" cy="217669"/>
            </a:xfrm>
            <a:custGeom>
              <a:avLst/>
              <a:gdLst/>
              <a:ahLst/>
              <a:cxnLst/>
              <a:rect l="l" t="t" r="r" b="b"/>
              <a:pathLst>
                <a:path w="8614" h="8289" extrusionOk="0">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6"/>
            <p:cNvSpPr/>
            <p:nvPr/>
          </p:nvSpPr>
          <p:spPr>
            <a:xfrm>
              <a:off x="2390990" y="4408412"/>
              <a:ext cx="28177" cy="30934"/>
            </a:xfrm>
            <a:custGeom>
              <a:avLst/>
              <a:gdLst/>
              <a:ahLst/>
              <a:cxnLst/>
              <a:rect l="l" t="t" r="r" b="b"/>
              <a:pathLst>
                <a:path w="1073" h="1178" extrusionOk="0">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6"/>
            <p:cNvSpPr/>
            <p:nvPr/>
          </p:nvSpPr>
          <p:spPr>
            <a:xfrm>
              <a:off x="2390990" y="4468731"/>
              <a:ext cx="28177" cy="30934"/>
            </a:xfrm>
            <a:custGeom>
              <a:avLst/>
              <a:gdLst/>
              <a:ahLst/>
              <a:cxnLst/>
              <a:rect l="l" t="t" r="r" b="b"/>
              <a:pathLst>
                <a:path w="1073" h="1178" extrusionOk="0">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6"/>
            <p:cNvSpPr/>
            <p:nvPr/>
          </p:nvSpPr>
          <p:spPr>
            <a:xfrm>
              <a:off x="2410081" y="4444861"/>
              <a:ext cx="26181" cy="18119"/>
            </a:xfrm>
            <a:custGeom>
              <a:avLst/>
              <a:gdLst/>
              <a:ahLst/>
              <a:cxnLst/>
              <a:rect l="l" t="t" r="r" b="b"/>
              <a:pathLst>
                <a:path w="997" h="690" extrusionOk="0">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6"/>
            <p:cNvSpPr/>
            <p:nvPr/>
          </p:nvSpPr>
          <p:spPr>
            <a:xfrm>
              <a:off x="2338969" y="4444861"/>
              <a:ext cx="26155" cy="18119"/>
            </a:xfrm>
            <a:custGeom>
              <a:avLst/>
              <a:gdLst/>
              <a:ahLst/>
              <a:cxnLst/>
              <a:rect l="l" t="t" r="r" b="b"/>
              <a:pathLst>
                <a:path w="996" h="690" extrusionOk="0">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6"/>
            <p:cNvSpPr/>
            <p:nvPr/>
          </p:nvSpPr>
          <p:spPr>
            <a:xfrm>
              <a:off x="2356065" y="4408412"/>
              <a:ext cx="28177" cy="30934"/>
            </a:xfrm>
            <a:custGeom>
              <a:avLst/>
              <a:gdLst/>
              <a:ahLst/>
              <a:cxnLst/>
              <a:rect l="l" t="t" r="r" b="b"/>
              <a:pathLst>
                <a:path w="1073" h="1178" extrusionOk="0">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6"/>
            <p:cNvSpPr/>
            <p:nvPr/>
          </p:nvSpPr>
          <p:spPr>
            <a:xfrm>
              <a:off x="2356065" y="4468731"/>
              <a:ext cx="28177" cy="30934"/>
            </a:xfrm>
            <a:custGeom>
              <a:avLst/>
              <a:gdLst/>
              <a:ahLst/>
              <a:cxnLst/>
              <a:rect l="l" t="t" r="r" b="b"/>
              <a:pathLst>
                <a:path w="1073" h="1178" extrusionOk="0">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6"/>
            <p:cNvSpPr/>
            <p:nvPr/>
          </p:nvSpPr>
          <p:spPr>
            <a:xfrm>
              <a:off x="2338969" y="4417708"/>
              <a:ext cx="84977" cy="72583"/>
            </a:xfrm>
            <a:custGeom>
              <a:avLst/>
              <a:gdLst/>
              <a:ahLst/>
              <a:cxnLst/>
              <a:rect l="l" t="t" r="r" b="b"/>
              <a:pathLst>
                <a:path w="3236" h="2764" extrusionOk="0">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6"/>
            <p:cNvSpPr/>
            <p:nvPr/>
          </p:nvSpPr>
          <p:spPr>
            <a:xfrm>
              <a:off x="2355303" y="4429787"/>
              <a:ext cx="56564" cy="48423"/>
            </a:xfrm>
            <a:custGeom>
              <a:avLst/>
              <a:gdLst/>
              <a:ahLst/>
              <a:cxnLst/>
              <a:rect l="l" t="t" r="r" b="b"/>
              <a:pathLst>
                <a:path w="2154" h="1844" extrusionOk="0">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7" name="Google Shape;8767;p66"/>
          <p:cNvGrpSpPr/>
          <p:nvPr/>
        </p:nvGrpSpPr>
        <p:grpSpPr>
          <a:xfrm>
            <a:off x="7556043" y="1499959"/>
            <a:ext cx="337283" cy="380192"/>
            <a:chOff x="7556043" y="1499959"/>
            <a:chExt cx="337283" cy="380192"/>
          </a:xfrm>
        </p:grpSpPr>
        <p:sp>
          <p:nvSpPr>
            <p:cNvPr id="8768" name="Google Shape;8768;p66"/>
            <p:cNvSpPr/>
            <p:nvPr/>
          </p:nvSpPr>
          <p:spPr>
            <a:xfrm>
              <a:off x="7556043" y="1499959"/>
              <a:ext cx="337283" cy="380140"/>
            </a:xfrm>
            <a:custGeom>
              <a:avLst/>
              <a:gdLst/>
              <a:ahLst/>
              <a:cxnLst/>
              <a:rect l="l" t="t" r="r" b="b"/>
              <a:pathLst>
                <a:path w="12844" h="14476" extrusionOk="0">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6"/>
            <p:cNvSpPr/>
            <p:nvPr/>
          </p:nvSpPr>
          <p:spPr>
            <a:xfrm>
              <a:off x="7714628" y="1552479"/>
              <a:ext cx="178699" cy="327672"/>
            </a:xfrm>
            <a:custGeom>
              <a:avLst/>
              <a:gdLst/>
              <a:ahLst/>
              <a:cxnLst/>
              <a:rect l="l" t="t" r="r" b="b"/>
              <a:pathLst>
                <a:path w="6805" h="12478" extrusionOk="0">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6"/>
            <p:cNvSpPr/>
            <p:nvPr/>
          </p:nvSpPr>
          <p:spPr>
            <a:xfrm>
              <a:off x="7588974" y="1536382"/>
              <a:ext cx="271450" cy="305824"/>
            </a:xfrm>
            <a:custGeom>
              <a:avLst/>
              <a:gdLst/>
              <a:ahLst/>
              <a:cxnLst/>
              <a:rect l="l" t="t" r="r" b="b"/>
              <a:pathLst>
                <a:path w="10337" h="11646" extrusionOk="0">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6"/>
            <p:cNvSpPr/>
            <p:nvPr/>
          </p:nvSpPr>
          <p:spPr>
            <a:xfrm>
              <a:off x="7719906" y="1577846"/>
              <a:ext cx="140517" cy="264281"/>
            </a:xfrm>
            <a:custGeom>
              <a:avLst/>
              <a:gdLst/>
              <a:ahLst/>
              <a:cxnLst/>
              <a:rect l="l" t="t" r="r" b="b"/>
              <a:pathLst>
                <a:path w="5351" h="10064" extrusionOk="0">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6"/>
            <p:cNvSpPr/>
            <p:nvPr/>
          </p:nvSpPr>
          <p:spPr>
            <a:xfrm>
              <a:off x="7657565" y="1674352"/>
              <a:ext cx="134477" cy="90518"/>
            </a:xfrm>
            <a:custGeom>
              <a:avLst/>
              <a:gdLst/>
              <a:ahLst/>
              <a:cxnLst/>
              <a:rect l="l" t="t" r="r" b="b"/>
              <a:pathLst>
                <a:path w="5121" h="3447" extrusionOk="0">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6"/>
            <p:cNvSpPr/>
            <p:nvPr/>
          </p:nvSpPr>
          <p:spPr>
            <a:xfrm>
              <a:off x="7714365" y="1674352"/>
              <a:ext cx="77677" cy="90518"/>
            </a:xfrm>
            <a:custGeom>
              <a:avLst/>
              <a:gdLst/>
              <a:ahLst/>
              <a:cxnLst/>
              <a:rect l="l" t="t" r="r" b="b"/>
              <a:pathLst>
                <a:path w="2958" h="3447" extrusionOk="0">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6"/>
            <p:cNvSpPr/>
            <p:nvPr/>
          </p:nvSpPr>
          <p:spPr>
            <a:xfrm>
              <a:off x="7709586" y="1680076"/>
              <a:ext cx="30199" cy="17437"/>
            </a:xfrm>
            <a:custGeom>
              <a:avLst/>
              <a:gdLst/>
              <a:ahLst/>
              <a:cxnLst/>
              <a:rect l="l" t="t" r="r" b="b"/>
              <a:pathLst>
                <a:path w="1150" h="664" extrusionOk="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6"/>
            <p:cNvSpPr/>
            <p:nvPr/>
          </p:nvSpPr>
          <p:spPr>
            <a:xfrm>
              <a:off x="7702811" y="1690686"/>
              <a:ext cx="43749" cy="62866"/>
            </a:xfrm>
            <a:custGeom>
              <a:avLst/>
              <a:gdLst/>
              <a:ahLst/>
              <a:cxnLst/>
              <a:rect l="l" t="t" r="r" b="b"/>
              <a:pathLst>
                <a:path w="1666" h="2394" extrusionOk="0">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6"/>
            <p:cNvSpPr/>
            <p:nvPr/>
          </p:nvSpPr>
          <p:spPr>
            <a:xfrm>
              <a:off x="7714365" y="1690922"/>
              <a:ext cx="31958" cy="62630"/>
            </a:xfrm>
            <a:custGeom>
              <a:avLst/>
              <a:gdLst/>
              <a:ahLst/>
              <a:cxnLst/>
              <a:rect l="l" t="t" r="r" b="b"/>
              <a:pathLst>
                <a:path w="1217" h="2385" extrusionOk="0">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6"/>
            <p:cNvSpPr/>
            <p:nvPr/>
          </p:nvSpPr>
          <p:spPr>
            <a:xfrm>
              <a:off x="7701813" y="1674352"/>
              <a:ext cx="45745" cy="23161"/>
            </a:xfrm>
            <a:custGeom>
              <a:avLst/>
              <a:gdLst/>
              <a:ahLst/>
              <a:cxnLst/>
              <a:rect l="l" t="t" r="r" b="b"/>
              <a:pathLst>
                <a:path w="1742" h="882" extrusionOk="0">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66"/>
            <p:cNvSpPr/>
            <p:nvPr/>
          </p:nvSpPr>
          <p:spPr>
            <a:xfrm>
              <a:off x="7720667" y="1674851"/>
              <a:ext cx="26890" cy="22662"/>
            </a:xfrm>
            <a:custGeom>
              <a:avLst/>
              <a:gdLst/>
              <a:ahLst/>
              <a:cxnLst/>
              <a:rect l="l" t="t" r="r" b="b"/>
              <a:pathLst>
                <a:path w="1024" h="863" extrusionOk="0">
                  <a:moveTo>
                    <a:pt x="431" y="1"/>
                  </a:moveTo>
                  <a:lnTo>
                    <a:pt x="0" y="862"/>
                  </a:lnTo>
                  <a:lnTo>
                    <a:pt x="660" y="862"/>
                  </a:lnTo>
                  <a:lnTo>
                    <a:pt x="1024" y="144"/>
                  </a:lnTo>
                  <a:cubicBezTo>
                    <a:pt x="833" y="68"/>
                    <a:pt x="632" y="30"/>
                    <a:pt x="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6"/>
            <p:cNvSpPr/>
            <p:nvPr/>
          </p:nvSpPr>
          <p:spPr>
            <a:xfrm>
              <a:off x="7689733" y="1590162"/>
              <a:ext cx="69904" cy="95534"/>
            </a:xfrm>
            <a:custGeom>
              <a:avLst/>
              <a:gdLst/>
              <a:ahLst/>
              <a:cxnLst/>
              <a:rect l="l" t="t" r="r" b="b"/>
              <a:pathLst>
                <a:path w="2662" h="3638" extrusionOk="0">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6"/>
            <p:cNvSpPr/>
            <p:nvPr/>
          </p:nvSpPr>
          <p:spPr>
            <a:xfrm>
              <a:off x="7714365" y="1590162"/>
              <a:ext cx="45272" cy="95534"/>
            </a:xfrm>
            <a:custGeom>
              <a:avLst/>
              <a:gdLst/>
              <a:ahLst/>
              <a:cxnLst/>
              <a:rect l="l" t="t" r="r" b="b"/>
              <a:pathLst>
                <a:path w="1724" h="3638" extrusionOk="0">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6"/>
            <p:cNvSpPr/>
            <p:nvPr/>
          </p:nvSpPr>
          <p:spPr>
            <a:xfrm>
              <a:off x="7689733" y="1591423"/>
              <a:ext cx="69904" cy="46533"/>
            </a:xfrm>
            <a:custGeom>
              <a:avLst/>
              <a:gdLst/>
              <a:ahLst/>
              <a:cxnLst/>
              <a:rect l="l" t="t" r="r" b="b"/>
              <a:pathLst>
                <a:path w="2662" h="1772" extrusionOk="0">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2" name="Google Shape;8782;p66"/>
          <p:cNvGrpSpPr/>
          <p:nvPr/>
        </p:nvGrpSpPr>
        <p:grpSpPr>
          <a:xfrm>
            <a:off x="7992826" y="1517790"/>
            <a:ext cx="317431" cy="344584"/>
            <a:chOff x="7992826" y="1517790"/>
            <a:chExt cx="317431" cy="344584"/>
          </a:xfrm>
        </p:grpSpPr>
        <p:sp>
          <p:nvSpPr>
            <p:cNvPr id="8783" name="Google Shape;8783;p66"/>
            <p:cNvSpPr/>
            <p:nvPr/>
          </p:nvSpPr>
          <p:spPr>
            <a:xfrm>
              <a:off x="8021239" y="1517790"/>
              <a:ext cx="289018" cy="289044"/>
            </a:xfrm>
            <a:custGeom>
              <a:avLst/>
              <a:gdLst/>
              <a:ahLst/>
              <a:cxnLst/>
              <a:rect l="l" t="t" r="r" b="b"/>
              <a:pathLst>
                <a:path w="11006" h="11007" extrusionOk="0">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6"/>
            <p:cNvSpPr/>
            <p:nvPr/>
          </p:nvSpPr>
          <p:spPr>
            <a:xfrm>
              <a:off x="7992826" y="1520810"/>
              <a:ext cx="274706" cy="285866"/>
            </a:xfrm>
            <a:custGeom>
              <a:avLst/>
              <a:gdLst/>
              <a:ahLst/>
              <a:cxnLst/>
              <a:rect l="l" t="t" r="r" b="b"/>
              <a:pathLst>
                <a:path w="10461" h="10886" extrusionOk="0">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6"/>
            <p:cNvSpPr/>
            <p:nvPr/>
          </p:nvSpPr>
          <p:spPr>
            <a:xfrm>
              <a:off x="8021476" y="1517790"/>
              <a:ext cx="288781" cy="288781"/>
            </a:xfrm>
            <a:custGeom>
              <a:avLst/>
              <a:gdLst/>
              <a:ahLst/>
              <a:cxnLst/>
              <a:rect l="l" t="t" r="r" b="b"/>
              <a:pathLst>
                <a:path w="10997" h="10997" extrusionOk="0">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6"/>
            <p:cNvSpPr/>
            <p:nvPr/>
          </p:nvSpPr>
          <p:spPr>
            <a:xfrm>
              <a:off x="8021476" y="1520810"/>
              <a:ext cx="217932" cy="285761"/>
            </a:xfrm>
            <a:custGeom>
              <a:avLst/>
              <a:gdLst/>
              <a:ahLst/>
              <a:cxnLst/>
              <a:rect l="l" t="t" r="r" b="b"/>
              <a:pathLst>
                <a:path w="8299" h="10882" extrusionOk="0">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66"/>
            <p:cNvSpPr/>
            <p:nvPr/>
          </p:nvSpPr>
          <p:spPr>
            <a:xfrm>
              <a:off x="8071238" y="1795752"/>
              <a:ext cx="189019" cy="66622"/>
            </a:xfrm>
            <a:custGeom>
              <a:avLst/>
              <a:gdLst/>
              <a:ahLst/>
              <a:cxnLst/>
              <a:rect l="l" t="t" r="r" b="b"/>
              <a:pathLst>
                <a:path w="7198" h="2537" extrusionOk="0">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6"/>
            <p:cNvSpPr/>
            <p:nvPr/>
          </p:nvSpPr>
          <p:spPr>
            <a:xfrm>
              <a:off x="8154666" y="1817863"/>
              <a:ext cx="22163" cy="44511"/>
            </a:xfrm>
            <a:custGeom>
              <a:avLst/>
              <a:gdLst/>
              <a:ahLst/>
              <a:cxnLst/>
              <a:rect l="l" t="t" r="r" b="b"/>
              <a:pathLst>
                <a:path w="844" h="1695" extrusionOk="0">
                  <a:moveTo>
                    <a:pt x="202" y="0"/>
                  </a:moveTo>
                  <a:lnTo>
                    <a:pt x="1" y="1694"/>
                  </a:lnTo>
                  <a:lnTo>
                    <a:pt x="843" y="1694"/>
                  </a:lnTo>
                  <a:lnTo>
                    <a:pt x="64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6"/>
            <p:cNvSpPr/>
            <p:nvPr/>
          </p:nvSpPr>
          <p:spPr>
            <a:xfrm>
              <a:off x="8155927" y="1806807"/>
              <a:ext cx="19642" cy="18618"/>
            </a:xfrm>
            <a:custGeom>
              <a:avLst/>
              <a:gdLst/>
              <a:ahLst/>
              <a:cxnLst/>
              <a:rect l="l" t="t" r="r" b="b"/>
              <a:pathLst>
                <a:path w="748" h="709" extrusionOk="0">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6"/>
            <p:cNvSpPr/>
            <p:nvPr/>
          </p:nvSpPr>
          <p:spPr>
            <a:xfrm>
              <a:off x="8226803" y="1818362"/>
              <a:ext cx="33455" cy="44012"/>
            </a:xfrm>
            <a:custGeom>
              <a:avLst/>
              <a:gdLst/>
              <a:ahLst/>
              <a:cxnLst/>
              <a:rect l="l" t="t" r="r" b="b"/>
              <a:pathLst>
                <a:path w="1274" h="1676" extrusionOk="0">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66"/>
            <p:cNvSpPr/>
            <p:nvPr/>
          </p:nvSpPr>
          <p:spPr>
            <a:xfrm>
              <a:off x="8104667" y="1623329"/>
              <a:ext cx="122162" cy="88995"/>
            </a:xfrm>
            <a:custGeom>
              <a:avLst/>
              <a:gdLst/>
              <a:ahLst/>
              <a:cxnLst/>
              <a:rect l="l" t="t" r="r" b="b"/>
              <a:pathLst>
                <a:path w="4652" h="3389" extrusionOk="0">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6"/>
            <p:cNvSpPr/>
            <p:nvPr/>
          </p:nvSpPr>
          <p:spPr>
            <a:xfrm>
              <a:off x="8132319" y="1623329"/>
              <a:ext cx="94772" cy="88995"/>
            </a:xfrm>
            <a:custGeom>
              <a:avLst/>
              <a:gdLst/>
              <a:ahLst/>
              <a:cxnLst/>
              <a:rect l="l" t="t" r="r" b="b"/>
              <a:pathLst>
                <a:path w="3609" h="3389" extrusionOk="0">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6"/>
            <p:cNvSpPr/>
            <p:nvPr/>
          </p:nvSpPr>
          <p:spPr>
            <a:xfrm>
              <a:off x="8132556" y="1756782"/>
              <a:ext cx="66622" cy="50052"/>
            </a:xfrm>
            <a:custGeom>
              <a:avLst/>
              <a:gdLst/>
              <a:ahLst/>
              <a:cxnLst/>
              <a:rect l="l" t="t" r="r" b="b"/>
              <a:pathLst>
                <a:path w="2537" h="1906" extrusionOk="0">
                  <a:moveTo>
                    <a:pt x="1" y="1"/>
                  </a:moveTo>
                  <a:lnTo>
                    <a:pt x="1" y="1905"/>
                  </a:lnTo>
                  <a:lnTo>
                    <a:pt x="2537" y="1905"/>
                  </a:lnTo>
                  <a:lnTo>
                    <a:pt x="253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6"/>
            <p:cNvSpPr/>
            <p:nvPr/>
          </p:nvSpPr>
          <p:spPr>
            <a:xfrm>
              <a:off x="8132556" y="1756546"/>
              <a:ext cx="66622" cy="27914"/>
            </a:xfrm>
            <a:custGeom>
              <a:avLst/>
              <a:gdLst/>
              <a:ahLst/>
              <a:cxnLst/>
              <a:rect l="l" t="t" r="r" b="b"/>
              <a:pathLst>
                <a:path w="2537" h="1063" extrusionOk="0">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6"/>
            <p:cNvSpPr/>
            <p:nvPr/>
          </p:nvSpPr>
          <p:spPr>
            <a:xfrm>
              <a:off x="8121264" y="1786324"/>
              <a:ext cx="44484" cy="39836"/>
            </a:xfrm>
            <a:custGeom>
              <a:avLst/>
              <a:gdLst/>
              <a:ahLst/>
              <a:cxnLst/>
              <a:rect l="l" t="t" r="r" b="b"/>
              <a:pathLst>
                <a:path w="1694" h="1517" extrusionOk="0">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6"/>
            <p:cNvSpPr/>
            <p:nvPr/>
          </p:nvSpPr>
          <p:spPr>
            <a:xfrm>
              <a:off x="8165748" y="1786324"/>
              <a:ext cx="44484" cy="39836"/>
            </a:xfrm>
            <a:custGeom>
              <a:avLst/>
              <a:gdLst/>
              <a:ahLst/>
              <a:cxnLst/>
              <a:rect l="l" t="t" r="r" b="b"/>
              <a:pathLst>
                <a:path w="1694" h="1517" extrusionOk="0">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66"/>
            <p:cNvSpPr/>
            <p:nvPr/>
          </p:nvSpPr>
          <p:spPr>
            <a:xfrm>
              <a:off x="8110182" y="1668365"/>
              <a:ext cx="110870" cy="105040"/>
            </a:xfrm>
            <a:custGeom>
              <a:avLst/>
              <a:gdLst/>
              <a:ahLst/>
              <a:cxnLst/>
              <a:rect l="l" t="t" r="r" b="b"/>
              <a:pathLst>
                <a:path w="4222" h="4000" extrusionOk="0">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6"/>
            <p:cNvSpPr/>
            <p:nvPr/>
          </p:nvSpPr>
          <p:spPr>
            <a:xfrm>
              <a:off x="8110445" y="1668259"/>
              <a:ext cx="100051" cy="104646"/>
            </a:xfrm>
            <a:custGeom>
              <a:avLst/>
              <a:gdLst/>
              <a:ahLst/>
              <a:cxnLst/>
              <a:rect l="l" t="t" r="r" b="b"/>
              <a:pathLst>
                <a:path w="3810" h="3985" extrusionOk="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6"/>
            <p:cNvSpPr/>
            <p:nvPr/>
          </p:nvSpPr>
          <p:spPr>
            <a:xfrm>
              <a:off x="8071238" y="1818362"/>
              <a:ext cx="33455" cy="44012"/>
            </a:xfrm>
            <a:custGeom>
              <a:avLst/>
              <a:gdLst/>
              <a:ahLst/>
              <a:cxnLst/>
              <a:rect l="l" t="t" r="r" b="b"/>
              <a:pathLst>
                <a:path w="1274" h="1676" extrusionOk="0">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0" name="Google Shape;8800;p66"/>
          <p:cNvGrpSpPr/>
          <p:nvPr/>
        </p:nvGrpSpPr>
        <p:grpSpPr>
          <a:xfrm>
            <a:off x="4864446" y="3340207"/>
            <a:ext cx="395607" cy="387414"/>
            <a:chOff x="4864446" y="3340207"/>
            <a:chExt cx="395607" cy="387414"/>
          </a:xfrm>
        </p:grpSpPr>
        <p:sp>
          <p:nvSpPr>
            <p:cNvPr id="8801" name="Google Shape;8801;p66"/>
            <p:cNvSpPr/>
            <p:nvPr/>
          </p:nvSpPr>
          <p:spPr>
            <a:xfrm>
              <a:off x="4939077" y="3412948"/>
              <a:ext cx="246581" cy="246581"/>
            </a:xfrm>
            <a:custGeom>
              <a:avLst/>
              <a:gdLst/>
              <a:ahLst/>
              <a:cxnLst/>
              <a:rect l="l" t="t" r="r" b="b"/>
              <a:pathLst>
                <a:path w="9390" h="9390" extrusionOk="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6"/>
            <p:cNvSpPr/>
            <p:nvPr/>
          </p:nvSpPr>
          <p:spPr>
            <a:xfrm>
              <a:off x="4988341" y="3499159"/>
              <a:ext cx="148054" cy="148054"/>
            </a:xfrm>
            <a:custGeom>
              <a:avLst/>
              <a:gdLst/>
              <a:ahLst/>
              <a:cxnLst/>
              <a:rect l="l" t="t" r="r" b="b"/>
              <a:pathLst>
                <a:path w="5638" h="5638" extrusionOk="0">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66"/>
            <p:cNvSpPr/>
            <p:nvPr/>
          </p:nvSpPr>
          <p:spPr>
            <a:xfrm>
              <a:off x="4864446" y="3530067"/>
              <a:ext cx="56564" cy="12342"/>
            </a:xfrm>
            <a:custGeom>
              <a:avLst/>
              <a:gdLst/>
              <a:ahLst/>
              <a:cxnLst/>
              <a:rect l="l" t="t" r="r" b="b"/>
              <a:pathLst>
                <a:path w="2154"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6"/>
            <p:cNvSpPr/>
            <p:nvPr/>
          </p:nvSpPr>
          <p:spPr>
            <a:xfrm>
              <a:off x="5203463" y="3530067"/>
              <a:ext cx="56590" cy="12342"/>
            </a:xfrm>
            <a:custGeom>
              <a:avLst/>
              <a:gdLst/>
              <a:ahLst/>
              <a:cxnLst/>
              <a:rect l="l" t="t" r="r" b="b"/>
              <a:pathLst>
                <a:path w="2155" h="470" extrusionOk="0">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6"/>
            <p:cNvSpPr/>
            <p:nvPr/>
          </p:nvSpPr>
          <p:spPr>
            <a:xfrm>
              <a:off x="5056197" y="3340207"/>
              <a:ext cx="12342" cy="54437"/>
            </a:xfrm>
            <a:custGeom>
              <a:avLst/>
              <a:gdLst/>
              <a:ahLst/>
              <a:cxnLst/>
              <a:rect l="l" t="t" r="r" b="b"/>
              <a:pathLst>
                <a:path w="470" h="2073" extrusionOk="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6"/>
            <p:cNvSpPr/>
            <p:nvPr/>
          </p:nvSpPr>
          <p:spPr>
            <a:xfrm>
              <a:off x="4968488" y="3658557"/>
              <a:ext cx="28597" cy="33376"/>
            </a:xfrm>
            <a:custGeom>
              <a:avLst/>
              <a:gdLst/>
              <a:ahLst/>
              <a:cxnLst/>
              <a:rect l="l" t="t" r="r" b="b"/>
              <a:pathLst>
                <a:path w="1089" h="1271" extrusionOk="0">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6"/>
            <p:cNvSpPr/>
            <p:nvPr/>
          </p:nvSpPr>
          <p:spPr>
            <a:xfrm>
              <a:off x="5128832" y="3381068"/>
              <a:ext cx="28387" cy="33166"/>
            </a:xfrm>
            <a:custGeom>
              <a:avLst/>
              <a:gdLst/>
              <a:ahLst/>
              <a:cxnLst/>
              <a:rect l="l" t="t" r="r" b="b"/>
              <a:pathLst>
                <a:path w="1081" h="1263" extrusionOk="0">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66"/>
            <p:cNvSpPr/>
            <p:nvPr/>
          </p:nvSpPr>
          <p:spPr>
            <a:xfrm>
              <a:off x="4903915" y="3443646"/>
              <a:ext cx="38471" cy="24868"/>
            </a:xfrm>
            <a:custGeom>
              <a:avLst/>
              <a:gdLst/>
              <a:ahLst/>
              <a:cxnLst/>
              <a:rect l="l" t="t" r="r" b="b"/>
              <a:pathLst>
                <a:path w="1465" h="947" extrusionOk="0">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6"/>
            <p:cNvSpPr/>
            <p:nvPr/>
          </p:nvSpPr>
          <p:spPr>
            <a:xfrm>
              <a:off x="5181641" y="3603910"/>
              <a:ext cx="38445" cy="24947"/>
            </a:xfrm>
            <a:custGeom>
              <a:avLst/>
              <a:gdLst/>
              <a:ahLst/>
              <a:cxnLst/>
              <a:rect l="l" t="t" r="r" b="b"/>
              <a:pathLst>
                <a:path w="1464" h="950" extrusionOk="0">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6"/>
            <p:cNvSpPr/>
            <p:nvPr/>
          </p:nvSpPr>
          <p:spPr>
            <a:xfrm>
              <a:off x="5127676" y="3658321"/>
              <a:ext cx="28571" cy="33613"/>
            </a:xfrm>
            <a:custGeom>
              <a:avLst/>
              <a:gdLst/>
              <a:ahLst/>
              <a:cxnLst/>
              <a:rect l="l" t="t" r="r" b="b"/>
              <a:pathLst>
                <a:path w="1088" h="1280" extrusionOk="0">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6"/>
            <p:cNvSpPr/>
            <p:nvPr/>
          </p:nvSpPr>
          <p:spPr>
            <a:xfrm>
              <a:off x="4967333" y="3380858"/>
              <a:ext cx="28571" cy="33376"/>
            </a:xfrm>
            <a:custGeom>
              <a:avLst/>
              <a:gdLst/>
              <a:ahLst/>
              <a:cxnLst/>
              <a:rect l="l" t="t" r="r" b="b"/>
              <a:pathLst>
                <a:path w="1088" h="1271" extrusionOk="0">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6"/>
            <p:cNvSpPr/>
            <p:nvPr/>
          </p:nvSpPr>
          <p:spPr>
            <a:xfrm>
              <a:off x="5182350" y="3443646"/>
              <a:ext cx="38471" cy="24868"/>
            </a:xfrm>
            <a:custGeom>
              <a:avLst/>
              <a:gdLst/>
              <a:ahLst/>
              <a:cxnLst/>
              <a:rect l="l" t="t" r="r" b="b"/>
              <a:pathLst>
                <a:path w="1465" h="947" extrusionOk="0">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6"/>
            <p:cNvSpPr/>
            <p:nvPr/>
          </p:nvSpPr>
          <p:spPr>
            <a:xfrm>
              <a:off x="4904650" y="3603910"/>
              <a:ext cx="38445" cy="24947"/>
            </a:xfrm>
            <a:custGeom>
              <a:avLst/>
              <a:gdLst/>
              <a:ahLst/>
              <a:cxnLst/>
              <a:rect l="l" t="t" r="r" b="b"/>
              <a:pathLst>
                <a:path w="1464" h="950" extrusionOk="0">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66"/>
            <p:cNvSpPr/>
            <p:nvPr/>
          </p:nvSpPr>
          <p:spPr>
            <a:xfrm>
              <a:off x="5075839" y="3433037"/>
              <a:ext cx="87209" cy="73948"/>
            </a:xfrm>
            <a:custGeom>
              <a:avLst/>
              <a:gdLst/>
              <a:ahLst/>
              <a:cxnLst/>
              <a:rect l="l" t="t" r="r" b="b"/>
              <a:pathLst>
                <a:path w="3321" h="2816" extrusionOk="0">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6"/>
            <p:cNvSpPr/>
            <p:nvPr/>
          </p:nvSpPr>
          <p:spPr>
            <a:xfrm>
              <a:off x="5025288" y="3585607"/>
              <a:ext cx="74158" cy="111106"/>
            </a:xfrm>
            <a:custGeom>
              <a:avLst/>
              <a:gdLst/>
              <a:ahLst/>
              <a:cxnLst/>
              <a:rect l="l" t="t" r="r" b="b"/>
              <a:pathLst>
                <a:path w="2824" h="4231" extrusionOk="0">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6"/>
            <p:cNvSpPr/>
            <p:nvPr/>
          </p:nvSpPr>
          <p:spPr>
            <a:xfrm>
              <a:off x="5025288" y="3606458"/>
              <a:ext cx="74158" cy="90256"/>
            </a:xfrm>
            <a:custGeom>
              <a:avLst/>
              <a:gdLst/>
              <a:ahLst/>
              <a:cxnLst/>
              <a:rect l="l" t="t" r="r" b="b"/>
              <a:pathLst>
                <a:path w="2824" h="3437" extrusionOk="0">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6"/>
            <p:cNvSpPr/>
            <p:nvPr/>
          </p:nvSpPr>
          <p:spPr>
            <a:xfrm>
              <a:off x="5048660" y="3585607"/>
              <a:ext cx="27678" cy="18382"/>
            </a:xfrm>
            <a:custGeom>
              <a:avLst/>
              <a:gdLst/>
              <a:ahLst/>
              <a:cxnLst/>
              <a:rect l="l" t="t" r="r" b="b"/>
              <a:pathLst>
                <a:path w="1054" h="700" extrusionOk="0">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6"/>
            <p:cNvSpPr/>
            <p:nvPr/>
          </p:nvSpPr>
          <p:spPr>
            <a:xfrm>
              <a:off x="5037604" y="3536343"/>
              <a:ext cx="49526" cy="55330"/>
            </a:xfrm>
            <a:custGeom>
              <a:avLst/>
              <a:gdLst/>
              <a:ahLst/>
              <a:cxnLst/>
              <a:rect l="l" t="t" r="r" b="b"/>
              <a:pathLst>
                <a:path w="1886" h="2107" extrusionOk="0">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6"/>
            <p:cNvSpPr/>
            <p:nvPr/>
          </p:nvSpPr>
          <p:spPr>
            <a:xfrm>
              <a:off x="5037604" y="3536343"/>
              <a:ext cx="33954" cy="55382"/>
            </a:xfrm>
            <a:custGeom>
              <a:avLst/>
              <a:gdLst/>
              <a:ahLst/>
              <a:cxnLst/>
              <a:rect l="l" t="t" r="r" b="b"/>
              <a:pathLst>
                <a:path w="1293" h="2109" extrusionOk="0">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66"/>
            <p:cNvSpPr/>
            <p:nvPr/>
          </p:nvSpPr>
          <p:spPr>
            <a:xfrm>
              <a:off x="5037604" y="3696451"/>
              <a:ext cx="49526" cy="31171"/>
            </a:xfrm>
            <a:custGeom>
              <a:avLst/>
              <a:gdLst/>
              <a:ahLst/>
              <a:cxnLst/>
              <a:rect l="l" t="t" r="r" b="b"/>
              <a:pathLst>
                <a:path w="1886" h="1187" extrusionOk="0">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6"/>
            <p:cNvSpPr/>
            <p:nvPr/>
          </p:nvSpPr>
          <p:spPr>
            <a:xfrm>
              <a:off x="5025288" y="3615255"/>
              <a:ext cx="12342" cy="81222"/>
            </a:xfrm>
            <a:custGeom>
              <a:avLst/>
              <a:gdLst/>
              <a:ahLst/>
              <a:cxnLst/>
              <a:rect l="l" t="t" r="r" b="b"/>
              <a:pathLst>
                <a:path w="470" h="3093" extrusionOk="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6"/>
            <p:cNvSpPr/>
            <p:nvPr/>
          </p:nvSpPr>
          <p:spPr>
            <a:xfrm>
              <a:off x="5086868" y="3615255"/>
              <a:ext cx="12579" cy="81222"/>
            </a:xfrm>
            <a:custGeom>
              <a:avLst/>
              <a:gdLst/>
              <a:ahLst/>
              <a:cxnLst/>
              <a:rect l="l" t="t" r="r" b="b"/>
              <a:pathLst>
                <a:path w="479" h="3093" extrusionOk="0">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6"/>
            <p:cNvSpPr/>
            <p:nvPr/>
          </p:nvSpPr>
          <p:spPr>
            <a:xfrm>
              <a:off x="5059216" y="3708740"/>
              <a:ext cx="6302" cy="18645"/>
            </a:xfrm>
            <a:custGeom>
              <a:avLst/>
              <a:gdLst/>
              <a:ahLst/>
              <a:cxnLst/>
              <a:rect l="l" t="t" r="r" b="b"/>
              <a:pathLst>
                <a:path w="240" h="710" extrusionOk="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6"/>
            <p:cNvSpPr/>
            <p:nvPr/>
          </p:nvSpPr>
          <p:spPr>
            <a:xfrm>
              <a:off x="5037604" y="3536343"/>
              <a:ext cx="49526" cy="24658"/>
            </a:xfrm>
            <a:custGeom>
              <a:avLst/>
              <a:gdLst/>
              <a:ahLst/>
              <a:cxnLst/>
              <a:rect l="l" t="t" r="r" b="b"/>
              <a:pathLst>
                <a:path w="1886" h="939" extrusionOk="0">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6"/>
            <p:cNvSpPr/>
            <p:nvPr/>
          </p:nvSpPr>
          <p:spPr>
            <a:xfrm>
              <a:off x="5037604" y="3536343"/>
              <a:ext cx="33954" cy="22400"/>
            </a:xfrm>
            <a:custGeom>
              <a:avLst/>
              <a:gdLst/>
              <a:ahLst/>
              <a:cxnLst/>
              <a:rect l="l" t="t" r="r" b="b"/>
              <a:pathLst>
                <a:path w="1293" h="853" extrusionOk="0">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6" name="Google Shape;8826;p66"/>
          <p:cNvGrpSpPr/>
          <p:nvPr/>
        </p:nvGrpSpPr>
        <p:grpSpPr>
          <a:xfrm>
            <a:off x="3130367" y="4324485"/>
            <a:ext cx="297342" cy="258871"/>
            <a:chOff x="3130367" y="4324485"/>
            <a:chExt cx="297342" cy="258871"/>
          </a:xfrm>
        </p:grpSpPr>
        <p:sp>
          <p:nvSpPr>
            <p:cNvPr id="8827" name="Google Shape;8827;p66"/>
            <p:cNvSpPr/>
            <p:nvPr/>
          </p:nvSpPr>
          <p:spPr>
            <a:xfrm>
              <a:off x="3130367" y="4391579"/>
              <a:ext cx="297342" cy="191777"/>
            </a:xfrm>
            <a:custGeom>
              <a:avLst/>
              <a:gdLst/>
              <a:ahLst/>
              <a:cxnLst/>
              <a:rect l="l" t="t" r="r" b="b"/>
              <a:pathLst>
                <a:path w="11323" h="7303" extrusionOk="0">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66"/>
            <p:cNvSpPr/>
            <p:nvPr/>
          </p:nvSpPr>
          <p:spPr>
            <a:xfrm>
              <a:off x="3130367" y="4391579"/>
              <a:ext cx="297342" cy="14601"/>
            </a:xfrm>
            <a:custGeom>
              <a:avLst/>
              <a:gdLst/>
              <a:ahLst/>
              <a:cxnLst/>
              <a:rect l="l" t="t" r="r" b="b"/>
              <a:pathLst>
                <a:path w="11323" h="556" extrusionOk="0">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6"/>
            <p:cNvSpPr/>
            <p:nvPr/>
          </p:nvSpPr>
          <p:spPr>
            <a:xfrm>
              <a:off x="3159279" y="4430024"/>
              <a:ext cx="95770" cy="124682"/>
            </a:xfrm>
            <a:custGeom>
              <a:avLst/>
              <a:gdLst/>
              <a:ahLst/>
              <a:cxnLst/>
              <a:rect l="l" t="t" r="r" b="b"/>
              <a:pathLst>
                <a:path w="3647" h="4748" extrusionOk="0">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6"/>
            <p:cNvSpPr/>
            <p:nvPr/>
          </p:nvSpPr>
          <p:spPr>
            <a:xfrm>
              <a:off x="3279156" y="4430024"/>
              <a:ext cx="119903" cy="23897"/>
            </a:xfrm>
            <a:custGeom>
              <a:avLst/>
              <a:gdLst/>
              <a:ahLst/>
              <a:cxnLst/>
              <a:rect l="l" t="t" r="r" b="b"/>
              <a:pathLst>
                <a:path w="4566" h="910" extrusionOk="0">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66"/>
            <p:cNvSpPr/>
            <p:nvPr/>
          </p:nvSpPr>
          <p:spPr>
            <a:xfrm>
              <a:off x="3279156" y="4468232"/>
              <a:ext cx="90991" cy="19380"/>
            </a:xfrm>
            <a:custGeom>
              <a:avLst/>
              <a:gdLst/>
              <a:ahLst/>
              <a:cxnLst/>
              <a:rect l="l" t="t" r="r" b="b"/>
              <a:pathLst>
                <a:path w="3465" h="738" extrusionOk="0">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6"/>
            <p:cNvSpPr/>
            <p:nvPr/>
          </p:nvSpPr>
          <p:spPr>
            <a:xfrm>
              <a:off x="3277896" y="4501897"/>
              <a:ext cx="60687" cy="9585"/>
            </a:xfrm>
            <a:custGeom>
              <a:avLst/>
              <a:gdLst/>
              <a:ahLst/>
              <a:cxnLst/>
              <a:rect l="l" t="t" r="r" b="b"/>
              <a:pathLst>
                <a:path w="2311" h="365" extrusionOk="0">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66"/>
            <p:cNvSpPr/>
            <p:nvPr/>
          </p:nvSpPr>
          <p:spPr>
            <a:xfrm>
              <a:off x="3344150" y="4501897"/>
              <a:ext cx="32878" cy="9585"/>
            </a:xfrm>
            <a:custGeom>
              <a:avLst/>
              <a:gdLst/>
              <a:ahLst/>
              <a:cxnLst/>
              <a:rect l="l" t="t" r="r" b="b"/>
              <a:pathLst>
                <a:path w="1252" h="365" extrusionOk="0">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6"/>
            <p:cNvSpPr/>
            <p:nvPr/>
          </p:nvSpPr>
          <p:spPr>
            <a:xfrm>
              <a:off x="3277896" y="4530810"/>
              <a:ext cx="21376" cy="9559"/>
            </a:xfrm>
            <a:custGeom>
              <a:avLst/>
              <a:gdLst/>
              <a:ahLst/>
              <a:cxnLst/>
              <a:rect l="l" t="t" r="r" b="b"/>
              <a:pathLst>
                <a:path w="814" h="364" extrusionOk="0">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66"/>
            <p:cNvSpPr/>
            <p:nvPr/>
          </p:nvSpPr>
          <p:spPr>
            <a:xfrm>
              <a:off x="3306782" y="4530757"/>
              <a:ext cx="50892" cy="9637"/>
            </a:xfrm>
            <a:custGeom>
              <a:avLst/>
              <a:gdLst/>
              <a:ahLst/>
              <a:cxnLst/>
              <a:rect l="l" t="t" r="r" b="b"/>
              <a:pathLst>
                <a:path w="1938" h="367" extrusionOk="0">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66"/>
            <p:cNvSpPr/>
            <p:nvPr/>
          </p:nvSpPr>
          <p:spPr>
            <a:xfrm>
              <a:off x="3277055" y="4549874"/>
              <a:ext cx="23083" cy="9611"/>
            </a:xfrm>
            <a:custGeom>
              <a:avLst/>
              <a:gdLst/>
              <a:ahLst/>
              <a:cxnLst/>
              <a:rect l="l" t="t" r="r" b="b"/>
              <a:pathLst>
                <a:path w="879" h="366" extrusionOk="0">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6"/>
            <p:cNvSpPr/>
            <p:nvPr/>
          </p:nvSpPr>
          <p:spPr>
            <a:xfrm>
              <a:off x="3305705" y="4549874"/>
              <a:ext cx="51969" cy="9611"/>
            </a:xfrm>
            <a:custGeom>
              <a:avLst/>
              <a:gdLst/>
              <a:ahLst/>
              <a:cxnLst/>
              <a:rect l="l" t="t" r="r" b="b"/>
              <a:pathLst>
                <a:path w="1979" h="366" extrusionOk="0">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66"/>
            <p:cNvSpPr/>
            <p:nvPr/>
          </p:nvSpPr>
          <p:spPr>
            <a:xfrm>
              <a:off x="3255259" y="4324485"/>
              <a:ext cx="47531" cy="86474"/>
            </a:xfrm>
            <a:custGeom>
              <a:avLst/>
              <a:gdLst/>
              <a:ahLst/>
              <a:cxnLst/>
              <a:rect l="l" t="t" r="r" b="b"/>
              <a:pathLst>
                <a:path w="1810" h="3293" extrusionOk="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66"/>
            <p:cNvSpPr/>
            <p:nvPr/>
          </p:nvSpPr>
          <p:spPr>
            <a:xfrm>
              <a:off x="3178370" y="4492365"/>
              <a:ext cx="57562" cy="62341"/>
            </a:xfrm>
            <a:custGeom>
              <a:avLst/>
              <a:gdLst/>
              <a:ahLst/>
              <a:cxnLst/>
              <a:rect l="l" t="t" r="r" b="b"/>
              <a:pathLst>
                <a:path w="2192" h="2374" extrusionOk="0">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6"/>
            <p:cNvSpPr/>
            <p:nvPr/>
          </p:nvSpPr>
          <p:spPr>
            <a:xfrm>
              <a:off x="3196726" y="4492365"/>
              <a:ext cx="20877" cy="14390"/>
            </a:xfrm>
            <a:custGeom>
              <a:avLst/>
              <a:gdLst/>
              <a:ahLst/>
              <a:cxnLst/>
              <a:rect l="l" t="t" r="r" b="b"/>
              <a:pathLst>
                <a:path w="795" h="548" extrusionOk="0">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6"/>
            <p:cNvSpPr/>
            <p:nvPr/>
          </p:nvSpPr>
          <p:spPr>
            <a:xfrm>
              <a:off x="3178370" y="4507438"/>
              <a:ext cx="57562" cy="47268"/>
            </a:xfrm>
            <a:custGeom>
              <a:avLst/>
              <a:gdLst/>
              <a:ahLst/>
              <a:cxnLst/>
              <a:rect l="l" t="t" r="r" b="b"/>
              <a:pathLst>
                <a:path w="2192" h="1800" extrusionOk="0">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6"/>
            <p:cNvSpPr/>
            <p:nvPr/>
          </p:nvSpPr>
          <p:spPr>
            <a:xfrm>
              <a:off x="3178370" y="4515973"/>
              <a:ext cx="14338" cy="38733"/>
            </a:xfrm>
            <a:custGeom>
              <a:avLst/>
              <a:gdLst/>
              <a:ahLst/>
              <a:cxnLst/>
              <a:rect l="l" t="t" r="r" b="b"/>
              <a:pathLst>
                <a:path w="546" h="1475" extrusionOk="0">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6"/>
            <p:cNvSpPr/>
            <p:nvPr/>
          </p:nvSpPr>
          <p:spPr>
            <a:xfrm>
              <a:off x="3221594" y="4515973"/>
              <a:ext cx="14338" cy="38733"/>
            </a:xfrm>
            <a:custGeom>
              <a:avLst/>
              <a:gdLst/>
              <a:ahLst/>
              <a:cxnLst/>
              <a:rect l="l" t="t" r="r" b="b"/>
              <a:pathLst>
                <a:path w="546" h="1475" extrusionOk="0">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6"/>
            <p:cNvSpPr/>
            <p:nvPr/>
          </p:nvSpPr>
          <p:spPr>
            <a:xfrm>
              <a:off x="3187929" y="4453894"/>
              <a:ext cx="38471" cy="43250"/>
            </a:xfrm>
            <a:custGeom>
              <a:avLst/>
              <a:gdLst/>
              <a:ahLst/>
              <a:cxnLst/>
              <a:rect l="l" t="t" r="r" b="b"/>
              <a:pathLst>
                <a:path w="1465" h="1647" extrusionOk="0">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6"/>
            <p:cNvSpPr/>
            <p:nvPr/>
          </p:nvSpPr>
          <p:spPr>
            <a:xfrm>
              <a:off x="3187929" y="4454157"/>
              <a:ext cx="26391" cy="43119"/>
            </a:xfrm>
            <a:custGeom>
              <a:avLst/>
              <a:gdLst/>
              <a:ahLst/>
              <a:cxnLst/>
              <a:rect l="l" t="t" r="r" b="b"/>
              <a:pathLst>
                <a:path w="1005" h="1642" extrusionOk="0">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6"/>
            <p:cNvSpPr/>
            <p:nvPr/>
          </p:nvSpPr>
          <p:spPr>
            <a:xfrm>
              <a:off x="3187929" y="4453894"/>
              <a:ext cx="38471" cy="19406"/>
            </a:xfrm>
            <a:custGeom>
              <a:avLst/>
              <a:gdLst/>
              <a:ahLst/>
              <a:cxnLst/>
              <a:rect l="l" t="t" r="r" b="b"/>
              <a:pathLst>
                <a:path w="1465" h="739" extrusionOk="0">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6"/>
            <p:cNvSpPr/>
            <p:nvPr/>
          </p:nvSpPr>
          <p:spPr>
            <a:xfrm>
              <a:off x="3187929" y="4453894"/>
              <a:ext cx="26391" cy="17620"/>
            </a:xfrm>
            <a:custGeom>
              <a:avLst/>
              <a:gdLst/>
              <a:ahLst/>
              <a:cxnLst/>
              <a:rect l="l" t="t" r="r" b="b"/>
              <a:pathLst>
                <a:path w="1005" h="671" extrusionOk="0">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6"/>
            <p:cNvSpPr/>
            <p:nvPr/>
          </p:nvSpPr>
          <p:spPr>
            <a:xfrm>
              <a:off x="3269335" y="4387036"/>
              <a:ext cx="19380" cy="9349"/>
            </a:xfrm>
            <a:custGeom>
              <a:avLst/>
              <a:gdLst/>
              <a:ahLst/>
              <a:cxnLst/>
              <a:rect l="l" t="t" r="r" b="b"/>
              <a:pathLst>
                <a:path w="738" h="356" extrusionOk="0">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6"/>
            <p:cNvSpPr/>
            <p:nvPr/>
          </p:nvSpPr>
          <p:spPr>
            <a:xfrm>
              <a:off x="3255522" y="4324485"/>
              <a:ext cx="47032" cy="9559"/>
            </a:xfrm>
            <a:custGeom>
              <a:avLst/>
              <a:gdLst/>
              <a:ahLst/>
              <a:cxnLst/>
              <a:rect l="l" t="t" r="r" b="b"/>
              <a:pathLst>
                <a:path w="1791" h="364" extrusionOk="0">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6"/>
          <p:cNvGrpSpPr/>
          <p:nvPr/>
        </p:nvGrpSpPr>
        <p:grpSpPr>
          <a:xfrm>
            <a:off x="5302988" y="3389839"/>
            <a:ext cx="394609" cy="286523"/>
            <a:chOff x="5302988" y="3389839"/>
            <a:chExt cx="394609" cy="286523"/>
          </a:xfrm>
        </p:grpSpPr>
        <p:sp>
          <p:nvSpPr>
            <p:cNvPr id="8851" name="Google Shape;8851;p66"/>
            <p:cNvSpPr/>
            <p:nvPr/>
          </p:nvSpPr>
          <p:spPr>
            <a:xfrm>
              <a:off x="5589485" y="3491859"/>
              <a:ext cx="31696" cy="69904"/>
            </a:xfrm>
            <a:custGeom>
              <a:avLst/>
              <a:gdLst/>
              <a:ahLst/>
              <a:cxnLst/>
              <a:rect l="l" t="t" r="r" b="b"/>
              <a:pathLst>
                <a:path w="1207" h="2662" extrusionOk="0">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6"/>
            <p:cNvSpPr/>
            <p:nvPr/>
          </p:nvSpPr>
          <p:spPr>
            <a:xfrm>
              <a:off x="5602063" y="3485583"/>
              <a:ext cx="76417" cy="76180"/>
            </a:xfrm>
            <a:custGeom>
              <a:avLst/>
              <a:gdLst/>
              <a:ahLst/>
              <a:cxnLst/>
              <a:rect l="l" t="t" r="r" b="b"/>
              <a:pathLst>
                <a:path w="2910" h="2901" extrusionOk="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66"/>
            <p:cNvSpPr/>
            <p:nvPr/>
          </p:nvSpPr>
          <p:spPr>
            <a:xfrm>
              <a:off x="5614878" y="3580828"/>
              <a:ext cx="38235" cy="28177"/>
            </a:xfrm>
            <a:custGeom>
              <a:avLst/>
              <a:gdLst/>
              <a:ahLst/>
              <a:cxnLst/>
              <a:rect l="l" t="t" r="r" b="b"/>
              <a:pathLst>
                <a:path w="1456" h="1073" extrusionOk="0">
                  <a:moveTo>
                    <a:pt x="0" y="1"/>
                  </a:moveTo>
                  <a:lnTo>
                    <a:pt x="0" y="1073"/>
                  </a:lnTo>
                  <a:lnTo>
                    <a:pt x="1455" y="1073"/>
                  </a:lnTo>
                  <a:lnTo>
                    <a:pt x="145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66"/>
            <p:cNvSpPr/>
            <p:nvPr/>
          </p:nvSpPr>
          <p:spPr>
            <a:xfrm>
              <a:off x="5614878" y="3580828"/>
              <a:ext cx="38235" cy="15625"/>
            </a:xfrm>
            <a:custGeom>
              <a:avLst/>
              <a:gdLst/>
              <a:ahLst/>
              <a:cxnLst/>
              <a:rect l="l" t="t" r="r" b="b"/>
              <a:pathLst>
                <a:path w="1456" h="595" extrusionOk="0">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6"/>
            <p:cNvSpPr/>
            <p:nvPr/>
          </p:nvSpPr>
          <p:spPr>
            <a:xfrm>
              <a:off x="5570394" y="3596426"/>
              <a:ext cx="126941" cy="79935"/>
            </a:xfrm>
            <a:custGeom>
              <a:avLst/>
              <a:gdLst/>
              <a:ahLst/>
              <a:cxnLst/>
              <a:rect l="l" t="t" r="r" b="b"/>
              <a:pathLst>
                <a:path w="4834" h="3044" extrusionOk="0">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66"/>
            <p:cNvSpPr/>
            <p:nvPr/>
          </p:nvSpPr>
          <p:spPr>
            <a:xfrm>
              <a:off x="5627693" y="3608979"/>
              <a:ext cx="12605" cy="67383"/>
            </a:xfrm>
            <a:custGeom>
              <a:avLst/>
              <a:gdLst/>
              <a:ahLst/>
              <a:cxnLst/>
              <a:rect l="l" t="t" r="r" b="b"/>
              <a:pathLst>
                <a:path w="480" h="2566" extrusionOk="0">
                  <a:moveTo>
                    <a:pt x="115" y="1"/>
                  </a:moveTo>
                  <a:lnTo>
                    <a:pt x="1" y="2565"/>
                  </a:lnTo>
                  <a:lnTo>
                    <a:pt x="479" y="2565"/>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66"/>
            <p:cNvSpPr/>
            <p:nvPr/>
          </p:nvSpPr>
          <p:spPr>
            <a:xfrm>
              <a:off x="5595787" y="3517462"/>
              <a:ext cx="76417" cy="69930"/>
            </a:xfrm>
            <a:custGeom>
              <a:avLst/>
              <a:gdLst/>
              <a:ahLst/>
              <a:cxnLst/>
              <a:rect l="l" t="t" r="r" b="b"/>
              <a:pathLst>
                <a:path w="2910" h="2663" extrusionOk="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6"/>
            <p:cNvSpPr/>
            <p:nvPr/>
          </p:nvSpPr>
          <p:spPr>
            <a:xfrm>
              <a:off x="5595787" y="3517515"/>
              <a:ext cx="76154" cy="68381"/>
            </a:xfrm>
            <a:custGeom>
              <a:avLst/>
              <a:gdLst/>
              <a:ahLst/>
              <a:cxnLst/>
              <a:rect l="l" t="t" r="r" b="b"/>
              <a:pathLst>
                <a:path w="2900" h="2604" extrusionOk="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6"/>
            <p:cNvSpPr/>
            <p:nvPr/>
          </p:nvSpPr>
          <p:spPr>
            <a:xfrm>
              <a:off x="5672177" y="3612497"/>
              <a:ext cx="25420" cy="63864"/>
            </a:xfrm>
            <a:custGeom>
              <a:avLst/>
              <a:gdLst/>
              <a:ahLst/>
              <a:cxnLst/>
              <a:rect l="l" t="t" r="r" b="b"/>
              <a:pathLst>
                <a:path w="968" h="2432" extrusionOk="0">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66"/>
            <p:cNvSpPr/>
            <p:nvPr/>
          </p:nvSpPr>
          <p:spPr>
            <a:xfrm>
              <a:off x="5627955" y="3609241"/>
              <a:ext cx="12579" cy="12579"/>
            </a:xfrm>
            <a:custGeom>
              <a:avLst/>
              <a:gdLst/>
              <a:ahLst/>
              <a:cxnLst/>
              <a:rect l="l" t="t" r="r" b="b"/>
              <a:pathLst>
                <a:path w="479" h="479" extrusionOk="0">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66"/>
            <p:cNvSpPr/>
            <p:nvPr/>
          </p:nvSpPr>
          <p:spPr>
            <a:xfrm>
              <a:off x="5607840" y="3591279"/>
              <a:ext cx="26155" cy="26706"/>
            </a:xfrm>
            <a:custGeom>
              <a:avLst/>
              <a:gdLst/>
              <a:ahLst/>
              <a:cxnLst/>
              <a:rect l="l" t="t" r="r" b="b"/>
              <a:pathLst>
                <a:path w="996" h="1017" extrusionOk="0">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66"/>
            <p:cNvSpPr/>
            <p:nvPr/>
          </p:nvSpPr>
          <p:spPr>
            <a:xfrm>
              <a:off x="5633969" y="3591279"/>
              <a:ext cx="26181" cy="26706"/>
            </a:xfrm>
            <a:custGeom>
              <a:avLst/>
              <a:gdLst/>
              <a:ahLst/>
              <a:cxnLst/>
              <a:rect l="l" t="t" r="r" b="b"/>
              <a:pathLst>
                <a:path w="997" h="1017" extrusionOk="0">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66"/>
            <p:cNvSpPr/>
            <p:nvPr/>
          </p:nvSpPr>
          <p:spPr>
            <a:xfrm>
              <a:off x="5303750" y="3488104"/>
              <a:ext cx="114625" cy="114362"/>
            </a:xfrm>
            <a:custGeom>
              <a:avLst/>
              <a:gdLst/>
              <a:ahLst/>
              <a:cxnLst/>
              <a:rect l="l" t="t" r="r" b="b"/>
              <a:pathLst>
                <a:path w="4365" h="4355" extrusionOk="0">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66"/>
            <p:cNvSpPr/>
            <p:nvPr/>
          </p:nvSpPr>
          <p:spPr>
            <a:xfrm>
              <a:off x="5334920" y="3488104"/>
              <a:ext cx="83192" cy="114362"/>
            </a:xfrm>
            <a:custGeom>
              <a:avLst/>
              <a:gdLst/>
              <a:ahLst/>
              <a:cxnLst/>
              <a:rect l="l" t="t" r="r" b="b"/>
              <a:pathLst>
                <a:path w="3168" h="4355" extrusionOk="0">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66"/>
            <p:cNvSpPr/>
            <p:nvPr/>
          </p:nvSpPr>
          <p:spPr>
            <a:xfrm>
              <a:off x="5302988" y="3574552"/>
              <a:ext cx="114625" cy="101810"/>
            </a:xfrm>
            <a:custGeom>
              <a:avLst/>
              <a:gdLst/>
              <a:ahLst/>
              <a:cxnLst/>
              <a:rect l="l" t="t" r="r" b="b"/>
              <a:pathLst>
                <a:path w="4365" h="3877" extrusionOk="0">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66"/>
            <p:cNvSpPr/>
            <p:nvPr/>
          </p:nvSpPr>
          <p:spPr>
            <a:xfrm>
              <a:off x="5340934" y="3574552"/>
              <a:ext cx="38996" cy="25420"/>
            </a:xfrm>
            <a:custGeom>
              <a:avLst/>
              <a:gdLst/>
              <a:ahLst/>
              <a:cxnLst/>
              <a:rect l="l" t="t" r="r" b="b"/>
              <a:pathLst>
                <a:path w="1485" h="968" extrusionOk="0">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66"/>
            <p:cNvSpPr/>
            <p:nvPr/>
          </p:nvSpPr>
          <p:spPr>
            <a:xfrm>
              <a:off x="5302988" y="3607981"/>
              <a:ext cx="114389" cy="68381"/>
            </a:xfrm>
            <a:custGeom>
              <a:avLst/>
              <a:gdLst/>
              <a:ahLst/>
              <a:cxnLst/>
              <a:rect l="l" t="t" r="r" b="b"/>
              <a:pathLst>
                <a:path w="4356" h="2604" extrusionOk="0">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6"/>
            <p:cNvSpPr/>
            <p:nvPr/>
          </p:nvSpPr>
          <p:spPr>
            <a:xfrm>
              <a:off x="5322105" y="3524605"/>
              <a:ext cx="76417" cy="62788"/>
            </a:xfrm>
            <a:custGeom>
              <a:avLst/>
              <a:gdLst/>
              <a:ahLst/>
              <a:cxnLst/>
              <a:rect l="l" t="t" r="r" b="b"/>
              <a:pathLst>
                <a:path w="2910" h="2391" extrusionOk="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66"/>
            <p:cNvSpPr/>
            <p:nvPr/>
          </p:nvSpPr>
          <p:spPr>
            <a:xfrm>
              <a:off x="5322105" y="3524841"/>
              <a:ext cx="76417" cy="62052"/>
            </a:xfrm>
            <a:custGeom>
              <a:avLst/>
              <a:gdLst/>
              <a:ahLst/>
              <a:cxnLst/>
              <a:rect l="l" t="t" r="r" b="b"/>
              <a:pathLst>
                <a:path w="2910" h="2363" extrusionOk="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66"/>
            <p:cNvSpPr/>
            <p:nvPr/>
          </p:nvSpPr>
          <p:spPr>
            <a:xfrm>
              <a:off x="5302988" y="3621032"/>
              <a:ext cx="25420" cy="55330"/>
            </a:xfrm>
            <a:custGeom>
              <a:avLst/>
              <a:gdLst/>
              <a:ahLst/>
              <a:cxnLst/>
              <a:rect l="l" t="t" r="r" b="b"/>
              <a:pathLst>
                <a:path w="968" h="2107" extrusionOk="0">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6"/>
            <p:cNvSpPr/>
            <p:nvPr/>
          </p:nvSpPr>
          <p:spPr>
            <a:xfrm>
              <a:off x="5392219" y="3587367"/>
              <a:ext cx="216146" cy="88995"/>
            </a:xfrm>
            <a:custGeom>
              <a:avLst/>
              <a:gdLst/>
              <a:ahLst/>
              <a:cxnLst/>
              <a:rect l="l" t="t" r="r" b="b"/>
              <a:pathLst>
                <a:path w="8231" h="3389" extrusionOk="0">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6"/>
            <p:cNvSpPr/>
            <p:nvPr/>
          </p:nvSpPr>
          <p:spPr>
            <a:xfrm>
              <a:off x="5487701" y="3612760"/>
              <a:ext cx="25420" cy="63602"/>
            </a:xfrm>
            <a:custGeom>
              <a:avLst/>
              <a:gdLst/>
              <a:ahLst/>
              <a:cxnLst/>
              <a:rect l="l" t="t" r="r" b="b"/>
              <a:pathLst>
                <a:path w="968" h="2422" extrusionOk="0">
                  <a:moveTo>
                    <a:pt x="231" y="0"/>
                  </a:moveTo>
                  <a:lnTo>
                    <a:pt x="1" y="2421"/>
                  </a:lnTo>
                  <a:lnTo>
                    <a:pt x="967" y="2421"/>
                  </a:lnTo>
                  <a:lnTo>
                    <a:pt x="73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66"/>
            <p:cNvSpPr/>
            <p:nvPr/>
          </p:nvSpPr>
          <p:spPr>
            <a:xfrm>
              <a:off x="5489224" y="3599945"/>
              <a:ext cx="22400" cy="21638"/>
            </a:xfrm>
            <a:custGeom>
              <a:avLst/>
              <a:gdLst/>
              <a:ahLst/>
              <a:cxnLst/>
              <a:rect l="l" t="t" r="r" b="b"/>
              <a:pathLst>
                <a:path w="853" h="824" extrusionOk="0">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66"/>
            <p:cNvSpPr/>
            <p:nvPr/>
          </p:nvSpPr>
          <p:spPr>
            <a:xfrm>
              <a:off x="5570394" y="3613259"/>
              <a:ext cx="38235" cy="63103"/>
            </a:xfrm>
            <a:custGeom>
              <a:avLst/>
              <a:gdLst/>
              <a:ahLst/>
              <a:cxnLst/>
              <a:rect l="l" t="t" r="r" b="b"/>
              <a:pathLst>
                <a:path w="1456" h="2403" extrusionOk="0">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6"/>
            <p:cNvSpPr/>
            <p:nvPr/>
          </p:nvSpPr>
          <p:spPr>
            <a:xfrm>
              <a:off x="5430165" y="3389839"/>
              <a:ext cx="140255" cy="101810"/>
            </a:xfrm>
            <a:custGeom>
              <a:avLst/>
              <a:gdLst/>
              <a:ahLst/>
              <a:cxnLst/>
              <a:rect l="l" t="t" r="r" b="b"/>
              <a:pathLst>
                <a:path w="5341" h="3877" extrusionOk="0">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6"/>
            <p:cNvSpPr/>
            <p:nvPr/>
          </p:nvSpPr>
          <p:spPr>
            <a:xfrm>
              <a:off x="5462071" y="3390338"/>
              <a:ext cx="108086" cy="101547"/>
            </a:xfrm>
            <a:custGeom>
              <a:avLst/>
              <a:gdLst/>
              <a:ahLst/>
              <a:cxnLst/>
              <a:rect l="l" t="t" r="r" b="b"/>
              <a:pathLst>
                <a:path w="4116" h="3867" extrusionOk="0">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6"/>
            <p:cNvSpPr/>
            <p:nvPr/>
          </p:nvSpPr>
          <p:spPr>
            <a:xfrm>
              <a:off x="5462071" y="3542646"/>
              <a:ext cx="76443" cy="57326"/>
            </a:xfrm>
            <a:custGeom>
              <a:avLst/>
              <a:gdLst/>
              <a:ahLst/>
              <a:cxnLst/>
              <a:rect l="l" t="t" r="r" b="b"/>
              <a:pathLst>
                <a:path w="2911" h="2183" extrusionOk="0">
                  <a:moveTo>
                    <a:pt x="1" y="0"/>
                  </a:moveTo>
                  <a:lnTo>
                    <a:pt x="1" y="2182"/>
                  </a:lnTo>
                  <a:lnTo>
                    <a:pt x="2910" y="2182"/>
                  </a:lnTo>
                  <a:lnTo>
                    <a:pt x="291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6"/>
            <p:cNvSpPr/>
            <p:nvPr/>
          </p:nvSpPr>
          <p:spPr>
            <a:xfrm>
              <a:off x="5462071" y="3542646"/>
              <a:ext cx="76443" cy="31985"/>
            </a:xfrm>
            <a:custGeom>
              <a:avLst/>
              <a:gdLst/>
              <a:ahLst/>
              <a:cxnLst/>
              <a:rect l="l" t="t" r="r" b="b"/>
              <a:pathLst>
                <a:path w="2911" h="1218" extrusionOk="0">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66"/>
            <p:cNvSpPr/>
            <p:nvPr/>
          </p:nvSpPr>
          <p:spPr>
            <a:xfrm>
              <a:off x="5449519" y="3576600"/>
              <a:ext cx="50787" cy="45535"/>
            </a:xfrm>
            <a:custGeom>
              <a:avLst/>
              <a:gdLst/>
              <a:ahLst/>
              <a:cxnLst/>
              <a:rect l="l" t="t" r="r" b="b"/>
              <a:pathLst>
                <a:path w="1934" h="1734" extrusionOk="0">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66"/>
            <p:cNvSpPr/>
            <p:nvPr/>
          </p:nvSpPr>
          <p:spPr>
            <a:xfrm>
              <a:off x="5500279" y="3576600"/>
              <a:ext cx="50787" cy="45535"/>
            </a:xfrm>
            <a:custGeom>
              <a:avLst/>
              <a:gdLst/>
              <a:ahLst/>
              <a:cxnLst/>
              <a:rect l="l" t="t" r="r" b="b"/>
              <a:pathLst>
                <a:path w="1934" h="1734" extrusionOk="0">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6"/>
            <p:cNvSpPr/>
            <p:nvPr/>
          </p:nvSpPr>
          <p:spPr>
            <a:xfrm>
              <a:off x="5436704" y="3441545"/>
              <a:ext cx="127177" cy="120218"/>
            </a:xfrm>
            <a:custGeom>
              <a:avLst/>
              <a:gdLst/>
              <a:ahLst/>
              <a:cxnLst/>
              <a:rect l="l" t="t" r="r" b="b"/>
              <a:pathLst>
                <a:path w="4843" h="4578" extrusionOk="0">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6"/>
            <p:cNvSpPr/>
            <p:nvPr/>
          </p:nvSpPr>
          <p:spPr>
            <a:xfrm>
              <a:off x="5436704" y="3441676"/>
              <a:ext cx="114625" cy="119588"/>
            </a:xfrm>
            <a:custGeom>
              <a:avLst/>
              <a:gdLst/>
              <a:ahLst/>
              <a:cxnLst/>
              <a:rect l="l" t="t" r="r" b="b"/>
              <a:pathLst>
                <a:path w="4365" h="4554" extrusionOk="0">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6"/>
            <p:cNvSpPr/>
            <p:nvPr/>
          </p:nvSpPr>
          <p:spPr>
            <a:xfrm>
              <a:off x="5392219" y="3613259"/>
              <a:ext cx="37972" cy="63103"/>
            </a:xfrm>
            <a:custGeom>
              <a:avLst/>
              <a:gdLst/>
              <a:ahLst/>
              <a:cxnLst/>
              <a:rect l="l" t="t" r="r" b="b"/>
              <a:pathLst>
                <a:path w="1446" h="2403" extrusionOk="0">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4" name="Google Shape;8884;p66"/>
          <p:cNvSpPr/>
          <p:nvPr/>
        </p:nvSpPr>
        <p:spPr>
          <a:xfrm>
            <a:off x="5741031" y="3617513"/>
            <a:ext cx="25157" cy="62866"/>
          </a:xfrm>
          <a:custGeom>
            <a:avLst/>
            <a:gdLst/>
            <a:ahLst/>
            <a:cxnLst/>
            <a:rect l="l" t="t" r="r" b="b"/>
            <a:pathLst>
              <a:path w="958" h="2394" extrusionOk="0">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5" name="Google Shape;8885;p66"/>
          <p:cNvGrpSpPr/>
          <p:nvPr/>
        </p:nvGrpSpPr>
        <p:grpSpPr>
          <a:xfrm>
            <a:off x="3060752" y="2903609"/>
            <a:ext cx="390565" cy="359578"/>
            <a:chOff x="3060752" y="2903609"/>
            <a:chExt cx="390565" cy="359578"/>
          </a:xfrm>
        </p:grpSpPr>
        <p:sp>
          <p:nvSpPr>
            <p:cNvPr id="8886" name="Google Shape;8886;p6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6"/>
            <p:cNvSpPr/>
            <p:nvPr/>
          </p:nvSpPr>
          <p:spPr>
            <a:xfrm>
              <a:off x="3097936" y="3011852"/>
              <a:ext cx="102572" cy="104068"/>
            </a:xfrm>
            <a:custGeom>
              <a:avLst/>
              <a:gdLst/>
              <a:ahLst/>
              <a:cxnLst/>
              <a:rect l="l" t="t" r="r" b="b"/>
              <a:pathLst>
                <a:path w="3906" h="3963" extrusionOk="0">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6"/>
            <p:cNvSpPr/>
            <p:nvPr/>
          </p:nvSpPr>
          <p:spPr>
            <a:xfrm>
              <a:off x="3097936" y="3011852"/>
              <a:ext cx="27678" cy="104068"/>
            </a:xfrm>
            <a:custGeom>
              <a:avLst/>
              <a:gdLst/>
              <a:ahLst/>
              <a:cxnLst/>
              <a:rect l="l" t="t" r="r" b="b"/>
              <a:pathLst>
                <a:path w="1054" h="3963" extrusionOk="0">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66"/>
            <p:cNvSpPr/>
            <p:nvPr/>
          </p:nvSpPr>
          <p:spPr>
            <a:xfrm>
              <a:off x="3092421" y="3102318"/>
              <a:ext cx="113863" cy="38235"/>
            </a:xfrm>
            <a:custGeom>
              <a:avLst/>
              <a:gdLst/>
              <a:ahLst/>
              <a:cxnLst/>
              <a:rect l="l" t="t" r="r" b="b"/>
              <a:pathLst>
                <a:path w="4336" h="1456" extrusionOk="0">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66"/>
            <p:cNvSpPr/>
            <p:nvPr/>
          </p:nvSpPr>
          <p:spPr>
            <a:xfrm>
              <a:off x="3060752" y="3184170"/>
              <a:ext cx="147791" cy="26759"/>
            </a:xfrm>
            <a:custGeom>
              <a:avLst/>
              <a:gdLst/>
              <a:ahLst/>
              <a:cxnLst/>
              <a:rect l="l" t="t" r="r" b="b"/>
              <a:pathLst>
                <a:path w="5628" h="1019" extrusionOk="0">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6"/>
            <p:cNvSpPr/>
            <p:nvPr/>
          </p:nvSpPr>
          <p:spPr>
            <a:xfrm>
              <a:off x="3070048" y="3126950"/>
              <a:ext cx="152072" cy="58586"/>
            </a:xfrm>
            <a:custGeom>
              <a:avLst/>
              <a:gdLst/>
              <a:ahLst/>
              <a:cxnLst/>
              <a:rect l="l" t="t" r="r" b="b"/>
              <a:pathLst>
                <a:path w="5791" h="2231" extrusionOk="0">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6"/>
            <p:cNvSpPr/>
            <p:nvPr/>
          </p:nvSpPr>
          <p:spPr>
            <a:xfrm>
              <a:off x="3093183" y="2903609"/>
              <a:ext cx="112104" cy="120586"/>
            </a:xfrm>
            <a:custGeom>
              <a:avLst/>
              <a:gdLst/>
              <a:ahLst/>
              <a:cxnLst/>
              <a:rect l="l" t="t" r="r" b="b"/>
              <a:pathLst>
                <a:path w="4269" h="4592" extrusionOk="0">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66"/>
            <p:cNvSpPr/>
            <p:nvPr/>
          </p:nvSpPr>
          <p:spPr>
            <a:xfrm>
              <a:off x="3093183" y="2924407"/>
              <a:ext cx="49763" cy="99788"/>
            </a:xfrm>
            <a:custGeom>
              <a:avLst/>
              <a:gdLst/>
              <a:ahLst/>
              <a:cxnLst/>
              <a:rect l="l" t="t" r="r" b="b"/>
              <a:pathLst>
                <a:path w="1895" h="3800" extrusionOk="0">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66"/>
            <p:cNvSpPr/>
            <p:nvPr/>
          </p:nvSpPr>
          <p:spPr>
            <a:xfrm>
              <a:off x="3097201" y="2987719"/>
              <a:ext cx="71401" cy="16255"/>
            </a:xfrm>
            <a:custGeom>
              <a:avLst/>
              <a:gdLst/>
              <a:ahLst/>
              <a:cxnLst/>
              <a:rect l="l" t="t" r="r" b="b"/>
              <a:pathLst>
                <a:path w="2719" h="619" extrusionOk="0">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6"/>
            <p:cNvSpPr/>
            <p:nvPr/>
          </p:nvSpPr>
          <p:spPr>
            <a:xfrm>
              <a:off x="3311823" y="3011852"/>
              <a:ext cx="102309" cy="104068"/>
            </a:xfrm>
            <a:custGeom>
              <a:avLst/>
              <a:gdLst/>
              <a:ahLst/>
              <a:cxnLst/>
              <a:rect l="l" t="t" r="r" b="b"/>
              <a:pathLst>
                <a:path w="3896" h="3963" extrusionOk="0">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66"/>
            <p:cNvSpPr/>
            <p:nvPr/>
          </p:nvSpPr>
          <p:spPr>
            <a:xfrm>
              <a:off x="3311823" y="3011852"/>
              <a:ext cx="27415" cy="104068"/>
            </a:xfrm>
            <a:custGeom>
              <a:avLst/>
              <a:gdLst/>
              <a:ahLst/>
              <a:cxnLst/>
              <a:rect l="l" t="t" r="r" b="b"/>
              <a:pathLst>
                <a:path w="1044" h="3963" extrusionOk="0">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66"/>
            <p:cNvSpPr/>
            <p:nvPr/>
          </p:nvSpPr>
          <p:spPr>
            <a:xfrm>
              <a:off x="3306046" y="3102318"/>
              <a:ext cx="113863" cy="38235"/>
            </a:xfrm>
            <a:custGeom>
              <a:avLst/>
              <a:gdLst/>
              <a:ahLst/>
              <a:cxnLst/>
              <a:rect l="l" t="t" r="r" b="b"/>
              <a:pathLst>
                <a:path w="4336" h="1456" extrusionOk="0">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66"/>
            <p:cNvSpPr/>
            <p:nvPr/>
          </p:nvSpPr>
          <p:spPr>
            <a:xfrm>
              <a:off x="3303263" y="3184512"/>
              <a:ext cx="148054" cy="26418"/>
            </a:xfrm>
            <a:custGeom>
              <a:avLst/>
              <a:gdLst/>
              <a:ahLst/>
              <a:cxnLst/>
              <a:rect l="l" t="t" r="r" b="b"/>
              <a:pathLst>
                <a:path w="5638" h="1006" extrusionOk="0">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6"/>
            <p:cNvSpPr/>
            <p:nvPr/>
          </p:nvSpPr>
          <p:spPr>
            <a:xfrm>
              <a:off x="3289949" y="3126950"/>
              <a:ext cx="152072" cy="58586"/>
            </a:xfrm>
            <a:custGeom>
              <a:avLst/>
              <a:gdLst/>
              <a:ahLst/>
              <a:cxnLst/>
              <a:rect l="l" t="t" r="r" b="b"/>
              <a:pathLst>
                <a:path w="5791" h="2231" extrusionOk="0">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6"/>
            <p:cNvSpPr/>
            <p:nvPr/>
          </p:nvSpPr>
          <p:spPr>
            <a:xfrm>
              <a:off x="3289949" y="3126950"/>
              <a:ext cx="19642" cy="58586"/>
            </a:xfrm>
            <a:custGeom>
              <a:avLst/>
              <a:gdLst/>
              <a:ahLst/>
              <a:cxnLst/>
              <a:rect l="l" t="t" r="r" b="b"/>
              <a:pathLst>
                <a:path w="748" h="2231" extrusionOk="0">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66"/>
            <p:cNvSpPr/>
            <p:nvPr/>
          </p:nvSpPr>
          <p:spPr>
            <a:xfrm>
              <a:off x="3204761" y="3064136"/>
              <a:ext cx="27678" cy="104068"/>
            </a:xfrm>
            <a:custGeom>
              <a:avLst/>
              <a:gdLst/>
              <a:ahLst/>
              <a:cxnLst/>
              <a:rect l="l" t="t" r="r" b="b"/>
              <a:pathLst>
                <a:path w="1054" h="3963" extrusionOk="0">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6"/>
            <p:cNvSpPr/>
            <p:nvPr/>
          </p:nvSpPr>
          <p:spPr>
            <a:xfrm>
              <a:off x="3307044" y="2903609"/>
              <a:ext cx="111868" cy="120586"/>
            </a:xfrm>
            <a:custGeom>
              <a:avLst/>
              <a:gdLst/>
              <a:ahLst/>
              <a:cxnLst/>
              <a:rect l="l" t="t" r="r" b="b"/>
              <a:pathLst>
                <a:path w="4260" h="4592" extrusionOk="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6"/>
            <p:cNvSpPr/>
            <p:nvPr/>
          </p:nvSpPr>
          <p:spPr>
            <a:xfrm>
              <a:off x="3306782" y="2924407"/>
              <a:ext cx="50052" cy="99788"/>
            </a:xfrm>
            <a:custGeom>
              <a:avLst/>
              <a:gdLst/>
              <a:ahLst/>
              <a:cxnLst/>
              <a:rect l="l" t="t" r="r" b="b"/>
              <a:pathLst>
                <a:path w="1906" h="3800" extrusionOk="0">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6"/>
            <p:cNvSpPr/>
            <p:nvPr/>
          </p:nvSpPr>
          <p:spPr>
            <a:xfrm>
              <a:off x="3289713" y="3126714"/>
              <a:ext cx="38970" cy="58586"/>
            </a:xfrm>
            <a:custGeom>
              <a:avLst/>
              <a:gdLst/>
              <a:ahLst/>
              <a:cxnLst/>
              <a:rect l="l" t="t" r="r" b="b"/>
              <a:pathLst>
                <a:path w="1484" h="2231" extrusionOk="0">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6"/>
            <p:cNvSpPr/>
            <p:nvPr/>
          </p:nvSpPr>
          <p:spPr>
            <a:xfrm>
              <a:off x="3310799" y="2987719"/>
              <a:ext cx="70666" cy="16255"/>
            </a:xfrm>
            <a:custGeom>
              <a:avLst/>
              <a:gdLst/>
              <a:ahLst/>
              <a:cxnLst/>
              <a:rect l="l" t="t" r="r" b="b"/>
              <a:pathLst>
                <a:path w="2691" h="619" extrusionOk="0">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66"/>
            <p:cNvSpPr/>
            <p:nvPr/>
          </p:nvSpPr>
          <p:spPr>
            <a:xfrm>
              <a:off x="3204761" y="3064136"/>
              <a:ext cx="102545" cy="104068"/>
            </a:xfrm>
            <a:custGeom>
              <a:avLst/>
              <a:gdLst/>
              <a:ahLst/>
              <a:cxnLst/>
              <a:rect l="l" t="t" r="r" b="b"/>
              <a:pathLst>
                <a:path w="3905" h="3963" extrusionOk="0">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66"/>
            <p:cNvSpPr/>
            <p:nvPr/>
          </p:nvSpPr>
          <p:spPr>
            <a:xfrm>
              <a:off x="3204761" y="3064136"/>
              <a:ext cx="28413" cy="104068"/>
            </a:xfrm>
            <a:custGeom>
              <a:avLst/>
              <a:gdLst/>
              <a:ahLst/>
              <a:cxnLst/>
              <a:rect l="l" t="t" r="r" b="b"/>
              <a:pathLst>
                <a:path w="1082" h="3963" extrusionOk="0">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6"/>
            <p:cNvSpPr/>
            <p:nvPr/>
          </p:nvSpPr>
          <p:spPr>
            <a:xfrm>
              <a:off x="3199221" y="3154339"/>
              <a:ext cx="113890" cy="38497"/>
            </a:xfrm>
            <a:custGeom>
              <a:avLst/>
              <a:gdLst/>
              <a:ahLst/>
              <a:cxnLst/>
              <a:rect l="l" t="t" r="r" b="b"/>
              <a:pathLst>
                <a:path w="4337" h="1466" extrusionOk="0">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6"/>
            <p:cNvSpPr/>
            <p:nvPr/>
          </p:nvSpPr>
          <p:spPr>
            <a:xfrm>
              <a:off x="3167551" y="3235272"/>
              <a:ext cx="176704" cy="27914"/>
            </a:xfrm>
            <a:custGeom>
              <a:avLst/>
              <a:gdLst/>
              <a:ahLst/>
              <a:cxnLst/>
              <a:rect l="l" t="t" r="r" b="b"/>
              <a:pathLst>
                <a:path w="6729" h="1063" extrusionOk="0">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6"/>
            <p:cNvSpPr/>
            <p:nvPr/>
          </p:nvSpPr>
          <p:spPr>
            <a:xfrm>
              <a:off x="3179631" y="3181229"/>
              <a:ext cx="152807" cy="54568"/>
            </a:xfrm>
            <a:custGeom>
              <a:avLst/>
              <a:gdLst/>
              <a:ahLst/>
              <a:cxnLst/>
              <a:rect l="l" t="t" r="r" b="b"/>
              <a:pathLst>
                <a:path w="5819" h="2078" extrusionOk="0">
                  <a:moveTo>
                    <a:pt x="565" y="1"/>
                  </a:moveTo>
                  <a:lnTo>
                    <a:pt x="0" y="2078"/>
                  </a:lnTo>
                  <a:lnTo>
                    <a:pt x="5819" y="2078"/>
                  </a:lnTo>
                  <a:lnTo>
                    <a:pt x="5254" y="1"/>
                  </a:ln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66"/>
            <p:cNvSpPr/>
            <p:nvPr/>
          </p:nvSpPr>
          <p:spPr>
            <a:xfrm>
              <a:off x="3070048" y="3126950"/>
              <a:ext cx="25919" cy="58586"/>
            </a:xfrm>
            <a:custGeom>
              <a:avLst/>
              <a:gdLst/>
              <a:ahLst/>
              <a:cxnLst/>
              <a:rect l="l" t="t" r="r" b="b"/>
              <a:pathLst>
                <a:path w="987" h="2231" extrusionOk="0">
                  <a:moveTo>
                    <a:pt x="604" y="1"/>
                  </a:moveTo>
                  <a:lnTo>
                    <a:pt x="1" y="2231"/>
                  </a:lnTo>
                  <a:lnTo>
                    <a:pt x="374" y="2231"/>
                  </a:lnTo>
                  <a:lnTo>
                    <a:pt x="986"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66"/>
            <p:cNvSpPr/>
            <p:nvPr/>
          </p:nvSpPr>
          <p:spPr>
            <a:xfrm>
              <a:off x="3179631" y="3181229"/>
              <a:ext cx="24658" cy="54568"/>
            </a:xfrm>
            <a:custGeom>
              <a:avLst/>
              <a:gdLst/>
              <a:ahLst/>
              <a:cxnLst/>
              <a:rect l="l" t="t" r="r" b="b"/>
              <a:pathLst>
                <a:path w="939" h="2078" extrusionOk="0">
                  <a:moveTo>
                    <a:pt x="565" y="1"/>
                  </a:moveTo>
                  <a:lnTo>
                    <a:pt x="0" y="2078"/>
                  </a:lnTo>
                  <a:lnTo>
                    <a:pt x="373" y="2078"/>
                  </a:lnTo>
                  <a:lnTo>
                    <a:pt x="938" y="1"/>
                  </a:ln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6"/>
            <p:cNvSpPr/>
            <p:nvPr/>
          </p:nvSpPr>
          <p:spPr>
            <a:xfrm>
              <a:off x="3200245" y="2956260"/>
              <a:ext cx="111841" cy="120218"/>
            </a:xfrm>
            <a:custGeom>
              <a:avLst/>
              <a:gdLst/>
              <a:ahLst/>
              <a:cxnLst/>
              <a:rect l="l" t="t" r="r" b="b"/>
              <a:pathLst>
                <a:path w="4259" h="4578" extrusionOk="0">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6"/>
            <p:cNvSpPr/>
            <p:nvPr/>
          </p:nvSpPr>
          <p:spPr>
            <a:xfrm>
              <a:off x="3199982" y="2976664"/>
              <a:ext cx="49789" cy="99814"/>
            </a:xfrm>
            <a:custGeom>
              <a:avLst/>
              <a:gdLst/>
              <a:ahLst/>
              <a:cxnLst/>
              <a:rect l="l" t="t" r="r" b="b"/>
              <a:pathLst>
                <a:path w="1896" h="3801" extrusionOk="0">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66"/>
            <p:cNvSpPr/>
            <p:nvPr/>
          </p:nvSpPr>
          <p:spPr>
            <a:xfrm>
              <a:off x="3204000" y="3040003"/>
              <a:ext cx="71401" cy="16255"/>
            </a:xfrm>
            <a:custGeom>
              <a:avLst/>
              <a:gdLst/>
              <a:ahLst/>
              <a:cxnLst/>
              <a:rect l="l" t="t" r="r" b="b"/>
              <a:pathLst>
                <a:path w="2719" h="619" extrusionOk="0">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66"/>
            <p:cNvSpPr/>
            <p:nvPr/>
          </p:nvSpPr>
          <p:spPr>
            <a:xfrm>
              <a:off x="3389133" y="2987719"/>
              <a:ext cx="28256" cy="8088"/>
            </a:xfrm>
            <a:custGeom>
              <a:avLst/>
              <a:gdLst/>
              <a:ahLst/>
              <a:cxnLst/>
              <a:rect l="l" t="t" r="r" b="b"/>
              <a:pathLst>
                <a:path w="1076" h="308" extrusionOk="0">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6"/>
            <p:cNvSpPr/>
            <p:nvPr/>
          </p:nvSpPr>
          <p:spPr>
            <a:xfrm>
              <a:off x="3282307" y="3040213"/>
              <a:ext cx="28282" cy="8141"/>
            </a:xfrm>
            <a:custGeom>
              <a:avLst/>
              <a:gdLst/>
              <a:ahLst/>
              <a:cxnLst/>
              <a:rect l="l" t="t" r="r" b="b"/>
              <a:pathLst>
                <a:path w="1077" h="310" extrusionOk="0">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66"/>
            <p:cNvSpPr/>
            <p:nvPr/>
          </p:nvSpPr>
          <p:spPr>
            <a:xfrm>
              <a:off x="3175508" y="2987719"/>
              <a:ext cx="28256" cy="8088"/>
            </a:xfrm>
            <a:custGeom>
              <a:avLst/>
              <a:gdLst/>
              <a:ahLst/>
              <a:cxnLst/>
              <a:rect l="l" t="t" r="r" b="b"/>
              <a:pathLst>
                <a:path w="1076" h="308" extrusionOk="0">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0" name="Google Shape;8920;p66"/>
          <p:cNvGrpSpPr/>
          <p:nvPr/>
        </p:nvGrpSpPr>
        <p:grpSpPr>
          <a:xfrm>
            <a:off x="5741031" y="3386057"/>
            <a:ext cx="394609" cy="294585"/>
            <a:chOff x="5741031" y="3386057"/>
            <a:chExt cx="394609" cy="294585"/>
          </a:xfrm>
        </p:grpSpPr>
        <p:sp>
          <p:nvSpPr>
            <p:cNvPr id="8921" name="Google Shape;8921;p66"/>
            <p:cNvSpPr/>
            <p:nvPr/>
          </p:nvSpPr>
          <p:spPr>
            <a:xfrm>
              <a:off x="6054182" y="3473766"/>
              <a:ext cx="50025" cy="43749"/>
            </a:xfrm>
            <a:custGeom>
              <a:avLst/>
              <a:gdLst/>
              <a:ahLst/>
              <a:cxnLst/>
              <a:rect l="l" t="t" r="r" b="b"/>
              <a:pathLst>
                <a:path w="1905" h="1666" extrusionOk="0">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66"/>
            <p:cNvSpPr/>
            <p:nvPr/>
          </p:nvSpPr>
          <p:spPr>
            <a:xfrm>
              <a:off x="6054182" y="3473766"/>
              <a:ext cx="34453" cy="44012"/>
            </a:xfrm>
            <a:custGeom>
              <a:avLst/>
              <a:gdLst/>
              <a:ahLst/>
              <a:cxnLst/>
              <a:rect l="l" t="t" r="r" b="b"/>
              <a:pathLst>
                <a:path w="1312" h="1676" extrusionOk="0">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66"/>
            <p:cNvSpPr/>
            <p:nvPr/>
          </p:nvSpPr>
          <p:spPr>
            <a:xfrm>
              <a:off x="6022775" y="3580329"/>
              <a:ext cx="112603" cy="100313"/>
            </a:xfrm>
            <a:custGeom>
              <a:avLst/>
              <a:gdLst/>
              <a:ahLst/>
              <a:cxnLst/>
              <a:rect l="l" t="t" r="r" b="b"/>
              <a:pathLst>
                <a:path w="4288" h="3820" extrusionOk="0">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66"/>
            <p:cNvSpPr/>
            <p:nvPr/>
          </p:nvSpPr>
          <p:spPr>
            <a:xfrm>
              <a:off x="6059959" y="3580066"/>
              <a:ext cx="38471" cy="25183"/>
            </a:xfrm>
            <a:custGeom>
              <a:avLst/>
              <a:gdLst/>
              <a:ahLst/>
              <a:cxnLst/>
              <a:rect l="l" t="t" r="r" b="b"/>
              <a:pathLst>
                <a:path w="1465" h="959" extrusionOk="0">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6"/>
            <p:cNvSpPr/>
            <p:nvPr/>
          </p:nvSpPr>
          <p:spPr>
            <a:xfrm>
              <a:off x="6022775" y="3613259"/>
              <a:ext cx="112603" cy="67383"/>
            </a:xfrm>
            <a:custGeom>
              <a:avLst/>
              <a:gdLst/>
              <a:ahLst/>
              <a:cxnLst/>
              <a:rect l="l" t="t" r="r" b="b"/>
              <a:pathLst>
                <a:path w="4288" h="2566" extrusionOk="0">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6"/>
            <p:cNvSpPr/>
            <p:nvPr/>
          </p:nvSpPr>
          <p:spPr>
            <a:xfrm>
              <a:off x="6035327" y="3492358"/>
              <a:ext cx="87735" cy="87735"/>
            </a:xfrm>
            <a:custGeom>
              <a:avLst/>
              <a:gdLst/>
              <a:ahLst/>
              <a:cxnLst/>
              <a:rect l="l" t="t" r="r" b="b"/>
              <a:pathLst>
                <a:path w="3341" h="3341" extrusionOk="0">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6"/>
            <p:cNvSpPr/>
            <p:nvPr/>
          </p:nvSpPr>
          <p:spPr>
            <a:xfrm>
              <a:off x="6051424" y="3492358"/>
              <a:ext cx="73397" cy="78964"/>
            </a:xfrm>
            <a:custGeom>
              <a:avLst/>
              <a:gdLst/>
              <a:ahLst/>
              <a:cxnLst/>
              <a:rect l="l" t="t" r="r" b="b"/>
              <a:pathLst>
                <a:path w="2795" h="3007" extrusionOk="0">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66"/>
            <p:cNvSpPr/>
            <p:nvPr/>
          </p:nvSpPr>
          <p:spPr>
            <a:xfrm>
              <a:off x="6041603" y="3531118"/>
              <a:ext cx="75182" cy="61553"/>
            </a:xfrm>
            <a:custGeom>
              <a:avLst/>
              <a:gdLst/>
              <a:ahLst/>
              <a:cxnLst/>
              <a:rect l="l" t="t" r="r" b="b"/>
              <a:pathLst>
                <a:path w="2863" h="2344" extrusionOk="0">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6"/>
            <p:cNvSpPr/>
            <p:nvPr/>
          </p:nvSpPr>
          <p:spPr>
            <a:xfrm>
              <a:off x="6041603" y="3531118"/>
              <a:ext cx="74920" cy="61054"/>
            </a:xfrm>
            <a:custGeom>
              <a:avLst/>
              <a:gdLst/>
              <a:ahLst/>
              <a:cxnLst/>
              <a:rect l="l" t="t" r="r" b="b"/>
              <a:pathLst>
                <a:path w="2853" h="2325" extrusionOk="0">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6"/>
            <p:cNvSpPr/>
            <p:nvPr/>
          </p:nvSpPr>
          <p:spPr>
            <a:xfrm>
              <a:off x="6110483" y="3625811"/>
              <a:ext cx="25157" cy="54568"/>
            </a:xfrm>
            <a:custGeom>
              <a:avLst/>
              <a:gdLst/>
              <a:ahLst/>
              <a:cxnLst/>
              <a:rect l="l" t="t" r="r" b="b"/>
              <a:pathLst>
                <a:path w="958" h="2078" extrusionOk="0">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6"/>
            <p:cNvSpPr/>
            <p:nvPr/>
          </p:nvSpPr>
          <p:spPr>
            <a:xfrm>
              <a:off x="5759886" y="3498660"/>
              <a:ext cx="31197" cy="68880"/>
            </a:xfrm>
            <a:custGeom>
              <a:avLst/>
              <a:gdLst/>
              <a:ahLst/>
              <a:cxnLst/>
              <a:rect l="l" t="t" r="r" b="b"/>
              <a:pathLst>
                <a:path w="1188" h="2623" extrusionOk="0">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6"/>
            <p:cNvSpPr/>
            <p:nvPr/>
          </p:nvSpPr>
          <p:spPr>
            <a:xfrm>
              <a:off x="5772202" y="3492121"/>
              <a:ext cx="75419" cy="75681"/>
            </a:xfrm>
            <a:custGeom>
              <a:avLst/>
              <a:gdLst/>
              <a:ahLst/>
              <a:cxnLst/>
              <a:rect l="l" t="t" r="r" b="b"/>
              <a:pathLst>
                <a:path w="2872" h="2882" extrusionOk="0">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6"/>
            <p:cNvSpPr/>
            <p:nvPr/>
          </p:nvSpPr>
          <p:spPr>
            <a:xfrm>
              <a:off x="5784754" y="3586369"/>
              <a:ext cx="37736" cy="27652"/>
            </a:xfrm>
            <a:custGeom>
              <a:avLst/>
              <a:gdLst/>
              <a:ahLst/>
              <a:cxnLst/>
              <a:rect l="l" t="t" r="r" b="b"/>
              <a:pathLst>
                <a:path w="1437" h="1053" extrusionOk="0">
                  <a:moveTo>
                    <a:pt x="1" y="0"/>
                  </a:moveTo>
                  <a:lnTo>
                    <a:pt x="1" y="1053"/>
                  </a:lnTo>
                  <a:lnTo>
                    <a:pt x="1437" y="1053"/>
                  </a:lnTo>
                  <a:lnTo>
                    <a:pt x="143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6"/>
            <p:cNvSpPr/>
            <p:nvPr/>
          </p:nvSpPr>
          <p:spPr>
            <a:xfrm>
              <a:off x="5785017" y="3586369"/>
              <a:ext cx="37736" cy="15362"/>
            </a:xfrm>
            <a:custGeom>
              <a:avLst/>
              <a:gdLst/>
              <a:ahLst/>
              <a:cxnLst/>
              <a:rect l="l" t="t" r="r" b="b"/>
              <a:pathLst>
                <a:path w="1437" h="585" extrusionOk="0">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6"/>
            <p:cNvSpPr/>
            <p:nvPr/>
          </p:nvSpPr>
          <p:spPr>
            <a:xfrm>
              <a:off x="5741031" y="3601704"/>
              <a:ext cx="125444" cy="78675"/>
            </a:xfrm>
            <a:custGeom>
              <a:avLst/>
              <a:gdLst/>
              <a:ahLst/>
              <a:cxnLst/>
              <a:rect l="l" t="t" r="r" b="b"/>
              <a:pathLst>
                <a:path w="4777" h="2996" extrusionOk="0">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6"/>
            <p:cNvSpPr/>
            <p:nvPr/>
          </p:nvSpPr>
          <p:spPr>
            <a:xfrm>
              <a:off x="5797332" y="3614257"/>
              <a:ext cx="12579" cy="66123"/>
            </a:xfrm>
            <a:custGeom>
              <a:avLst/>
              <a:gdLst/>
              <a:ahLst/>
              <a:cxnLst/>
              <a:rect l="l" t="t" r="r" b="b"/>
              <a:pathLst>
                <a:path w="479" h="2518" extrusionOk="0">
                  <a:moveTo>
                    <a:pt x="125" y="1"/>
                  </a:moveTo>
                  <a:lnTo>
                    <a:pt x="0" y="2518"/>
                  </a:lnTo>
                  <a:lnTo>
                    <a:pt x="479" y="2518"/>
                  </a:lnTo>
                  <a:lnTo>
                    <a:pt x="36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66"/>
            <p:cNvSpPr/>
            <p:nvPr/>
          </p:nvSpPr>
          <p:spPr>
            <a:xfrm>
              <a:off x="5766162" y="3523791"/>
              <a:ext cx="75182" cy="68880"/>
            </a:xfrm>
            <a:custGeom>
              <a:avLst/>
              <a:gdLst/>
              <a:ahLst/>
              <a:cxnLst/>
              <a:rect l="l" t="t" r="r" b="b"/>
              <a:pathLst>
                <a:path w="2863" h="2623" extrusionOk="0">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6"/>
            <p:cNvSpPr/>
            <p:nvPr/>
          </p:nvSpPr>
          <p:spPr>
            <a:xfrm>
              <a:off x="5766162" y="3523791"/>
              <a:ext cx="74920" cy="67383"/>
            </a:xfrm>
            <a:custGeom>
              <a:avLst/>
              <a:gdLst/>
              <a:ahLst/>
              <a:cxnLst/>
              <a:rect l="l" t="t" r="r" b="b"/>
              <a:pathLst>
                <a:path w="2853" h="2566" extrusionOk="0">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6"/>
            <p:cNvSpPr/>
            <p:nvPr/>
          </p:nvSpPr>
          <p:spPr>
            <a:xfrm>
              <a:off x="5797595" y="3614257"/>
              <a:ext cx="12579" cy="12605"/>
            </a:xfrm>
            <a:custGeom>
              <a:avLst/>
              <a:gdLst/>
              <a:ahLst/>
              <a:cxnLst/>
              <a:rect l="l" t="t" r="r" b="b"/>
              <a:pathLst>
                <a:path w="479" h="480" extrusionOk="0">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6"/>
            <p:cNvSpPr/>
            <p:nvPr/>
          </p:nvSpPr>
          <p:spPr>
            <a:xfrm>
              <a:off x="5778241" y="3596715"/>
              <a:ext cx="25656" cy="26286"/>
            </a:xfrm>
            <a:custGeom>
              <a:avLst/>
              <a:gdLst/>
              <a:ahLst/>
              <a:cxnLst/>
              <a:rect l="l" t="t" r="r" b="b"/>
              <a:pathLst>
                <a:path w="977" h="1001" extrusionOk="0">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66"/>
            <p:cNvSpPr/>
            <p:nvPr/>
          </p:nvSpPr>
          <p:spPr>
            <a:xfrm>
              <a:off x="5803871" y="3596715"/>
              <a:ext cx="25656" cy="26286"/>
            </a:xfrm>
            <a:custGeom>
              <a:avLst/>
              <a:gdLst/>
              <a:ahLst/>
              <a:cxnLst/>
              <a:rect l="l" t="t" r="r" b="b"/>
              <a:pathLst>
                <a:path w="977" h="1001" extrusionOk="0">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66"/>
            <p:cNvSpPr/>
            <p:nvPr/>
          </p:nvSpPr>
          <p:spPr>
            <a:xfrm>
              <a:off x="5847857" y="3386057"/>
              <a:ext cx="187234" cy="219192"/>
            </a:xfrm>
            <a:custGeom>
              <a:avLst/>
              <a:gdLst/>
              <a:ahLst/>
              <a:cxnLst/>
              <a:rect l="l" t="t" r="r" b="b"/>
              <a:pathLst>
                <a:path w="7130" h="8347" extrusionOk="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66"/>
            <p:cNvSpPr/>
            <p:nvPr/>
          </p:nvSpPr>
          <p:spPr>
            <a:xfrm>
              <a:off x="5891816" y="3386057"/>
              <a:ext cx="143275" cy="219192"/>
            </a:xfrm>
            <a:custGeom>
              <a:avLst/>
              <a:gdLst/>
              <a:ahLst/>
              <a:cxnLst/>
              <a:rect l="l" t="t" r="r" b="b"/>
              <a:pathLst>
                <a:path w="5456" h="8347" extrusionOk="0">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6"/>
            <p:cNvSpPr/>
            <p:nvPr/>
          </p:nvSpPr>
          <p:spPr>
            <a:xfrm>
              <a:off x="5835042" y="3555198"/>
              <a:ext cx="212890" cy="125181"/>
            </a:xfrm>
            <a:custGeom>
              <a:avLst/>
              <a:gdLst/>
              <a:ahLst/>
              <a:cxnLst/>
              <a:rect l="l" t="t" r="r" b="b"/>
              <a:pathLst>
                <a:path w="8107" h="4767" extrusionOk="0">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6"/>
            <p:cNvSpPr/>
            <p:nvPr/>
          </p:nvSpPr>
          <p:spPr>
            <a:xfrm>
              <a:off x="5835042" y="3600181"/>
              <a:ext cx="212890" cy="80198"/>
            </a:xfrm>
            <a:custGeom>
              <a:avLst/>
              <a:gdLst/>
              <a:ahLst/>
              <a:cxnLst/>
              <a:rect l="l" t="t" r="r" b="b"/>
              <a:pathLst>
                <a:path w="8107" h="3054" extrusionOk="0">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66"/>
            <p:cNvSpPr/>
            <p:nvPr/>
          </p:nvSpPr>
          <p:spPr>
            <a:xfrm>
              <a:off x="5910172" y="3555198"/>
              <a:ext cx="62604" cy="25105"/>
            </a:xfrm>
            <a:custGeom>
              <a:avLst/>
              <a:gdLst/>
              <a:ahLst/>
              <a:cxnLst/>
              <a:rect l="l" t="t" r="r" b="b"/>
              <a:pathLst>
                <a:path w="2384" h="956" extrusionOk="0">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6"/>
            <p:cNvSpPr/>
            <p:nvPr/>
          </p:nvSpPr>
          <p:spPr>
            <a:xfrm>
              <a:off x="5878765" y="3449764"/>
              <a:ext cx="125418" cy="117907"/>
            </a:xfrm>
            <a:custGeom>
              <a:avLst/>
              <a:gdLst/>
              <a:ahLst/>
              <a:cxnLst/>
              <a:rect l="l" t="t" r="r" b="b"/>
              <a:pathLst>
                <a:path w="4776" h="4490" extrusionOk="0">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66"/>
            <p:cNvSpPr/>
            <p:nvPr/>
          </p:nvSpPr>
          <p:spPr>
            <a:xfrm>
              <a:off x="5878765" y="3449764"/>
              <a:ext cx="122398" cy="117277"/>
            </a:xfrm>
            <a:custGeom>
              <a:avLst/>
              <a:gdLst/>
              <a:ahLst/>
              <a:cxnLst/>
              <a:rect l="l" t="t" r="r" b="b"/>
              <a:pathLst>
                <a:path w="4661" h="4466" extrusionOk="0">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6"/>
            <p:cNvSpPr/>
            <p:nvPr/>
          </p:nvSpPr>
          <p:spPr>
            <a:xfrm>
              <a:off x="5835042" y="3620796"/>
              <a:ext cx="43986" cy="59584"/>
            </a:xfrm>
            <a:custGeom>
              <a:avLst/>
              <a:gdLst/>
              <a:ahLst/>
              <a:cxnLst/>
              <a:rect l="l" t="t" r="r" b="b"/>
              <a:pathLst>
                <a:path w="1675" h="2269" extrusionOk="0">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6"/>
            <p:cNvSpPr/>
            <p:nvPr/>
          </p:nvSpPr>
          <p:spPr>
            <a:xfrm>
              <a:off x="6003920" y="3620796"/>
              <a:ext cx="44012" cy="59584"/>
            </a:xfrm>
            <a:custGeom>
              <a:avLst/>
              <a:gdLst/>
              <a:ahLst/>
              <a:cxnLst/>
              <a:rect l="l" t="t" r="r" b="b"/>
              <a:pathLst>
                <a:path w="1676" h="2269" extrusionOk="0">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51" name="Google Shape;8951;p66"/>
          <p:cNvSpPr/>
          <p:nvPr/>
        </p:nvSpPr>
        <p:spPr>
          <a:xfrm>
            <a:off x="6560317" y="3564757"/>
            <a:ext cx="13366" cy="86711"/>
          </a:xfrm>
          <a:custGeom>
            <a:avLst/>
            <a:gdLst/>
            <a:ahLst/>
            <a:cxnLst/>
            <a:rect l="l" t="t" r="r" b="b"/>
            <a:pathLst>
              <a:path w="509" h="3302" extrusionOk="0">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2" name="Google Shape;8952;p66"/>
          <p:cNvGrpSpPr/>
          <p:nvPr/>
        </p:nvGrpSpPr>
        <p:grpSpPr>
          <a:xfrm>
            <a:off x="6179074" y="3368726"/>
            <a:ext cx="394609" cy="328749"/>
            <a:chOff x="6179074" y="3368726"/>
            <a:chExt cx="394609" cy="328749"/>
          </a:xfrm>
        </p:grpSpPr>
        <p:sp>
          <p:nvSpPr>
            <p:cNvPr id="8953" name="Google Shape;8953;p66"/>
            <p:cNvSpPr/>
            <p:nvPr/>
          </p:nvSpPr>
          <p:spPr>
            <a:xfrm>
              <a:off x="6363052"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6"/>
            <p:cNvSpPr/>
            <p:nvPr/>
          </p:nvSpPr>
          <p:spPr>
            <a:xfrm>
              <a:off x="6361791"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6"/>
            <p:cNvSpPr/>
            <p:nvPr/>
          </p:nvSpPr>
          <p:spPr>
            <a:xfrm>
              <a:off x="6336660" y="3442096"/>
              <a:ext cx="79174" cy="97556"/>
            </a:xfrm>
            <a:custGeom>
              <a:avLst/>
              <a:gdLst/>
              <a:ahLst/>
              <a:cxnLst/>
              <a:rect l="l" t="t" r="r" b="b"/>
              <a:pathLst>
                <a:path w="3015" h="3715" extrusionOk="0">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6"/>
            <p:cNvSpPr/>
            <p:nvPr/>
          </p:nvSpPr>
          <p:spPr>
            <a:xfrm>
              <a:off x="6349974"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6"/>
            <p:cNvSpPr/>
            <p:nvPr/>
          </p:nvSpPr>
          <p:spPr>
            <a:xfrm>
              <a:off x="6336897" y="3452915"/>
              <a:ext cx="13104" cy="86973"/>
            </a:xfrm>
            <a:custGeom>
              <a:avLst/>
              <a:gdLst/>
              <a:ahLst/>
              <a:cxnLst/>
              <a:rect l="l" t="t" r="r" b="b"/>
              <a:pathLst>
                <a:path w="499" h="3312" extrusionOk="0">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6"/>
            <p:cNvSpPr/>
            <p:nvPr/>
          </p:nvSpPr>
          <p:spPr>
            <a:xfrm>
              <a:off x="6402494" y="3452915"/>
              <a:ext cx="13340" cy="86973"/>
            </a:xfrm>
            <a:custGeom>
              <a:avLst/>
              <a:gdLst/>
              <a:ahLst/>
              <a:cxnLst/>
              <a:rect l="l" t="t" r="r" b="b"/>
              <a:pathLst>
                <a:path w="508" h="3312" extrusionOk="0">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6"/>
            <p:cNvSpPr/>
            <p:nvPr/>
          </p:nvSpPr>
          <p:spPr>
            <a:xfrm>
              <a:off x="6356014" y="3434691"/>
              <a:ext cx="40493" cy="105198"/>
            </a:xfrm>
            <a:custGeom>
              <a:avLst/>
              <a:gdLst/>
              <a:ahLst/>
              <a:cxnLst/>
              <a:rect l="l" t="t" r="r" b="b"/>
              <a:pathLst>
                <a:path w="1542" h="4006" extrusionOk="0">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6"/>
            <p:cNvSpPr/>
            <p:nvPr/>
          </p:nvSpPr>
          <p:spPr>
            <a:xfrm>
              <a:off x="6373109" y="3552913"/>
              <a:ext cx="6775" cy="98554"/>
            </a:xfrm>
            <a:custGeom>
              <a:avLst/>
              <a:gdLst/>
              <a:ahLst/>
              <a:cxnLst/>
              <a:rect l="l" t="t" r="r" b="b"/>
              <a:pathLst>
                <a:path w="258" h="3753" extrusionOk="0">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6"/>
            <p:cNvSpPr/>
            <p:nvPr/>
          </p:nvSpPr>
          <p:spPr>
            <a:xfrm>
              <a:off x="6349974" y="3368726"/>
              <a:ext cx="52546" cy="59321"/>
            </a:xfrm>
            <a:custGeom>
              <a:avLst/>
              <a:gdLst/>
              <a:ahLst/>
              <a:cxnLst/>
              <a:rect l="l" t="t" r="r" b="b"/>
              <a:pathLst>
                <a:path w="2001" h="2259" extrusionOk="0">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6"/>
            <p:cNvSpPr/>
            <p:nvPr/>
          </p:nvSpPr>
          <p:spPr>
            <a:xfrm>
              <a:off x="6349974" y="3368726"/>
              <a:ext cx="36213" cy="59269"/>
            </a:xfrm>
            <a:custGeom>
              <a:avLst/>
              <a:gdLst/>
              <a:ahLst/>
              <a:cxnLst/>
              <a:rect l="l" t="t" r="r" b="b"/>
              <a:pathLst>
                <a:path w="1379" h="2257" extrusionOk="0">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6"/>
            <p:cNvSpPr/>
            <p:nvPr/>
          </p:nvSpPr>
          <p:spPr>
            <a:xfrm>
              <a:off x="6349974" y="3368726"/>
              <a:ext cx="52546" cy="26418"/>
            </a:xfrm>
            <a:custGeom>
              <a:avLst/>
              <a:gdLst/>
              <a:ahLst/>
              <a:cxnLst/>
              <a:rect l="l" t="t" r="r" b="b"/>
              <a:pathLst>
                <a:path w="2001" h="1006" extrusionOk="0">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6"/>
            <p:cNvSpPr/>
            <p:nvPr/>
          </p:nvSpPr>
          <p:spPr>
            <a:xfrm>
              <a:off x="6349974" y="3368726"/>
              <a:ext cx="36213" cy="24159"/>
            </a:xfrm>
            <a:custGeom>
              <a:avLst/>
              <a:gdLst/>
              <a:ahLst/>
              <a:cxnLst/>
              <a:rect l="l" t="t" r="r" b="b"/>
              <a:pathLst>
                <a:path w="1379" h="920" extrusionOk="0">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66"/>
            <p:cNvSpPr/>
            <p:nvPr/>
          </p:nvSpPr>
          <p:spPr>
            <a:xfrm>
              <a:off x="6468354" y="3421508"/>
              <a:ext cx="26418" cy="26155"/>
            </a:xfrm>
            <a:custGeom>
              <a:avLst/>
              <a:gdLst/>
              <a:ahLst/>
              <a:cxnLst/>
              <a:rect l="l" t="t" r="r" b="b"/>
              <a:pathLst>
                <a:path w="1006" h="996" extrusionOk="0">
                  <a:moveTo>
                    <a:pt x="0" y="0"/>
                  </a:moveTo>
                  <a:lnTo>
                    <a:pt x="0" y="995"/>
                  </a:lnTo>
                  <a:lnTo>
                    <a:pt x="1005" y="99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66"/>
            <p:cNvSpPr/>
            <p:nvPr/>
          </p:nvSpPr>
          <p:spPr>
            <a:xfrm>
              <a:off x="6467094" y="3421508"/>
              <a:ext cx="28912" cy="19695"/>
            </a:xfrm>
            <a:custGeom>
              <a:avLst/>
              <a:gdLst/>
              <a:ahLst/>
              <a:cxnLst/>
              <a:rect l="l" t="t" r="r" b="b"/>
              <a:pathLst>
                <a:path w="1101" h="750" extrusionOk="0">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6"/>
            <p:cNvSpPr/>
            <p:nvPr/>
          </p:nvSpPr>
          <p:spPr>
            <a:xfrm>
              <a:off x="6441963" y="3442096"/>
              <a:ext cx="78938" cy="97556"/>
            </a:xfrm>
            <a:custGeom>
              <a:avLst/>
              <a:gdLst/>
              <a:ahLst/>
              <a:cxnLst/>
              <a:rect l="l" t="t" r="r" b="b"/>
              <a:pathLst>
                <a:path w="3006" h="3715" extrusionOk="0">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6"/>
            <p:cNvSpPr/>
            <p:nvPr/>
          </p:nvSpPr>
          <p:spPr>
            <a:xfrm>
              <a:off x="6455277" y="3539862"/>
              <a:ext cx="52546" cy="111605"/>
            </a:xfrm>
            <a:custGeom>
              <a:avLst/>
              <a:gdLst/>
              <a:ahLst/>
              <a:cxnLst/>
              <a:rect l="l" t="t" r="r" b="b"/>
              <a:pathLst>
                <a:path w="2001" h="4250" extrusionOk="0">
                  <a:moveTo>
                    <a:pt x="1" y="1"/>
                  </a:moveTo>
                  <a:lnTo>
                    <a:pt x="1" y="4250"/>
                  </a:lnTo>
                  <a:lnTo>
                    <a:pt x="2001" y="4250"/>
                  </a:ln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66"/>
            <p:cNvSpPr/>
            <p:nvPr/>
          </p:nvSpPr>
          <p:spPr>
            <a:xfrm>
              <a:off x="6441963" y="3452915"/>
              <a:ext cx="13340" cy="86973"/>
            </a:xfrm>
            <a:custGeom>
              <a:avLst/>
              <a:gdLst/>
              <a:ahLst/>
              <a:cxnLst/>
              <a:rect l="l" t="t" r="r" b="b"/>
              <a:pathLst>
                <a:path w="508" h="3312" extrusionOk="0">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66"/>
            <p:cNvSpPr/>
            <p:nvPr/>
          </p:nvSpPr>
          <p:spPr>
            <a:xfrm>
              <a:off x="6507797" y="3452915"/>
              <a:ext cx="13104" cy="86973"/>
            </a:xfrm>
            <a:custGeom>
              <a:avLst/>
              <a:gdLst/>
              <a:ahLst/>
              <a:cxnLst/>
              <a:rect l="l" t="t" r="r" b="b"/>
              <a:pathLst>
                <a:path w="499" h="3312" extrusionOk="0">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6"/>
            <p:cNvSpPr/>
            <p:nvPr/>
          </p:nvSpPr>
          <p:spPr>
            <a:xfrm>
              <a:off x="6461317" y="3434691"/>
              <a:ext cx="40493" cy="105198"/>
            </a:xfrm>
            <a:custGeom>
              <a:avLst/>
              <a:gdLst/>
              <a:ahLst/>
              <a:cxnLst/>
              <a:rect l="l" t="t" r="r" b="b"/>
              <a:pathLst>
                <a:path w="1542" h="4006" extrusionOk="0">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6"/>
            <p:cNvSpPr/>
            <p:nvPr/>
          </p:nvSpPr>
          <p:spPr>
            <a:xfrm>
              <a:off x="6478412" y="3552913"/>
              <a:ext cx="6539" cy="98554"/>
            </a:xfrm>
            <a:custGeom>
              <a:avLst/>
              <a:gdLst/>
              <a:ahLst/>
              <a:cxnLst/>
              <a:rect l="l" t="t" r="r" b="b"/>
              <a:pathLst>
                <a:path w="249" h="3753" extrusionOk="0">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66"/>
            <p:cNvSpPr/>
            <p:nvPr/>
          </p:nvSpPr>
          <p:spPr>
            <a:xfrm>
              <a:off x="6455277" y="3368726"/>
              <a:ext cx="52546" cy="59321"/>
            </a:xfrm>
            <a:custGeom>
              <a:avLst/>
              <a:gdLst/>
              <a:ahLst/>
              <a:cxnLst/>
              <a:rect l="l" t="t" r="r" b="b"/>
              <a:pathLst>
                <a:path w="2001" h="2259" extrusionOk="0">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66"/>
            <p:cNvSpPr/>
            <p:nvPr/>
          </p:nvSpPr>
          <p:spPr>
            <a:xfrm>
              <a:off x="6455277" y="3368726"/>
              <a:ext cx="36213" cy="59269"/>
            </a:xfrm>
            <a:custGeom>
              <a:avLst/>
              <a:gdLst/>
              <a:ahLst/>
              <a:cxnLst/>
              <a:rect l="l" t="t" r="r" b="b"/>
              <a:pathLst>
                <a:path w="1379" h="2257" extrusionOk="0">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6"/>
            <p:cNvSpPr/>
            <p:nvPr/>
          </p:nvSpPr>
          <p:spPr>
            <a:xfrm>
              <a:off x="6455277" y="3368726"/>
              <a:ext cx="52546" cy="26418"/>
            </a:xfrm>
            <a:custGeom>
              <a:avLst/>
              <a:gdLst/>
              <a:ahLst/>
              <a:cxnLst/>
              <a:rect l="l" t="t" r="r" b="b"/>
              <a:pathLst>
                <a:path w="2001" h="1006" extrusionOk="0">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6"/>
            <p:cNvSpPr/>
            <p:nvPr/>
          </p:nvSpPr>
          <p:spPr>
            <a:xfrm>
              <a:off x="6455277" y="3368726"/>
              <a:ext cx="36213" cy="24159"/>
            </a:xfrm>
            <a:custGeom>
              <a:avLst/>
              <a:gdLst/>
              <a:ahLst/>
              <a:cxnLst/>
              <a:rect l="l" t="t" r="r" b="b"/>
              <a:pathLst>
                <a:path w="1379" h="920" extrusionOk="0">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66"/>
            <p:cNvSpPr/>
            <p:nvPr/>
          </p:nvSpPr>
          <p:spPr>
            <a:xfrm>
              <a:off x="6257985" y="3421508"/>
              <a:ext cx="26181" cy="26155"/>
            </a:xfrm>
            <a:custGeom>
              <a:avLst/>
              <a:gdLst/>
              <a:ahLst/>
              <a:cxnLst/>
              <a:rect l="l" t="t" r="r" b="b"/>
              <a:pathLst>
                <a:path w="997" h="996" extrusionOk="0">
                  <a:moveTo>
                    <a:pt x="1" y="0"/>
                  </a:moveTo>
                  <a:lnTo>
                    <a:pt x="1" y="995"/>
                  </a:lnTo>
                  <a:lnTo>
                    <a:pt x="996" y="99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66"/>
            <p:cNvSpPr/>
            <p:nvPr/>
          </p:nvSpPr>
          <p:spPr>
            <a:xfrm>
              <a:off x="6256725" y="3421508"/>
              <a:ext cx="28676" cy="19695"/>
            </a:xfrm>
            <a:custGeom>
              <a:avLst/>
              <a:gdLst/>
              <a:ahLst/>
              <a:cxnLst/>
              <a:rect l="l" t="t" r="r" b="b"/>
              <a:pathLst>
                <a:path w="1092" h="750" extrusionOk="0">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6"/>
            <p:cNvSpPr/>
            <p:nvPr/>
          </p:nvSpPr>
          <p:spPr>
            <a:xfrm>
              <a:off x="6231594" y="3442096"/>
              <a:ext cx="78964" cy="97556"/>
            </a:xfrm>
            <a:custGeom>
              <a:avLst/>
              <a:gdLst/>
              <a:ahLst/>
              <a:cxnLst/>
              <a:rect l="l" t="t" r="r" b="b"/>
              <a:pathLst>
                <a:path w="3007" h="3715" extrusionOk="0">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66"/>
            <p:cNvSpPr/>
            <p:nvPr/>
          </p:nvSpPr>
          <p:spPr>
            <a:xfrm>
              <a:off x="6244672" y="3539862"/>
              <a:ext cx="52809" cy="111605"/>
            </a:xfrm>
            <a:custGeom>
              <a:avLst/>
              <a:gdLst/>
              <a:ahLst/>
              <a:cxnLst/>
              <a:rect l="l" t="t" r="r" b="b"/>
              <a:pathLst>
                <a:path w="2011" h="4250" extrusionOk="0">
                  <a:moveTo>
                    <a:pt x="1" y="1"/>
                  </a:moveTo>
                  <a:lnTo>
                    <a:pt x="1" y="4250"/>
                  </a:lnTo>
                  <a:lnTo>
                    <a:pt x="2010" y="4250"/>
                  </a:lnTo>
                  <a:lnTo>
                    <a:pt x="2010"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6"/>
            <p:cNvSpPr/>
            <p:nvPr/>
          </p:nvSpPr>
          <p:spPr>
            <a:xfrm>
              <a:off x="6231594" y="3452915"/>
              <a:ext cx="13104" cy="86973"/>
            </a:xfrm>
            <a:custGeom>
              <a:avLst/>
              <a:gdLst/>
              <a:ahLst/>
              <a:cxnLst/>
              <a:rect l="l" t="t" r="r" b="b"/>
              <a:pathLst>
                <a:path w="499" h="3312" extrusionOk="0">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66"/>
            <p:cNvSpPr/>
            <p:nvPr/>
          </p:nvSpPr>
          <p:spPr>
            <a:xfrm>
              <a:off x="6297454" y="3452915"/>
              <a:ext cx="13104" cy="86973"/>
            </a:xfrm>
            <a:custGeom>
              <a:avLst/>
              <a:gdLst/>
              <a:ahLst/>
              <a:cxnLst/>
              <a:rect l="l" t="t" r="r" b="b"/>
              <a:pathLst>
                <a:path w="499" h="3312" extrusionOk="0">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66"/>
            <p:cNvSpPr/>
            <p:nvPr/>
          </p:nvSpPr>
          <p:spPr>
            <a:xfrm>
              <a:off x="6250948" y="3434691"/>
              <a:ext cx="40257" cy="105198"/>
            </a:xfrm>
            <a:custGeom>
              <a:avLst/>
              <a:gdLst/>
              <a:ahLst/>
              <a:cxnLst/>
              <a:rect l="l" t="t" r="r" b="b"/>
              <a:pathLst>
                <a:path w="1533" h="4006" extrusionOk="0">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6"/>
            <p:cNvSpPr/>
            <p:nvPr/>
          </p:nvSpPr>
          <p:spPr>
            <a:xfrm>
              <a:off x="6268043" y="3552913"/>
              <a:ext cx="6565" cy="98554"/>
            </a:xfrm>
            <a:custGeom>
              <a:avLst/>
              <a:gdLst/>
              <a:ahLst/>
              <a:cxnLst/>
              <a:rect l="l" t="t" r="r" b="b"/>
              <a:pathLst>
                <a:path w="250" h="3753" extrusionOk="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6"/>
            <p:cNvSpPr/>
            <p:nvPr/>
          </p:nvSpPr>
          <p:spPr>
            <a:xfrm>
              <a:off x="6244672" y="3368726"/>
              <a:ext cx="52809" cy="59321"/>
            </a:xfrm>
            <a:custGeom>
              <a:avLst/>
              <a:gdLst/>
              <a:ahLst/>
              <a:cxnLst/>
              <a:rect l="l" t="t" r="r" b="b"/>
              <a:pathLst>
                <a:path w="2011" h="2259" extrusionOk="0">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6"/>
            <p:cNvSpPr/>
            <p:nvPr/>
          </p:nvSpPr>
          <p:spPr>
            <a:xfrm>
              <a:off x="6244934" y="3368726"/>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6"/>
            <p:cNvSpPr/>
            <p:nvPr/>
          </p:nvSpPr>
          <p:spPr>
            <a:xfrm>
              <a:off x="6244672" y="3368726"/>
              <a:ext cx="52809" cy="26418"/>
            </a:xfrm>
            <a:custGeom>
              <a:avLst/>
              <a:gdLst/>
              <a:ahLst/>
              <a:cxnLst/>
              <a:rect l="l" t="t" r="r" b="b"/>
              <a:pathLst>
                <a:path w="2011" h="1006" extrusionOk="0">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6"/>
            <p:cNvSpPr/>
            <p:nvPr/>
          </p:nvSpPr>
          <p:spPr>
            <a:xfrm>
              <a:off x="6244934" y="3368726"/>
              <a:ext cx="35950" cy="24159"/>
            </a:xfrm>
            <a:custGeom>
              <a:avLst/>
              <a:gdLst/>
              <a:ahLst/>
              <a:cxnLst/>
              <a:rect l="l" t="t" r="r" b="b"/>
              <a:pathLst>
                <a:path w="1369" h="920" extrusionOk="0">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6"/>
            <p:cNvSpPr/>
            <p:nvPr/>
          </p:nvSpPr>
          <p:spPr>
            <a:xfrm>
              <a:off x="6205229"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6"/>
            <p:cNvSpPr/>
            <p:nvPr/>
          </p:nvSpPr>
          <p:spPr>
            <a:xfrm>
              <a:off x="6203969" y="3533087"/>
              <a:ext cx="28912" cy="19931"/>
            </a:xfrm>
            <a:custGeom>
              <a:avLst/>
              <a:gdLst/>
              <a:ahLst/>
              <a:cxnLst/>
              <a:rect l="l" t="t" r="r" b="b"/>
              <a:pathLst>
                <a:path w="1101" h="759" extrusionOk="0">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6"/>
            <p:cNvSpPr/>
            <p:nvPr/>
          </p:nvSpPr>
          <p:spPr>
            <a:xfrm>
              <a:off x="6179074" y="3553938"/>
              <a:ext cx="78938" cy="97530"/>
            </a:xfrm>
            <a:custGeom>
              <a:avLst/>
              <a:gdLst/>
              <a:ahLst/>
              <a:cxnLst/>
              <a:rect l="l" t="t" r="r" b="b"/>
              <a:pathLst>
                <a:path w="3006" h="3714" extrusionOk="0">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6"/>
            <p:cNvSpPr/>
            <p:nvPr/>
          </p:nvSpPr>
          <p:spPr>
            <a:xfrm>
              <a:off x="6192152" y="3651441"/>
              <a:ext cx="52546" cy="46034"/>
            </a:xfrm>
            <a:custGeom>
              <a:avLst/>
              <a:gdLst/>
              <a:ahLst/>
              <a:cxnLst/>
              <a:rect l="l" t="t" r="r" b="b"/>
              <a:pathLst>
                <a:path w="2001" h="1753" extrusionOk="0">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6"/>
            <p:cNvSpPr/>
            <p:nvPr/>
          </p:nvSpPr>
          <p:spPr>
            <a:xfrm>
              <a:off x="6179074" y="3564757"/>
              <a:ext cx="13104" cy="86711"/>
            </a:xfrm>
            <a:custGeom>
              <a:avLst/>
              <a:gdLst/>
              <a:ahLst/>
              <a:cxnLst/>
              <a:rect l="l" t="t" r="r" b="b"/>
              <a:pathLst>
                <a:path w="499" h="3302" extrusionOk="0">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66"/>
            <p:cNvSpPr/>
            <p:nvPr/>
          </p:nvSpPr>
          <p:spPr>
            <a:xfrm>
              <a:off x="6244672" y="3564757"/>
              <a:ext cx="13340" cy="86711"/>
            </a:xfrm>
            <a:custGeom>
              <a:avLst/>
              <a:gdLst/>
              <a:ahLst/>
              <a:cxnLst/>
              <a:rect l="l" t="t" r="r" b="b"/>
              <a:pathLst>
                <a:path w="508" h="3302" extrusionOk="0">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66"/>
            <p:cNvSpPr/>
            <p:nvPr/>
          </p:nvSpPr>
          <p:spPr>
            <a:xfrm>
              <a:off x="6198191" y="3546270"/>
              <a:ext cx="40467" cy="105198"/>
            </a:xfrm>
            <a:custGeom>
              <a:avLst/>
              <a:gdLst/>
              <a:ahLst/>
              <a:cxnLst/>
              <a:rect l="l" t="t" r="r" b="b"/>
              <a:pathLst>
                <a:path w="1541" h="4006" extrusionOk="0">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6"/>
            <p:cNvSpPr/>
            <p:nvPr/>
          </p:nvSpPr>
          <p:spPr>
            <a:xfrm>
              <a:off x="6215260" y="3664755"/>
              <a:ext cx="6565" cy="32720"/>
            </a:xfrm>
            <a:custGeom>
              <a:avLst/>
              <a:gdLst/>
              <a:ahLst/>
              <a:cxnLst/>
              <a:rect l="l" t="t" r="r" b="b"/>
              <a:pathLst>
                <a:path w="250" h="1246" extrusionOk="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6"/>
            <p:cNvSpPr/>
            <p:nvPr/>
          </p:nvSpPr>
          <p:spPr>
            <a:xfrm>
              <a:off x="6192152"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6"/>
            <p:cNvSpPr/>
            <p:nvPr/>
          </p:nvSpPr>
          <p:spPr>
            <a:xfrm>
              <a:off x="6192204" y="3480567"/>
              <a:ext cx="36160" cy="59269"/>
            </a:xfrm>
            <a:custGeom>
              <a:avLst/>
              <a:gdLst/>
              <a:ahLst/>
              <a:cxnLst/>
              <a:rect l="l" t="t" r="r" b="b"/>
              <a:pathLst>
                <a:path w="1377" h="2257" extrusionOk="0">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6"/>
            <p:cNvSpPr/>
            <p:nvPr/>
          </p:nvSpPr>
          <p:spPr>
            <a:xfrm>
              <a:off x="6192152" y="3480567"/>
              <a:ext cx="52546" cy="26418"/>
            </a:xfrm>
            <a:custGeom>
              <a:avLst/>
              <a:gdLst/>
              <a:ahLst/>
              <a:cxnLst/>
              <a:rect l="l" t="t" r="r" b="b"/>
              <a:pathLst>
                <a:path w="2001" h="1006" extrusionOk="0">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6"/>
            <p:cNvSpPr/>
            <p:nvPr/>
          </p:nvSpPr>
          <p:spPr>
            <a:xfrm>
              <a:off x="6192414" y="3480567"/>
              <a:ext cx="35950" cy="23897"/>
            </a:xfrm>
            <a:custGeom>
              <a:avLst/>
              <a:gdLst/>
              <a:ahLst/>
              <a:cxnLst/>
              <a:rect l="l" t="t" r="r" b="b"/>
              <a:pathLst>
                <a:path w="1369" h="910" extrusionOk="0">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6"/>
            <p:cNvSpPr/>
            <p:nvPr/>
          </p:nvSpPr>
          <p:spPr>
            <a:xfrm>
              <a:off x="6310532" y="3533087"/>
              <a:ext cx="26391" cy="26418"/>
            </a:xfrm>
            <a:custGeom>
              <a:avLst/>
              <a:gdLst/>
              <a:ahLst/>
              <a:cxnLst/>
              <a:rect l="l" t="t" r="r" b="b"/>
              <a:pathLst>
                <a:path w="1005"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6"/>
            <p:cNvSpPr/>
            <p:nvPr/>
          </p:nvSpPr>
          <p:spPr>
            <a:xfrm>
              <a:off x="6309271" y="3533087"/>
              <a:ext cx="28912" cy="19931"/>
            </a:xfrm>
            <a:custGeom>
              <a:avLst/>
              <a:gdLst/>
              <a:ahLst/>
              <a:cxnLst/>
              <a:rect l="l" t="t" r="r" b="b"/>
              <a:pathLst>
                <a:path w="1101" h="759" extrusionOk="0">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66"/>
            <p:cNvSpPr/>
            <p:nvPr/>
          </p:nvSpPr>
          <p:spPr>
            <a:xfrm>
              <a:off x="6284140"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6"/>
            <p:cNvSpPr/>
            <p:nvPr/>
          </p:nvSpPr>
          <p:spPr>
            <a:xfrm>
              <a:off x="6297454" y="3480567"/>
              <a:ext cx="52546" cy="59321"/>
            </a:xfrm>
            <a:custGeom>
              <a:avLst/>
              <a:gdLst/>
              <a:ahLst/>
              <a:cxnLst/>
              <a:rect l="l" t="t" r="r" b="b"/>
              <a:pathLst>
                <a:path w="2001" h="2259" extrusionOk="0">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6"/>
            <p:cNvSpPr/>
            <p:nvPr/>
          </p:nvSpPr>
          <p:spPr>
            <a:xfrm>
              <a:off x="6297454" y="3480567"/>
              <a:ext cx="36213" cy="59269"/>
            </a:xfrm>
            <a:custGeom>
              <a:avLst/>
              <a:gdLst/>
              <a:ahLst/>
              <a:cxnLst/>
              <a:rect l="l" t="t" r="r" b="b"/>
              <a:pathLst>
                <a:path w="1379" h="2257" extrusionOk="0">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6"/>
            <p:cNvSpPr/>
            <p:nvPr/>
          </p:nvSpPr>
          <p:spPr>
            <a:xfrm>
              <a:off x="6297454" y="3651441"/>
              <a:ext cx="52546" cy="46034"/>
            </a:xfrm>
            <a:custGeom>
              <a:avLst/>
              <a:gdLst/>
              <a:ahLst/>
              <a:cxnLst/>
              <a:rect l="l" t="t" r="r" b="b"/>
              <a:pathLst>
                <a:path w="2001" h="1753" extrusionOk="0">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66"/>
            <p:cNvSpPr/>
            <p:nvPr/>
          </p:nvSpPr>
          <p:spPr>
            <a:xfrm>
              <a:off x="6284140" y="3564757"/>
              <a:ext cx="13340" cy="86711"/>
            </a:xfrm>
            <a:custGeom>
              <a:avLst/>
              <a:gdLst/>
              <a:ahLst/>
              <a:cxnLst/>
              <a:rect l="l" t="t" r="r" b="b"/>
              <a:pathLst>
                <a:path w="508" h="3302" extrusionOk="0">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66"/>
            <p:cNvSpPr/>
            <p:nvPr/>
          </p:nvSpPr>
          <p:spPr>
            <a:xfrm>
              <a:off x="6349974" y="3564757"/>
              <a:ext cx="13104" cy="86711"/>
            </a:xfrm>
            <a:custGeom>
              <a:avLst/>
              <a:gdLst/>
              <a:ahLst/>
              <a:cxnLst/>
              <a:rect l="l" t="t" r="r" b="b"/>
              <a:pathLst>
                <a:path w="499" h="3302" extrusionOk="0">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6"/>
            <p:cNvSpPr/>
            <p:nvPr/>
          </p:nvSpPr>
          <p:spPr>
            <a:xfrm>
              <a:off x="6303494" y="3546532"/>
              <a:ext cx="40467" cy="104935"/>
            </a:xfrm>
            <a:custGeom>
              <a:avLst/>
              <a:gdLst/>
              <a:ahLst/>
              <a:cxnLst/>
              <a:rect l="l" t="t" r="r" b="b"/>
              <a:pathLst>
                <a:path w="1541" h="3996" extrusionOk="0">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6"/>
            <p:cNvSpPr/>
            <p:nvPr/>
          </p:nvSpPr>
          <p:spPr>
            <a:xfrm>
              <a:off x="6320563" y="3664755"/>
              <a:ext cx="6565" cy="32720"/>
            </a:xfrm>
            <a:custGeom>
              <a:avLst/>
              <a:gdLst/>
              <a:ahLst/>
              <a:cxnLst/>
              <a:rect l="l" t="t" r="r" b="b"/>
              <a:pathLst>
                <a:path w="250" h="1246" extrusionOk="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6"/>
            <p:cNvSpPr/>
            <p:nvPr/>
          </p:nvSpPr>
          <p:spPr>
            <a:xfrm>
              <a:off x="6297454" y="3480567"/>
              <a:ext cx="52546" cy="26418"/>
            </a:xfrm>
            <a:custGeom>
              <a:avLst/>
              <a:gdLst/>
              <a:ahLst/>
              <a:cxnLst/>
              <a:rect l="l" t="t" r="r" b="b"/>
              <a:pathLst>
                <a:path w="2001" h="1006" extrusionOk="0">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6"/>
            <p:cNvSpPr/>
            <p:nvPr/>
          </p:nvSpPr>
          <p:spPr>
            <a:xfrm>
              <a:off x="6297454" y="3480567"/>
              <a:ext cx="36213" cy="23897"/>
            </a:xfrm>
            <a:custGeom>
              <a:avLst/>
              <a:gdLst/>
              <a:ahLst/>
              <a:cxnLst/>
              <a:rect l="l" t="t" r="r" b="b"/>
              <a:pathLst>
                <a:path w="1379" h="910" extrusionOk="0">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66"/>
            <p:cNvSpPr/>
            <p:nvPr/>
          </p:nvSpPr>
          <p:spPr>
            <a:xfrm>
              <a:off x="6415808" y="3533087"/>
              <a:ext cx="26181" cy="26418"/>
            </a:xfrm>
            <a:custGeom>
              <a:avLst/>
              <a:gdLst/>
              <a:ahLst/>
              <a:cxnLst/>
              <a:rect l="l" t="t" r="r" b="b"/>
              <a:pathLst>
                <a:path w="997" h="1006" extrusionOk="0">
                  <a:moveTo>
                    <a:pt x="1" y="0"/>
                  </a:moveTo>
                  <a:lnTo>
                    <a:pt x="1" y="1005"/>
                  </a:lnTo>
                  <a:lnTo>
                    <a:pt x="996" y="1005"/>
                  </a:lnTo>
                  <a:lnTo>
                    <a:pt x="9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6"/>
            <p:cNvSpPr/>
            <p:nvPr/>
          </p:nvSpPr>
          <p:spPr>
            <a:xfrm>
              <a:off x="6414574" y="3533087"/>
              <a:ext cx="28676" cy="19931"/>
            </a:xfrm>
            <a:custGeom>
              <a:avLst/>
              <a:gdLst/>
              <a:ahLst/>
              <a:cxnLst/>
              <a:rect l="l" t="t" r="r" b="b"/>
              <a:pathLst>
                <a:path w="1092" h="759" extrusionOk="0">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6"/>
            <p:cNvSpPr/>
            <p:nvPr/>
          </p:nvSpPr>
          <p:spPr>
            <a:xfrm>
              <a:off x="6389443" y="3553938"/>
              <a:ext cx="78938" cy="97530"/>
            </a:xfrm>
            <a:custGeom>
              <a:avLst/>
              <a:gdLst/>
              <a:ahLst/>
              <a:cxnLst/>
              <a:rect l="l" t="t" r="r" b="b"/>
              <a:pathLst>
                <a:path w="3006" h="3714" extrusionOk="0">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6"/>
            <p:cNvSpPr/>
            <p:nvPr/>
          </p:nvSpPr>
          <p:spPr>
            <a:xfrm>
              <a:off x="6402494" y="3651441"/>
              <a:ext cx="52809" cy="46034"/>
            </a:xfrm>
            <a:custGeom>
              <a:avLst/>
              <a:gdLst/>
              <a:ahLst/>
              <a:cxnLst/>
              <a:rect l="l" t="t" r="r" b="b"/>
              <a:pathLst>
                <a:path w="2011" h="1753" extrusionOk="0">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6"/>
            <p:cNvSpPr/>
            <p:nvPr/>
          </p:nvSpPr>
          <p:spPr>
            <a:xfrm>
              <a:off x="6389443" y="3564757"/>
              <a:ext cx="13077" cy="86711"/>
            </a:xfrm>
            <a:custGeom>
              <a:avLst/>
              <a:gdLst/>
              <a:ahLst/>
              <a:cxnLst/>
              <a:rect l="l" t="t" r="r" b="b"/>
              <a:pathLst>
                <a:path w="498" h="3302" extrusionOk="0">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66"/>
            <p:cNvSpPr/>
            <p:nvPr/>
          </p:nvSpPr>
          <p:spPr>
            <a:xfrm>
              <a:off x="6455277" y="3564757"/>
              <a:ext cx="13104" cy="86711"/>
            </a:xfrm>
            <a:custGeom>
              <a:avLst/>
              <a:gdLst/>
              <a:ahLst/>
              <a:cxnLst/>
              <a:rect l="l" t="t" r="r" b="b"/>
              <a:pathLst>
                <a:path w="499" h="3302" extrusionOk="0">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6"/>
            <p:cNvSpPr/>
            <p:nvPr/>
          </p:nvSpPr>
          <p:spPr>
            <a:xfrm>
              <a:off x="6408797" y="3546270"/>
              <a:ext cx="40230" cy="105198"/>
            </a:xfrm>
            <a:custGeom>
              <a:avLst/>
              <a:gdLst/>
              <a:ahLst/>
              <a:cxnLst/>
              <a:rect l="l" t="t" r="r" b="b"/>
              <a:pathLst>
                <a:path w="1532" h="4006" extrusionOk="0">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6"/>
            <p:cNvSpPr/>
            <p:nvPr/>
          </p:nvSpPr>
          <p:spPr>
            <a:xfrm>
              <a:off x="6425866" y="3664781"/>
              <a:ext cx="6329" cy="32694"/>
            </a:xfrm>
            <a:custGeom>
              <a:avLst/>
              <a:gdLst/>
              <a:ahLst/>
              <a:cxnLst/>
              <a:rect l="l" t="t" r="r" b="b"/>
              <a:pathLst>
                <a:path w="241" h="1245" extrusionOk="0">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6"/>
            <p:cNvSpPr/>
            <p:nvPr/>
          </p:nvSpPr>
          <p:spPr>
            <a:xfrm>
              <a:off x="6402494" y="3480567"/>
              <a:ext cx="52809" cy="59321"/>
            </a:xfrm>
            <a:custGeom>
              <a:avLst/>
              <a:gdLst/>
              <a:ahLst/>
              <a:cxnLst/>
              <a:rect l="l" t="t" r="r" b="b"/>
              <a:pathLst>
                <a:path w="2011" h="2259" extrusionOk="0">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66"/>
            <p:cNvSpPr/>
            <p:nvPr/>
          </p:nvSpPr>
          <p:spPr>
            <a:xfrm>
              <a:off x="6402757" y="3480567"/>
              <a:ext cx="36213" cy="59269"/>
            </a:xfrm>
            <a:custGeom>
              <a:avLst/>
              <a:gdLst/>
              <a:ahLst/>
              <a:cxnLst/>
              <a:rect l="l" t="t" r="r" b="b"/>
              <a:pathLst>
                <a:path w="1379" h="2257" extrusionOk="0">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6"/>
            <p:cNvSpPr/>
            <p:nvPr/>
          </p:nvSpPr>
          <p:spPr>
            <a:xfrm>
              <a:off x="6402494" y="3480567"/>
              <a:ext cx="52809" cy="26418"/>
            </a:xfrm>
            <a:custGeom>
              <a:avLst/>
              <a:gdLst/>
              <a:ahLst/>
              <a:cxnLst/>
              <a:rect l="l" t="t" r="r" b="b"/>
              <a:pathLst>
                <a:path w="2011" h="1006" extrusionOk="0">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6"/>
            <p:cNvSpPr/>
            <p:nvPr/>
          </p:nvSpPr>
          <p:spPr>
            <a:xfrm>
              <a:off x="6402757" y="3480567"/>
              <a:ext cx="35950" cy="23897"/>
            </a:xfrm>
            <a:custGeom>
              <a:avLst/>
              <a:gdLst/>
              <a:ahLst/>
              <a:cxnLst/>
              <a:rect l="l" t="t" r="r" b="b"/>
              <a:pathLst>
                <a:path w="1369" h="910" extrusionOk="0">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6"/>
            <p:cNvSpPr/>
            <p:nvPr/>
          </p:nvSpPr>
          <p:spPr>
            <a:xfrm>
              <a:off x="6520874" y="3533087"/>
              <a:ext cx="26418" cy="26418"/>
            </a:xfrm>
            <a:custGeom>
              <a:avLst/>
              <a:gdLst/>
              <a:ahLst/>
              <a:cxnLst/>
              <a:rect l="l" t="t" r="r" b="b"/>
              <a:pathLst>
                <a:path w="1006" h="1006" extrusionOk="0">
                  <a:moveTo>
                    <a:pt x="0" y="0"/>
                  </a:moveTo>
                  <a:lnTo>
                    <a:pt x="0" y="1005"/>
                  </a:lnTo>
                  <a:lnTo>
                    <a:pt x="1005" y="1005"/>
                  </a:lnTo>
                  <a:lnTo>
                    <a:pt x="1005"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6"/>
            <p:cNvSpPr/>
            <p:nvPr/>
          </p:nvSpPr>
          <p:spPr>
            <a:xfrm>
              <a:off x="6519614" y="3533087"/>
              <a:ext cx="28939" cy="19931"/>
            </a:xfrm>
            <a:custGeom>
              <a:avLst/>
              <a:gdLst/>
              <a:ahLst/>
              <a:cxnLst/>
              <a:rect l="l" t="t" r="r" b="b"/>
              <a:pathLst>
                <a:path w="1102" h="759" extrusionOk="0">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6"/>
            <p:cNvSpPr/>
            <p:nvPr/>
          </p:nvSpPr>
          <p:spPr>
            <a:xfrm>
              <a:off x="6494483" y="3553938"/>
              <a:ext cx="79200" cy="97530"/>
            </a:xfrm>
            <a:custGeom>
              <a:avLst/>
              <a:gdLst/>
              <a:ahLst/>
              <a:cxnLst/>
              <a:rect l="l" t="t" r="r" b="b"/>
              <a:pathLst>
                <a:path w="3016" h="3714" extrusionOk="0">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6"/>
            <p:cNvSpPr/>
            <p:nvPr/>
          </p:nvSpPr>
          <p:spPr>
            <a:xfrm>
              <a:off x="6507797" y="3651441"/>
              <a:ext cx="52546" cy="46034"/>
            </a:xfrm>
            <a:custGeom>
              <a:avLst/>
              <a:gdLst/>
              <a:ahLst/>
              <a:cxnLst/>
              <a:rect l="l" t="t" r="r" b="b"/>
              <a:pathLst>
                <a:path w="2001" h="1753" extrusionOk="0">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6"/>
            <p:cNvSpPr/>
            <p:nvPr/>
          </p:nvSpPr>
          <p:spPr>
            <a:xfrm>
              <a:off x="6494483" y="3564757"/>
              <a:ext cx="13340" cy="86711"/>
            </a:xfrm>
            <a:custGeom>
              <a:avLst/>
              <a:gdLst/>
              <a:ahLst/>
              <a:cxnLst/>
              <a:rect l="l" t="t" r="r" b="b"/>
              <a:pathLst>
                <a:path w="508" h="3302" extrusionOk="0">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6"/>
            <p:cNvSpPr/>
            <p:nvPr/>
          </p:nvSpPr>
          <p:spPr>
            <a:xfrm>
              <a:off x="6513837" y="3546532"/>
              <a:ext cx="40493" cy="104935"/>
            </a:xfrm>
            <a:custGeom>
              <a:avLst/>
              <a:gdLst/>
              <a:ahLst/>
              <a:cxnLst/>
              <a:rect l="l" t="t" r="r" b="b"/>
              <a:pathLst>
                <a:path w="1542" h="3996" extrusionOk="0">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6"/>
            <p:cNvSpPr/>
            <p:nvPr/>
          </p:nvSpPr>
          <p:spPr>
            <a:xfrm>
              <a:off x="6530932" y="3664755"/>
              <a:ext cx="6565" cy="32720"/>
            </a:xfrm>
            <a:custGeom>
              <a:avLst/>
              <a:gdLst/>
              <a:ahLst/>
              <a:cxnLst/>
              <a:rect l="l" t="t" r="r" b="b"/>
              <a:pathLst>
                <a:path w="250" h="1246" extrusionOk="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6"/>
            <p:cNvSpPr/>
            <p:nvPr/>
          </p:nvSpPr>
          <p:spPr>
            <a:xfrm>
              <a:off x="6507797" y="3480567"/>
              <a:ext cx="52546" cy="59321"/>
            </a:xfrm>
            <a:custGeom>
              <a:avLst/>
              <a:gdLst/>
              <a:ahLst/>
              <a:cxnLst/>
              <a:rect l="l" t="t" r="r" b="b"/>
              <a:pathLst>
                <a:path w="2001" h="2259" extrusionOk="0">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6"/>
            <p:cNvSpPr/>
            <p:nvPr/>
          </p:nvSpPr>
          <p:spPr>
            <a:xfrm>
              <a:off x="6507797" y="3480567"/>
              <a:ext cx="36213" cy="59269"/>
            </a:xfrm>
            <a:custGeom>
              <a:avLst/>
              <a:gdLst/>
              <a:ahLst/>
              <a:cxnLst/>
              <a:rect l="l" t="t" r="r" b="b"/>
              <a:pathLst>
                <a:path w="1379" h="2257" extrusionOk="0">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6"/>
            <p:cNvSpPr/>
            <p:nvPr/>
          </p:nvSpPr>
          <p:spPr>
            <a:xfrm>
              <a:off x="6507797" y="3480567"/>
              <a:ext cx="52546" cy="26418"/>
            </a:xfrm>
            <a:custGeom>
              <a:avLst/>
              <a:gdLst/>
              <a:ahLst/>
              <a:cxnLst/>
              <a:rect l="l" t="t" r="r" b="b"/>
              <a:pathLst>
                <a:path w="2001" h="1006" extrusionOk="0">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6"/>
            <p:cNvSpPr/>
            <p:nvPr/>
          </p:nvSpPr>
          <p:spPr>
            <a:xfrm>
              <a:off x="6507797" y="3480567"/>
              <a:ext cx="36213" cy="23897"/>
            </a:xfrm>
            <a:custGeom>
              <a:avLst/>
              <a:gdLst/>
              <a:ahLst/>
              <a:cxnLst/>
              <a:rect l="l" t="t" r="r" b="b"/>
              <a:pathLst>
                <a:path w="1379" h="910" extrusionOk="0">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66"/>
          <p:cNvGrpSpPr/>
          <p:nvPr/>
        </p:nvGrpSpPr>
        <p:grpSpPr>
          <a:xfrm>
            <a:off x="7054924" y="3367728"/>
            <a:ext cx="394583" cy="331007"/>
            <a:chOff x="7054924" y="3367728"/>
            <a:chExt cx="394583" cy="331007"/>
          </a:xfrm>
        </p:grpSpPr>
        <p:sp>
          <p:nvSpPr>
            <p:cNvPr id="9037" name="Google Shape;9037;p66"/>
            <p:cNvSpPr/>
            <p:nvPr/>
          </p:nvSpPr>
          <p:spPr>
            <a:xfrm>
              <a:off x="7054924" y="3367728"/>
              <a:ext cx="394583" cy="331007"/>
            </a:xfrm>
            <a:custGeom>
              <a:avLst/>
              <a:gdLst/>
              <a:ahLst/>
              <a:cxnLst/>
              <a:rect l="l" t="t" r="r" b="b"/>
              <a:pathLst>
                <a:path w="15026" h="12605" extrusionOk="0">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6"/>
            <p:cNvSpPr/>
            <p:nvPr/>
          </p:nvSpPr>
          <p:spPr>
            <a:xfrm>
              <a:off x="7156708" y="3450394"/>
              <a:ext cx="191015" cy="191042"/>
            </a:xfrm>
            <a:custGeom>
              <a:avLst/>
              <a:gdLst/>
              <a:ahLst/>
              <a:cxnLst/>
              <a:rect l="l" t="t" r="r" b="b"/>
              <a:pathLst>
                <a:path w="7274" h="7275" extrusionOk="0">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6"/>
            <p:cNvSpPr/>
            <p:nvPr/>
          </p:nvSpPr>
          <p:spPr>
            <a:xfrm>
              <a:off x="7175799" y="3469512"/>
              <a:ext cx="152833" cy="152807"/>
            </a:xfrm>
            <a:custGeom>
              <a:avLst/>
              <a:gdLst/>
              <a:ahLst/>
              <a:cxnLst/>
              <a:rect l="l" t="t" r="r" b="b"/>
              <a:pathLst>
                <a:path w="5820" h="5819" extrusionOk="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6"/>
            <p:cNvSpPr/>
            <p:nvPr/>
          </p:nvSpPr>
          <p:spPr>
            <a:xfrm>
              <a:off x="7214007" y="3552178"/>
              <a:ext cx="76417" cy="70009"/>
            </a:xfrm>
            <a:custGeom>
              <a:avLst/>
              <a:gdLst/>
              <a:ahLst/>
              <a:cxnLst/>
              <a:rect l="l" t="t" r="r" b="b"/>
              <a:pathLst>
                <a:path w="2910" h="2666" extrusionOk="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6"/>
            <p:cNvSpPr/>
            <p:nvPr/>
          </p:nvSpPr>
          <p:spPr>
            <a:xfrm>
              <a:off x="7171781" y="3367728"/>
              <a:ext cx="144036" cy="38208"/>
            </a:xfrm>
            <a:custGeom>
              <a:avLst/>
              <a:gdLst/>
              <a:ahLst/>
              <a:cxnLst/>
              <a:rect l="l" t="t" r="r" b="b"/>
              <a:pathLst>
                <a:path w="5485" h="1455" extrusionOk="0">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6"/>
            <p:cNvSpPr/>
            <p:nvPr/>
          </p:nvSpPr>
          <p:spPr>
            <a:xfrm>
              <a:off x="7220546" y="3367728"/>
              <a:ext cx="95508" cy="38208"/>
            </a:xfrm>
            <a:custGeom>
              <a:avLst/>
              <a:gdLst/>
              <a:ahLst/>
              <a:cxnLst/>
              <a:rect l="l" t="t" r="r" b="b"/>
              <a:pathLst>
                <a:path w="3637" h="1455" extrusionOk="0">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6"/>
            <p:cNvSpPr/>
            <p:nvPr/>
          </p:nvSpPr>
          <p:spPr>
            <a:xfrm>
              <a:off x="7054924" y="3666777"/>
              <a:ext cx="394583" cy="31958"/>
            </a:xfrm>
            <a:custGeom>
              <a:avLst/>
              <a:gdLst/>
              <a:ahLst/>
              <a:cxnLst/>
              <a:rect l="l" t="t" r="r" b="b"/>
              <a:pathLst>
                <a:path w="15026" h="1217" extrusionOk="0">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6"/>
            <p:cNvSpPr/>
            <p:nvPr/>
          </p:nvSpPr>
          <p:spPr>
            <a:xfrm>
              <a:off x="7214007" y="3572293"/>
              <a:ext cx="76417" cy="49894"/>
            </a:xfrm>
            <a:custGeom>
              <a:avLst/>
              <a:gdLst/>
              <a:ahLst/>
              <a:cxnLst/>
              <a:rect l="l" t="t" r="r" b="b"/>
              <a:pathLst>
                <a:path w="2910" h="1900" extrusionOk="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6"/>
            <p:cNvSpPr/>
            <p:nvPr/>
          </p:nvSpPr>
          <p:spPr>
            <a:xfrm>
              <a:off x="7238140" y="3552178"/>
              <a:ext cx="27914" cy="19249"/>
            </a:xfrm>
            <a:custGeom>
              <a:avLst/>
              <a:gdLst/>
              <a:ahLst/>
              <a:cxnLst/>
              <a:rect l="l" t="t" r="r" b="b"/>
              <a:pathLst>
                <a:path w="1063" h="733" extrusionOk="0">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6"/>
            <p:cNvSpPr/>
            <p:nvPr/>
          </p:nvSpPr>
          <p:spPr>
            <a:xfrm>
              <a:off x="7226822" y="3501418"/>
              <a:ext cx="51049" cy="57326"/>
            </a:xfrm>
            <a:custGeom>
              <a:avLst/>
              <a:gdLst/>
              <a:ahLst/>
              <a:cxnLst/>
              <a:rect l="l" t="t" r="r" b="b"/>
              <a:pathLst>
                <a:path w="1944" h="2183" extrusionOk="0">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6"/>
            <p:cNvSpPr/>
            <p:nvPr/>
          </p:nvSpPr>
          <p:spPr>
            <a:xfrm>
              <a:off x="7226822" y="3501418"/>
              <a:ext cx="34952" cy="57194"/>
            </a:xfrm>
            <a:custGeom>
              <a:avLst/>
              <a:gdLst/>
              <a:ahLst/>
              <a:cxnLst/>
              <a:rect l="l" t="t" r="r" b="b"/>
              <a:pathLst>
                <a:path w="1331" h="2178" extrusionOk="0">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6"/>
            <p:cNvSpPr/>
            <p:nvPr/>
          </p:nvSpPr>
          <p:spPr>
            <a:xfrm>
              <a:off x="7226822" y="3501418"/>
              <a:ext cx="51049" cy="25420"/>
            </a:xfrm>
            <a:custGeom>
              <a:avLst/>
              <a:gdLst/>
              <a:ahLst/>
              <a:cxnLst/>
              <a:rect l="l" t="t" r="r" b="b"/>
              <a:pathLst>
                <a:path w="1944" h="968" extrusionOk="0">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6"/>
            <p:cNvSpPr/>
            <p:nvPr/>
          </p:nvSpPr>
          <p:spPr>
            <a:xfrm>
              <a:off x="7226822" y="3501155"/>
              <a:ext cx="34952" cy="23398"/>
            </a:xfrm>
            <a:custGeom>
              <a:avLst/>
              <a:gdLst/>
              <a:ahLst/>
              <a:cxnLst/>
              <a:rect l="l" t="t" r="r" b="b"/>
              <a:pathLst>
                <a:path w="1331" h="891" extrusionOk="0">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6"/>
            <p:cNvSpPr/>
            <p:nvPr/>
          </p:nvSpPr>
          <p:spPr>
            <a:xfrm>
              <a:off x="7214007" y="3583585"/>
              <a:ext cx="19117" cy="36239"/>
            </a:xfrm>
            <a:custGeom>
              <a:avLst/>
              <a:gdLst/>
              <a:ahLst/>
              <a:cxnLst/>
              <a:rect l="l" t="t" r="r" b="b"/>
              <a:pathLst>
                <a:path w="728" h="1380" extrusionOk="0">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6"/>
            <p:cNvSpPr/>
            <p:nvPr/>
          </p:nvSpPr>
          <p:spPr>
            <a:xfrm>
              <a:off x="7271306" y="3583585"/>
              <a:ext cx="19117" cy="36239"/>
            </a:xfrm>
            <a:custGeom>
              <a:avLst/>
              <a:gdLst/>
              <a:ahLst/>
              <a:cxnLst/>
              <a:rect l="l" t="t" r="r" b="b"/>
              <a:pathLst>
                <a:path w="728" h="1380" extrusionOk="0">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2" name="Google Shape;9052;p66"/>
          <p:cNvGrpSpPr/>
          <p:nvPr/>
        </p:nvGrpSpPr>
        <p:grpSpPr>
          <a:xfrm>
            <a:off x="7492967" y="3361425"/>
            <a:ext cx="394583" cy="343586"/>
            <a:chOff x="7492967" y="3361425"/>
            <a:chExt cx="394583" cy="343586"/>
          </a:xfrm>
        </p:grpSpPr>
        <p:sp>
          <p:nvSpPr>
            <p:cNvPr id="9053" name="Google Shape;9053;p66"/>
            <p:cNvSpPr/>
            <p:nvPr/>
          </p:nvSpPr>
          <p:spPr>
            <a:xfrm>
              <a:off x="7492967" y="3450394"/>
              <a:ext cx="394583" cy="254617"/>
            </a:xfrm>
            <a:custGeom>
              <a:avLst/>
              <a:gdLst/>
              <a:ahLst/>
              <a:cxnLst/>
              <a:rect l="l" t="t" r="r" b="b"/>
              <a:pathLst>
                <a:path w="15026" h="9696" extrusionOk="0">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6"/>
            <p:cNvSpPr/>
            <p:nvPr/>
          </p:nvSpPr>
          <p:spPr>
            <a:xfrm>
              <a:off x="7492967" y="3450657"/>
              <a:ext cx="394583" cy="19117"/>
            </a:xfrm>
            <a:custGeom>
              <a:avLst/>
              <a:gdLst/>
              <a:ahLst/>
              <a:cxnLst/>
              <a:rect l="l" t="t" r="r" b="b"/>
              <a:pathLst>
                <a:path w="15026" h="728" extrusionOk="0">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5" name="Google Shape;9055;p66"/>
            <p:cNvSpPr/>
            <p:nvPr/>
          </p:nvSpPr>
          <p:spPr>
            <a:xfrm>
              <a:off x="7531149" y="3501418"/>
              <a:ext cx="127203" cy="165385"/>
            </a:xfrm>
            <a:custGeom>
              <a:avLst/>
              <a:gdLst/>
              <a:ahLst/>
              <a:cxnLst/>
              <a:rect l="l" t="t" r="r" b="b"/>
              <a:pathLst>
                <a:path w="4844" h="6298" extrusionOk="0">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6"/>
            <p:cNvSpPr/>
            <p:nvPr/>
          </p:nvSpPr>
          <p:spPr>
            <a:xfrm>
              <a:off x="7690232" y="3501418"/>
              <a:ext cx="159109" cy="31696"/>
            </a:xfrm>
            <a:custGeom>
              <a:avLst/>
              <a:gdLst/>
              <a:ahLst/>
              <a:cxnLst/>
              <a:rect l="l" t="t" r="r" b="b"/>
              <a:pathLst>
                <a:path w="6059" h="1207" extrusionOk="0">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6"/>
            <p:cNvSpPr/>
            <p:nvPr/>
          </p:nvSpPr>
          <p:spPr>
            <a:xfrm>
              <a:off x="7690495" y="3552441"/>
              <a:ext cx="120665" cy="25393"/>
            </a:xfrm>
            <a:custGeom>
              <a:avLst/>
              <a:gdLst/>
              <a:ahLst/>
              <a:cxnLst/>
              <a:rect l="l" t="t" r="r" b="b"/>
              <a:pathLst>
                <a:path w="4595" h="967" extrusionOk="0">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6"/>
            <p:cNvSpPr/>
            <p:nvPr/>
          </p:nvSpPr>
          <p:spPr>
            <a:xfrm>
              <a:off x="7687974" y="3596925"/>
              <a:ext cx="80697" cy="12579"/>
            </a:xfrm>
            <a:custGeom>
              <a:avLst/>
              <a:gdLst/>
              <a:ahLst/>
              <a:cxnLst/>
              <a:rect l="l" t="t" r="r" b="b"/>
              <a:pathLst>
                <a:path w="3073" h="479" extrusionOk="0">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6"/>
            <p:cNvSpPr/>
            <p:nvPr/>
          </p:nvSpPr>
          <p:spPr>
            <a:xfrm>
              <a:off x="7777205" y="3596925"/>
              <a:ext cx="42489" cy="12579"/>
            </a:xfrm>
            <a:custGeom>
              <a:avLst/>
              <a:gdLst/>
              <a:ahLst/>
              <a:cxnLst/>
              <a:rect l="l" t="t" r="r" b="b"/>
              <a:pathLst>
                <a:path w="1618" h="479" extrusionOk="0">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66"/>
            <p:cNvSpPr/>
            <p:nvPr/>
          </p:nvSpPr>
          <p:spPr>
            <a:xfrm>
              <a:off x="7688236" y="3635107"/>
              <a:ext cx="29674" cy="12605"/>
            </a:xfrm>
            <a:custGeom>
              <a:avLst/>
              <a:gdLst/>
              <a:ahLst/>
              <a:cxnLst/>
              <a:rect l="l" t="t" r="r" b="b"/>
              <a:pathLst>
                <a:path w="1130" h="480" extrusionOk="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6"/>
            <p:cNvSpPr/>
            <p:nvPr/>
          </p:nvSpPr>
          <p:spPr>
            <a:xfrm>
              <a:off x="7726182" y="3635107"/>
              <a:ext cx="67882" cy="12605"/>
            </a:xfrm>
            <a:custGeom>
              <a:avLst/>
              <a:gdLst/>
              <a:ahLst/>
              <a:cxnLst/>
              <a:rect l="l" t="t" r="r" b="b"/>
              <a:pathLst>
                <a:path w="2585" h="480" extrusionOk="0">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6"/>
            <p:cNvSpPr/>
            <p:nvPr/>
          </p:nvSpPr>
          <p:spPr>
            <a:xfrm>
              <a:off x="7688236" y="3660501"/>
              <a:ext cx="29674" cy="12579"/>
            </a:xfrm>
            <a:custGeom>
              <a:avLst/>
              <a:gdLst/>
              <a:ahLst/>
              <a:cxnLst/>
              <a:rect l="l" t="t" r="r" b="b"/>
              <a:pathLst>
                <a:path w="1130" h="479" extrusionOk="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6"/>
            <p:cNvSpPr/>
            <p:nvPr/>
          </p:nvSpPr>
          <p:spPr>
            <a:xfrm>
              <a:off x="7726182" y="3660501"/>
              <a:ext cx="67882" cy="12579"/>
            </a:xfrm>
            <a:custGeom>
              <a:avLst/>
              <a:gdLst/>
              <a:ahLst/>
              <a:cxnLst/>
              <a:rect l="l" t="t" r="r" b="b"/>
              <a:pathLst>
                <a:path w="2585" h="479" extrusionOk="0">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6"/>
            <p:cNvSpPr/>
            <p:nvPr/>
          </p:nvSpPr>
          <p:spPr>
            <a:xfrm>
              <a:off x="7658825" y="3361425"/>
              <a:ext cx="62866" cy="114625"/>
            </a:xfrm>
            <a:custGeom>
              <a:avLst/>
              <a:gdLst/>
              <a:ahLst/>
              <a:cxnLst/>
              <a:rect l="l" t="t" r="r" b="b"/>
              <a:pathLst>
                <a:path w="2394" h="4365" extrusionOk="0">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6"/>
            <p:cNvSpPr/>
            <p:nvPr/>
          </p:nvSpPr>
          <p:spPr>
            <a:xfrm>
              <a:off x="7556542" y="3584110"/>
              <a:ext cx="76417" cy="82693"/>
            </a:xfrm>
            <a:custGeom>
              <a:avLst/>
              <a:gdLst/>
              <a:ahLst/>
              <a:cxnLst/>
              <a:rect l="l" t="t" r="r" b="b"/>
              <a:pathLst>
                <a:path w="2910" h="3149" extrusionOk="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66"/>
            <p:cNvSpPr/>
            <p:nvPr/>
          </p:nvSpPr>
          <p:spPr>
            <a:xfrm>
              <a:off x="7580912" y="3584110"/>
              <a:ext cx="27941" cy="18986"/>
            </a:xfrm>
            <a:custGeom>
              <a:avLst/>
              <a:gdLst/>
              <a:ahLst/>
              <a:cxnLst/>
              <a:rect l="l" t="t" r="r" b="b"/>
              <a:pathLst>
                <a:path w="1064" h="723" extrusionOk="0">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66"/>
            <p:cNvSpPr/>
            <p:nvPr/>
          </p:nvSpPr>
          <p:spPr>
            <a:xfrm>
              <a:off x="7556542" y="3604199"/>
              <a:ext cx="76417" cy="62604"/>
            </a:xfrm>
            <a:custGeom>
              <a:avLst/>
              <a:gdLst/>
              <a:ahLst/>
              <a:cxnLst/>
              <a:rect l="l" t="t" r="r" b="b"/>
              <a:pathLst>
                <a:path w="2910" h="2384" extrusionOk="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6"/>
            <p:cNvSpPr/>
            <p:nvPr/>
          </p:nvSpPr>
          <p:spPr>
            <a:xfrm>
              <a:off x="7556542" y="3615517"/>
              <a:ext cx="19117" cy="51286"/>
            </a:xfrm>
            <a:custGeom>
              <a:avLst/>
              <a:gdLst/>
              <a:ahLst/>
              <a:cxnLst/>
              <a:rect l="l" t="t" r="r" b="b"/>
              <a:pathLst>
                <a:path w="728" h="1953" extrusionOk="0">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6"/>
            <p:cNvSpPr/>
            <p:nvPr/>
          </p:nvSpPr>
          <p:spPr>
            <a:xfrm>
              <a:off x="7613842" y="3615517"/>
              <a:ext cx="19117" cy="51286"/>
            </a:xfrm>
            <a:custGeom>
              <a:avLst/>
              <a:gdLst/>
              <a:ahLst/>
              <a:cxnLst/>
              <a:rect l="l" t="t" r="r" b="b"/>
              <a:pathLst>
                <a:path w="728" h="1953" extrusionOk="0">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0" name="Google Shape;9070;p66"/>
            <p:cNvSpPr/>
            <p:nvPr/>
          </p:nvSpPr>
          <p:spPr>
            <a:xfrm>
              <a:off x="7569357" y="3533087"/>
              <a:ext cx="51049" cy="57326"/>
            </a:xfrm>
            <a:custGeom>
              <a:avLst/>
              <a:gdLst/>
              <a:ahLst/>
              <a:cxnLst/>
              <a:rect l="l" t="t" r="r" b="b"/>
              <a:pathLst>
                <a:path w="1944" h="2183" extrusionOk="0">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66"/>
            <p:cNvSpPr/>
            <p:nvPr/>
          </p:nvSpPr>
          <p:spPr>
            <a:xfrm>
              <a:off x="7569357" y="3533087"/>
              <a:ext cx="34952" cy="57457"/>
            </a:xfrm>
            <a:custGeom>
              <a:avLst/>
              <a:gdLst/>
              <a:ahLst/>
              <a:cxnLst/>
              <a:rect l="l" t="t" r="r" b="b"/>
              <a:pathLst>
                <a:path w="1331" h="2188" extrusionOk="0">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6"/>
            <p:cNvSpPr/>
            <p:nvPr/>
          </p:nvSpPr>
          <p:spPr>
            <a:xfrm>
              <a:off x="7569121" y="3533087"/>
              <a:ext cx="51023" cy="25393"/>
            </a:xfrm>
            <a:custGeom>
              <a:avLst/>
              <a:gdLst/>
              <a:ahLst/>
              <a:cxnLst/>
              <a:rect l="l" t="t" r="r" b="b"/>
              <a:pathLst>
                <a:path w="1943" h="967" extrusionOk="0">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6"/>
            <p:cNvSpPr/>
            <p:nvPr/>
          </p:nvSpPr>
          <p:spPr>
            <a:xfrm>
              <a:off x="7569357" y="3533087"/>
              <a:ext cx="34952" cy="23135"/>
            </a:xfrm>
            <a:custGeom>
              <a:avLst/>
              <a:gdLst/>
              <a:ahLst/>
              <a:cxnLst/>
              <a:rect l="l" t="t" r="r" b="b"/>
              <a:pathLst>
                <a:path w="1331" h="881" extrusionOk="0">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6"/>
            <p:cNvSpPr/>
            <p:nvPr/>
          </p:nvSpPr>
          <p:spPr>
            <a:xfrm>
              <a:off x="7677680" y="3444118"/>
              <a:ext cx="25157" cy="12579"/>
            </a:xfrm>
            <a:custGeom>
              <a:avLst/>
              <a:gdLst/>
              <a:ahLst/>
              <a:cxnLst/>
              <a:rect l="l" t="t" r="r" b="b"/>
              <a:pathLst>
                <a:path w="958" h="479" extrusionOk="0">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6"/>
            <p:cNvSpPr/>
            <p:nvPr/>
          </p:nvSpPr>
          <p:spPr>
            <a:xfrm>
              <a:off x="7659324" y="3361425"/>
              <a:ext cx="61869" cy="12605"/>
            </a:xfrm>
            <a:custGeom>
              <a:avLst/>
              <a:gdLst/>
              <a:ahLst/>
              <a:cxnLst/>
              <a:rect l="l" t="t" r="r" b="b"/>
              <a:pathLst>
                <a:path w="2356" h="480" extrusionOk="0">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66"/>
          <p:cNvGrpSpPr/>
          <p:nvPr/>
        </p:nvGrpSpPr>
        <p:grpSpPr>
          <a:xfrm>
            <a:off x="7935527" y="3353154"/>
            <a:ext cx="385287" cy="360156"/>
            <a:chOff x="7935527" y="3353154"/>
            <a:chExt cx="385287" cy="360156"/>
          </a:xfrm>
        </p:grpSpPr>
        <p:sp>
          <p:nvSpPr>
            <p:cNvPr id="9077" name="Google Shape;9077;p66"/>
            <p:cNvSpPr/>
            <p:nvPr/>
          </p:nvSpPr>
          <p:spPr>
            <a:xfrm>
              <a:off x="7935789" y="3428283"/>
              <a:ext cx="385024" cy="285026"/>
            </a:xfrm>
            <a:custGeom>
              <a:avLst/>
              <a:gdLst/>
              <a:ahLst/>
              <a:cxnLst/>
              <a:rect l="l" t="t" r="r" b="b"/>
              <a:pathLst>
                <a:path w="14662" h="10854" extrusionOk="0">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6"/>
            <p:cNvSpPr/>
            <p:nvPr/>
          </p:nvSpPr>
          <p:spPr>
            <a:xfrm>
              <a:off x="7935527" y="3428283"/>
              <a:ext cx="192775" cy="285026"/>
            </a:xfrm>
            <a:custGeom>
              <a:avLst/>
              <a:gdLst/>
              <a:ahLst/>
              <a:cxnLst/>
              <a:rect l="l" t="t" r="r" b="b"/>
              <a:pathLst>
                <a:path w="7341" h="10854" extrusionOk="0">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6"/>
            <p:cNvSpPr/>
            <p:nvPr/>
          </p:nvSpPr>
          <p:spPr>
            <a:xfrm>
              <a:off x="7968956" y="3461949"/>
              <a:ext cx="318429" cy="217932"/>
            </a:xfrm>
            <a:custGeom>
              <a:avLst/>
              <a:gdLst/>
              <a:ahLst/>
              <a:cxnLst/>
              <a:rect l="l" t="t" r="r" b="b"/>
              <a:pathLst>
                <a:path w="12126" h="8299" extrusionOk="0">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6"/>
            <p:cNvSpPr/>
            <p:nvPr/>
          </p:nvSpPr>
          <p:spPr>
            <a:xfrm>
              <a:off x="7968956" y="3461712"/>
              <a:ext cx="159346" cy="218168"/>
            </a:xfrm>
            <a:custGeom>
              <a:avLst/>
              <a:gdLst/>
              <a:ahLst/>
              <a:cxnLst/>
              <a:rect l="l" t="t" r="r" b="b"/>
              <a:pathLst>
                <a:path w="6068" h="8308" extrusionOk="0">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6"/>
            <p:cNvSpPr/>
            <p:nvPr/>
          </p:nvSpPr>
          <p:spPr>
            <a:xfrm>
              <a:off x="8052646" y="3353154"/>
              <a:ext cx="151074" cy="126179"/>
            </a:xfrm>
            <a:custGeom>
              <a:avLst/>
              <a:gdLst/>
              <a:ahLst/>
              <a:cxnLst/>
              <a:rect l="l" t="t" r="r" b="b"/>
              <a:pathLst>
                <a:path w="5753"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6"/>
            <p:cNvSpPr/>
            <p:nvPr/>
          </p:nvSpPr>
          <p:spPr>
            <a:xfrm>
              <a:off x="8086574" y="3514994"/>
              <a:ext cx="149551" cy="106616"/>
            </a:xfrm>
            <a:custGeom>
              <a:avLst/>
              <a:gdLst/>
              <a:ahLst/>
              <a:cxnLst/>
              <a:rect l="l" t="t" r="r" b="b"/>
              <a:pathLst>
                <a:path w="5695" h="4060" extrusionOk="0">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66"/>
            <p:cNvSpPr/>
            <p:nvPr/>
          </p:nvSpPr>
          <p:spPr>
            <a:xfrm>
              <a:off x="8042589" y="3593643"/>
              <a:ext cx="44012" cy="37867"/>
            </a:xfrm>
            <a:custGeom>
              <a:avLst/>
              <a:gdLst/>
              <a:ahLst/>
              <a:cxnLst/>
              <a:rect l="l" t="t" r="r" b="b"/>
              <a:pathLst>
                <a:path w="1676" h="1442" extrusionOk="0">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66"/>
            <p:cNvSpPr/>
            <p:nvPr/>
          </p:nvSpPr>
          <p:spPr>
            <a:xfrm>
              <a:off x="8001571" y="3505645"/>
              <a:ext cx="44432" cy="38156"/>
            </a:xfrm>
            <a:custGeom>
              <a:avLst/>
              <a:gdLst/>
              <a:ahLst/>
              <a:cxnLst/>
              <a:rect l="l" t="t" r="r" b="b"/>
              <a:pathLst>
                <a:path w="1692" h="1453" extrusionOk="0">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6"/>
            <p:cNvSpPr/>
            <p:nvPr/>
          </p:nvSpPr>
          <p:spPr>
            <a:xfrm>
              <a:off x="8220133" y="3606510"/>
              <a:ext cx="41780" cy="37263"/>
            </a:xfrm>
            <a:custGeom>
              <a:avLst/>
              <a:gdLst/>
              <a:ahLst/>
              <a:cxnLst/>
              <a:rect l="l" t="t" r="r" b="b"/>
              <a:pathLst>
                <a:path w="1591" h="1419" extrusionOk="0">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6"/>
            <p:cNvSpPr/>
            <p:nvPr/>
          </p:nvSpPr>
          <p:spPr>
            <a:xfrm>
              <a:off x="8110129" y="3522242"/>
              <a:ext cx="44458" cy="38550"/>
            </a:xfrm>
            <a:custGeom>
              <a:avLst/>
              <a:gdLst/>
              <a:ahLst/>
              <a:cxnLst/>
              <a:rect l="l" t="t" r="r" b="b"/>
              <a:pathLst>
                <a:path w="1693" h="1468" extrusionOk="0">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6"/>
            <p:cNvSpPr/>
            <p:nvPr/>
          </p:nvSpPr>
          <p:spPr>
            <a:xfrm>
              <a:off x="8052646" y="3353154"/>
              <a:ext cx="75655" cy="126179"/>
            </a:xfrm>
            <a:custGeom>
              <a:avLst/>
              <a:gdLst/>
              <a:ahLst/>
              <a:cxnLst/>
              <a:rect l="l" t="t" r="r" b="b"/>
              <a:pathLst>
                <a:path w="2881" h="4805" extrusionOk="0">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6"/>
            <p:cNvSpPr/>
            <p:nvPr/>
          </p:nvSpPr>
          <p:spPr>
            <a:xfrm>
              <a:off x="8105429" y="3419933"/>
              <a:ext cx="39968" cy="34269"/>
            </a:xfrm>
            <a:custGeom>
              <a:avLst/>
              <a:gdLst/>
              <a:ahLst/>
              <a:cxnLst/>
              <a:rect l="l" t="t" r="r" b="b"/>
              <a:pathLst>
                <a:path w="1522" h="1305" extrusionOk="0">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66"/>
          <p:cNvGrpSpPr/>
          <p:nvPr/>
        </p:nvGrpSpPr>
        <p:grpSpPr>
          <a:xfrm>
            <a:off x="5319821" y="1986242"/>
            <a:ext cx="348103" cy="348103"/>
            <a:chOff x="5319821" y="1986242"/>
            <a:chExt cx="348103" cy="348103"/>
          </a:xfrm>
        </p:grpSpPr>
        <p:sp>
          <p:nvSpPr>
            <p:cNvPr id="9090" name="Google Shape;9090;p66"/>
            <p:cNvSpPr/>
            <p:nvPr/>
          </p:nvSpPr>
          <p:spPr>
            <a:xfrm>
              <a:off x="5319821" y="2134506"/>
              <a:ext cx="104830" cy="115150"/>
            </a:xfrm>
            <a:custGeom>
              <a:avLst/>
              <a:gdLst/>
              <a:ahLst/>
              <a:cxnLst/>
              <a:rect l="l" t="t" r="r" b="b"/>
              <a:pathLst>
                <a:path w="3992" h="4385" extrusionOk="0">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66"/>
            <p:cNvSpPr/>
            <p:nvPr/>
          </p:nvSpPr>
          <p:spPr>
            <a:xfrm>
              <a:off x="5320083" y="2164258"/>
              <a:ext cx="29437" cy="85634"/>
            </a:xfrm>
            <a:custGeom>
              <a:avLst/>
              <a:gdLst/>
              <a:ahLst/>
              <a:cxnLst/>
              <a:rect l="l" t="t" r="r" b="b"/>
              <a:pathLst>
                <a:path w="1121" h="3261" extrusionOk="0">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66"/>
            <p:cNvSpPr/>
            <p:nvPr/>
          </p:nvSpPr>
          <p:spPr>
            <a:xfrm>
              <a:off x="5341695" y="2134506"/>
              <a:ext cx="13104" cy="47793"/>
            </a:xfrm>
            <a:custGeom>
              <a:avLst/>
              <a:gdLst/>
              <a:ahLst/>
              <a:cxnLst/>
              <a:rect l="l" t="t" r="r" b="b"/>
              <a:pathLst>
                <a:path w="499" h="1820" extrusionOk="0">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6"/>
            <p:cNvSpPr/>
            <p:nvPr/>
          </p:nvSpPr>
          <p:spPr>
            <a:xfrm>
              <a:off x="5363701" y="2140047"/>
              <a:ext cx="8429" cy="43276"/>
            </a:xfrm>
            <a:custGeom>
              <a:avLst/>
              <a:gdLst/>
              <a:ahLst/>
              <a:cxnLst/>
              <a:rect l="l" t="t" r="r" b="b"/>
              <a:pathLst>
                <a:path w="321" h="1648" extrusionOk="0">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6"/>
            <p:cNvSpPr/>
            <p:nvPr/>
          </p:nvSpPr>
          <p:spPr>
            <a:xfrm>
              <a:off x="5382241" y="2143907"/>
              <a:ext cx="8981" cy="43171"/>
            </a:xfrm>
            <a:custGeom>
              <a:avLst/>
              <a:gdLst/>
              <a:ahLst/>
              <a:cxnLst/>
              <a:rect l="l" t="t" r="r" b="b"/>
              <a:pathLst>
                <a:path w="342" h="1644" extrusionOk="0">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66"/>
            <p:cNvSpPr/>
            <p:nvPr/>
          </p:nvSpPr>
          <p:spPr>
            <a:xfrm>
              <a:off x="5403012" y="2147846"/>
              <a:ext cx="6565" cy="39784"/>
            </a:xfrm>
            <a:custGeom>
              <a:avLst/>
              <a:gdLst/>
              <a:ahLst/>
              <a:cxnLst/>
              <a:rect l="l" t="t" r="r" b="b"/>
              <a:pathLst>
                <a:path w="250" h="1515" extrusionOk="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66"/>
            <p:cNvSpPr/>
            <p:nvPr/>
          </p:nvSpPr>
          <p:spPr>
            <a:xfrm>
              <a:off x="5396736" y="1986242"/>
              <a:ext cx="43749" cy="30173"/>
            </a:xfrm>
            <a:custGeom>
              <a:avLst/>
              <a:gdLst/>
              <a:ahLst/>
              <a:cxnLst/>
              <a:rect l="l" t="t" r="r" b="b"/>
              <a:pathLst>
                <a:path w="1666" h="1149" extrusionOk="0">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6"/>
            <p:cNvSpPr/>
            <p:nvPr/>
          </p:nvSpPr>
          <p:spPr>
            <a:xfrm>
              <a:off x="5398233" y="1987003"/>
              <a:ext cx="35976" cy="29411"/>
            </a:xfrm>
            <a:custGeom>
              <a:avLst/>
              <a:gdLst/>
              <a:ahLst/>
              <a:cxnLst/>
              <a:rect l="l" t="t" r="r" b="b"/>
              <a:pathLst>
                <a:path w="1370" h="1120" extrusionOk="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6"/>
            <p:cNvSpPr/>
            <p:nvPr/>
          </p:nvSpPr>
          <p:spPr>
            <a:xfrm>
              <a:off x="5425648" y="1988500"/>
              <a:ext cx="61081" cy="49290"/>
            </a:xfrm>
            <a:custGeom>
              <a:avLst/>
              <a:gdLst/>
              <a:ahLst/>
              <a:cxnLst/>
              <a:rect l="l" t="t" r="r" b="b"/>
              <a:pathLst>
                <a:path w="2326" h="1877" extrusionOk="0">
                  <a:moveTo>
                    <a:pt x="479" y="1"/>
                  </a:moveTo>
                  <a:lnTo>
                    <a:pt x="0" y="1025"/>
                  </a:lnTo>
                  <a:lnTo>
                    <a:pt x="2029" y="1876"/>
                  </a:lnTo>
                  <a:lnTo>
                    <a:pt x="2326" y="776"/>
                  </a:lnTo>
                  <a:lnTo>
                    <a:pt x="4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6"/>
            <p:cNvSpPr/>
            <p:nvPr/>
          </p:nvSpPr>
          <p:spPr>
            <a:xfrm>
              <a:off x="5548782" y="2038000"/>
              <a:ext cx="32956" cy="37998"/>
            </a:xfrm>
            <a:custGeom>
              <a:avLst/>
              <a:gdLst/>
              <a:ahLst/>
              <a:cxnLst/>
              <a:rect l="l" t="t" r="r" b="b"/>
              <a:pathLst>
                <a:path w="1255" h="1447" extrusionOk="0">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6"/>
            <p:cNvSpPr/>
            <p:nvPr/>
          </p:nvSpPr>
          <p:spPr>
            <a:xfrm>
              <a:off x="5552038" y="2038000"/>
              <a:ext cx="29700" cy="24159"/>
            </a:xfrm>
            <a:custGeom>
              <a:avLst/>
              <a:gdLst/>
              <a:ahLst/>
              <a:cxnLst/>
              <a:rect l="l" t="t" r="r" b="b"/>
              <a:pathLst>
                <a:path w="1131" h="920" extrusionOk="0">
                  <a:moveTo>
                    <a:pt x="154" y="1"/>
                  </a:moveTo>
                  <a:lnTo>
                    <a:pt x="1" y="546"/>
                  </a:lnTo>
                  <a:lnTo>
                    <a:pt x="891" y="920"/>
                  </a:lnTo>
                  <a:lnTo>
                    <a:pt x="1111" y="460"/>
                  </a:lnTo>
                  <a:lnTo>
                    <a:pt x="1130" y="412"/>
                  </a:lnTo>
                  <a:lnTo>
                    <a:pt x="15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6"/>
            <p:cNvSpPr/>
            <p:nvPr/>
          </p:nvSpPr>
          <p:spPr>
            <a:xfrm>
              <a:off x="5432161" y="1988500"/>
              <a:ext cx="54568" cy="34453"/>
            </a:xfrm>
            <a:custGeom>
              <a:avLst/>
              <a:gdLst/>
              <a:ahLst/>
              <a:cxnLst/>
              <a:rect l="l" t="t" r="r" b="b"/>
              <a:pathLst>
                <a:path w="2078" h="1312" extrusionOk="0">
                  <a:moveTo>
                    <a:pt x="231" y="1"/>
                  </a:moveTo>
                  <a:lnTo>
                    <a:pt x="1" y="489"/>
                  </a:lnTo>
                  <a:lnTo>
                    <a:pt x="1934" y="1312"/>
                  </a:lnTo>
                  <a:lnTo>
                    <a:pt x="2078" y="776"/>
                  </a:lnTo>
                  <a:lnTo>
                    <a:pt x="2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6"/>
            <p:cNvSpPr/>
            <p:nvPr/>
          </p:nvSpPr>
          <p:spPr>
            <a:xfrm>
              <a:off x="5563093" y="2104097"/>
              <a:ext cx="104830" cy="115150"/>
            </a:xfrm>
            <a:custGeom>
              <a:avLst/>
              <a:gdLst/>
              <a:ahLst/>
              <a:cxnLst/>
              <a:rect l="l" t="t" r="r" b="b"/>
              <a:pathLst>
                <a:path w="3992" h="4385" extrusionOk="0">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6"/>
            <p:cNvSpPr/>
            <p:nvPr/>
          </p:nvSpPr>
          <p:spPr>
            <a:xfrm>
              <a:off x="5563618" y="2133849"/>
              <a:ext cx="29175" cy="85634"/>
            </a:xfrm>
            <a:custGeom>
              <a:avLst/>
              <a:gdLst/>
              <a:ahLst/>
              <a:cxnLst/>
              <a:rect l="l" t="t" r="r" b="b"/>
              <a:pathLst>
                <a:path w="1111" h="3261" extrusionOk="0">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6"/>
            <p:cNvSpPr/>
            <p:nvPr/>
          </p:nvSpPr>
          <p:spPr>
            <a:xfrm>
              <a:off x="5448258" y="1994934"/>
              <a:ext cx="115124" cy="129803"/>
            </a:xfrm>
            <a:custGeom>
              <a:avLst/>
              <a:gdLst/>
              <a:ahLst/>
              <a:cxnLst/>
              <a:rect l="l" t="t" r="r" b="b"/>
              <a:pathLst>
                <a:path w="4384" h="4943" extrusionOk="0">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6"/>
            <p:cNvSpPr/>
            <p:nvPr/>
          </p:nvSpPr>
          <p:spPr>
            <a:xfrm>
              <a:off x="5448258" y="2028205"/>
              <a:ext cx="25157" cy="96033"/>
            </a:xfrm>
            <a:custGeom>
              <a:avLst/>
              <a:gdLst/>
              <a:ahLst/>
              <a:cxnLst/>
              <a:rect l="l" t="t" r="r" b="b"/>
              <a:pathLst>
                <a:path w="958" h="3657" extrusionOk="0">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6"/>
            <p:cNvSpPr/>
            <p:nvPr/>
          </p:nvSpPr>
          <p:spPr>
            <a:xfrm>
              <a:off x="5567636" y="2048058"/>
              <a:ext cx="32195" cy="33902"/>
            </a:xfrm>
            <a:custGeom>
              <a:avLst/>
              <a:gdLst/>
              <a:ahLst/>
              <a:cxnLst/>
              <a:rect l="l" t="t" r="r" b="b"/>
              <a:pathLst>
                <a:path w="1226" h="1291" extrusionOk="0">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6"/>
            <p:cNvSpPr/>
            <p:nvPr/>
          </p:nvSpPr>
          <p:spPr>
            <a:xfrm>
              <a:off x="5454561" y="2149842"/>
              <a:ext cx="86212" cy="184266"/>
            </a:xfrm>
            <a:custGeom>
              <a:avLst/>
              <a:gdLst/>
              <a:ahLst/>
              <a:cxnLst/>
              <a:rect l="l" t="t" r="r" b="b"/>
              <a:pathLst>
                <a:path w="3283" h="7017" extrusionOk="0">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6"/>
            <p:cNvSpPr/>
            <p:nvPr/>
          </p:nvSpPr>
          <p:spPr>
            <a:xfrm>
              <a:off x="5578193" y="2244089"/>
              <a:ext cx="85975" cy="90019"/>
            </a:xfrm>
            <a:custGeom>
              <a:avLst/>
              <a:gdLst/>
              <a:ahLst/>
              <a:cxnLst/>
              <a:rect l="l" t="t" r="r" b="b"/>
              <a:pathLst>
                <a:path w="3274" h="3428" extrusionOk="0">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6"/>
            <p:cNvSpPr/>
            <p:nvPr/>
          </p:nvSpPr>
          <p:spPr>
            <a:xfrm>
              <a:off x="5473389" y="2149842"/>
              <a:ext cx="67383" cy="184266"/>
            </a:xfrm>
            <a:custGeom>
              <a:avLst/>
              <a:gdLst/>
              <a:ahLst/>
              <a:cxnLst/>
              <a:rect l="l" t="t" r="r" b="b"/>
              <a:pathLst>
                <a:path w="2566" h="7017" extrusionOk="0">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6"/>
            <p:cNvSpPr/>
            <p:nvPr/>
          </p:nvSpPr>
          <p:spPr>
            <a:xfrm>
              <a:off x="5595262" y="2244089"/>
              <a:ext cx="69143" cy="90019"/>
            </a:xfrm>
            <a:custGeom>
              <a:avLst/>
              <a:gdLst/>
              <a:ahLst/>
              <a:cxnLst/>
              <a:rect l="l" t="t" r="r" b="b"/>
              <a:pathLst>
                <a:path w="2633" h="3428" extrusionOk="0">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6"/>
            <p:cNvSpPr/>
            <p:nvPr/>
          </p:nvSpPr>
          <p:spPr>
            <a:xfrm>
              <a:off x="5334421" y="2274997"/>
              <a:ext cx="86973" cy="59348"/>
            </a:xfrm>
            <a:custGeom>
              <a:avLst/>
              <a:gdLst/>
              <a:ahLst/>
              <a:cxnLst/>
              <a:rect l="l" t="t" r="r" b="b"/>
              <a:pathLst>
                <a:path w="3312" h="2260" extrusionOk="0">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66"/>
            <p:cNvSpPr/>
            <p:nvPr/>
          </p:nvSpPr>
          <p:spPr>
            <a:xfrm>
              <a:off x="5353512" y="2274997"/>
              <a:ext cx="67619" cy="59085"/>
            </a:xfrm>
            <a:custGeom>
              <a:avLst/>
              <a:gdLst/>
              <a:ahLst/>
              <a:cxnLst/>
              <a:rect l="l" t="t" r="r" b="b"/>
              <a:pathLst>
                <a:path w="2575" h="2250" extrusionOk="0">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66"/>
            <p:cNvSpPr/>
            <p:nvPr/>
          </p:nvSpPr>
          <p:spPr>
            <a:xfrm>
              <a:off x="5454298" y="2121192"/>
              <a:ext cx="86973" cy="32457"/>
            </a:xfrm>
            <a:custGeom>
              <a:avLst/>
              <a:gdLst/>
              <a:ahLst/>
              <a:cxnLst/>
              <a:rect l="l" t="t" r="r" b="b"/>
              <a:pathLst>
                <a:path w="3312" h="1236" extrusionOk="0">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6"/>
            <p:cNvSpPr/>
            <p:nvPr/>
          </p:nvSpPr>
          <p:spPr>
            <a:xfrm>
              <a:off x="5473389" y="2121192"/>
              <a:ext cx="67882" cy="32457"/>
            </a:xfrm>
            <a:custGeom>
              <a:avLst/>
              <a:gdLst/>
              <a:ahLst/>
              <a:cxnLst/>
              <a:rect l="l" t="t" r="r" b="b"/>
              <a:pathLst>
                <a:path w="2585" h="1236" extrusionOk="0">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66"/>
            <p:cNvSpPr/>
            <p:nvPr/>
          </p:nvSpPr>
          <p:spPr>
            <a:xfrm>
              <a:off x="5476146" y="1994435"/>
              <a:ext cx="24658" cy="44537"/>
            </a:xfrm>
            <a:custGeom>
              <a:avLst/>
              <a:gdLst/>
              <a:ahLst/>
              <a:cxnLst/>
              <a:rect l="l" t="t" r="r" b="b"/>
              <a:pathLst>
                <a:path w="939" h="1696" extrusionOk="0">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66"/>
            <p:cNvSpPr/>
            <p:nvPr/>
          </p:nvSpPr>
          <p:spPr>
            <a:xfrm>
              <a:off x="5497758" y="2003731"/>
              <a:ext cx="18382" cy="41281"/>
            </a:xfrm>
            <a:custGeom>
              <a:avLst/>
              <a:gdLst/>
              <a:ahLst/>
              <a:cxnLst/>
              <a:rect l="l" t="t" r="r" b="b"/>
              <a:pathLst>
                <a:path w="700" h="1572" extrusionOk="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6"/>
            <p:cNvSpPr/>
            <p:nvPr/>
          </p:nvSpPr>
          <p:spPr>
            <a:xfrm>
              <a:off x="5515615" y="2011872"/>
              <a:ext cx="18618" cy="41176"/>
            </a:xfrm>
            <a:custGeom>
              <a:avLst/>
              <a:gdLst/>
              <a:ahLst/>
              <a:cxnLst/>
              <a:rect l="l" t="t" r="r" b="b"/>
              <a:pathLst>
                <a:path w="709" h="1568" extrusionOk="0">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6"/>
            <p:cNvSpPr/>
            <p:nvPr/>
          </p:nvSpPr>
          <p:spPr>
            <a:xfrm>
              <a:off x="5534706" y="2020669"/>
              <a:ext cx="16360" cy="37657"/>
            </a:xfrm>
            <a:custGeom>
              <a:avLst/>
              <a:gdLst/>
              <a:ahLst/>
              <a:cxnLst/>
              <a:rect l="l" t="t" r="r" b="b"/>
              <a:pathLst>
                <a:path w="623" h="1434" extrusionOk="0">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6"/>
            <p:cNvSpPr/>
            <p:nvPr/>
          </p:nvSpPr>
          <p:spPr>
            <a:xfrm>
              <a:off x="5585230" y="2104097"/>
              <a:ext cx="13077" cy="47793"/>
            </a:xfrm>
            <a:custGeom>
              <a:avLst/>
              <a:gdLst/>
              <a:ahLst/>
              <a:cxnLst/>
              <a:rect l="l" t="t" r="r" b="b"/>
              <a:pathLst>
                <a:path w="498" h="1820" extrusionOk="0">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6"/>
            <p:cNvSpPr/>
            <p:nvPr/>
          </p:nvSpPr>
          <p:spPr>
            <a:xfrm>
              <a:off x="5606947" y="2109480"/>
              <a:ext cx="8456" cy="43171"/>
            </a:xfrm>
            <a:custGeom>
              <a:avLst/>
              <a:gdLst/>
              <a:ahLst/>
              <a:cxnLst/>
              <a:rect l="l" t="t" r="r" b="b"/>
              <a:pathLst>
                <a:path w="322" h="1644" extrusionOk="0">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6"/>
            <p:cNvSpPr/>
            <p:nvPr/>
          </p:nvSpPr>
          <p:spPr>
            <a:xfrm>
              <a:off x="5625513" y="2113314"/>
              <a:ext cx="8981" cy="43093"/>
            </a:xfrm>
            <a:custGeom>
              <a:avLst/>
              <a:gdLst/>
              <a:ahLst/>
              <a:cxnLst/>
              <a:rect l="l" t="t" r="r" b="b"/>
              <a:pathLst>
                <a:path w="342" h="1641" extrusionOk="0">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6"/>
            <p:cNvSpPr/>
            <p:nvPr/>
          </p:nvSpPr>
          <p:spPr>
            <a:xfrm>
              <a:off x="5646285" y="2117437"/>
              <a:ext cx="6801" cy="39731"/>
            </a:xfrm>
            <a:custGeom>
              <a:avLst/>
              <a:gdLst/>
              <a:ahLst/>
              <a:cxnLst/>
              <a:rect l="l" t="t" r="r" b="b"/>
              <a:pathLst>
                <a:path w="259" h="1513" extrusionOk="0">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6"/>
            <p:cNvSpPr/>
            <p:nvPr/>
          </p:nvSpPr>
          <p:spPr>
            <a:xfrm>
              <a:off x="5577694" y="2215439"/>
              <a:ext cx="86973" cy="32694"/>
            </a:xfrm>
            <a:custGeom>
              <a:avLst/>
              <a:gdLst/>
              <a:ahLst/>
              <a:cxnLst/>
              <a:rect l="l" t="t" r="r" b="b"/>
              <a:pathLst>
                <a:path w="3312" h="1245" extrusionOk="0">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6"/>
            <p:cNvSpPr/>
            <p:nvPr/>
          </p:nvSpPr>
          <p:spPr>
            <a:xfrm>
              <a:off x="5595262" y="2215439"/>
              <a:ext cx="69405" cy="32694"/>
            </a:xfrm>
            <a:custGeom>
              <a:avLst/>
              <a:gdLst/>
              <a:ahLst/>
              <a:cxnLst/>
              <a:rect l="l" t="t" r="r" b="b"/>
              <a:pathLst>
                <a:path w="2643" h="1245" extrusionOk="0">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6"/>
            <p:cNvSpPr/>
            <p:nvPr/>
          </p:nvSpPr>
          <p:spPr>
            <a:xfrm>
              <a:off x="5334421" y="2246111"/>
              <a:ext cx="86973" cy="32431"/>
            </a:xfrm>
            <a:custGeom>
              <a:avLst/>
              <a:gdLst/>
              <a:ahLst/>
              <a:cxnLst/>
              <a:rect l="l" t="t" r="r" b="b"/>
              <a:pathLst>
                <a:path w="3312" h="1235" extrusionOk="0">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66"/>
            <p:cNvSpPr/>
            <p:nvPr/>
          </p:nvSpPr>
          <p:spPr>
            <a:xfrm>
              <a:off x="5353512" y="2246111"/>
              <a:ext cx="67882" cy="32431"/>
            </a:xfrm>
            <a:custGeom>
              <a:avLst/>
              <a:gdLst/>
              <a:ahLst/>
              <a:cxnLst/>
              <a:rect l="l" t="t" r="r" b="b"/>
              <a:pathLst>
                <a:path w="2585" h="1235" extrusionOk="0">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66"/>
          <p:cNvGrpSpPr/>
          <p:nvPr/>
        </p:nvGrpSpPr>
        <p:grpSpPr>
          <a:xfrm>
            <a:off x="5765926" y="1976683"/>
            <a:ext cx="348339" cy="348103"/>
            <a:chOff x="5765926" y="1976683"/>
            <a:chExt cx="348339" cy="348103"/>
          </a:xfrm>
        </p:grpSpPr>
        <p:sp>
          <p:nvSpPr>
            <p:cNvPr id="9128" name="Google Shape;9128;p66"/>
            <p:cNvSpPr/>
            <p:nvPr/>
          </p:nvSpPr>
          <p:spPr>
            <a:xfrm>
              <a:off x="5765926" y="1976683"/>
              <a:ext cx="263808" cy="173946"/>
            </a:xfrm>
            <a:custGeom>
              <a:avLst/>
              <a:gdLst/>
              <a:ahLst/>
              <a:cxnLst/>
              <a:rect l="l" t="t" r="r" b="b"/>
              <a:pathLst>
                <a:path w="10046" h="6624" extrusionOk="0">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6"/>
            <p:cNvSpPr/>
            <p:nvPr/>
          </p:nvSpPr>
          <p:spPr>
            <a:xfrm>
              <a:off x="5940082" y="1976683"/>
              <a:ext cx="174183" cy="263677"/>
            </a:xfrm>
            <a:custGeom>
              <a:avLst/>
              <a:gdLst/>
              <a:ahLst/>
              <a:cxnLst/>
              <a:rect l="l" t="t" r="r" b="b"/>
              <a:pathLst>
                <a:path w="6633" h="10041" extrusionOk="0">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6"/>
            <p:cNvSpPr/>
            <p:nvPr/>
          </p:nvSpPr>
          <p:spPr>
            <a:xfrm>
              <a:off x="5850194" y="2150603"/>
              <a:ext cx="263834" cy="174183"/>
            </a:xfrm>
            <a:custGeom>
              <a:avLst/>
              <a:gdLst/>
              <a:ahLst/>
              <a:cxnLst/>
              <a:rect l="l" t="t" r="r" b="b"/>
              <a:pathLst>
                <a:path w="10047" h="6633" extrusionOk="0">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6"/>
            <p:cNvSpPr/>
            <p:nvPr/>
          </p:nvSpPr>
          <p:spPr>
            <a:xfrm>
              <a:off x="5765926" y="2060873"/>
              <a:ext cx="173920" cy="263913"/>
            </a:xfrm>
            <a:custGeom>
              <a:avLst/>
              <a:gdLst/>
              <a:ahLst/>
              <a:cxnLst/>
              <a:rect l="l" t="t" r="r" b="b"/>
              <a:pathLst>
                <a:path w="6623" h="10050" extrusionOk="0">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6"/>
            <p:cNvSpPr/>
            <p:nvPr/>
          </p:nvSpPr>
          <p:spPr>
            <a:xfrm>
              <a:off x="5765926" y="2150603"/>
              <a:ext cx="39469" cy="174183"/>
            </a:xfrm>
            <a:custGeom>
              <a:avLst/>
              <a:gdLst/>
              <a:ahLst/>
              <a:cxnLst/>
              <a:rect l="l" t="t" r="r" b="b"/>
              <a:pathLst>
                <a:path w="1503" h="6633" extrusionOk="0">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6"/>
            <p:cNvSpPr/>
            <p:nvPr/>
          </p:nvSpPr>
          <p:spPr>
            <a:xfrm>
              <a:off x="5810778" y="2061057"/>
              <a:ext cx="47898" cy="89573"/>
            </a:xfrm>
            <a:custGeom>
              <a:avLst/>
              <a:gdLst/>
              <a:ahLst/>
              <a:cxnLst/>
              <a:rect l="l" t="t" r="r" b="b"/>
              <a:pathLst>
                <a:path w="1824" h="3411" extrusionOk="0">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6"/>
            <p:cNvSpPr/>
            <p:nvPr/>
          </p:nvSpPr>
          <p:spPr>
            <a:xfrm>
              <a:off x="5765926" y="1976683"/>
              <a:ext cx="39469" cy="173946"/>
            </a:xfrm>
            <a:custGeom>
              <a:avLst/>
              <a:gdLst/>
              <a:ahLst/>
              <a:cxnLst/>
              <a:rect l="l" t="t" r="r" b="b"/>
              <a:pathLst>
                <a:path w="1503" h="6624" extrusionOk="0">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6"/>
            <p:cNvSpPr/>
            <p:nvPr/>
          </p:nvSpPr>
          <p:spPr>
            <a:xfrm>
              <a:off x="6004655" y="2032906"/>
              <a:ext cx="39232" cy="61553"/>
            </a:xfrm>
            <a:custGeom>
              <a:avLst/>
              <a:gdLst/>
              <a:ahLst/>
              <a:cxnLst/>
              <a:rect l="l" t="t" r="r" b="b"/>
              <a:pathLst>
                <a:path w="1494" h="2344" extrusionOk="0">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6"/>
            <p:cNvSpPr/>
            <p:nvPr/>
          </p:nvSpPr>
          <p:spPr>
            <a:xfrm>
              <a:off x="5939819" y="1976683"/>
              <a:ext cx="22662" cy="73160"/>
            </a:xfrm>
            <a:custGeom>
              <a:avLst/>
              <a:gdLst/>
              <a:ahLst/>
              <a:cxnLst/>
              <a:rect l="l" t="t" r="r" b="b"/>
              <a:pathLst>
                <a:path w="863" h="2786" extrusionOk="0">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6"/>
            <p:cNvSpPr/>
            <p:nvPr/>
          </p:nvSpPr>
          <p:spPr>
            <a:xfrm>
              <a:off x="5940082" y="2077732"/>
              <a:ext cx="22400" cy="72898"/>
            </a:xfrm>
            <a:custGeom>
              <a:avLst/>
              <a:gdLst/>
              <a:ahLst/>
              <a:cxnLst/>
              <a:rect l="l" t="t" r="r" b="b"/>
              <a:pathLst>
                <a:path w="853" h="2776" extrusionOk="0">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6"/>
            <p:cNvSpPr/>
            <p:nvPr/>
          </p:nvSpPr>
          <p:spPr>
            <a:xfrm>
              <a:off x="5987324" y="2150839"/>
              <a:ext cx="45272" cy="89573"/>
            </a:xfrm>
            <a:custGeom>
              <a:avLst/>
              <a:gdLst/>
              <a:ahLst/>
              <a:cxnLst/>
              <a:rect l="l" t="t" r="r" b="b"/>
              <a:pathLst>
                <a:path w="1724" h="3411" extrusionOk="0">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6"/>
            <p:cNvSpPr/>
            <p:nvPr/>
          </p:nvSpPr>
          <p:spPr>
            <a:xfrm>
              <a:off x="5928764" y="2150603"/>
              <a:ext cx="22400" cy="73160"/>
            </a:xfrm>
            <a:custGeom>
              <a:avLst/>
              <a:gdLst/>
              <a:ahLst/>
              <a:cxnLst/>
              <a:rect l="l" t="t" r="r" b="b"/>
              <a:pathLst>
                <a:path w="853" h="2786" extrusionOk="0">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66"/>
            <p:cNvSpPr/>
            <p:nvPr/>
          </p:nvSpPr>
          <p:spPr>
            <a:xfrm>
              <a:off x="5847332" y="2206826"/>
              <a:ext cx="39232" cy="61737"/>
            </a:xfrm>
            <a:custGeom>
              <a:avLst/>
              <a:gdLst/>
              <a:ahLst/>
              <a:cxnLst/>
              <a:rect l="l" t="t" r="r" b="b"/>
              <a:pathLst>
                <a:path w="1494" h="2351" extrusionOk="0">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6"/>
            <p:cNvSpPr/>
            <p:nvPr/>
          </p:nvSpPr>
          <p:spPr>
            <a:xfrm>
              <a:off x="5928764" y="2251625"/>
              <a:ext cx="28177" cy="73160"/>
            </a:xfrm>
            <a:custGeom>
              <a:avLst/>
              <a:gdLst/>
              <a:ahLst/>
              <a:cxnLst/>
              <a:rect l="l" t="t" r="r" b="b"/>
              <a:pathLst>
                <a:path w="1073" h="2786" extrusionOk="0">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2" name="Google Shape;9142;p66"/>
          <p:cNvGrpSpPr/>
          <p:nvPr/>
        </p:nvGrpSpPr>
        <p:grpSpPr>
          <a:xfrm>
            <a:off x="6191390" y="1981489"/>
            <a:ext cx="389068" cy="347787"/>
            <a:chOff x="6191390" y="1981489"/>
            <a:chExt cx="389068" cy="347787"/>
          </a:xfrm>
        </p:grpSpPr>
        <p:sp>
          <p:nvSpPr>
            <p:cNvPr id="9143" name="Google Shape;9143;p66"/>
            <p:cNvSpPr/>
            <p:nvPr/>
          </p:nvSpPr>
          <p:spPr>
            <a:xfrm>
              <a:off x="6260769" y="2030464"/>
              <a:ext cx="250074" cy="250100"/>
            </a:xfrm>
            <a:custGeom>
              <a:avLst/>
              <a:gdLst/>
              <a:ahLst/>
              <a:cxnLst/>
              <a:rect l="l" t="t" r="r" b="b"/>
              <a:pathLst>
                <a:path w="9523" h="9524" extrusionOk="0">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6"/>
            <p:cNvSpPr/>
            <p:nvPr/>
          </p:nvSpPr>
          <p:spPr>
            <a:xfrm>
              <a:off x="6236137" y="2032985"/>
              <a:ext cx="238021" cy="247553"/>
            </a:xfrm>
            <a:custGeom>
              <a:avLst/>
              <a:gdLst/>
              <a:ahLst/>
              <a:cxnLst/>
              <a:rect l="l" t="t" r="r" b="b"/>
              <a:pathLst>
                <a:path w="9064" h="9427" extrusionOk="0">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6"/>
            <p:cNvSpPr/>
            <p:nvPr/>
          </p:nvSpPr>
          <p:spPr>
            <a:xfrm>
              <a:off x="6312291" y="2031724"/>
              <a:ext cx="198552" cy="246818"/>
            </a:xfrm>
            <a:custGeom>
              <a:avLst/>
              <a:gdLst/>
              <a:ahLst/>
              <a:cxnLst/>
              <a:rect l="l" t="t" r="r" b="b"/>
              <a:pathLst>
                <a:path w="7561" h="9399" extrusionOk="0">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6"/>
            <p:cNvSpPr/>
            <p:nvPr/>
          </p:nvSpPr>
          <p:spPr>
            <a:xfrm>
              <a:off x="6342175" y="2077469"/>
              <a:ext cx="15861" cy="25656"/>
            </a:xfrm>
            <a:custGeom>
              <a:avLst/>
              <a:gdLst/>
              <a:ahLst/>
              <a:cxnLst/>
              <a:rect l="l" t="t" r="r" b="b"/>
              <a:pathLst>
                <a:path w="604" h="977" extrusionOk="0">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6"/>
            <p:cNvSpPr/>
            <p:nvPr/>
          </p:nvSpPr>
          <p:spPr>
            <a:xfrm>
              <a:off x="6312527" y="2161396"/>
              <a:ext cx="143774" cy="117146"/>
            </a:xfrm>
            <a:custGeom>
              <a:avLst/>
              <a:gdLst/>
              <a:ahLst/>
              <a:cxnLst/>
              <a:rect l="l" t="t" r="r" b="b"/>
              <a:pathLst>
                <a:path w="5475" h="4461" extrusionOk="0">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6"/>
            <p:cNvSpPr/>
            <p:nvPr/>
          </p:nvSpPr>
          <p:spPr>
            <a:xfrm>
              <a:off x="6241730" y="2077679"/>
              <a:ext cx="338728" cy="251597"/>
            </a:xfrm>
            <a:custGeom>
              <a:avLst/>
              <a:gdLst/>
              <a:ahLst/>
              <a:cxnLst/>
              <a:rect l="l" t="t" r="r" b="b"/>
              <a:pathLst>
                <a:path w="12899" h="9581" extrusionOk="0">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6"/>
            <p:cNvSpPr/>
            <p:nvPr/>
          </p:nvSpPr>
          <p:spPr>
            <a:xfrm>
              <a:off x="6191390" y="1981489"/>
              <a:ext cx="338807" cy="251676"/>
            </a:xfrm>
            <a:custGeom>
              <a:avLst/>
              <a:gdLst/>
              <a:ahLst/>
              <a:cxnLst/>
              <a:rect l="l" t="t" r="r" b="b"/>
              <a:pathLst>
                <a:path w="12902" h="9584" extrusionOk="0">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6"/>
          <p:cNvGrpSpPr/>
          <p:nvPr/>
        </p:nvGrpSpPr>
        <p:grpSpPr>
          <a:xfrm>
            <a:off x="6657846" y="2007591"/>
            <a:ext cx="348103" cy="295714"/>
            <a:chOff x="6657846" y="2007591"/>
            <a:chExt cx="348103" cy="295714"/>
          </a:xfrm>
        </p:grpSpPr>
        <p:sp>
          <p:nvSpPr>
            <p:cNvPr id="9151" name="Google Shape;9151;p66"/>
            <p:cNvSpPr/>
            <p:nvPr/>
          </p:nvSpPr>
          <p:spPr>
            <a:xfrm>
              <a:off x="6820186" y="2082984"/>
              <a:ext cx="179224" cy="163153"/>
            </a:xfrm>
            <a:custGeom>
              <a:avLst/>
              <a:gdLst/>
              <a:ahLst/>
              <a:cxnLst/>
              <a:rect l="l" t="t" r="r" b="b"/>
              <a:pathLst>
                <a:path w="6825" h="6213" extrusionOk="0">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6"/>
            <p:cNvSpPr/>
            <p:nvPr/>
          </p:nvSpPr>
          <p:spPr>
            <a:xfrm>
              <a:off x="6900620" y="2007591"/>
              <a:ext cx="105329" cy="193431"/>
            </a:xfrm>
            <a:custGeom>
              <a:avLst/>
              <a:gdLst/>
              <a:ahLst/>
              <a:cxnLst/>
              <a:rect l="l" t="t" r="r" b="b"/>
              <a:pathLst>
                <a:path w="4011" h="7366" extrusionOk="0">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6"/>
            <p:cNvSpPr/>
            <p:nvPr/>
          </p:nvSpPr>
          <p:spPr>
            <a:xfrm>
              <a:off x="6972494" y="2152862"/>
              <a:ext cx="32930" cy="48292"/>
            </a:xfrm>
            <a:custGeom>
              <a:avLst/>
              <a:gdLst/>
              <a:ahLst/>
              <a:cxnLst/>
              <a:rect l="l" t="t" r="r" b="b"/>
              <a:pathLst>
                <a:path w="1254" h="1839" extrusionOk="0">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6"/>
            <p:cNvSpPr/>
            <p:nvPr/>
          </p:nvSpPr>
          <p:spPr>
            <a:xfrm>
              <a:off x="6832003" y="2137027"/>
              <a:ext cx="136237" cy="90439"/>
            </a:xfrm>
            <a:custGeom>
              <a:avLst/>
              <a:gdLst/>
              <a:ahLst/>
              <a:cxnLst/>
              <a:rect l="l" t="t" r="r" b="b"/>
              <a:pathLst>
                <a:path w="5188" h="3444" extrusionOk="0">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6"/>
            <p:cNvSpPr/>
            <p:nvPr/>
          </p:nvSpPr>
          <p:spPr>
            <a:xfrm>
              <a:off x="6885284" y="2182509"/>
              <a:ext cx="79935" cy="44957"/>
            </a:xfrm>
            <a:custGeom>
              <a:avLst/>
              <a:gdLst/>
              <a:ahLst/>
              <a:cxnLst/>
              <a:rect l="l" t="t" r="r" b="b"/>
              <a:pathLst>
                <a:path w="3044" h="1712" extrusionOk="0">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6"/>
            <p:cNvSpPr/>
            <p:nvPr/>
          </p:nvSpPr>
          <p:spPr>
            <a:xfrm>
              <a:off x="6806872" y="2160661"/>
              <a:ext cx="136237" cy="90229"/>
            </a:xfrm>
            <a:custGeom>
              <a:avLst/>
              <a:gdLst/>
              <a:ahLst/>
              <a:cxnLst/>
              <a:rect l="l" t="t" r="r" b="b"/>
              <a:pathLst>
                <a:path w="5188" h="3436" extrusionOk="0">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6"/>
            <p:cNvSpPr/>
            <p:nvPr/>
          </p:nvSpPr>
          <p:spPr>
            <a:xfrm>
              <a:off x="6868688" y="2211920"/>
              <a:ext cx="71165" cy="38944"/>
            </a:xfrm>
            <a:custGeom>
              <a:avLst/>
              <a:gdLst/>
              <a:ahLst/>
              <a:cxnLst/>
              <a:rect l="l" t="t" r="r" b="b"/>
              <a:pathLst>
                <a:path w="2710" h="1483" extrusionOk="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6"/>
            <p:cNvSpPr/>
            <p:nvPr/>
          </p:nvSpPr>
          <p:spPr>
            <a:xfrm>
              <a:off x="6781741" y="2184032"/>
              <a:ext cx="136237" cy="90334"/>
            </a:xfrm>
            <a:custGeom>
              <a:avLst/>
              <a:gdLst/>
              <a:ahLst/>
              <a:cxnLst/>
              <a:rect l="l" t="t" r="r" b="b"/>
              <a:pathLst>
                <a:path w="5188" h="3440" extrusionOk="0">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6"/>
            <p:cNvSpPr/>
            <p:nvPr/>
          </p:nvSpPr>
          <p:spPr>
            <a:xfrm>
              <a:off x="6852354" y="2240570"/>
              <a:ext cx="61842" cy="33770"/>
            </a:xfrm>
            <a:custGeom>
              <a:avLst/>
              <a:gdLst/>
              <a:ahLst/>
              <a:cxnLst/>
              <a:rect l="l" t="t" r="r" b="b"/>
              <a:pathLst>
                <a:path w="2355" h="1286" extrusionOk="0">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6"/>
            <p:cNvSpPr/>
            <p:nvPr/>
          </p:nvSpPr>
          <p:spPr>
            <a:xfrm>
              <a:off x="6756610" y="2207404"/>
              <a:ext cx="136237" cy="90413"/>
            </a:xfrm>
            <a:custGeom>
              <a:avLst/>
              <a:gdLst/>
              <a:ahLst/>
              <a:cxnLst/>
              <a:rect l="l" t="t" r="r" b="b"/>
              <a:pathLst>
                <a:path w="5188" h="3443" extrusionOk="0">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6"/>
            <p:cNvSpPr/>
            <p:nvPr/>
          </p:nvSpPr>
          <p:spPr>
            <a:xfrm>
              <a:off x="6836021" y="2267723"/>
              <a:ext cx="53308" cy="29989"/>
            </a:xfrm>
            <a:custGeom>
              <a:avLst/>
              <a:gdLst/>
              <a:ahLst/>
              <a:cxnLst/>
              <a:rect l="l" t="t" r="r" b="b"/>
              <a:pathLst>
                <a:path w="2030" h="1142" extrusionOk="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66"/>
            <p:cNvSpPr/>
            <p:nvPr/>
          </p:nvSpPr>
          <p:spPr>
            <a:xfrm>
              <a:off x="6674180" y="2094564"/>
              <a:ext cx="173421" cy="157087"/>
            </a:xfrm>
            <a:custGeom>
              <a:avLst/>
              <a:gdLst/>
              <a:ahLst/>
              <a:cxnLst/>
              <a:rect l="l" t="t" r="r" b="b"/>
              <a:pathLst>
                <a:path w="6604" h="5982" extrusionOk="0">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6"/>
            <p:cNvSpPr/>
            <p:nvPr/>
          </p:nvSpPr>
          <p:spPr>
            <a:xfrm>
              <a:off x="6657846" y="2031488"/>
              <a:ext cx="107587" cy="185606"/>
            </a:xfrm>
            <a:custGeom>
              <a:avLst/>
              <a:gdLst/>
              <a:ahLst/>
              <a:cxnLst/>
              <a:rect l="l" t="t" r="r" b="b"/>
              <a:pathLst>
                <a:path w="4097" h="7068" extrusionOk="0">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6"/>
            <p:cNvSpPr/>
            <p:nvPr/>
          </p:nvSpPr>
          <p:spPr>
            <a:xfrm>
              <a:off x="6657846" y="2031488"/>
              <a:ext cx="82693" cy="173684"/>
            </a:xfrm>
            <a:custGeom>
              <a:avLst/>
              <a:gdLst/>
              <a:ahLst/>
              <a:cxnLst/>
              <a:rect l="l" t="t" r="r" b="b"/>
              <a:pathLst>
                <a:path w="3149" h="6614" extrusionOk="0">
                  <a:moveTo>
                    <a:pt x="0" y="0"/>
                  </a:moveTo>
                  <a:lnTo>
                    <a:pt x="0" y="6336"/>
                  </a:lnTo>
                  <a:lnTo>
                    <a:pt x="469" y="6613"/>
                  </a:lnTo>
                  <a:lnTo>
                    <a:pt x="3149" y="1828"/>
                  </a:lnTo>
                  <a:lnTo>
                    <a:pt x="0"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6"/>
            <p:cNvSpPr/>
            <p:nvPr/>
          </p:nvSpPr>
          <p:spPr>
            <a:xfrm>
              <a:off x="6657846" y="2162158"/>
              <a:ext cx="51785" cy="54752"/>
            </a:xfrm>
            <a:custGeom>
              <a:avLst/>
              <a:gdLst/>
              <a:ahLst/>
              <a:cxnLst/>
              <a:rect l="l" t="t" r="r" b="b"/>
              <a:pathLst>
                <a:path w="1972" h="2085" extrusionOk="0">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6"/>
            <p:cNvSpPr/>
            <p:nvPr/>
          </p:nvSpPr>
          <p:spPr>
            <a:xfrm>
              <a:off x="6657846" y="2162158"/>
              <a:ext cx="27153" cy="43014"/>
            </a:xfrm>
            <a:custGeom>
              <a:avLst/>
              <a:gdLst/>
              <a:ahLst/>
              <a:cxnLst/>
              <a:rect l="l" t="t" r="r" b="b"/>
              <a:pathLst>
                <a:path w="1034" h="1638" extrusionOk="0">
                  <a:moveTo>
                    <a:pt x="0" y="1"/>
                  </a:moveTo>
                  <a:lnTo>
                    <a:pt x="0" y="1360"/>
                  </a:lnTo>
                  <a:lnTo>
                    <a:pt x="469" y="1637"/>
                  </a:lnTo>
                  <a:lnTo>
                    <a:pt x="1034" y="632"/>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6"/>
            <p:cNvSpPr/>
            <p:nvPr/>
          </p:nvSpPr>
          <p:spPr>
            <a:xfrm>
              <a:off x="6710104" y="2184557"/>
              <a:ext cx="73160" cy="58665"/>
            </a:xfrm>
            <a:custGeom>
              <a:avLst/>
              <a:gdLst/>
              <a:ahLst/>
              <a:cxnLst/>
              <a:rect l="l" t="t" r="r" b="b"/>
              <a:pathLst>
                <a:path w="2786" h="2234" extrusionOk="0">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6"/>
            <p:cNvSpPr/>
            <p:nvPr/>
          </p:nvSpPr>
          <p:spPr>
            <a:xfrm>
              <a:off x="6713386" y="2185529"/>
              <a:ext cx="69878" cy="57536"/>
            </a:xfrm>
            <a:custGeom>
              <a:avLst/>
              <a:gdLst/>
              <a:ahLst/>
              <a:cxnLst/>
              <a:rect l="l" t="t" r="r" b="b"/>
              <a:pathLst>
                <a:path w="2661" h="2191" extrusionOk="0">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6"/>
            <p:cNvSpPr/>
            <p:nvPr/>
          </p:nvSpPr>
          <p:spPr>
            <a:xfrm>
              <a:off x="6738018" y="2210266"/>
              <a:ext cx="65099" cy="52888"/>
            </a:xfrm>
            <a:custGeom>
              <a:avLst/>
              <a:gdLst/>
              <a:ahLst/>
              <a:cxnLst/>
              <a:rect l="l" t="t" r="r" b="b"/>
              <a:pathLst>
                <a:path w="2479" h="2014" extrusionOk="0">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6"/>
            <p:cNvSpPr/>
            <p:nvPr/>
          </p:nvSpPr>
          <p:spPr>
            <a:xfrm>
              <a:off x="6741274" y="2211421"/>
              <a:ext cx="61842" cy="51732"/>
            </a:xfrm>
            <a:custGeom>
              <a:avLst/>
              <a:gdLst/>
              <a:ahLst/>
              <a:cxnLst/>
              <a:rect l="l" t="t" r="r" b="b"/>
              <a:pathLst>
                <a:path w="2355" h="1970" extrusionOk="0">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6"/>
            <p:cNvSpPr/>
            <p:nvPr/>
          </p:nvSpPr>
          <p:spPr>
            <a:xfrm>
              <a:off x="6765906" y="2236263"/>
              <a:ext cx="57063" cy="47084"/>
            </a:xfrm>
            <a:custGeom>
              <a:avLst/>
              <a:gdLst/>
              <a:ahLst/>
              <a:cxnLst/>
              <a:rect l="l" t="t" r="r" b="b"/>
              <a:pathLst>
                <a:path w="2173" h="1793" extrusionOk="0">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6"/>
            <p:cNvSpPr/>
            <p:nvPr/>
          </p:nvSpPr>
          <p:spPr>
            <a:xfrm>
              <a:off x="6769163" y="2237051"/>
              <a:ext cx="53807" cy="46296"/>
            </a:xfrm>
            <a:custGeom>
              <a:avLst/>
              <a:gdLst/>
              <a:ahLst/>
              <a:cxnLst/>
              <a:rect l="l" t="t" r="r" b="b"/>
              <a:pathLst>
                <a:path w="2049" h="1763" extrusionOk="0">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6"/>
            <p:cNvSpPr/>
            <p:nvPr/>
          </p:nvSpPr>
          <p:spPr>
            <a:xfrm>
              <a:off x="6793794" y="2262156"/>
              <a:ext cx="49027" cy="41149"/>
            </a:xfrm>
            <a:custGeom>
              <a:avLst/>
              <a:gdLst/>
              <a:ahLst/>
              <a:cxnLst/>
              <a:rect l="l" t="t" r="r" b="b"/>
              <a:pathLst>
                <a:path w="1867" h="1567" extrusionOk="0">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6"/>
            <p:cNvSpPr/>
            <p:nvPr/>
          </p:nvSpPr>
          <p:spPr>
            <a:xfrm>
              <a:off x="6797313" y="2263180"/>
              <a:ext cx="45509" cy="40125"/>
            </a:xfrm>
            <a:custGeom>
              <a:avLst/>
              <a:gdLst/>
              <a:ahLst/>
              <a:cxnLst/>
              <a:rect l="l" t="t" r="r" b="b"/>
              <a:pathLst>
                <a:path w="1733" h="1528" extrusionOk="0">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66"/>
            <p:cNvSpPr/>
            <p:nvPr/>
          </p:nvSpPr>
          <p:spPr>
            <a:xfrm>
              <a:off x="6799335" y="2099843"/>
              <a:ext cx="70639" cy="108848"/>
            </a:xfrm>
            <a:custGeom>
              <a:avLst/>
              <a:gdLst/>
              <a:ahLst/>
              <a:cxnLst/>
              <a:rect l="l" t="t" r="r" b="b"/>
              <a:pathLst>
                <a:path w="2690" h="4145" extrusionOk="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6"/>
            <p:cNvSpPr/>
            <p:nvPr/>
          </p:nvSpPr>
          <p:spPr>
            <a:xfrm>
              <a:off x="6799335" y="2100053"/>
              <a:ext cx="29936" cy="108638"/>
            </a:xfrm>
            <a:custGeom>
              <a:avLst/>
              <a:gdLst/>
              <a:ahLst/>
              <a:cxnLst/>
              <a:rect l="l" t="t" r="r" b="b"/>
              <a:pathLst>
                <a:path w="1140" h="4137" extrusionOk="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66"/>
          <p:cNvGrpSpPr/>
          <p:nvPr/>
        </p:nvGrpSpPr>
        <p:grpSpPr>
          <a:xfrm>
            <a:off x="7104188" y="1971904"/>
            <a:ext cx="347341" cy="348103"/>
            <a:chOff x="7104188" y="1971904"/>
            <a:chExt cx="347341" cy="348103"/>
          </a:xfrm>
        </p:grpSpPr>
        <p:sp>
          <p:nvSpPr>
            <p:cNvPr id="9178" name="Google Shape;9178;p66"/>
            <p:cNvSpPr/>
            <p:nvPr/>
          </p:nvSpPr>
          <p:spPr>
            <a:xfrm>
              <a:off x="7204947" y="1994277"/>
              <a:ext cx="167906" cy="153752"/>
            </a:xfrm>
            <a:custGeom>
              <a:avLst/>
              <a:gdLst/>
              <a:ahLst/>
              <a:cxnLst/>
              <a:rect l="l" t="t" r="r" b="b"/>
              <a:pathLst>
                <a:path w="6394" h="5855" extrusionOk="0">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6"/>
            <p:cNvSpPr/>
            <p:nvPr/>
          </p:nvSpPr>
          <p:spPr>
            <a:xfrm>
              <a:off x="7204711" y="1994277"/>
              <a:ext cx="156851" cy="112130"/>
            </a:xfrm>
            <a:custGeom>
              <a:avLst/>
              <a:gdLst/>
              <a:ahLst/>
              <a:cxnLst/>
              <a:rect l="l" t="t" r="r" b="b"/>
              <a:pathLst>
                <a:path w="5973" h="4270" extrusionOk="0">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66"/>
            <p:cNvSpPr/>
            <p:nvPr/>
          </p:nvSpPr>
          <p:spPr>
            <a:xfrm>
              <a:off x="7104923" y="2129490"/>
              <a:ext cx="122923" cy="123159"/>
            </a:xfrm>
            <a:custGeom>
              <a:avLst/>
              <a:gdLst/>
              <a:ahLst/>
              <a:cxnLst/>
              <a:rect l="l" t="t" r="r" b="b"/>
              <a:pathLst>
                <a:path w="4681" h="4690" extrusionOk="0">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66"/>
            <p:cNvSpPr/>
            <p:nvPr/>
          </p:nvSpPr>
          <p:spPr>
            <a:xfrm>
              <a:off x="7138352" y="2129490"/>
              <a:ext cx="89494" cy="123159"/>
            </a:xfrm>
            <a:custGeom>
              <a:avLst/>
              <a:gdLst/>
              <a:ahLst/>
              <a:cxnLst/>
              <a:rect l="l" t="t" r="r" b="b"/>
              <a:pathLst>
                <a:path w="3408" h="4690" extrusionOk="0">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6"/>
            <p:cNvSpPr/>
            <p:nvPr/>
          </p:nvSpPr>
          <p:spPr>
            <a:xfrm>
              <a:off x="7104188" y="2222477"/>
              <a:ext cx="123159" cy="97293"/>
            </a:xfrm>
            <a:custGeom>
              <a:avLst/>
              <a:gdLst/>
              <a:ahLst/>
              <a:cxnLst/>
              <a:rect l="l" t="t" r="r" b="b"/>
              <a:pathLst>
                <a:path w="4690" h="3705" extrusionOk="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6"/>
            <p:cNvSpPr/>
            <p:nvPr/>
          </p:nvSpPr>
          <p:spPr>
            <a:xfrm>
              <a:off x="7144891" y="2222477"/>
              <a:ext cx="41753" cy="27678"/>
            </a:xfrm>
            <a:custGeom>
              <a:avLst/>
              <a:gdLst/>
              <a:ahLst/>
              <a:cxnLst/>
              <a:rect l="l" t="t" r="r" b="b"/>
              <a:pathLst>
                <a:path w="1590" h="1054" extrusionOk="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6"/>
            <p:cNvSpPr/>
            <p:nvPr/>
          </p:nvSpPr>
          <p:spPr>
            <a:xfrm>
              <a:off x="7104188" y="2258663"/>
              <a:ext cx="123159" cy="61343"/>
            </a:xfrm>
            <a:custGeom>
              <a:avLst/>
              <a:gdLst/>
              <a:ahLst/>
              <a:cxnLst/>
              <a:rect l="l" t="t" r="r" b="b"/>
              <a:pathLst>
                <a:path w="4690" h="2336" extrusionOk="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6"/>
            <p:cNvSpPr/>
            <p:nvPr/>
          </p:nvSpPr>
          <p:spPr>
            <a:xfrm>
              <a:off x="7124539" y="2169011"/>
              <a:ext cx="82194" cy="67304"/>
            </a:xfrm>
            <a:custGeom>
              <a:avLst/>
              <a:gdLst/>
              <a:ahLst/>
              <a:cxnLst/>
              <a:rect l="l" t="t" r="r" b="b"/>
              <a:pathLst>
                <a:path w="3130" h="2563" extrusionOk="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66"/>
            <p:cNvSpPr/>
            <p:nvPr/>
          </p:nvSpPr>
          <p:spPr>
            <a:xfrm>
              <a:off x="7124277" y="2169011"/>
              <a:ext cx="82456" cy="66569"/>
            </a:xfrm>
            <a:custGeom>
              <a:avLst/>
              <a:gdLst/>
              <a:ahLst/>
              <a:cxnLst/>
              <a:rect l="l" t="t" r="r" b="b"/>
              <a:pathLst>
                <a:path w="3140" h="2535" extrusionOk="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6"/>
            <p:cNvSpPr/>
            <p:nvPr/>
          </p:nvSpPr>
          <p:spPr>
            <a:xfrm>
              <a:off x="7104188" y="2272476"/>
              <a:ext cx="27415" cy="47531"/>
            </a:xfrm>
            <a:custGeom>
              <a:avLst/>
              <a:gdLst/>
              <a:ahLst/>
              <a:cxnLst/>
              <a:rect l="l" t="t" r="r" b="b"/>
              <a:pathLst>
                <a:path w="1044" h="1810" extrusionOk="0">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6"/>
            <p:cNvSpPr/>
            <p:nvPr/>
          </p:nvSpPr>
          <p:spPr>
            <a:xfrm>
              <a:off x="7199932" y="2272476"/>
              <a:ext cx="27415" cy="47531"/>
            </a:xfrm>
            <a:custGeom>
              <a:avLst/>
              <a:gdLst/>
              <a:ahLst/>
              <a:cxnLst/>
              <a:rect l="l" t="t" r="r" b="b"/>
              <a:pathLst>
                <a:path w="1044" h="1810" extrusionOk="0">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6"/>
            <p:cNvSpPr/>
            <p:nvPr/>
          </p:nvSpPr>
          <p:spPr>
            <a:xfrm>
              <a:off x="7337140" y="2141806"/>
              <a:ext cx="33718" cy="73922"/>
            </a:xfrm>
            <a:custGeom>
              <a:avLst/>
              <a:gdLst/>
              <a:ahLst/>
              <a:cxnLst/>
              <a:rect l="l" t="t" r="r" b="b"/>
              <a:pathLst>
                <a:path w="1284" h="2815" extrusionOk="0">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6"/>
            <p:cNvSpPr/>
            <p:nvPr/>
          </p:nvSpPr>
          <p:spPr>
            <a:xfrm>
              <a:off x="7350717" y="2135031"/>
              <a:ext cx="80697" cy="80697"/>
            </a:xfrm>
            <a:custGeom>
              <a:avLst/>
              <a:gdLst/>
              <a:ahLst/>
              <a:cxnLst/>
              <a:rect l="l" t="t" r="r" b="b"/>
              <a:pathLst>
                <a:path w="3073" h="3073" extrusionOk="0">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6"/>
            <p:cNvSpPr/>
            <p:nvPr/>
          </p:nvSpPr>
          <p:spPr>
            <a:xfrm>
              <a:off x="7364030" y="2235791"/>
              <a:ext cx="40493" cy="29936"/>
            </a:xfrm>
            <a:custGeom>
              <a:avLst/>
              <a:gdLst/>
              <a:ahLst/>
              <a:cxnLst/>
              <a:rect l="l" t="t" r="r" b="b"/>
              <a:pathLst>
                <a:path w="1542" h="1140" extrusionOk="0">
                  <a:moveTo>
                    <a:pt x="1" y="1"/>
                  </a:moveTo>
                  <a:lnTo>
                    <a:pt x="1" y="1140"/>
                  </a:lnTo>
                  <a:lnTo>
                    <a:pt x="1542" y="1140"/>
                  </a:lnTo>
                  <a:lnTo>
                    <a:pt x="15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6"/>
            <p:cNvSpPr/>
            <p:nvPr/>
          </p:nvSpPr>
          <p:spPr>
            <a:xfrm>
              <a:off x="7364030" y="2236053"/>
              <a:ext cx="40493" cy="16281"/>
            </a:xfrm>
            <a:custGeom>
              <a:avLst/>
              <a:gdLst/>
              <a:ahLst/>
              <a:cxnLst/>
              <a:rect l="l" t="t" r="r" b="b"/>
              <a:pathLst>
                <a:path w="1542" h="620" extrusionOk="0">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6"/>
            <p:cNvSpPr/>
            <p:nvPr/>
          </p:nvSpPr>
          <p:spPr>
            <a:xfrm>
              <a:off x="7317051" y="2252124"/>
              <a:ext cx="134477" cy="67882"/>
            </a:xfrm>
            <a:custGeom>
              <a:avLst/>
              <a:gdLst/>
              <a:ahLst/>
              <a:cxnLst/>
              <a:rect l="l" t="t" r="r" b="b"/>
              <a:pathLst>
                <a:path w="5121" h="2585" extrusionOk="0">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6"/>
            <p:cNvSpPr/>
            <p:nvPr/>
          </p:nvSpPr>
          <p:spPr>
            <a:xfrm>
              <a:off x="7377607" y="2265701"/>
              <a:ext cx="13340" cy="54306"/>
            </a:xfrm>
            <a:custGeom>
              <a:avLst/>
              <a:gdLst/>
              <a:ahLst/>
              <a:cxnLst/>
              <a:rect l="l" t="t" r="r" b="b"/>
              <a:pathLst>
                <a:path w="508" h="2068" extrusionOk="0">
                  <a:moveTo>
                    <a:pt x="125" y="1"/>
                  </a:moveTo>
                  <a:lnTo>
                    <a:pt x="1" y="2068"/>
                  </a:lnTo>
                  <a:lnTo>
                    <a:pt x="508" y="2068"/>
                  </a:lnTo>
                  <a:lnTo>
                    <a:pt x="383"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6"/>
            <p:cNvSpPr/>
            <p:nvPr/>
          </p:nvSpPr>
          <p:spPr>
            <a:xfrm>
              <a:off x="7343941" y="2168906"/>
              <a:ext cx="80697" cy="73712"/>
            </a:xfrm>
            <a:custGeom>
              <a:avLst/>
              <a:gdLst/>
              <a:ahLst/>
              <a:cxnLst/>
              <a:rect l="l" t="t" r="r" b="b"/>
              <a:pathLst>
                <a:path w="3073" h="2807" extrusionOk="0">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6"/>
            <p:cNvSpPr/>
            <p:nvPr/>
          </p:nvSpPr>
          <p:spPr>
            <a:xfrm>
              <a:off x="7343941" y="2168906"/>
              <a:ext cx="80434" cy="72189"/>
            </a:xfrm>
            <a:custGeom>
              <a:avLst/>
              <a:gdLst/>
              <a:ahLst/>
              <a:cxnLst/>
              <a:rect l="l" t="t" r="r" b="b"/>
              <a:pathLst>
                <a:path w="3063" h="2749" extrusionOk="0">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6"/>
            <p:cNvSpPr/>
            <p:nvPr/>
          </p:nvSpPr>
          <p:spPr>
            <a:xfrm>
              <a:off x="7317051" y="2269482"/>
              <a:ext cx="26916" cy="50524"/>
            </a:xfrm>
            <a:custGeom>
              <a:avLst/>
              <a:gdLst/>
              <a:ahLst/>
              <a:cxnLst/>
              <a:rect l="l" t="t" r="r" b="b"/>
              <a:pathLst>
                <a:path w="1025" h="1924" extrusionOk="0">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6"/>
            <p:cNvSpPr/>
            <p:nvPr/>
          </p:nvSpPr>
          <p:spPr>
            <a:xfrm>
              <a:off x="7424612" y="2269482"/>
              <a:ext cx="26916" cy="50524"/>
            </a:xfrm>
            <a:custGeom>
              <a:avLst/>
              <a:gdLst/>
              <a:ahLst/>
              <a:cxnLst/>
              <a:rect l="l" t="t" r="r" b="b"/>
              <a:pathLst>
                <a:path w="1025" h="1924" extrusionOk="0">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66"/>
            <p:cNvSpPr/>
            <p:nvPr/>
          </p:nvSpPr>
          <p:spPr>
            <a:xfrm>
              <a:off x="7377607" y="2265701"/>
              <a:ext cx="13340" cy="13340"/>
            </a:xfrm>
            <a:custGeom>
              <a:avLst/>
              <a:gdLst/>
              <a:ahLst/>
              <a:cxnLst/>
              <a:rect l="l" t="t" r="r" b="b"/>
              <a:pathLst>
                <a:path w="508" h="508" extrusionOk="0">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66"/>
            <p:cNvSpPr/>
            <p:nvPr/>
          </p:nvSpPr>
          <p:spPr>
            <a:xfrm>
              <a:off x="7356756" y="2246899"/>
              <a:ext cx="27415" cy="28229"/>
            </a:xfrm>
            <a:custGeom>
              <a:avLst/>
              <a:gdLst/>
              <a:ahLst/>
              <a:cxnLst/>
              <a:rect l="l" t="t" r="r" b="b"/>
              <a:pathLst>
                <a:path w="1044" h="1075" extrusionOk="0">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6"/>
            <p:cNvSpPr/>
            <p:nvPr/>
          </p:nvSpPr>
          <p:spPr>
            <a:xfrm>
              <a:off x="7384146" y="2246899"/>
              <a:ext cx="27678" cy="28229"/>
            </a:xfrm>
            <a:custGeom>
              <a:avLst/>
              <a:gdLst/>
              <a:ahLst/>
              <a:cxnLst/>
              <a:rect l="l" t="t" r="r" b="b"/>
              <a:pathLst>
                <a:path w="1054" h="1075" extrusionOk="0">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6"/>
            <p:cNvSpPr/>
            <p:nvPr/>
          </p:nvSpPr>
          <p:spPr>
            <a:xfrm>
              <a:off x="7159964" y="1971904"/>
              <a:ext cx="190516" cy="164151"/>
            </a:xfrm>
            <a:custGeom>
              <a:avLst/>
              <a:gdLst/>
              <a:ahLst/>
              <a:cxnLst/>
              <a:rect l="l" t="t" r="r" b="b"/>
              <a:pathLst>
                <a:path w="7255" h="6251" extrusionOk="0">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6"/>
            <p:cNvSpPr/>
            <p:nvPr/>
          </p:nvSpPr>
          <p:spPr>
            <a:xfrm>
              <a:off x="7191896" y="2000055"/>
              <a:ext cx="31670" cy="11082"/>
            </a:xfrm>
            <a:custGeom>
              <a:avLst/>
              <a:gdLst/>
              <a:ahLst/>
              <a:cxnLst/>
              <a:rect l="l" t="t" r="r" b="b"/>
              <a:pathLst>
                <a:path w="1206" h="422" extrusionOk="0">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6"/>
            <p:cNvSpPr/>
            <p:nvPr/>
          </p:nvSpPr>
          <p:spPr>
            <a:xfrm>
              <a:off x="7231102" y="2000055"/>
              <a:ext cx="87735" cy="11082"/>
            </a:xfrm>
            <a:custGeom>
              <a:avLst/>
              <a:gdLst/>
              <a:ahLst/>
              <a:cxnLst/>
              <a:rect l="l" t="t" r="r" b="b"/>
              <a:pathLst>
                <a:path w="3341" h="422" extrusionOk="0">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6"/>
            <p:cNvSpPr/>
            <p:nvPr/>
          </p:nvSpPr>
          <p:spPr>
            <a:xfrm>
              <a:off x="7191896" y="2027969"/>
              <a:ext cx="126941" cy="11318"/>
            </a:xfrm>
            <a:custGeom>
              <a:avLst/>
              <a:gdLst/>
              <a:ahLst/>
              <a:cxnLst/>
              <a:rect l="l" t="t" r="r" b="b"/>
              <a:pathLst>
                <a:path w="4834" h="431" extrusionOk="0">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6"/>
            <p:cNvSpPr/>
            <p:nvPr/>
          </p:nvSpPr>
          <p:spPr>
            <a:xfrm>
              <a:off x="7191896" y="2056093"/>
              <a:ext cx="87735" cy="11108"/>
            </a:xfrm>
            <a:custGeom>
              <a:avLst/>
              <a:gdLst/>
              <a:ahLst/>
              <a:cxnLst/>
              <a:rect l="l" t="t" r="r" b="b"/>
              <a:pathLst>
                <a:path w="3341" h="423" extrusionOk="0">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6"/>
            <p:cNvSpPr/>
            <p:nvPr/>
          </p:nvSpPr>
          <p:spPr>
            <a:xfrm>
              <a:off x="7286878" y="2056093"/>
              <a:ext cx="31958" cy="11108"/>
            </a:xfrm>
            <a:custGeom>
              <a:avLst/>
              <a:gdLst/>
              <a:ahLst/>
              <a:cxnLst/>
              <a:rect l="l" t="t" r="r" b="b"/>
              <a:pathLst>
                <a:path w="1217" h="423" extrusionOk="0">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66"/>
          <p:cNvGrpSpPr/>
          <p:nvPr/>
        </p:nvGrpSpPr>
        <p:grpSpPr>
          <a:xfrm>
            <a:off x="7551264" y="1971904"/>
            <a:ext cx="344321" cy="348155"/>
            <a:chOff x="7551264" y="1971904"/>
            <a:chExt cx="344321" cy="348155"/>
          </a:xfrm>
        </p:grpSpPr>
        <p:sp>
          <p:nvSpPr>
            <p:cNvPr id="9209" name="Google Shape;9209;p66"/>
            <p:cNvSpPr/>
            <p:nvPr/>
          </p:nvSpPr>
          <p:spPr>
            <a:xfrm>
              <a:off x="7820665" y="1973164"/>
              <a:ext cx="9086" cy="73659"/>
            </a:xfrm>
            <a:custGeom>
              <a:avLst/>
              <a:gdLst/>
              <a:ahLst/>
              <a:cxnLst/>
              <a:rect l="l" t="t" r="r" b="b"/>
              <a:pathLst>
                <a:path w="346" h="2805" extrusionOk="0">
                  <a:moveTo>
                    <a:pt x="1" y="1"/>
                  </a:moveTo>
                  <a:lnTo>
                    <a:pt x="1" y="2805"/>
                  </a:lnTo>
                  <a:lnTo>
                    <a:pt x="346" y="2805"/>
                  </a:lnTo>
                  <a:lnTo>
                    <a:pt x="346" y="336"/>
                  </a:lnTo>
                  <a:lnTo>
                    <a:pt x="1"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6"/>
            <p:cNvSpPr/>
            <p:nvPr/>
          </p:nvSpPr>
          <p:spPr>
            <a:xfrm>
              <a:off x="7625396" y="1971904"/>
              <a:ext cx="270189" cy="348103"/>
            </a:xfrm>
            <a:custGeom>
              <a:avLst/>
              <a:gdLst/>
              <a:ahLst/>
              <a:cxnLst/>
              <a:rect l="l" t="t" r="r" b="b"/>
              <a:pathLst>
                <a:path w="10289" h="13256" extrusionOk="0">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6"/>
            <p:cNvSpPr/>
            <p:nvPr/>
          </p:nvSpPr>
          <p:spPr>
            <a:xfrm>
              <a:off x="7625396" y="1971904"/>
              <a:ext cx="86238" cy="348103"/>
            </a:xfrm>
            <a:custGeom>
              <a:avLst/>
              <a:gdLst/>
              <a:ahLst/>
              <a:cxnLst/>
              <a:rect l="l" t="t" r="r" b="b"/>
              <a:pathLst>
                <a:path w="3284" h="13256" extrusionOk="0">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6"/>
            <p:cNvSpPr/>
            <p:nvPr/>
          </p:nvSpPr>
          <p:spPr>
            <a:xfrm>
              <a:off x="7685715" y="2063893"/>
              <a:ext cx="103333" cy="11344"/>
            </a:xfrm>
            <a:custGeom>
              <a:avLst/>
              <a:gdLst/>
              <a:ahLst/>
              <a:cxnLst/>
              <a:rect l="l" t="t" r="r" b="b"/>
              <a:pathLst>
                <a:path w="3935" h="432" extrusionOk="0">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6"/>
            <p:cNvSpPr/>
            <p:nvPr/>
          </p:nvSpPr>
          <p:spPr>
            <a:xfrm>
              <a:off x="7685715" y="2102337"/>
              <a:ext cx="148553" cy="11344"/>
            </a:xfrm>
            <a:custGeom>
              <a:avLst/>
              <a:gdLst/>
              <a:ahLst/>
              <a:cxnLst/>
              <a:rect l="l" t="t" r="r" b="b"/>
              <a:pathLst>
                <a:path w="5657" h="432" extrusionOk="0">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6"/>
            <p:cNvSpPr/>
            <p:nvPr/>
          </p:nvSpPr>
          <p:spPr>
            <a:xfrm>
              <a:off x="7685715" y="2140808"/>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6"/>
            <p:cNvSpPr/>
            <p:nvPr/>
          </p:nvSpPr>
          <p:spPr>
            <a:xfrm>
              <a:off x="7685715" y="2179253"/>
              <a:ext cx="148553" cy="11344"/>
            </a:xfrm>
            <a:custGeom>
              <a:avLst/>
              <a:gdLst/>
              <a:ahLst/>
              <a:cxnLst/>
              <a:rect l="l" t="t" r="r" b="b"/>
              <a:pathLst>
                <a:path w="5657" h="432"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6"/>
            <p:cNvSpPr/>
            <p:nvPr/>
          </p:nvSpPr>
          <p:spPr>
            <a:xfrm>
              <a:off x="7685715" y="2217461"/>
              <a:ext cx="148553" cy="11318"/>
            </a:xfrm>
            <a:custGeom>
              <a:avLst/>
              <a:gdLst/>
              <a:ahLst/>
              <a:cxnLst/>
              <a:rect l="l" t="t" r="r" b="b"/>
              <a:pathLst>
                <a:path w="5657" h="431" extrusionOk="0">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6"/>
            <p:cNvSpPr/>
            <p:nvPr/>
          </p:nvSpPr>
          <p:spPr>
            <a:xfrm>
              <a:off x="7552367" y="2239309"/>
              <a:ext cx="152492" cy="80487"/>
            </a:xfrm>
            <a:custGeom>
              <a:avLst/>
              <a:gdLst/>
              <a:ahLst/>
              <a:cxnLst/>
              <a:rect l="l" t="t" r="r" b="b"/>
              <a:pathLst>
                <a:path w="5807" h="3065" extrusionOk="0">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6"/>
            <p:cNvSpPr/>
            <p:nvPr/>
          </p:nvSpPr>
          <p:spPr>
            <a:xfrm>
              <a:off x="7551264" y="2239808"/>
              <a:ext cx="61842" cy="80251"/>
            </a:xfrm>
            <a:custGeom>
              <a:avLst/>
              <a:gdLst/>
              <a:ahLst/>
              <a:cxnLst/>
              <a:rect l="l" t="t" r="r" b="b"/>
              <a:pathLst>
                <a:path w="2355" h="3056" extrusionOk="0">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6"/>
            <p:cNvSpPr/>
            <p:nvPr/>
          </p:nvSpPr>
          <p:spPr>
            <a:xfrm>
              <a:off x="7579677" y="2113156"/>
              <a:ext cx="96532" cy="68381"/>
            </a:xfrm>
            <a:custGeom>
              <a:avLst/>
              <a:gdLst/>
              <a:ahLst/>
              <a:cxnLst/>
              <a:rect l="l" t="t" r="r" b="b"/>
              <a:pathLst>
                <a:path w="3676" h="2604" extrusionOk="0">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6"/>
            <p:cNvSpPr/>
            <p:nvPr/>
          </p:nvSpPr>
          <p:spPr>
            <a:xfrm>
              <a:off x="7579677" y="2113393"/>
              <a:ext cx="52284" cy="68145"/>
            </a:xfrm>
            <a:custGeom>
              <a:avLst/>
              <a:gdLst/>
              <a:ahLst/>
              <a:cxnLst/>
              <a:rect l="l" t="t" r="r" b="b"/>
              <a:pathLst>
                <a:path w="1991" h="2595" extrusionOk="0">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6"/>
            <p:cNvSpPr/>
            <p:nvPr/>
          </p:nvSpPr>
          <p:spPr>
            <a:xfrm>
              <a:off x="7662843" y="2174263"/>
              <a:ext cx="20903" cy="28387"/>
            </a:xfrm>
            <a:custGeom>
              <a:avLst/>
              <a:gdLst/>
              <a:ahLst/>
              <a:cxnLst/>
              <a:rect l="l" t="t" r="r" b="b"/>
              <a:pathLst>
                <a:path w="796" h="1081" extrusionOk="0">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6"/>
            <p:cNvSpPr/>
            <p:nvPr/>
          </p:nvSpPr>
          <p:spPr>
            <a:xfrm>
              <a:off x="7571878" y="2174237"/>
              <a:ext cx="21139" cy="28361"/>
            </a:xfrm>
            <a:custGeom>
              <a:avLst/>
              <a:gdLst/>
              <a:ahLst/>
              <a:cxnLst/>
              <a:rect l="l" t="t" r="r" b="b"/>
              <a:pathLst>
                <a:path w="805" h="1080" extrusionOk="0">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6"/>
            <p:cNvSpPr/>
            <p:nvPr/>
          </p:nvSpPr>
          <p:spPr>
            <a:xfrm>
              <a:off x="7610087" y="2223869"/>
              <a:ext cx="35714" cy="40362"/>
            </a:xfrm>
            <a:custGeom>
              <a:avLst/>
              <a:gdLst/>
              <a:ahLst/>
              <a:cxnLst/>
              <a:rect l="l" t="t" r="r" b="b"/>
              <a:pathLst>
                <a:path w="1360" h="1537" extrusionOk="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6"/>
            <p:cNvSpPr/>
            <p:nvPr/>
          </p:nvSpPr>
          <p:spPr>
            <a:xfrm>
              <a:off x="7610087" y="2224105"/>
              <a:ext cx="21875" cy="40362"/>
            </a:xfrm>
            <a:custGeom>
              <a:avLst/>
              <a:gdLst/>
              <a:ahLst/>
              <a:cxnLst/>
              <a:rect l="l" t="t" r="r" b="b"/>
              <a:pathLst>
                <a:path w="833" h="1537" extrusionOk="0">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6"/>
            <p:cNvSpPr/>
            <p:nvPr/>
          </p:nvSpPr>
          <p:spPr>
            <a:xfrm>
              <a:off x="7589971" y="2153072"/>
              <a:ext cx="75918" cy="81248"/>
            </a:xfrm>
            <a:custGeom>
              <a:avLst/>
              <a:gdLst/>
              <a:ahLst/>
              <a:cxnLst/>
              <a:rect l="l" t="t" r="r" b="b"/>
              <a:pathLst>
                <a:path w="2891" h="3094" extrusionOk="0">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6"/>
            <p:cNvSpPr/>
            <p:nvPr/>
          </p:nvSpPr>
          <p:spPr>
            <a:xfrm>
              <a:off x="7589971" y="2153072"/>
              <a:ext cx="55067" cy="81248"/>
            </a:xfrm>
            <a:custGeom>
              <a:avLst/>
              <a:gdLst/>
              <a:ahLst/>
              <a:cxnLst/>
              <a:rect l="l" t="t" r="r" b="b"/>
              <a:pathLst>
                <a:path w="2097" h="3094" extrusionOk="0">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6"/>
            <p:cNvSpPr/>
            <p:nvPr/>
          </p:nvSpPr>
          <p:spPr>
            <a:xfrm>
              <a:off x="7820665" y="1973164"/>
              <a:ext cx="73922" cy="73659"/>
            </a:xfrm>
            <a:custGeom>
              <a:avLst/>
              <a:gdLst/>
              <a:ahLst/>
              <a:cxnLst/>
              <a:rect l="l" t="t" r="r" b="b"/>
              <a:pathLst>
                <a:path w="2815" h="2805" extrusionOk="0">
                  <a:moveTo>
                    <a:pt x="1" y="1"/>
                  </a:moveTo>
                  <a:lnTo>
                    <a:pt x="1" y="2259"/>
                  </a:lnTo>
                  <a:cubicBezTo>
                    <a:pt x="1" y="2346"/>
                    <a:pt x="39" y="2805"/>
                    <a:pt x="623" y="2805"/>
                  </a:cubicBezTo>
                  <a:lnTo>
                    <a:pt x="2815" y="2805"/>
                  </a:lnTo>
                  <a:lnTo>
                    <a:pt x="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66"/>
          <p:cNvGrpSpPr/>
          <p:nvPr/>
        </p:nvGrpSpPr>
        <p:grpSpPr>
          <a:xfrm>
            <a:off x="7992065" y="1971904"/>
            <a:ext cx="351621" cy="348103"/>
            <a:chOff x="7992065" y="1971904"/>
            <a:chExt cx="351621" cy="348103"/>
          </a:xfrm>
        </p:grpSpPr>
        <p:sp>
          <p:nvSpPr>
            <p:cNvPr id="9229" name="Google Shape;9229;p66"/>
            <p:cNvSpPr/>
            <p:nvPr/>
          </p:nvSpPr>
          <p:spPr>
            <a:xfrm>
              <a:off x="8136074" y="1971904"/>
              <a:ext cx="67383" cy="67383"/>
            </a:xfrm>
            <a:custGeom>
              <a:avLst/>
              <a:gdLst/>
              <a:ahLst/>
              <a:cxnLst/>
              <a:rect l="l" t="t" r="r" b="b"/>
              <a:pathLst>
                <a:path w="2566" h="2566" extrusionOk="0">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6"/>
            <p:cNvSpPr/>
            <p:nvPr/>
          </p:nvSpPr>
          <p:spPr>
            <a:xfrm>
              <a:off x="8022552" y="2180014"/>
              <a:ext cx="137025" cy="95376"/>
            </a:xfrm>
            <a:custGeom>
              <a:avLst/>
              <a:gdLst/>
              <a:ahLst/>
              <a:cxnLst/>
              <a:rect l="l" t="t" r="r" b="b"/>
              <a:pathLst>
                <a:path w="5218" h="3632" extrusionOk="0">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6"/>
            <p:cNvSpPr/>
            <p:nvPr/>
          </p:nvSpPr>
          <p:spPr>
            <a:xfrm>
              <a:off x="8109946" y="2050080"/>
              <a:ext cx="120849" cy="62604"/>
            </a:xfrm>
            <a:custGeom>
              <a:avLst/>
              <a:gdLst/>
              <a:ahLst/>
              <a:cxnLst/>
              <a:rect l="l" t="t" r="r" b="b"/>
              <a:pathLst>
                <a:path w="4602" h="2384" extrusionOk="0">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6"/>
            <p:cNvSpPr/>
            <p:nvPr/>
          </p:nvSpPr>
          <p:spPr>
            <a:xfrm>
              <a:off x="8179613" y="2180014"/>
              <a:ext cx="137130" cy="95376"/>
            </a:xfrm>
            <a:custGeom>
              <a:avLst/>
              <a:gdLst/>
              <a:ahLst/>
              <a:cxnLst/>
              <a:rect l="l" t="t" r="r" b="b"/>
              <a:pathLst>
                <a:path w="5222" h="3632" extrusionOk="0">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6"/>
            <p:cNvSpPr/>
            <p:nvPr/>
          </p:nvSpPr>
          <p:spPr>
            <a:xfrm>
              <a:off x="8129037" y="1973427"/>
              <a:ext cx="66884" cy="65939"/>
            </a:xfrm>
            <a:custGeom>
              <a:avLst/>
              <a:gdLst/>
              <a:ahLst/>
              <a:cxnLst/>
              <a:rect l="l" t="t" r="r" b="b"/>
              <a:pathLst>
                <a:path w="2547" h="2511" extrusionOk="0">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66"/>
            <p:cNvSpPr/>
            <p:nvPr/>
          </p:nvSpPr>
          <p:spPr>
            <a:xfrm>
              <a:off x="8068717" y="2123450"/>
              <a:ext cx="44773" cy="45010"/>
            </a:xfrm>
            <a:custGeom>
              <a:avLst/>
              <a:gdLst/>
              <a:ahLst/>
              <a:cxnLst/>
              <a:rect l="l" t="t" r="r" b="b"/>
              <a:pathLst>
                <a:path w="1705" h="1714" extrusionOk="0">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66"/>
            <p:cNvSpPr/>
            <p:nvPr/>
          </p:nvSpPr>
          <p:spPr>
            <a:xfrm>
              <a:off x="8063964" y="2124474"/>
              <a:ext cx="44484" cy="43854"/>
            </a:xfrm>
            <a:custGeom>
              <a:avLst/>
              <a:gdLst/>
              <a:ahLst/>
              <a:cxnLst/>
              <a:rect l="l" t="t" r="r" b="b"/>
              <a:pathLst>
                <a:path w="1694" h="1670" extrusionOk="0">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6"/>
            <p:cNvSpPr/>
            <p:nvPr/>
          </p:nvSpPr>
          <p:spPr>
            <a:xfrm>
              <a:off x="8225805" y="2123450"/>
              <a:ext cx="44747" cy="45010"/>
            </a:xfrm>
            <a:custGeom>
              <a:avLst/>
              <a:gdLst/>
              <a:ahLst/>
              <a:cxnLst/>
              <a:rect l="l" t="t" r="r" b="b"/>
              <a:pathLst>
                <a:path w="1704" h="1714" extrusionOk="0">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6"/>
            <p:cNvSpPr/>
            <p:nvPr/>
          </p:nvSpPr>
          <p:spPr>
            <a:xfrm>
              <a:off x="8221025" y="2124474"/>
              <a:ext cx="44747" cy="43854"/>
            </a:xfrm>
            <a:custGeom>
              <a:avLst/>
              <a:gdLst/>
              <a:ahLst/>
              <a:cxnLst/>
              <a:rect l="l" t="t" r="r" b="b"/>
              <a:pathLst>
                <a:path w="1704" h="1670" extrusionOk="0">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6"/>
            <p:cNvSpPr/>
            <p:nvPr/>
          </p:nvSpPr>
          <p:spPr>
            <a:xfrm>
              <a:off x="7995583" y="2286315"/>
              <a:ext cx="33718" cy="33692"/>
            </a:xfrm>
            <a:custGeom>
              <a:avLst/>
              <a:gdLst/>
              <a:ahLst/>
              <a:cxnLst/>
              <a:rect l="l" t="t" r="r" b="b"/>
              <a:pathLst>
                <a:path w="1284" h="1283" extrusionOk="0">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6"/>
            <p:cNvSpPr/>
            <p:nvPr/>
          </p:nvSpPr>
          <p:spPr>
            <a:xfrm>
              <a:off x="7992065" y="2286814"/>
              <a:ext cx="33718" cy="33193"/>
            </a:xfrm>
            <a:custGeom>
              <a:avLst/>
              <a:gdLst/>
              <a:ahLst/>
              <a:cxnLst/>
              <a:rect l="l" t="t" r="r" b="b"/>
              <a:pathLst>
                <a:path w="1284" h="1264" extrusionOk="0">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6"/>
            <p:cNvSpPr/>
            <p:nvPr/>
          </p:nvSpPr>
          <p:spPr>
            <a:xfrm>
              <a:off x="8152907" y="2286315"/>
              <a:ext cx="33718" cy="33692"/>
            </a:xfrm>
            <a:custGeom>
              <a:avLst/>
              <a:gdLst/>
              <a:ahLst/>
              <a:cxnLst/>
              <a:rect l="l" t="t" r="r" b="b"/>
              <a:pathLst>
                <a:path w="1284" h="1283" extrusionOk="0">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6"/>
            <p:cNvSpPr/>
            <p:nvPr/>
          </p:nvSpPr>
          <p:spPr>
            <a:xfrm>
              <a:off x="8149388" y="2286814"/>
              <a:ext cx="33455" cy="33193"/>
            </a:xfrm>
            <a:custGeom>
              <a:avLst/>
              <a:gdLst/>
              <a:ahLst/>
              <a:cxnLst/>
              <a:rect l="l" t="t" r="r" b="b"/>
              <a:pathLst>
                <a:path w="1274" h="1264" extrusionOk="0">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6"/>
            <p:cNvSpPr/>
            <p:nvPr/>
          </p:nvSpPr>
          <p:spPr>
            <a:xfrm>
              <a:off x="8309994" y="2286315"/>
              <a:ext cx="33692" cy="33692"/>
            </a:xfrm>
            <a:custGeom>
              <a:avLst/>
              <a:gdLst/>
              <a:ahLst/>
              <a:cxnLst/>
              <a:rect l="l" t="t" r="r" b="b"/>
              <a:pathLst>
                <a:path w="1283" h="1283" extrusionOk="0">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66"/>
            <p:cNvSpPr/>
            <p:nvPr/>
          </p:nvSpPr>
          <p:spPr>
            <a:xfrm>
              <a:off x="8306475" y="2286814"/>
              <a:ext cx="33455" cy="33193"/>
            </a:xfrm>
            <a:custGeom>
              <a:avLst/>
              <a:gdLst/>
              <a:ahLst/>
              <a:cxnLst/>
              <a:rect l="l" t="t" r="r" b="b"/>
              <a:pathLst>
                <a:path w="1274" h="1264" extrusionOk="0">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66"/>
          <p:cNvGrpSpPr/>
          <p:nvPr/>
        </p:nvGrpSpPr>
        <p:grpSpPr>
          <a:xfrm>
            <a:off x="4911189" y="3793455"/>
            <a:ext cx="296580" cy="364935"/>
            <a:chOff x="4911189" y="3793455"/>
            <a:chExt cx="296580" cy="364935"/>
          </a:xfrm>
        </p:grpSpPr>
        <p:sp>
          <p:nvSpPr>
            <p:cNvPr id="9245" name="Google Shape;9245;p66"/>
            <p:cNvSpPr/>
            <p:nvPr/>
          </p:nvSpPr>
          <p:spPr>
            <a:xfrm>
              <a:off x="4951157" y="3861810"/>
              <a:ext cx="31932" cy="35215"/>
            </a:xfrm>
            <a:custGeom>
              <a:avLst/>
              <a:gdLst/>
              <a:ahLst/>
              <a:cxnLst/>
              <a:rect l="l" t="t" r="r" b="b"/>
              <a:pathLst>
                <a:path w="1216" h="1341" extrusionOk="0">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6"/>
            <p:cNvSpPr/>
            <p:nvPr/>
          </p:nvSpPr>
          <p:spPr>
            <a:xfrm>
              <a:off x="5136132" y="3861810"/>
              <a:ext cx="31932" cy="34952"/>
            </a:xfrm>
            <a:custGeom>
              <a:avLst/>
              <a:gdLst/>
              <a:ahLst/>
              <a:cxnLst/>
              <a:rect l="l" t="t" r="r" b="b"/>
              <a:pathLst>
                <a:path w="1216" h="1331" extrusionOk="0">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6"/>
            <p:cNvSpPr/>
            <p:nvPr/>
          </p:nvSpPr>
          <p:spPr>
            <a:xfrm>
              <a:off x="5043382" y="3833659"/>
              <a:ext cx="32457" cy="33193"/>
            </a:xfrm>
            <a:custGeom>
              <a:avLst/>
              <a:gdLst/>
              <a:ahLst/>
              <a:cxnLst/>
              <a:rect l="l" t="t" r="r" b="b"/>
              <a:pathLst>
                <a:path w="1236" h="1264" extrusionOk="0">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66"/>
            <p:cNvSpPr/>
            <p:nvPr/>
          </p:nvSpPr>
          <p:spPr>
            <a:xfrm>
              <a:off x="5043382" y="3833659"/>
              <a:ext cx="21901" cy="33193"/>
            </a:xfrm>
            <a:custGeom>
              <a:avLst/>
              <a:gdLst/>
              <a:ahLst/>
              <a:cxnLst/>
              <a:rect l="l" t="t" r="r" b="b"/>
              <a:pathLst>
                <a:path w="834" h="1264" extrusionOk="0">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66"/>
            <p:cNvSpPr/>
            <p:nvPr/>
          </p:nvSpPr>
          <p:spPr>
            <a:xfrm>
              <a:off x="4911189" y="3861810"/>
              <a:ext cx="296580" cy="296580"/>
            </a:xfrm>
            <a:custGeom>
              <a:avLst/>
              <a:gdLst/>
              <a:ahLst/>
              <a:cxnLst/>
              <a:rect l="l" t="t" r="r" b="b"/>
              <a:pathLst>
                <a:path w="11294" h="11294" extrusionOk="0">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6"/>
            <p:cNvSpPr/>
            <p:nvPr/>
          </p:nvSpPr>
          <p:spPr>
            <a:xfrm>
              <a:off x="4911189" y="3861810"/>
              <a:ext cx="161630" cy="296580"/>
            </a:xfrm>
            <a:custGeom>
              <a:avLst/>
              <a:gdLst/>
              <a:ahLst/>
              <a:cxnLst/>
              <a:rect l="l" t="t" r="r" b="b"/>
              <a:pathLst>
                <a:path w="6155" h="11294" extrusionOk="0">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6"/>
            <p:cNvSpPr/>
            <p:nvPr/>
          </p:nvSpPr>
          <p:spPr>
            <a:xfrm>
              <a:off x="4925527" y="3885680"/>
              <a:ext cx="258372" cy="248577"/>
            </a:xfrm>
            <a:custGeom>
              <a:avLst/>
              <a:gdLst/>
              <a:ahLst/>
              <a:cxnLst/>
              <a:rect l="l" t="t" r="r" b="b"/>
              <a:pathLst>
                <a:path w="9839" h="9466" extrusionOk="0">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6"/>
            <p:cNvSpPr/>
            <p:nvPr/>
          </p:nvSpPr>
          <p:spPr>
            <a:xfrm>
              <a:off x="4937317" y="3885680"/>
              <a:ext cx="129724" cy="248577"/>
            </a:xfrm>
            <a:custGeom>
              <a:avLst/>
              <a:gdLst/>
              <a:ahLst/>
              <a:cxnLst/>
              <a:rect l="l" t="t" r="r" b="b"/>
              <a:pathLst>
                <a:path w="4940" h="9466" extrusionOk="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6"/>
            <p:cNvSpPr/>
            <p:nvPr/>
          </p:nvSpPr>
          <p:spPr>
            <a:xfrm>
              <a:off x="4942596" y="3902381"/>
              <a:ext cx="223972" cy="215279"/>
            </a:xfrm>
            <a:custGeom>
              <a:avLst/>
              <a:gdLst/>
              <a:ahLst/>
              <a:cxnLst/>
              <a:rect l="l" t="t" r="r" b="b"/>
              <a:pathLst>
                <a:path w="8529" h="8198" extrusionOk="0">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6"/>
            <p:cNvSpPr/>
            <p:nvPr/>
          </p:nvSpPr>
          <p:spPr>
            <a:xfrm>
              <a:off x="4951157" y="3902381"/>
              <a:ext cx="121400" cy="215385"/>
            </a:xfrm>
            <a:custGeom>
              <a:avLst/>
              <a:gdLst/>
              <a:ahLst/>
              <a:cxnLst/>
              <a:rect l="l" t="t" r="r" b="b"/>
              <a:pathLst>
                <a:path w="4623" h="8202" extrusionOk="0">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6"/>
            <p:cNvSpPr/>
            <p:nvPr/>
          </p:nvSpPr>
          <p:spPr>
            <a:xfrm>
              <a:off x="5054069" y="3937255"/>
              <a:ext cx="10950" cy="76128"/>
            </a:xfrm>
            <a:custGeom>
              <a:avLst/>
              <a:gdLst/>
              <a:ahLst/>
              <a:cxnLst/>
              <a:rect l="l" t="t" r="r" b="b"/>
              <a:pathLst>
                <a:path w="417" h="2899" extrusionOk="0">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6"/>
            <p:cNvSpPr/>
            <p:nvPr/>
          </p:nvSpPr>
          <p:spPr>
            <a:xfrm>
              <a:off x="5139388" y="3833685"/>
              <a:ext cx="57326" cy="48712"/>
            </a:xfrm>
            <a:custGeom>
              <a:avLst/>
              <a:gdLst/>
              <a:ahLst/>
              <a:cxnLst/>
              <a:rect l="l" t="t" r="r" b="b"/>
              <a:pathLst>
                <a:path w="2183" h="1855" extrusionOk="0">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6"/>
            <p:cNvSpPr/>
            <p:nvPr/>
          </p:nvSpPr>
          <p:spPr>
            <a:xfrm>
              <a:off x="4922507" y="3833685"/>
              <a:ext cx="57063" cy="48712"/>
            </a:xfrm>
            <a:custGeom>
              <a:avLst/>
              <a:gdLst/>
              <a:ahLst/>
              <a:cxnLst/>
              <a:rect l="l" t="t" r="r" b="b"/>
              <a:pathLst>
                <a:path w="2173"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66"/>
            <p:cNvSpPr/>
            <p:nvPr/>
          </p:nvSpPr>
          <p:spPr>
            <a:xfrm>
              <a:off x="5023792" y="3793455"/>
              <a:ext cx="71637" cy="42988"/>
            </a:xfrm>
            <a:custGeom>
              <a:avLst/>
              <a:gdLst/>
              <a:ahLst/>
              <a:cxnLst/>
              <a:rect l="l" t="t" r="r" b="b"/>
              <a:pathLst>
                <a:path w="2728" h="1637" extrusionOk="0">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6"/>
            <p:cNvSpPr/>
            <p:nvPr/>
          </p:nvSpPr>
          <p:spPr>
            <a:xfrm>
              <a:off x="5139388" y="3833685"/>
              <a:ext cx="51049" cy="48712"/>
            </a:xfrm>
            <a:custGeom>
              <a:avLst/>
              <a:gdLst/>
              <a:ahLst/>
              <a:cxnLst/>
              <a:rect l="l" t="t" r="r" b="b"/>
              <a:pathLst>
                <a:path w="1944" h="1855" extrusionOk="0">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6"/>
            <p:cNvSpPr/>
            <p:nvPr/>
          </p:nvSpPr>
          <p:spPr>
            <a:xfrm>
              <a:off x="4922507" y="3833685"/>
              <a:ext cx="50787" cy="48712"/>
            </a:xfrm>
            <a:custGeom>
              <a:avLst/>
              <a:gdLst/>
              <a:ahLst/>
              <a:cxnLst/>
              <a:rect l="l" t="t" r="r" b="b"/>
              <a:pathLst>
                <a:path w="1934" h="1855" extrusionOk="0">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6"/>
            <p:cNvSpPr/>
            <p:nvPr/>
          </p:nvSpPr>
          <p:spPr>
            <a:xfrm>
              <a:off x="5024028" y="3793455"/>
              <a:ext cx="30934" cy="42988"/>
            </a:xfrm>
            <a:custGeom>
              <a:avLst/>
              <a:gdLst/>
              <a:ahLst/>
              <a:cxnLst/>
              <a:rect l="l" t="t" r="r" b="b"/>
              <a:pathLst>
                <a:path w="1178" h="1637" extrusionOk="0">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6"/>
            <p:cNvSpPr/>
            <p:nvPr/>
          </p:nvSpPr>
          <p:spPr>
            <a:xfrm>
              <a:off x="4937580" y="3896998"/>
              <a:ext cx="235001" cy="226046"/>
            </a:xfrm>
            <a:custGeom>
              <a:avLst/>
              <a:gdLst/>
              <a:ahLst/>
              <a:cxnLst/>
              <a:rect l="l" t="t" r="r" b="b"/>
              <a:pathLst>
                <a:path w="8949" h="8608" extrusionOk="0">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6"/>
            <p:cNvSpPr/>
            <p:nvPr/>
          </p:nvSpPr>
          <p:spPr>
            <a:xfrm>
              <a:off x="5044905" y="3995263"/>
              <a:ext cx="29411" cy="29411"/>
            </a:xfrm>
            <a:custGeom>
              <a:avLst/>
              <a:gdLst/>
              <a:ahLst/>
              <a:cxnLst/>
              <a:rect l="l" t="t" r="r" b="b"/>
              <a:pathLst>
                <a:path w="1120" h="1120" extrusionOk="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66"/>
            <p:cNvSpPr/>
            <p:nvPr/>
          </p:nvSpPr>
          <p:spPr>
            <a:xfrm>
              <a:off x="5044642" y="3995132"/>
              <a:ext cx="24396" cy="29674"/>
            </a:xfrm>
            <a:custGeom>
              <a:avLst/>
              <a:gdLst/>
              <a:ahLst/>
              <a:cxnLst/>
              <a:rect l="l" t="t" r="r" b="b"/>
              <a:pathLst>
                <a:path w="929" h="1130" extrusionOk="0">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5" name="Google Shape;9265;p66"/>
          <p:cNvGrpSpPr/>
          <p:nvPr/>
        </p:nvGrpSpPr>
        <p:grpSpPr>
          <a:xfrm>
            <a:off x="5341433" y="3793271"/>
            <a:ext cx="330272" cy="329117"/>
            <a:chOff x="5341433" y="3793271"/>
            <a:chExt cx="330272" cy="329117"/>
          </a:xfrm>
        </p:grpSpPr>
        <p:sp>
          <p:nvSpPr>
            <p:cNvPr id="9266" name="Google Shape;9266;p66"/>
            <p:cNvSpPr/>
            <p:nvPr/>
          </p:nvSpPr>
          <p:spPr>
            <a:xfrm>
              <a:off x="5436441" y="3976408"/>
              <a:ext cx="52546" cy="52546"/>
            </a:xfrm>
            <a:custGeom>
              <a:avLst/>
              <a:gdLst/>
              <a:ahLst/>
              <a:cxnLst/>
              <a:rect l="l" t="t" r="r" b="b"/>
              <a:pathLst>
                <a:path w="2001" h="2001" extrusionOk="0">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66"/>
            <p:cNvSpPr/>
            <p:nvPr/>
          </p:nvSpPr>
          <p:spPr>
            <a:xfrm>
              <a:off x="5436179" y="3976146"/>
              <a:ext cx="42515" cy="52310"/>
            </a:xfrm>
            <a:custGeom>
              <a:avLst/>
              <a:gdLst/>
              <a:ahLst/>
              <a:cxnLst/>
              <a:rect l="l" t="t" r="r" b="b"/>
              <a:pathLst>
                <a:path w="1619" h="1992" extrusionOk="0">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66"/>
            <p:cNvSpPr/>
            <p:nvPr/>
          </p:nvSpPr>
          <p:spPr>
            <a:xfrm>
              <a:off x="5431925" y="3793350"/>
              <a:ext cx="239780" cy="228830"/>
            </a:xfrm>
            <a:custGeom>
              <a:avLst/>
              <a:gdLst/>
              <a:ahLst/>
              <a:cxnLst/>
              <a:rect l="l" t="t" r="r" b="b"/>
              <a:pathLst>
                <a:path w="9131" h="8714" extrusionOk="0">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6"/>
            <p:cNvSpPr/>
            <p:nvPr/>
          </p:nvSpPr>
          <p:spPr>
            <a:xfrm>
              <a:off x="5427408" y="3793271"/>
              <a:ext cx="139756" cy="228830"/>
            </a:xfrm>
            <a:custGeom>
              <a:avLst/>
              <a:gdLst/>
              <a:ahLst/>
              <a:cxnLst/>
              <a:rect l="l" t="t" r="r" b="b"/>
              <a:pathLst>
                <a:path w="5322" h="8714" extrusionOk="0">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6"/>
            <p:cNvSpPr/>
            <p:nvPr/>
          </p:nvSpPr>
          <p:spPr>
            <a:xfrm>
              <a:off x="5464828" y="3814936"/>
              <a:ext cx="194061" cy="185343"/>
            </a:xfrm>
            <a:custGeom>
              <a:avLst/>
              <a:gdLst/>
              <a:ahLst/>
              <a:cxnLst/>
              <a:rect l="l" t="t" r="r" b="b"/>
              <a:pathLst>
                <a:path w="7390" h="7058" extrusionOk="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6"/>
            <p:cNvSpPr/>
            <p:nvPr/>
          </p:nvSpPr>
          <p:spPr>
            <a:xfrm>
              <a:off x="5456793" y="3815251"/>
              <a:ext cx="110607" cy="185080"/>
            </a:xfrm>
            <a:custGeom>
              <a:avLst/>
              <a:gdLst/>
              <a:ahLst/>
              <a:cxnLst/>
              <a:rect l="l" t="t" r="r" b="b"/>
              <a:pathLst>
                <a:path w="4212" h="7048" extrusionOk="0">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6"/>
            <p:cNvSpPr/>
            <p:nvPr/>
          </p:nvSpPr>
          <p:spPr>
            <a:xfrm>
              <a:off x="5531949" y="3851752"/>
              <a:ext cx="50787" cy="50550"/>
            </a:xfrm>
            <a:custGeom>
              <a:avLst/>
              <a:gdLst/>
              <a:ahLst/>
              <a:cxnLst/>
              <a:rect l="l" t="t" r="r" b="b"/>
              <a:pathLst>
                <a:path w="1934" h="1925" extrusionOk="0">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6"/>
            <p:cNvSpPr/>
            <p:nvPr/>
          </p:nvSpPr>
          <p:spPr>
            <a:xfrm>
              <a:off x="5532185" y="3851726"/>
              <a:ext cx="35215" cy="50577"/>
            </a:xfrm>
            <a:custGeom>
              <a:avLst/>
              <a:gdLst/>
              <a:ahLst/>
              <a:cxnLst/>
              <a:rect l="l" t="t" r="r" b="b"/>
              <a:pathLst>
                <a:path w="1341" h="1926" extrusionOk="0">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6"/>
            <p:cNvSpPr/>
            <p:nvPr/>
          </p:nvSpPr>
          <p:spPr>
            <a:xfrm>
              <a:off x="5515852" y="3902276"/>
              <a:ext cx="82955" cy="53045"/>
            </a:xfrm>
            <a:custGeom>
              <a:avLst/>
              <a:gdLst/>
              <a:ahLst/>
              <a:cxnLst/>
              <a:rect l="l" t="t" r="r" b="b"/>
              <a:pathLst>
                <a:path w="3159" h="2020" extrusionOk="0">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66"/>
            <p:cNvSpPr/>
            <p:nvPr/>
          </p:nvSpPr>
          <p:spPr>
            <a:xfrm>
              <a:off x="5515852" y="3902276"/>
              <a:ext cx="47032" cy="53045"/>
            </a:xfrm>
            <a:custGeom>
              <a:avLst/>
              <a:gdLst/>
              <a:ahLst/>
              <a:cxnLst/>
              <a:rect l="l" t="t" r="r" b="b"/>
              <a:pathLst>
                <a:path w="1791" h="2020" extrusionOk="0">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6"/>
            <p:cNvSpPr/>
            <p:nvPr/>
          </p:nvSpPr>
          <p:spPr>
            <a:xfrm>
              <a:off x="5531686" y="3923311"/>
              <a:ext cx="10084" cy="32011"/>
            </a:xfrm>
            <a:custGeom>
              <a:avLst/>
              <a:gdLst/>
              <a:ahLst/>
              <a:cxnLst/>
              <a:rect l="l" t="t" r="r" b="b"/>
              <a:pathLst>
                <a:path w="384" h="1219" extrusionOk="0">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6"/>
            <p:cNvSpPr/>
            <p:nvPr/>
          </p:nvSpPr>
          <p:spPr>
            <a:xfrm>
              <a:off x="5572915" y="3923311"/>
              <a:ext cx="10084" cy="32011"/>
            </a:xfrm>
            <a:custGeom>
              <a:avLst/>
              <a:gdLst/>
              <a:ahLst/>
              <a:cxnLst/>
              <a:rect l="l" t="t" r="r" b="b"/>
              <a:pathLst>
                <a:path w="384" h="1219" extrusionOk="0">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6"/>
            <p:cNvSpPr/>
            <p:nvPr/>
          </p:nvSpPr>
          <p:spPr>
            <a:xfrm>
              <a:off x="5341433" y="4004874"/>
              <a:ext cx="120166" cy="117514"/>
            </a:xfrm>
            <a:custGeom>
              <a:avLst/>
              <a:gdLst/>
              <a:ahLst/>
              <a:cxnLst/>
              <a:rect l="l" t="t" r="r" b="b"/>
              <a:pathLst>
                <a:path w="4576"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6"/>
            <p:cNvSpPr/>
            <p:nvPr/>
          </p:nvSpPr>
          <p:spPr>
            <a:xfrm>
              <a:off x="5341433" y="4004874"/>
              <a:ext cx="105093" cy="117514"/>
            </a:xfrm>
            <a:custGeom>
              <a:avLst/>
              <a:gdLst/>
              <a:ahLst/>
              <a:cxnLst/>
              <a:rect l="l" t="t" r="r" b="b"/>
              <a:pathLst>
                <a:path w="4002" h="4475" extrusionOk="0">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6"/>
            <p:cNvSpPr/>
            <p:nvPr/>
          </p:nvSpPr>
          <p:spPr>
            <a:xfrm>
              <a:off x="5417587" y="4004874"/>
              <a:ext cx="43749" cy="42436"/>
            </a:xfrm>
            <a:custGeom>
              <a:avLst/>
              <a:gdLst/>
              <a:ahLst/>
              <a:cxnLst/>
              <a:rect l="l" t="t" r="r" b="b"/>
              <a:pathLst>
                <a:path w="1666" h="1616" extrusionOk="0">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66"/>
            <p:cNvSpPr/>
            <p:nvPr/>
          </p:nvSpPr>
          <p:spPr>
            <a:xfrm>
              <a:off x="5417587" y="4004795"/>
              <a:ext cx="28939" cy="23398"/>
            </a:xfrm>
            <a:custGeom>
              <a:avLst/>
              <a:gdLst/>
              <a:ahLst/>
              <a:cxnLst/>
              <a:rect l="l" t="t" r="r" b="b"/>
              <a:pathLst>
                <a:path w="1102" h="891" extrusionOk="0">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2" name="Google Shape;9282;p66"/>
          <p:cNvGrpSpPr/>
          <p:nvPr/>
        </p:nvGrpSpPr>
        <p:grpSpPr>
          <a:xfrm>
            <a:off x="5744051" y="3766250"/>
            <a:ext cx="428511" cy="383186"/>
            <a:chOff x="5744051" y="3766250"/>
            <a:chExt cx="428511" cy="383186"/>
          </a:xfrm>
        </p:grpSpPr>
        <p:sp>
          <p:nvSpPr>
            <p:cNvPr id="9283" name="Google Shape;9283;p66"/>
            <p:cNvSpPr/>
            <p:nvPr/>
          </p:nvSpPr>
          <p:spPr>
            <a:xfrm>
              <a:off x="5872489" y="3804510"/>
              <a:ext cx="130696" cy="130460"/>
            </a:xfrm>
            <a:custGeom>
              <a:avLst/>
              <a:gdLst/>
              <a:ahLst/>
              <a:cxnLst/>
              <a:rect l="l" t="t" r="r" b="b"/>
              <a:pathLst>
                <a:path w="4977" h="4968" extrusionOk="0">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66"/>
            <p:cNvSpPr/>
            <p:nvPr/>
          </p:nvSpPr>
          <p:spPr>
            <a:xfrm>
              <a:off x="5871963" y="3804169"/>
              <a:ext cx="74185" cy="130775"/>
            </a:xfrm>
            <a:custGeom>
              <a:avLst/>
              <a:gdLst/>
              <a:ahLst/>
              <a:cxnLst/>
              <a:rect l="l" t="t" r="r" b="b"/>
              <a:pathLst>
                <a:path w="2825" h="4980" extrusionOk="0">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66"/>
            <p:cNvSpPr/>
            <p:nvPr/>
          </p:nvSpPr>
          <p:spPr>
            <a:xfrm>
              <a:off x="5893339" y="3825361"/>
              <a:ext cx="88995" cy="88733"/>
            </a:xfrm>
            <a:custGeom>
              <a:avLst/>
              <a:gdLst/>
              <a:ahLst/>
              <a:cxnLst/>
              <a:rect l="l" t="t" r="r" b="b"/>
              <a:pathLst>
                <a:path w="3389" h="3379" extrusionOk="0">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6"/>
            <p:cNvSpPr/>
            <p:nvPr/>
          </p:nvSpPr>
          <p:spPr>
            <a:xfrm>
              <a:off x="5892840" y="3824993"/>
              <a:ext cx="53308" cy="88995"/>
            </a:xfrm>
            <a:custGeom>
              <a:avLst/>
              <a:gdLst/>
              <a:ahLst/>
              <a:cxnLst/>
              <a:rect l="l" t="t" r="r" b="b"/>
              <a:pathLst>
                <a:path w="2030" h="3389" extrusionOk="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6"/>
            <p:cNvSpPr/>
            <p:nvPr/>
          </p:nvSpPr>
          <p:spPr>
            <a:xfrm>
              <a:off x="5919231" y="3839436"/>
              <a:ext cx="35714" cy="61107"/>
            </a:xfrm>
            <a:custGeom>
              <a:avLst/>
              <a:gdLst/>
              <a:ahLst/>
              <a:cxnLst/>
              <a:rect l="l" t="t" r="r" b="b"/>
              <a:pathLst>
                <a:path w="1360" h="2327" extrusionOk="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6"/>
            <p:cNvSpPr/>
            <p:nvPr/>
          </p:nvSpPr>
          <p:spPr>
            <a:xfrm>
              <a:off x="5973747" y="3766565"/>
              <a:ext cx="130959" cy="130460"/>
            </a:xfrm>
            <a:custGeom>
              <a:avLst/>
              <a:gdLst/>
              <a:ahLst/>
              <a:cxnLst/>
              <a:rect l="l" t="t" r="r" b="b"/>
              <a:pathLst>
                <a:path w="4987" h="4968" extrusionOk="0">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6"/>
            <p:cNvSpPr/>
            <p:nvPr/>
          </p:nvSpPr>
          <p:spPr>
            <a:xfrm>
              <a:off x="5973274" y="3766250"/>
              <a:ext cx="74132" cy="130801"/>
            </a:xfrm>
            <a:custGeom>
              <a:avLst/>
              <a:gdLst/>
              <a:ahLst/>
              <a:cxnLst/>
              <a:rect l="l" t="t" r="r" b="b"/>
              <a:pathLst>
                <a:path w="2823" h="4981" extrusionOk="0">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6"/>
            <p:cNvSpPr/>
            <p:nvPr/>
          </p:nvSpPr>
          <p:spPr>
            <a:xfrm>
              <a:off x="5994624" y="3787415"/>
              <a:ext cx="89231" cy="88733"/>
            </a:xfrm>
            <a:custGeom>
              <a:avLst/>
              <a:gdLst/>
              <a:ahLst/>
              <a:cxnLst/>
              <a:rect l="l" t="t" r="r" b="b"/>
              <a:pathLst>
                <a:path w="3398" h="3379" extrusionOk="0">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6"/>
            <p:cNvSpPr/>
            <p:nvPr/>
          </p:nvSpPr>
          <p:spPr>
            <a:xfrm>
              <a:off x="5994361" y="3787284"/>
              <a:ext cx="53308" cy="88916"/>
            </a:xfrm>
            <a:custGeom>
              <a:avLst/>
              <a:gdLst/>
              <a:ahLst/>
              <a:cxnLst/>
              <a:rect l="l" t="t" r="r" b="b"/>
              <a:pathLst>
                <a:path w="2030" h="3386" extrusionOk="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6"/>
            <p:cNvSpPr/>
            <p:nvPr/>
          </p:nvSpPr>
          <p:spPr>
            <a:xfrm>
              <a:off x="6020753" y="3801727"/>
              <a:ext cx="35451" cy="60844"/>
            </a:xfrm>
            <a:custGeom>
              <a:avLst/>
              <a:gdLst/>
              <a:ahLst/>
              <a:cxnLst/>
              <a:rect l="l" t="t" r="r" b="b"/>
              <a:pathLst>
                <a:path w="1350" h="2317" extrusionOk="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6"/>
            <p:cNvSpPr/>
            <p:nvPr/>
          </p:nvSpPr>
          <p:spPr>
            <a:xfrm>
              <a:off x="5744051" y="3983945"/>
              <a:ext cx="147056" cy="165491"/>
            </a:xfrm>
            <a:custGeom>
              <a:avLst/>
              <a:gdLst/>
              <a:ahLst/>
              <a:cxnLst/>
              <a:rect l="l" t="t" r="r" b="b"/>
              <a:pathLst>
                <a:path w="5600" h="6302" extrusionOk="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6"/>
            <p:cNvSpPr/>
            <p:nvPr/>
          </p:nvSpPr>
          <p:spPr>
            <a:xfrm>
              <a:off x="5784754" y="4095786"/>
              <a:ext cx="106353" cy="53597"/>
            </a:xfrm>
            <a:custGeom>
              <a:avLst/>
              <a:gdLst/>
              <a:ahLst/>
              <a:cxnLst/>
              <a:rect l="l" t="t" r="r" b="b"/>
              <a:pathLst>
                <a:path w="4050" h="2041" extrusionOk="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6"/>
            <p:cNvSpPr/>
            <p:nvPr/>
          </p:nvSpPr>
          <p:spPr>
            <a:xfrm>
              <a:off x="5886538" y="3909550"/>
              <a:ext cx="286024" cy="176441"/>
            </a:xfrm>
            <a:custGeom>
              <a:avLst/>
              <a:gdLst/>
              <a:ahLst/>
              <a:cxnLst/>
              <a:rect l="l" t="t" r="r" b="b"/>
              <a:pathLst>
                <a:path w="10892" h="6719" extrusionOk="0">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6"/>
            <p:cNvSpPr/>
            <p:nvPr/>
          </p:nvSpPr>
          <p:spPr>
            <a:xfrm>
              <a:off x="5886538" y="3976408"/>
              <a:ext cx="57851" cy="109347"/>
            </a:xfrm>
            <a:custGeom>
              <a:avLst/>
              <a:gdLst/>
              <a:ahLst/>
              <a:cxnLst/>
              <a:rect l="l" t="t" r="r" b="b"/>
              <a:pathLst>
                <a:path w="2203" h="4164" extrusionOk="0">
                  <a:moveTo>
                    <a:pt x="767" y="0"/>
                  </a:moveTo>
                  <a:lnTo>
                    <a:pt x="1" y="307"/>
                  </a:lnTo>
                  <a:lnTo>
                    <a:pt x="1446" y="4163"/>
                  </a:lnTo>
                  <a:lnTo>
                    <a:pt x="2202" y="3848"/>
                  </a:lnTo>
                  <a:lnTo>
                    <a:pt x="76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6"/>
            <p:cNvSpPr/>
            <p:nvPr/>
          </p:nvSpPr>
          <p:spPr>
            <a:xfrm>
              <a:off x="5961956" y="3961335"/>
              <a:ext cx="82456" cy="52467"/>
            </a:xfrm>
            <a:custGeom>
              <a:avLst/>
              <a:gdLst/>
              <a:ahLst/>
              <a:cxnLst/>
              <a:rect l="l" t="t" r="r" b="b"/>
              <a:pathLst>
                <a:path w="3140" h="1998" extrusionOk="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66"/>
            <p:cNvSpPr/>
            <p:nvPr/>
          </p:nvSpPr>
          <p:spPr>
            <a:xfrm>
              <a:off x="5840556" y="3971235"/>
              <a:ext cx="89258" cy="144167"/>
            </a:xfrm>
            <a:custGeom>
              <a:avLst/>
              <a:gdLst/>
              <a:ahLst/>
              <a:cxnLst/>
              <a:rect l="l" t="t" r="r" b="b"/>
              <a:pathLst>
                <a:path w="3399" h="5490" extrusionOk="0">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6"/>
            <p:cNvSpPr/>
            <p:nvPr/>
          </p:nvSpPr>
          <p:spPr>
            <a:xfrm>
              <a:off x="5882284" y="4079689"/>
              <a:ext cx="47531" cy="35714"/>
            </a:xfrm>
            <a:custGeom>
              <a:avLst/>
              <a:gdLst/>
              <a:ahLst/>
              <a:cxnLst/>
              <a:rect l="l" t="t" r="r" b="b"/>
              <a:pathLst>
                <a:path w="1810" h="1360" extrusionOk="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66"/>
          <p:cNvGrpSpPr/>
          <p:nvPr/>
        </p:nvGrpSpPr>
        <p:grpSpPr>
          <a:xfrm>
            <a:off x="6678697" y="3793324"/>
            <a:ext cx="342824" cy="328985"/>
            <a:chOff x="6678697" y="3793324"/>
            <a:chExt cx="342824" cy="328985"/>
          </a:xfrm>
        </p:grpSpPr>
        <p:sp>
          <p:nvSpPr>
            <p:cNvPr id="9301" name="Google Shape;9301;p66"/>
            <p:cNvSpPr/>
            <p:nvPr/>
          </p:nvSpPr>
          <p:spPr>
            <a:xfrm>
              <a:off x="6789015" y="3990720"/>
              <a:ext cx="9086" cy="19144"/>
            </a:xfrm>
            <a:custGeom>
              <a:avLst/>
              <a:gdLst/>
              <a:ahLst/>
              <a:cxnLst/>
              <a:rect l="l" t="t" r="r" b="b"/>
              <a:pathLst>
                <a:path w="346" h="729" extrusionOk="0">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6"/>
            <p:cNvSpPr/>
            <p:nvPr/>
          </p:nvSpPr>
          <p:spPr>
            <a:xfrm>
              <a:off x="6798075" y="3815067"/>
              <a:ext cx="223446" cy="235001"/>
            </a:xfrm>
            <a:custGeom>
              <a:avLst/>
              <a:gdLst/>
              <a:ahLst/>
              <a:cxnLst/>
              <a:rect l="l" t="t" r="r" b="b"/>
              <a:pathLst>
                <a:path w="8509" h="8949" extrusionOk="0">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6"/>
            <p:cNvSpPr/>
            <p:nvPr/>
          </p:nvSpPr>
          <p:spPr>
            <a:xfrm>
              <a:off x="6777461" y="3793324"/>
              <a:ext cx="235762" cy="228016"/>
            </a:xfrm>
            <a:custGeom>
              <a:avLst/>
              <a:gdLst/>
              <a:ahLst/>
              <a:cxnLst/>
              <a:rect l="l" t="t" r="r" b="b"/>
              <a:pathLst>
                <a:path w="8978" h="8683" extrusionOk="0">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6"/>
            <p:cNvSpPr/>
            <p:nvPr/>
          </p:nvSpPr>
          <p:spPr>
            <a:xfrm>
              <a:off x="6898099" y="3906032"/>
              <a:ext cx="22899" cy="54805"/>
            </a:xfrm>
            <a:custGeom>
              <a:avLst/>
              <a:gdLst/>
              <a:ahLst/>
              <a:cxnLst/>
              <a:rect l="l" t="t" r="r" b="b"/>
              <a:pathLst>
                <a:path w="872" h="2087" extrusionOk="0">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6"/>
            <p:cNvSpPr/>
            <p:nvPr/>
          </p:nvSpPr>
          <p:spPr>
            <a:xfrm>
              <a:off x="6707347" y="4049044"/>
              <a:ext cx="152334" cy="73265"/>
            </a:xfrm>
            <a:custGeom>
              <a:avLst/>
              <a:gdLst/>
              <a:ahLst/>
              <a:cxnLst/>
              <a:rect l="l" t="t" r="r" b="b"/>
              <a:pathLst>
                <a:path w="5801" h="2790" extrusionOk="0">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6"/>
            <p:cNvSpPr/>
            <p:nvPr/>
          </p:nvSpPr>
          <p:spPr>
            <a:xfrm>
              <a:off x="6822208" y="4006371"/>
              <a:ext cx="83402" cy="46664"/>
            </a:xfrm>
            <a:custGeom>
              <a:avLst/>
              <a:gdLst/>
              <a:ahLst/>
              <a:cxnLst/>
              <a:rect l="l" t="t" r="r" b="b"/>
              <a:pathLst>
                <a:path w="3176" h="1777" extrusionOk="0">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6"/>
            <p:cNvSpPr/>
            <p:nvPr/>
          </p:nvSpPr>
          <p:spPr>
            <a:xfrm>
              <a:off x="6678697" y="3884367"/>
              <a:ext cx="236760" cy="227963"/>
            </a:xfrm>
            <a:custGeom>
              <a:avLst/>
              <a:gdLst/>
              <a:ahLst/>
              <a:cxnLst/>
              <a:rect l="l" t="t" r="r" b="b"/>
              <a:pathLst>
                <a:path w="9016" h="8681" extrusionOk="0">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66"/>
            <p:cNvSpPr/>
            <p:nvPr/>
          </p:nvSpPr>
          <p:spPr>
            <a:xfrm>
              <a:off x="6813411" y="4028666"/>
              <a:ext cx="36711" cy="22163"/>
            </a:xfrm>
            <a:custGeom>
              <a:avLst/>
              <a:gdLst/>
              <a:ahLst/>
              <a:cxnLst/>
              <a:rect l="l" t="t" r="r" b="b"/>
              <a:pathLst>
                <a:path w="1398" h="844" extrusionOk="0">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66"/>
          <p:cNvGrpSpPr/>
          <p:nvPr/>
        </p:nvGrpSpPr>
        <p:grpSpPr>
          <a:xfrm>
            <a:off x="7101903" y="3762022"/>
            <a:ext cx="398627" cy="392088"/>
            <a:chOff x="7101903" y="3762022"/>
            <a:chExt cx="398627" cy="392088"/>
          </a:xfrm>
        </p:grpSpPr>
        <p:sp>
          <p:nvSpPr>
            <p:cNvPr id="9310" name="Google Shape;9310;p66"/>
            <p:cNvSpPr/>
            <p:nvPr/>
          </p:nvSpPr>
          <p:spPr>
            <a:xfrm>
              <a:off x="7101903" y="3887676"/>
              <a:ext cx="201099" cy="201335"/>
            </a:xfrm>
            <a:custGeom>
              <a:avLst/>
              <a:gdLst/>
              <a:ahLst/>
              <a:cxnLst/>
              <a:rect l="l" t="t" r="r" b="b"/>
              <a:pathLst>
                <a:path w="7658" h="7667" extrusionOk="0">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6"/>
            <p:cNvSpPr/>
            <p:nvPr/>
          </p:nvSpPr>
          <p:spPr>
            <a:xfrm>
              <a:off x="7191502" y="3887702"/>
              <a:ext cx="48397" cy="70876"/>
            </a:xfrm>
            <a:custGeom>
              <a:avLst/>
              <a:gdLst/>
              <a:ahLst/>
              <a:cxnLst/>
              <a:rect l="l" t="t" r="r" b="b"/>
              <a:pathLst>
                <a:path w="1843" h="2699" extrusionOk="0">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6"/>
            <p:cNvSpPr/>
            <p:nvPr/>
          </p:nvSpPr>
          <p:spPr>
            <a:xfrm>
              <a:off x="7102166" y="3989223"/>
              <a:ext cx="36213" cy="62341"/>
            </a:xfrm>
            <a:custGeom>
              <a:avLst/>
              <a:gdLst/>
              <a:ahLst/>
              <a:cxnLst/>
              <a:rect l="l" t="t" r="r" b="b"/>
              <a:pathLst>
                <a:path w="1379" h="2374" extrusionOk="0">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6"/>
            <p:cNvSpPr/>
            <p:nvPr/>
          </p:nvSpPr>
          <p:spPr>
            <a:xfrm>
              <a:off x="7166503" y="3958552"/>
              <a:ext cx="10084" cy="44012"/>
            </a:xfrm>
            <a:custGeom>
              <a:avLst/>
              <a:gdLst/>
              <a:ahLst/>
              <a:cxnLst/>
              <a:rect l="l" t="t" r="r" b="b"/>
              <a:pathLst>
                <a:path w="384" h="1676" extrusionOk="0">
                  <a:moveTo>
                    <a:pt x="0" y="1"/>
                  </a:moveTo>
                  <a:lnTo>
                    <a:pt x="0" y="1484"/>
                  </a:lnTo>
                  <a:lnTo>
                    <a:pt x="0" y="1589"/>
                  </a:lnTo>
                  <a:lnTo>
                    <a:pt x="0" y="1676"/>
                  </a:lnTo>
                  <a:lnTo>
                    <a:pt x="383" y="1676"/>
                  </a:lnTo>
                  <a:lnTo>
                    <a:pt x="38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6"/>
            <p:cNvSpPr/>
            <p:nvPr/>
          </p:nvSpPr>
          <p:spPr>
            <a:xfrm>
              <a:off x="7166503" y="4038487"/>
              <a:ext cx="10084" cy="49526"/>
            </a:xfrm>
            <a:custGeom>
              <a:avLst/>
              <a:gdLst/>
              <a:ahLst/>
              <a:cxnLst/>
              <a:rect l="l" t="t" r="r" b="b"/>
              <a:pathLst>
                <a:path w="384" h="1886" extrusionOk="0">
                  <a:moveTo>
                    <a:pt x="0" y="0"/>
                  </a:moveTo>
                  <a:lnTo>
                    <a:pt x="0" y="1235"/>
                  </a:lnTo>
                  <a:cubicBezTo>
                    <a:pt x="0" y="1637"/>
                    <a:pt x="192" y="1809"/>
                    <a:pt x="383" y="1885"/>
                  </a:cubicBezTo>
                  <a:lnTo>
                    <a:pt x="383"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6"/>
            <p:cNvSpPr/>
            <p:nvPr/>
          </p:nvSpPr>
          <p:spPr>
            <a:xfrm>
              <a:off x="7296673" y="3826858"/>
              <a:ext cx="203856" cy="196556"/>
            </a:xfrm>
            <a:custGeom>
              <a:avLst/>
              <a:gdLst/>
              <a:ahLst/>
              <a:cxnLst/>
              <a:rect l="l" t="t" r="r" b="b"/>
              <a:pathLst>
                <a:path w="7763" h="7485" extrusionOk="0">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6"/>
            <p:cNvSpPr/>
            <p:nvPr/>
          </p:nvSpPr>
          <p:spPr>
            <a:xfrm>
              <a:off x="7339162" y="3867324"/>
              <a:ext cx="30672" cy="50787"/>
            </a:xfrm>
            <a:custGeom>
              <a:avLst/>
              <a:gdLst/>
              <a:ahLst/>
              <a:cxnLst/>
              <a:rect l="l" t="t" r="r" b="b"/>
              <a:pathLst>
                <a:path w="1168" h="1934" extrusionOk="0">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6"/>
            <p:cNvSpPr/>
            <p:nvPr/>
          </p:nvSpPr>
          <p:spPr>
            <a:xfrm>
              <a:off x="7234096" y="3958552"/>
              <a:ext cx="194560" cy="195558"/>
            </a:xfrm>
            <a:custGeom>
              <a:avLst/>
              <a:gdLst/>
              <a:ahLst/>
              <a:cxnLst/>
              <a:rect l="l" t="t" r="r" b="b"/>
              <a:pathLst>
                <a:path w="7409" h="7447" extrusionOk="0">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6"/>
            <p:cNvSpPr/>
            <p:nvPr/>
          </p:nvSpPr>
          <p:spPr>
            <a:xfrm>
              <a:off x="7234621" y="3994738"/>
              <a:ext cx="33193" cy="58087"/>
            </a:xfrm>
            <a:custGeom>
              <a:avLst/>
              <a:gdLst/>
              <a:ahLst/>
              <a:cxnLst/>
              <a:rect l="l" t="t" r="r" b="b"/>
              <a:pathLst>
                <a:path w="1264" h="2212" extrusionOk="0">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66"/>
            <p:cNvSpPr/>
            <p:nvPr/>
          </p:nvSpPr>
          <p:spPr>
            <a:xfrm>
              <a:off x="7297934" y="3958552"/>
              <a:ext cx="8823" cy="49789"/>
            </a:xfrm>
            <a:custGeom>
              <a:avLst/>
              <a:gdLst/>
              <a:ahLst/>
              <a:cxnLst/>
              <a:rect l="l" t="t" r="r" b="b"/>
              <a:pathLst>
                <a:path w="336" h="1896" extrusionOk="0">
                  <a:moveTo>
                    <a:pt x="1" y="1"/>
                  </a:moveTo>
                  <a:lnTo>
                    <a:pt x="1" y="1896"/>
                  </a:lnTo>
                  <a:lnTo>
                    <a:pt x="336" y="1896"/>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66"/>
            <p:cNvSpPr/>
            <p:nvPr/>
          </p:nvSpPr>
          <p:spPr>
            <a:xfrm>
              <a:off x="7297934" y="4039721"/>
              <a:ext cx="8823" cy="49290"/>
            </a:xfrm>
            <a:custGeom>
              <a:avLst/>
              <a:gdLst/>
              <a:ahLst/>
              <a:cxnLst/>
              <a:rect l="l" t="t" r="r" b="b"/>
              <a:pathLst>
                <a:path w="336" h="1877" extrusionOk="0">
                  <a:moveTo>
                    <a:pt x="1" y="1"/>
                  </a:moveTo>
                  <a:lnTo>
                    <a:pt x="1" y="1877"/>
                  </a:lnTo>
                  <a:lnTo>
                    <a:pt x="336" y="1877"/>
                  </a:lnTo>
                  <a:lnTo>
                    <a:pt x="336"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6"/>
            <p:cNvSpPr/>
            <p:nvPr/>
          </p:nvSpPr>
          <p:spPr>
            <a:xfrm>
              <a:off x="7323459" y="4088985"/>
              <a:ext cx="45876" cy="64626"/>
            </a:xfrm>
            <a:custGeom>
              <a:avLst/>
              <a:gdLst/>
              <a:ahLst/>
              <a:cxnLst/>
              <a:rect l="l" t="t" r="r" b="b"/>
              <a:pathLst>
                <a:path w="1747" h="2461" extrusionOk="0">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6"/>
            <p:cNvSpPr/>
            <p:nvPr/>
          </p:nvSpPr>
          <p:spPr>
            <a:xfrm>
              <a:off x="7166240" y="3762022"/>
              <a:ext cx="203594" cy="196320"/>
            </a:xfrm>
            <a:custGeom>
              <a:avLst/>
              <a:gdLst/>
              <a:ahLst/>
              <a:cxnLst/>
              <a:rect l="l" t="t" r="r" b="b"/>
              <a:pathLst>
                <a:path w="7753" h="7476" extrusionOk="0">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6"/>
            <p:cNvSpPr/>
            <p:nvPr/>
          </p:nvSpPr>
          <p:spPr>
            <a:xfrm>
              <a:off x="7191528" y="3762022"/>
              <a:ext cx="45876" cy="64626"/>
            </a:xfrm>
            <a:custGeom>
              <a:avLst/>
              <a:gdLst/>
              <a:ahLst/>
              <a:cxnLst/>
              <a:rect l="l" t="t" r="r" b="b"/>
              <a:pathLst>
                <a:path w="1747" h="2461" extrusionOk="0">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6"/>
            <p:cNvSpPr/>
            <p:nvPr/>
          </p:nvSpPr>
          <p:spPr>
            <a:xfrm>
              <a:off x="7166503" y="3827882"/>
              <a:ext cx="10084" cy="130696"/>
            </a:xfrm>
            <a:custGeom>
              <a:avLst/>
              <a:gdLst/>
              <a:ahLst/>
              <a:cxnLst/>
              <a:rect l="l" t="t" r="r" b="b"/>
              <a:pathLst>
                <a:path w="384" h="4977" extrusionOk="0">
                  <a:moveTo>
                    <a:pt x="383" y="0"/>
                  </a:moveTo>
                  <a:cubicBezTo>
                    <a:pt x="201" y="58"/>
                    <a:pt x="29" y="211"/>
                    <a:pt x="0" y="555"/>
                  </a:cubicBezTo>
                  <a:lnTo>
                    <a:pt x="0" y="4977"/>
                  </a:lnTo>
                  <a:lnTo>
                    <a:pt x="383" y="4977"/>
                  </a:lnTo>
                  <a:lnTo>
                    <a:pt x="38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6"/>
            <p:cNvSpPr/>
            <p:nvPr/>
          </p:nvSpPr>
          <p:spPr>
            <a:xfrm>
              <a:off x="7297698" y="3826621"/>
              <a:ext cx="9060" cy="50288"/>
            </a:xfrm>
            <a:custGeom>
              <a:avLst/>
              <a:gdLst/>
              <a:ahLst/>
              <a:cxnLst/>
              <a:rect l="l" t="t" r="r" b="b"/>
              <a:pathLst>
                <a:path w="345" h="1915" extrusionOk="0">
                  <a:moveTo>
                    <a:pt x="0" y="0"/>
                  </a:moveTo>
                  <a:lnTo>
                    <a:pt x="0" y="1914"/>
                  </a:lnTo>
                  <a:lnTo>
                    <a:pt x="345" y="1914"/>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6"/>
            <p:cNvSpPr/>
            <p:nvPr/>
          </p:nvSpPr>
          <p:spPr>
            <a:xfrm>
              <a:off x="7297698" y="3908553"/>
              <a:ext cx="9060" cy="50025"/>
            </a:xfrm>
            <a:custGeom>
              <a:avLst/>
              <a:gdLst/>
              <a:ahLst/>
              <a:cxnLst/>
              <a:rect l="l" t="t" r="r" b="b"/>
              <a:pathLst>
                <a:path w="345" h="1905" extrusionOk="0">
                  <a:moveTo>
                    <a:pt x="0" y="0"/>
                  </a:moveTo>
                  <a:lnTo>
                    <a:pt x="0" y="1905"/>
                  </a:lnTo>
                  <a:lnTo>
                    <a:pt x="345" y="1905"/>
                  </a:lnTo>
                  <a:lnTo>
                    <a:pt x="3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66"/>
          <p:cNvGrpSpPr/>
          <p:nvPr/>
        </p:nvGrpSpPr>
        <p:grpSpPr>
          <a:xfrm>
            <a:off x="7541469" y="3793455"/>
            <a:ext cx="407897" cy="328985"/>
            <a:chOff x="7541469" y="3793455"/>
            <a:chExt cx="407897" cy="328985"/>
          </a:xfrm>
        </p:grpSpPr>
        <p:sp>
          <p:nvSpPr>
            <p:cNvPr id="9329" name="Google Shape;9329;p66"/>
            <p:cNvSpPr/>
            <p:nvPr/>
          </p:nvSpPr>
          <p:spPr>
            <a:xfrm>
              <a:off x="7541469" y="3819820"/>
              <a:ext cx="407897" cy="302620"/>
            </a:xfrm>
            <a:custGeom>
              <a:avLst/>
              <a:gdLst/>
              <a:ahLst/>
              <a:cxnLst/>
              <a:rect l="l" t="t" r="r" b="b"/>
              <a:pathLst>
                <a:path w="15533" h="11524" extrusionOk="0">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66"/>
            <p:cNvSpPr/>
            <p:nvPr/>
          </p:nvSpPr>
          <p:spPr>
            <a:xfrm>
              <a:off x="7541469" y="3819820"/>
              <a:ext cx="407897" cy="39495"/>
            </a:xfrm>
            <a:custGeom>
              <a:avLst/>
              <a:gdLst/>
              <a:ahLst/>
              <a:cxnLst/>
              <a:rect l="l" t="t" r="r" b="b"/>
              <a:pathLst>
                <a:path w="15533" h="1504" extrusionOk="0">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66"/>
            <p:cNvSpPr/>
            <p:nvPr/>
          </p:nvSpPr>
          <p:spPr>
            <a:xfrm>
              <a:off x="7567860" y="3819846"/>
              <a:ext cx="52546" cy="26155"/>
            </a:xfrm>
            <a:custGeom>
              <a:avLst/>
              <a:gdLst/>
              <a:ahLst/>
              <a:cxnLst/>
              <a:rect l="l" t="t" r="r" b="b"/>
              <a:pathLst>
                <a:path w="2001" h="996" extrusionOk="0">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6"/>
            <p:cNvSpPr/>
            <p:nvPr/>
          </p:nvSpPr>
          <p:spPr>
            <a:xfrm>
              <a:off x="7870428" y="3819846"/>
              <a:ext cx="52573" cy="26155"/>
            </a:xfrm>
            <a:custGeom>
              <a:avLst/>
              <a:gdLst/>
              <a:ahLst/>
              <a:cxnLst/>
              <a:rect l="l" t="t" r="r" b="b"/>
              <a:pathLst>
                <a:path w="2002" h="996" extrusionOk="0">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6"/>
            <p:cNvSpPr/>
            <p:nvPr/>
          </p:nvSpPr>
          <p:spPr>
            <a:xfrm>
              <a:off x="7580912" y="3793455"/>
              <a:ext cx="26418" cy="39469"/>
            </a:xfrm>
            <a:custGeom>
              <a:avLst/>
              <a:gdLst/>
              <a:ahLst/>
              <a:cxnLst/>
              <a:rect l="l" t="t" r="r" b="b"/>
              <a:pathLst>
                <a:path w="1006" h="1503" extrusionOk="0">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6"/>
            <p:cNvSpPr/>
            <p:nvPr/>
          </p:nvSpPr>
          <p:spPr>
            <a:xfrm>
              <a:off x="7580912" y="3793455"/>
              <a:ext cx="26418" cy="19616"/>
            </a:xfrm>
            <a:custGeom>
              <a:avLst/>
              <a:gdLst/>
              <a:ahLst/>
              <a:cxnLst/>
              <a:rect l="l" t="t" r="r" b="b"/>
              <a:pathLst>
                <a:path w="1006" h="747" extrusionOk="0">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6"/>
            <p:cNvSpPr/>
            <p:nvPr/>
          </p:nvSpPr>
          <p:spPr>
            <a:xfrm>
              <a:off x="7883506" y="3793455"/>
              <a:ext cx="26418" cy="39469"/>
            </a:xfrm>
            <a:custGeom>
              <a:avLst/>
              <a:gdLst/>
              <a:ahLst/>
              <a:cxnLst/>
              <a:rect l="l" t="t" r="r" b="b"/>
              <a:pathLst>
                <a:path w="1006" h="1503" extrusionOk="0">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6"/>
            <p:cNvSpPr/>
            <p:nvPr/>
          </p:nvSpPr>
          <p:spPr>
            <a:xfrm>
              <a:off x="7883506" y="3793455"/>
              <a:ext cx="26418" cy="19616"/>
            </a:xfrm>
            <a:custGeom>
              <a:avLst/>
              <a:gdLst/>
              <a:ahLst/>
              <a:cxnLst/>
              <a:rect l="l" t="t" r="r" b="b"/>
              <a:pathLst>
                <a:path w="1006" h="747" extrusionOk="0">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6"/>
            <p:cNvSpPr/>
            <p:nvPr/>
          </p:nvSpPr>
          <p:spPr>
            <a:xfrm>
              <a:off x="7541469" y="3859289"/>
              <a:ext cx="407897" cy="13104"/>
            </a:xfrm>
            <a:custGeom>
              <a:avLst/>
              <a:gdLst/>
              <a:ahLst/>
              <a:cxnLst/>
              <a:rect l="l" t="t" r="r" b="b"/>
              <a:pathLst>
                <a:path w="15533" h="499" extrusionOk="0">
                  <a:moveTo>
                    <a:pt x="0" y="1"/>
                  </a:moveTo>
                  <a:lnTo>
                    <a:pt x="0" y="498"/>
                  </a:lnTo>
                  <a:lnTo>
                    <a:pt x="15533" y="498"/>
                  </a:lnTo>
                  <a:lnTo>
                    <a:pt x="1553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6"/>
            <p:cNvSpPr/>
            <p:nvPr/>
          </p:nvSpPr>
          <p:spPr>
            <a:xfrm>
              <a:off x="7580912"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6"/>
            <p:cNvSpPr/>
            <p:nvPr/>
          </p:nvSpPr>
          <p:spPr>
            <a:xfrm>
              <a:off x="7580912"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6"/>
            <p:cNvSpPr/>
            <p:nvPr/>
          </p:nvSpPr>
          <p:spPr>
            <a:xfrm>
              <a:off x="7580912"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66"/>
            <p:cNvSpPr/>
            <p:nvPr/>
          </p:nvSpPr>
          <p:spPr>
            <a:xfrm>
              <a:off x="7672900" y="4004060"/>
              <a:ext cx="52809" cy="26155"/>
            </a:xfrm>
            <a:custGeom>
              <a:avLst/>
              <a:gdLst/>
              <a:ahLst/>
              <a:cxnLst/>
              <a:rect l="l" t="t" r="r" b="b"/>
              <a:pathLst>
                <a:path w="2011" h="996" extrusionOk="0">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66"/>
            <p:cNvSpPr/>
            <p:nvPr/>
          </p:nvSpPr>
          <p:spPr>
            <a:xfrm>
              <a:off x="7765126" y="4004060"/>
              <a:ext cx="52573" cy="26155"/>
            </a:xfrm>
            <a:custGeom>
              <a:avLst/>
              <a:gdLst/>
              <a:ahLst/>
              <a:cxnLst/>
              <a:rect l="l" t="t" r="r" b="b"/>
              <a:pathLst>
                <a:path w="2002" h="996" extrusionOk="0">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6"/>
            <p:cNvSpPr/>
            <p:nvPr/>
          </p:nvSpPr>
          <p:spPr>
            <a:xfrm>
              <a:off x="7672900" y="3951278"/>
              <a:ext cx="52809" cy="26418"/>
            </a:xfrm>
            <a:custGeom>
              <a:avLst/>
              <a:gdLst/>
              <a:ahLst/>
              <a:cxnLst/>
              <a:rect l="l" t="t" r="r" b="b"/>
              <a:pathLst>
                <a:path w="2011" h="1006" extrusionOk="0">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6"/>
            <p:cNvSpPr/>
            <p:nvPr/>
          </p:nvSpPr>
          <p:spPr>
            <a:xfrm>
              <a:off x="7580912"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6"/>
            <p:cNvSpPr/>
            <p:nvPr/>
          </p:nvSpPr>
          <p:spPr>
            <a:xfrm>
              <a:off x="7672900" y="3898758"/>
              <a:ext cx="52809" cy="26155"/>
            </a:xfrm>
            <a:custGeom>
              <a:avLst/>
              <a:gdLst/>
              <a:ahLst/>
              <a:cxnLst/>
              <a:rect l="l" t="t" r="r" b="b"/>
              <a:pathLst>
                <a:path w="2011" h="996" extrusionOk="0">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6"/>
            <p:cNvSpPr/>
            <p:nvPr/>
          </p:nvSpPr>
          <p:spPr>
            <a:xfrm>
              <a:off x="7672900" y="4056580"/>
              <a:ext cx="52809" cy="26418"/>
            </a:xfrm>
            <a:custGeom>
              <a:avLst/>
              <a:gdLst/>
              <a:ahLst/>
              <a:cxnLst/>
              <a:rect l="l" t="t" r="r" b="b"/>
              <a:pathLst>
                <a:path w="2011" h="1006" extrusionOk="0">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6"/>
            <p:cNvSpPr/>
            <p:nvPr/>
          </p:nvSpPr>
          <p:spPr>
            <a:xfrm>
              <a:off x="7857114" y="4004060"/>
              <a:ext cx="52809" cy="26155"/>
            </a:xfrm>
            <a:custGeom>
              <a:avLst/>
              <a:gdLst/>
              <a:ahLst/>
              <a:cxnLst/>
              <a:rect l="l" t="t" r="r" b="b"/>
              <a:pathLst>
                <a:path w="2011" h="996" extrusionOk="0">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6"/>
            <p:cNvSpPr/>
            <p:nvPr/>
          </p:nvSpPr>
          <p:spPr>
            <a:xfrm>
              <a:off x="7857114" y="3898758"/>
              <a:ext cx="52809" cy="26155"/>
            </a:xfrm>
            <a:custGeom>
              <a:avLst/>
              <a:gdLst/>
              <a:ahLst/>
              <a:cxnLst/>
              <a:rect l="l" t="t" r="r" b="b"/>
              <a:pathLst>
                <a:path w="2011" h="996" extrusionOk="0">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6"/>
            <p:cNvSpPr/>
            <p:nvPr/>
          </p:nvSpPr>
          <p:spPr>
            <a:xfrm>
              <a:off x="7857114" y="4056580"/>
              <a:ext cx="52809" cy="26418"/>
            </a:xfrm>
            <a:custGeom>
              <a:avLst/>
              <a:gdLst/>
              <a:ahLst/>
              <a:cxnLst/>
              <a:rect l="l" t="t" r="r" b="b"/>
              <a:pathLst>
                <a:path w="2011" h="1006" extrusionOk="0">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6"/>
            <p:cNvSpPr/>
            <p:nvPr/>
          </p:nvSpPr>
          <p:spPr>
            <a:xfrm>
              <a:off x="7765126" y="3951278"/>
              <a:ext cx="52573" cy="26418"/>
            </a:xfrm>
            <a:custGeom>
              <a:avLst/>
              <a:gdLst/>
              <a:ahLst/>
              <a:cxnLst/>
              <a:rect l="l" t="t" r="r" b="b"/>
              <a:pathLst>
                <a:path w="2002" h="1006" extrusionOk="0">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6"/>
            <p:cNvSpPr/>
            <p:nvPr/>
          </p:nvSpPr>
          <p:spPr>
            <a:xfrm>
              <a:off x="7765126" y="3898758"/>
              <a:ext cx="52573" cy="26155"/>
            </a:xfrm>
            <a:custGeom>
              <a:avLst/>
              <a:gdLst/>
              <a:ahLst/>
              <a:cxnLst/>
              <a:rect l="l" t="t" r="r" b="b"/>
              <a:pathLst>
                <a:path w="2002" h="996" extrusionOk="0">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66"/>
            <p:cNvSpPr/>
            <p:nvPr/>
          </p:nvSpPr>
          <p:spPr>
            <a:xfrm>
              <a:off x="7857114" y="3951278"/>
              <a:ext cx="52809" cy="26418"/>
            </a:xfrm>
            <a:custGeom>
              <a:avLst/>
              <a:gdLst/>
              <a:ahLst/>
              <a:cxnLst/>
              <a:rect l="l" t="t" r="r" b="b"/>
              <a:pathLst>
                <a:path w="2011" h="1006" extrusionOk="0">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66"/>
            <p:cNvSpPr/>
            <p:nvPr/>
          </p:nvSpPr>
          <p:spPr>
            <a:xfrm>
              <a:off x="7765126" y="4056580"/>
              <a:ext cx="52573" cy="26418"/>
            </a:xfrm>
            <a:custGeom>
              <a:avLst/>
              <a:gdLst/>
              <a:ahLst/>
              <a:cxnLst/>
              <a:rect l="l" t="t" r="r" b="b"/>
              <a:pathLst>
                <a:path w="2002" h="1006" extrusionOk="0">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6"/>
            <p:cNvSpPr/>
            <p:nvPr/>
          </p:nvSpPr>
          <p:spPr>
            <a:xfrm>
              <a:off x="7854305" y="3944450"/>
              <a:ext cx="58691" cy="39758"/>
            </a:xfrm>
            <a:custGeom>
              <a:avLst/>
              <a:gdLst/>
              <a:ahLst/>
              <a:cxnLst/>
              <a:rect l="l" t="t" r="r" b="b"/>
              <a:pathLst>
                <a:path w="2235" h="1514" extrusionOk="0">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6"/>
            <p:cNvSpPr/>
            <p:nvPr/>
          </p:nvSpPr>
          <p:spPr>
            <a:xfrm>
              <a:off x="7670091" y="3944450"/>
              <a:ext cx="58691" cy="39758"/>
            </a:xfrm>
            <a:custGeom>
              <a:avLst/>
              <a:gdLst/>
              <a:ahLst/>
              <a:cxnLst/>
              <a:rect l="l" t="t" r="r" b="b"/>
              <a:pathLst>
                <a:path w="2235" h="1514" extrusionOk="0">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6"/>
            <p:cNvSpPr/>
            <p:nvPr/>
          </p:nvSpPr>
          <p:spPr>
            <a:xfrm>
              <a:off x="7762342" y="3996970"/>
              <a:ext cx="58665" cy="39810"/>
            </a:xfrm>
            <a:custGeom>
              <a:avLst/>
              <a:gdLst/>
              <a:ahLst/>
              <a:cxnLst/>
              <a:rect l="l" t="t" r="r" b="b"/>
              <a:pathLst>
                <a:path w="2234" h="1516" extrusionOk="0">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6"/>
            <p:cNvSpPr/>
            <p:nvPr/>
          </p:nvSpPr>
          <p:spPr>
            <a:xfrm>
              <a:off x="7578102" y="4049700"/>
              <a:ext cx="58665" cy="39810"/>
            </a:xfrm>
            <a:custGeom>
              <a:avLst/>
              <a:gdLst/>
              <a:ahLst/>
              <a:cxnLst/>
              <a:rect l="l" t="t" r="r" b="b"/>
              <a:pathLst>
                <a:path w="2234" h="1516" extrusionOk="0">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6"/>
            <p:cNvSpPr/>
            <p:nvPr/>
          </p:nvSpPr>
          <p:spPr>
            <a:xfrm>
              <a:off x="7762342" y="3891667"/>
              <a:ext cx="58665" cy="39784"/>
            </a:xfrm>
            <a:custGeom>
              <a:avLst/>
              <a:gdLst/>
              <a:ahLst/>
              <a:cxnLst/>
              <a:rect l="l" t="t" r="r" b="b"/>
              <a:pathLst>
                <a:path w="2234" h="1515" extrusionOk="0">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9" name="Google Shape;9359;p66"/>
          <p:cNvGrpSpPr/>
          <p:nvPr/>
        </p:nvGrpSpPr>
        <p:grpSpPr>
          <a:xfrm>
            <a:off x="5310288" y="2956312"/>
            <a:ext cx="432292" cy="264412"/>
            <a:chOff x="5310288" y="2956312"/>
            <a:chExt cx="432292" cy="264412"/>
          </a:xfrm>
        </p:grpSpPr>
        <p:sp>
          <p:nvSpPr>
            <p:cNvPr id="9360" name="Google Shape;9360;p66"/>
            <p:cNvSpPr/>
            <p:nvPr/>
          </p:nvSpPr>
          <p:spPr>
            <a:xfrm>
              <a:off x="5491220" y="3151083"/>
              <a:ext cx="69642" cy="69642"/>
            </a:xfrm>
            <a:custGeom>
              <a:avLst/>
              <a:gdLst/>
              <a:ahLst/>
              <a:cxnLst/>
              <a:rect l="l" t="t" r="r" b="b"/>
              <a:pathLst>
                <a:path w="2652" h="2652" extrusionOk="0">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6"/>
            <p:cNvSpPr/>
            <p:nvPr/>
          </p:nvSpPr>
          <p:spPr>
            <a:xfrm>
              <a:off x="5505059" y="3164896"/>
              <a:ext cx="41727" cy="41753"/>
            </a:xfrm>
            <a:custGeom>
              <a:avLst/>
              <a:gdLst/>
              <a:ahLst/>
              <a:cxnLst/>
              <a:rect l="l" t="t" r="r" b="b"/>
              <a:pathLst>
                <a:path w="1589" h="1590" extrusionOk="0">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6"/>
            <p:cNvSpPr/>
            <p:nvPr/>
          </p:nvSpPr>
          <p:spPr>
            <a:xfrm>
              <a:off x="5589747" y="2956312"/>
              <a:ext cx="152833" cy="153070"/>
            </a:xfrm>
            <a:custGeom>
              <a:avLst/>
              <a:gdLst/>
              <a:ahLst/>
              <a:cxnLst/>
              <a:rect l="l" t="t" r="r" b="b"/>
              <a:pathLst>
                <a:path w="5820" h="5829" extrusionOk="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66"/>
            <p:cNvSpPr/>
            <p:nvPr/>
          </p:nvSpPr>
          <p:spPr>
            <a:xfrm>
              <a:off x="5631212" y="2956312"/>
              <a:ext cx="111369" cy="152833"/>
            </a:xfrm>
            <a:custGeom>
              <a:avLst/>
              <a:gdLst/>
              <a:ahLst/>
              <a:cxnLst/>
              <a:rect l="l" t="t" r="r" b="b"/>
              <a:pathLst>
                <a:path w="4241" h="5820" extrusionOk="0">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66"/>
            <p:cNvSpPr/>
            <p:nvPr/>
          </p:nvSpPr>
          <p:spPr>
            <a:xfrm>
              <a:off x="5588487" y="3071909"/>
              <a:ext cx="153332" cy="120927"/>
            </a:xfrm>
            <a:custGeom>
              <a:avLst/>
              <a:gdLst/>
              <a:ahLst/>
              <a:cxnLst/>
              <a:rect l="l" t="t" r="r" b="b"/>
              <a:pathLst>
                <a:path w="5839" h="4605" extrusionOk="0">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6"/>
            <p:cNvSpPr/>
            <p:nvPr/>
          </p:nvSpPr>
          <p:spPr>
            <a:xfrm>
              <a:off x="5639247" y="3071909"/>
              <a:ext cx="52047" cy="33954"/>
            </a:xfrm>
            <a:custGeom>
              <a:avLst/>
              <a:gdLst/>
              <a:ahLst/>
              <a:cxnLst/>
              <a:rect l="l" t="t" r="r" b="b"/>
              <a:pathLst>
                <a:path w="1982" h="1293" extrusionOk="0">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6"/>
            <p:cNvSpPr/>
            <p:nvPr/>
          </p:nvSpPr>
          <p:spPr>
            <a:xfrm>
              <a:off x="5588749" y="3116656"/>
              <a:ext cx="153070" cy="76180"/>
            </a:xfrm>
            <a:custGeom>
              <a:avLst/>
              <a:gdLst/>
              <a:ahLst/>
              <a:cxnLst/>
              <a:rect l="l" t="t" r="r" b="b"/>
              <a:pathLst>
                <a:path w="5829" h="2901" extrusionOk="0">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6"/>
            <p:cNvSpPr/>
            <p:nvPr/>
          </p:nvSpPr>
          <p:spPr>
            <a:xfrm>
              <a:off x="5614116" y="3005314"/>
              <a:ext cx="102073" cy="83717"/>
            </a:xfrm>
            <a:custGeom>
              <a:avLst/>
              <a:gdLst/>
              <a:ahLst/>
              <a:cxnLst/>
              <a:rect l="l" t="t" r="r" b="b"/>
              <a:pathLst>
                <a:path w="3887" h="3188" extrusionOk="0">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6"/>
            <p:cNvSpPr/>
            <p:nvPr/>
          </p:nvSpPr>
          <p:spPr>
            <a:xfrm>
              <a:off x="5614116" y="3005314"/>
              <a:ext cx="102073" cy="82955"/>
            </a:xfrm>
            <a:custGeom>
              <a:avLst/>
              <a:gdLst/>
              <a:ahLst/>
              <a:cxnLst/>
              <a:rect l="l" t="t" r="r" b="b"/>
              <a:pathLst>
                <a:path w="3887" h="3159" extrusionOk="0">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6"/>
            <p:cNvSpPr/>
            <p:nvPr/>
          </p:nvSpPr>
          <p:spPr>
            <a:xfrm>
              <a:off x="5588749" y="3133751"/>
              <a:ext cx="33954" cy="59085"/>
            </a:xfrm>
            <a:custGeom>
              <a:avLst/>
              <a:gdLst/>
              <a:ahLst/>
              <a:cxnLst/>
              <a:rect l="l" t="t" r="r" b="b"/>
              <a:pathLst>
                <a:path w="1293" h="2250" extrusionOk="0">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6"/>
            <p:cNvSpPr/>
            <p:nvPr/>
          </p:nvSpPr>
          <p:spPr>
            <a:xfrm>
              <a:off x="5707602" y="3133751"/>
              <a:ext cx="34217" cy="59085"/>
            </a:xfrm>
            <a:custGeom>
              <a:avLst/>
              <a:gdLst/>
              <a:ahLst/>
              <a:cxnLst/>
              <a:rect l="l" t="t" r="r" b="b"/>
              <a:pathLst>
                <a:path w="1303" h="2250" extrusionOk="0">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6"/>
            <p:cNvSpPr/>
            <p:nvPr/>
          </p:nvSpPr>
          <p:spPr>
            <a:xfrm>
              <a:off x="5335419" y="2971648"/>
              <a:ext cx="41727" cy="91752"/>
            </a:xfrm>
            <a:custGeom>
              <a:avLst/>
              <a:gdLst/>
              <a:ahLst/>
              <a:cxnLst/>
              <a:rect l="l" t="t" r="r" b="b"/>
              <a:pathLst>
                <a:path w="1589" h="3494" extrusionOk="0">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6"/>
            <p:cNvSpPr/>
            <p:nvPr/>
          </p:nvSpPr>
          <p:spPr>
            <a:xfrm>
              <a:off x="5351989" y="2963114"/>
              <a:ext cx="100313" cy="100287"/>
            </a:xfrm>
            <a:custGeom>
              <a:avLst/>
              <a:gdLst/>
              <a:ahLst/>
              <a:cxnLst/>
              <a:rect l="l" t="t" r="r" b="b"/>
              <a:pathLst>
                <a:path w="3820" h="3819" extrusionOk="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6"/>
            <p:cNvSpPr/>
            <p:nvPr/>
          </p:nvSpPr>
          <p:spPr>
            <a:xfrm>
              <a:off x="5368848" y="3088505"/>
              <a:ext cx="50025" cy="36974"/>
            </a:xfrm>
            <a:custGeom>
              <a:avLst/>
              <a:gdLst/>
              <a:ahLst/>
              <a:cxnLst/>
              <a:rect l="l" t="t" r="r" b="b"/>
              <a:pathLst>
                <a:path w="1905" h="1408" extrusionOk="0">
                  <a:moveTo>
                    <a:pt x="0" y="1"/>
                  </a:moveTo>
                  <a:lnTo>
                    <a:pt x="0" y="1407"/>
                  </a:lnTo>
                  <a:lnTo>
                    <a:pt x="1905" y="1407"/>
                  </a:lnTo>
                  <a:lnTo>
                    <a:pt x="1905"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66"/>
            <p:cNvSpPr/>
            <p:nvPr/>
          </p:nvSpPr>
          <p:spPr>
            <a:xfrm>
              <a:off x="5368848" y="3088505"/>
              <a:ext cx="50025" cy="20246"/>
            </a:xfrm>
            <a:custGeom>
              <a:avLst/>
              <a:gdLst/>
              <a:ahLst/>
              <a:cxnLst/>
              <a:rect l="l" t="t" r="r" b="b"/>
              <a:pathLst>
                <a:path w="1905" h="771" extrusionOk="0">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66"/>
            <p:cNvSpPr/>
            <p:nvPr/>
          </p:nvSpPr>
          <p:spPr>
            <a:xfrm>
              <a:off x="5310288" y="3108620"/>
              <a:ext cx="166882" cy="84216"/>
            </a:xfrm>
            <a:custGeom>
              <a:avLst/>
              <a:gdLst/>
              <a:ahLst/>
              <a:cxnLst/>
              <a:rect l="l" t="t" r="r" b="b"/>
              <a:pathLst>
                <a:path w="6355" h="3207" extrusionOk="0">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6"/>
            <p:cNvSpPr/>
            <p:nvPr/>
          </p:nvSpPr>
          <p:spPr>
            <a:xfrm>
              <a:off x="5385418" y="3125453"/>
              <a:ext cx="16859" cy="67383"/>
            </a:xfrm>
            <a:custGeom>
              <a:avLst/>
              <a:gdLst/>
              <a:ahLst/>
              <a:cxnLst/>
              <a:rect l="l" t="t" r="r" b="b"/>
              <a:pathLst>
                <a:path w="642" h="2566" extrusionOk="0">
                  <a:moveTo>
                    <a:pt x="163" y="0"/>
                  </a:moveTo>
                  <a:lnTo>
                    <a:pt x="1" y="2565"/>
                  </a:lnTo>
                  <a:lnTo>
                    <a:pt x="642" y="2565"/>
                  </a:lnTo>
                  <a:lnTo>
                    <a:pt x="479"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6"/>
            <p:cNvSpPr/>
            <p:nvPr/>
          </p:nvSpPr>
          <p:spPr>
            <a:xfrm>
              <a:off x="5343717" y="3005051"/>
              <a:ext cx="100287" cy="91779"/>
            </a:xfrm>
            <a:custGeom>
              <a:avLst/>
              <a:gdLst/>
              <a:ahLst/>
              <a:cxnLst/>
              <a:rect l="l" t="t" r="r" b="b"/>
              <a:pathLst>
                <a:path w="3819" h="3495" extrusionOk="0">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6"/>
            <p:cNvSpPr/>
            <p:nvPr/>
          </p:nvSpPr>
          <p:spPr>
            <a:xfrm>
              <a:off x="5343717" y="3005051"/>
              <a:ext cx="100051" cy="89757"/>
            </a:xfrm>
            <a:custGeom>
              <a:avLst/>
              <a:gdLst/>
              <a:ahLst/>
              <a:cxnLst/>
              <a:rect l="l" t="t" r="r" b="b"/>
              <a:pathLst>
                <a:path w="3810" h="3418" extrusionOk="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6"/>
            <p:cNvSpPr/>
            <p:nvPr/>
          </p:nvSpPr>
          <p:spPr>
            <a:xfrm>
              <a:off x="5310288" y="3129970"/>
              <a:ext cx="33692" cy="62866"/>
            </a:xfrm>
            <a:custGeom>
              <a:avLst/>
              <a:gdLst/>
              <a:ahLst/>
              <a:cxnLst/>
              <a:rect l="l" t="t" r="r" b="b"/>
              <a:pathLst>
                <a:path w="1283" h="2394" extrusionOk="0">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6"/>
            <p:cNvSpPr/>
            <p:nvPr/>
          </p:nvSpPr>
          <p:spPr>
            <a:xfrm>
              <a:off x="5443742" y="3129970"/>
              <a:ext cx="33692" cy="62866"/>
            </a:xfrm>
            <a:custGeom>
              <a:avLst/>
              <a:gdLst/>
              <a:ahLst/>
              <a:cxnLst/>
              <a:rect l="l" t="t" r="r" b="b"/>
              <a:pathLst>
                <a:path w="1283" h="2394" extrusionOk="0">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6"/>
            <p:cNvSpPr/>
            <p:nvPr/>
          </p:nvSpPr>
          <p:spPr>
            <a:xfrm>
              <a:off x="5385681" y="3125453"/>
              <a:ext cx="16596" cy="16623"/>
            </a:xfrm>
            <a:custGeom>
              <a:avLst/>
              <a:gdLst/>
              <a:ahLst/>
              <a:cxnLst/>
              <a:rect l="l" t="t" r="r" b="b"/>
              <a:pathLst>
                <a:path w="632" h="633" extrusionOk="0">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6"/>
            <p:cNvSpPr/>
            <p:nvPr/>
          </p:nvSpPr>
          <p:spPr>
            <a:xfrm>
              <a:off x="5359788" y="3102055"/>
              <a:ext cx="33954" cy="35110"/>
            </a:xfrm>
            <a:custGeom>
              <a:avLst/>
              <a:gdLst/>
              <a:ahLst/>
              <a:cxnLst/>
              <a:rect l="l" t="t" r="r" b="b"/>
              <a:pathLst>
                <a:path w="1293" h="1337" extrusionOk="0">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6"/>
            <p:cNvSpPr/>
            <p:nvPr/>
          </p:nvSpPr>
          <p:spPr>
            <a:xfrm>
              <a:off x="5393716" y="3102055"/>
              <a:ext cx="34217" cy="35110"/>
            </a:xfrm>
            <a:custGeom>
              <a:avLst/>
              <a:gdLst/>
              <a:ahLst/>
              <a:cxnLst/>
              <a:rect l="l" t="t" r="r" b="b"/>
              <a:pathLst>
                <a:path w="1303" h="1337" extrusionOk="0">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6"/>
            <p:cNvSpPr/>
            <p:nvPr/>
          </p:nvSpPr>
          <p:spPr>
            <a:xfrm>
              <a:off x="5413569" y="3157884"/>
              <a:ext cx="93774" cy="55803"/>
            </a:xfrm>
            <a:custGeom>
              <a:avLst/>
              <a:gdLst/>
              <a:ahLst/>
              <a:cxnLst/>
              <a:rect l="l" t="t" r="r" b="b"/>
              <a:pathLst>
                <a:path w="3571" h="2125" extrusionOk="0">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66"/>
            <p:cNvSpPr/>
            <p:nvPr/>
          </p:nvSpPr>
          <p:spPr>
            <a:xfrm>
              <a:off x="5544501" y="3157884"/>
              <a:ext cx="93774" cy="55908"/>
            </a:xfrm>
            <a:custGeom>
              <a:avLst/>
              <a:gdLst/>
              <a:ahLst/>
              <a:cxnLst/>
              <a:rect l="l" t="t" r="r" b="b"/>
              <a:pathLst>
                <a:path w="3571" h="2129" extrusionOk="0">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66"/>
            <p:cNvSpPr/>
            <p:nvPr/>
          </p:nvSpPr>
          <p:spPr>
            <a:xfrm>
              <a:off x="5519134" y="3178971"/>
              <a:ext cx="13839" cy="13865"/>
            </a:xfrm>
            <a:custGeom>
              <a:avLst/>
              <a:gdLst/>
              <a:ahLst/>
              <a:cxnLst/>
              <a:rect l="l" t="t" r="r" b="b"/>
              <a:pathLst>
                <a:path w="527" h="528" extrusionOk="0">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66"/>
          <p:cNvGrpSpPr/>
          <p:nvPr/>
        </p:nvGrpSpPr>
        <p:grpSpPr>
          <a:xfrm>
            <a:off x="4879047" y="2432320"/>
            <a:ext cx="398075" cy="340303"/>
            <a:chOff x="4879047" y="2432320"/>
            <a:chExt cx="398075" cy="340303"/>
          </a:xfrm>
        </p:grpSpPr>
        <p:sp>
          <p:nvSpPr>
            <p:cNvPr id="9388" name="Google Shape;9388;p66"/>
            <p:cNvSpPr/>
            <p:nvPr/>
          </p:nvSpPr>
          <p:spPr>
            <a:xfrm>
              <a:off x="5071795" y="2432320"/>
              <a:ext cx="186000" cy="181483"/>
            </a:xfrm>
            <a:custGeom>
              <a:avLst/>
              <a:gdLst/>
              <a:ahLst/>
              <a:cxnLst/>
              <a:rect l="l" t="t" r="r" b="b"/>
              <a:pathLst>
                <a:path w="7083" h="6911" extrusionOk="0">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6"/>
            <p:cNvSpPr/>
            <p:nvPr/>
          </p:nvSpPr>
          <p:spPr>
            <a:xfrm>
              <a:off x="5102204" y="2463412"/>
              <a:ext cx="32405" cy="12500"/>
            </a:xfrm>
            <a:custGeom>
              <a:avLst/>
              <a:gdLst/>
              <a:ahLst/>
              <a:cxnLst/>
              <a:rect l="l" t="t" r="r" b="b"/>
              <a:pathLst>
                <a:path w="1234" h="476" extrusionOk="0">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6"/>
            <p:cNvSpPr/>
            <p:nvPr/>
          </p:nvSpPr>
          <p:spPr>
            <a:xfrm>
              <a:off x="5145454" y="2463412"/>
              <a:ext cx="82141" cy="12500"/>
            </a:xfrm>
            <a:custGeom>
              <a:avLst/>
              <a:gdLst/>
              <a:ahLst/>
              <a:cxnLst/>
              <a:rect l="l" t="t" r="r" b="b"/>
              <a:pathLst>
                <a:path w="3128" h="476" extrusionOk="0">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6"/>
            <p:cNvSpPr/>
            <p:nvPr/>
          </p:nvSpPr>
          <p:spPr>
            <a:xfrm>
              <a:off x="5102204" y="2494320"/>
              <a:ext cx="125392" cy="12500"/>
            </a:xfrm>
            <a:custGeom>
              <a:avLst/>
              <a:gdLst/>
              <a:ahLst/>
              <a:cxnLst/>
              <a:rect l="l" t="t" r="r" b="b"/>
              <a:pathLst>
                <a:path w="4775" h="476" extrusionOk="0">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6"/>
            <p:cNvSpPr/>
            <p:nvPr/>
          </p:nvSpPr>
          <p:spPr>
            <a:xfrm>
              <a:off x="5102178" y="2525255"/>
              <a:ext cx="81984" cy="12710"/>
            </a:xfrm>
            <a:custGeom>
              <a:avLst/>
              <a:gdLst/>
              <a:ahLst/>
              <a:cxnLst/>
              <a:rect l="l" t="t" r="r" b="b"/>
              <a:pathLst>
                <a:path w="3122" h="484" extrusionOk="0">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6"/>
            <p:cNvSpPr/>
            <p:nvPr/>
          </p:nvSpPr>
          <p:spPr>
            <a:xfrm>
              <a:off x="5195164" y="2525255"/>
              <a:ext cx="32484" cy="12710"/>
            </a:xfrm>
            <a:custGeom>
              <a:avLst/>
              <a:gdLst/>
              <a:ahLst/>
              <a:cxnLst/>
              <a:rect l="l" t="t" r="r" b="b"/>
              <a:pathLst>
                <a:path w="1237" h="484" extrusionOk="0">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6"/>
            <p:cNvSpPr/>
            <p:nvPr/>
          </p:nvSpPr>
          <p:spPr>
            <a:xfrm>
              <a:off x="4898374" y="2711543"/>
              <a:ext cx="359421" cy="18618"/>
            </a:xfrm>
            <a:custGeom>
              <a:avLst/>
              <a:gdLst/>
              <a:ahLst/>
              <a:cxnLst/>
              <a:rect l="l" t="t" r="r" b="b"/>
              <a:pathLst>
                <a:path w="13687" h="709" extrusionOk="0">
                  <a:moveTo>
                    <a:pt x="1" y="0"/>
                  </a:moveTo>
                  <a:lnTo>
                    <a:pt x="1" y="708"/>
                  </a:lnTo>
                  <a:lnTo>
                    <a:pt x="13686" y="708"/>
                  </a:lnTo>
                  <a:lnTo>
                    <a:pt x="1368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6"/>
            <p:cNvSpPr/>
            <p:nvPr/>
          </p:nvSpPr>
          <p:spPr>
            <a:xfrm>
              <a:off x="4891468" y="2711543"/>
              <a:ext cx="13603" cy="61081"/>
            </a:xfrm>
            <a:custGeom>
              <a:avLst/>
              <a:gdLst/>
              <a:ahLst/>
              <a:cxnLst/>
              <a:rect l="l" t="t" r="r" b="b"/>
              <a:pathLst>
                <a:path w="518" h="2326" extrusionOk="0">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66"/>
            <p:cNvSpPr/>
            <p:nvPr/>
          </p:nvSpPr>
          <p:spPr>
            <a:xfrm>
              <a:off x="5251728" y="2711543"/>
              <a:ext cx="12342" cy="61081"/>
            </a:xfrm>
            <a:custGeom>
              <a:avLst/>
              <a:gdLst/>
              <a:ahLst/>
              <a:cxnLst/>
              <a:rect l="l" t="t" r="r" b="b"/>
              <a:pathLst>
                <a:path w="470" h="2326" extrusionOk="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66"/>
            <p:cNvSpPr/>
            <p:nvPr/>
          </p:nvSpPr>
          <p:spPr>
            <a:xfrm>
              <a:off x="4935322" y="2578851"/>
              <a:ext cx="111868" cy="126416"/>
            </a:xfrm>
            <a:custGeom>
              <a:avLst/>
              <a:gdLst/>
              <a:ahLst/>
              <a:cxnLst/>
              <a:rect l="l" t="t" r="r" b="b"/>
              <a:pathLst>
                <a:path w="4260" h="4814" extrusionOk="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66"/>
            <p:cNvSpPr/>
            <p:nvPr/>
          </p:nvSpPr>
          <p:spPr>
            <a:xfrm>
              <a:off x="4972270" y="2578851"/>
              <a:ext cx="37972" cy="24632"/>
            </a:xfrm>
            <a:custGeom>
              <a:avLst/>
              <a:gdLst/>
              <a:ahLst/>
              <a:cxnLst/>
              <a:rect l="l" t="t" r="r" b="b"/>
              <a:pathLst>
                <a:path w="1446" h="938" extrusionOk="0">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6"/>
            <p:cNvSpPr/>
            <p:nvPr/>
          </p:nvSpPr>
          <p:spPr>
            <a:xfrm>
              <a:off x="4935322" y="2611256"/>
              <a:ext cx="111868" cy="94011"/>
            </a:xfrm>
            <a:custGeom>
              <a:avLst/>
              <a:gdLst/>
              <a:ahLst/>
              <a:cxnLst/>
              <a:rect l="l" t="t" r="r" b="b"/>
              <a:pathLst>
                <a:path w="4260" h="3580" extrusionOk="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6"/>
            <p:cNvSpPr/>
            <p:nvPr/>
          </p:nvSpPr>
          <p:spPr>
            <a:xfrm>
              <a:off x="5022269" y="2623835"/>
              <a:ext cx="24921" cy="81432"/>
            </a:xfrm>
            <a:custGeom>
              <a:avLst/>
              <a:gdLst/>
              <a:ahLst/>
              <a:cxnLst/>
              <a:rect l="l" t="t" r="r" b="b"/>
              <a:pathLst>
                <a:path w="949" h="3101" extrusionOk="0">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6"/>
            <p:cNvSpPr/>
            <p:nvPr/>
          </p:nvSpPr>
          <p:spPr>
            <a:xfrm>
              <a:off x="4935322" y="2624071"/>
              <a:ext cx="55803" cy="81196"/>
            </a:xfrm>
            <a:custGeom>
              <a:avLst/>
              <a:gdLst/>
              <a:ahLst/>
              <a:cxnLst/>
              <a:rect l="l" t="t" r="r" b="b"/>
              <a:pathLst>
                <a:path w="2125" h="3092" extrusionOk="0">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6"/>
            <p:cNvSpPr/>
            <p:nvPr/>
          </p:nvSpPr>
          <p:spPr>
            <a:xfrm>
              <a:off x="4966492" y="2475807"/>
              <a:ext cx="49526" cy="43487"/>
            </a:xfrm>
            <a:custGeom>
              <a:avLst/>
              <a:gdLst/>
              <a:ahLst/>
              <a:cxnLst/>
              <a:rect l="l" t="t" r="r" b="b"/>
              <a:pathLst>
                <a:path w="1886" h="1656" extrusionOk="0">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66"/>
            <p:cNvSpPr/>
            <p:nvPr/>
          </p:nvSpPr>
          <p:spPr>
            <a:xfrm>
              <a:off x="4966230" y="2475807"/>
              <a:ext cx="34453" cy="43487"/>
            </a:xfrm>
            <a:custGeom>
              <a:avLst/>
              <a:gdLst/>
              <a:ahLst/>
              <a:cxnLst/>
              <a:rect l="l" t="t" r="r" b="b"/>
              <a:pathLst>
                <a:path w="1312" h="1656" extrusionOk="0">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66"/>
            <p:cNvSpPr/>
            <p:nvPr/>
          </p:nvSpPr>
          <p:spPr>
            <a:xfrm>
              <a:off x="4947874" y="2494399"/>
              <a:ext cx="86737" cy="86737"/>
            </a:xfrm>
            <a:custGeom>
              <a:avLst/>
              <a:gdLst/>
              <a:ahLst/>
              <a:cxnLst/>
              <a:rect l="l" t="t" r="r" b="b"/>
              <a:pathLst>
                <a:path w="3303" h="3303" extrusionOk="0">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6"/>
            <p:cNvSpPr/>
            <p:nvPr/>
          </p:nvSpPr>
          <p:spPr>
            <a:xfrm>
              <a:off x="4963472" y="2494399"/>
              <a:ext cx="72898" cy="78176"/>
            </a:xfrm>
            <a:custGeom>
              <a:avLst/>
              <a:gdLst/>
              <a:ahLst/>
              <a:cxnLst/>
              <a:rect l="l" t="t" r="r" b="b"/>
              <a:pathLst>
                <a:path w="2776" h="2977" extrusionOk="0">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6"/>
            <p:cNvSpPr/>
            <p:nvPr/>
          </p:nvSpPr>
          <p:spPr>
            <a:xfrm>
              <a:off x="4953914" y="2532660"/>
              <a:ext cx="74421" cy="61028"/>
            </a:xfrm>
            <a:custGeom>
              <a:avLst/>
              <a:gdLst/>
              <a:ahLst/>
              <a:cxnLst/>
              <a:rect l="l" t="t" r="r" b="b"/>
              <a:pathLst>
                <a:path w="2834" h="2324" extrusionOk="0">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6"/>
            <p:cNvSpPr/>
            <p:nvPr/>
          </p:nvSpPr>
          <p:spPr>
            <a:xfrm>
              <a:off x="4953914" y="2532660"/>
              <a:ext cx="74657" cy="60529"/>
            </a:xfrm>
            <a:custGeom>
              <a:avLst/>
              <a:gdLst/>
              <a:ahLst/>
              <a:cxnLst/>
              <a:rect l="l" t="t" r="r" b="b"/>
              <a:pathLst>
                <a:path w="2843" h="2305" extrusionOk="0">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6"/>
            <p:cNvSpPr/>
            <p:nvPr/>
          </p:nvSpPr>
          <p:spPr>
            <a:xfrm>
              <a:off x="489209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66"/>
            <p:cNvSpPr/>
            <p:nvPr/>
          </p:nvSpPr>
          <p:spPr>
            <a:xfrm>
              <a:off x="5251728" y="2711543"/>
              <a:ext cx="12342" cy="18618"/>
            </a:xfrm>
            <a:custGeom>
              <a:avLst/>
              <a:gdLst/>
              <a:ahLst/>
              <a:cxnLst/>
              <a:rect l="l" t="t" r="r" b="b"/>
              <a:pathLst>
                <a:path w="470" h="709" extrusionOk="0">
                  <a:moveTo>
                    <a:pt x="0" y="0"/>
                  </a:moveTo>
                  <a:lnTo>
                    <a:pt x="0" y="708"/>
                  </a:lnTo>
                  <a:lnTo>
                    <a:pt x="469" y="708"/>
                  </a:lnTo>
                  <a:lnTo>
                    <a:pt x="469"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66"/>
            <p:cNvSpPr/>
            <p:nvPr/>
          </p:nvSpPr>
          <p:spPr>
            <a:xfrm>
              <a:off x="4879047" y="2705188"/>
              <a:ext cx="398075" cy="12474"/>
            </a:xfrm>
            <a:custGeom>
              <a:avLst/>
              <a:gdLst/>
              <a:ahLst/>
              <a:cxnLst/>
              <a:rect l="l" t="t" r="r" b="b"/>
              <a:pathLst>
                <a:path w="15159" h="475" extrusionOk="0">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6"/>
            <p:cNvSpPr/>
            <p:nvPr/>
          </p:nvSpPr>
          <p:spPr>
            <a:xfrm>
              <a:off x="4960190" y="2692688"/>
              <a:ext cx="37237" cy="12579"/>
            </a:xfrm>
            <a:custGeom>
              <a:avLst/>
              <a:gdLst/>
              <a:ahLst/>
              <a:cxnLst/>
              <a:rect l="l" t="t" r="r" b="b"/>
              <a:pathLst>
                <a:path w="1418" h="479" extrusionOk="0">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6"/>
            <p:cNvSpPr/>
            <p:nvPr/>
          </p:nvSpPr>
          <p:spPr>
            <a:xfrm>
              <a:off x="4984822" y="2643188"/>
              <a:ext cx="86999" cy="62341"/>
            </a:xfrm>
            <a:custGeom>
              <a:avLst/>
              <a:gdLst/>
              <a:ahLst/>
              <a:cxnLst/>
              <a:rect l="l" t="t" r="r" b="b"/>
              <a:pathLst>
                <a:path w="3313" h="2374" extrusionOk="0">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6"/>
            <p:cNvSpPr/>
            <p:nvPr/>
          </p:nvSpPr>
          <p:spPr>
            <a:xfrm>
              <a:off x="5015257" y="2667978"/>
              <a:ext cx="26365" cy="12500"/>
            </a:xfrm>
            <a:custGeom>
              <a:avLst/>
              <a:gdLst/>
              <a:ahLst/>
              <a:cxnLst/>
              <a:rect l="l" t="t" r="r" b="b"/>
              <a:pathLst>
                <a:path w="1004" h="476" extrusionOk="0">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4" name="Google Shape;9414;p66"/>
          <p:cNvGrpSpPr/>
          <p:nvPr/>
        </p:nvGrpSpPr>
        <p:grpSpPr>
          <a:xfrm>
            <a:off x="5388701" y="2393823"/>
            <a:ext cx="280982" cy="395896"/>
            <a:chOff x="5388701" y="2393823"/>
            <a:chExt cx="280982" cy="395896"/>
          </a:xfrm>
        </p:grpSpPr>
        <p:sp>
          <p:nvSpPr>
            <p:cNvPr id="9415" name="Google Shape;9415;p66"/>
            <p:cNvSpPr/>
            <p:nvPr/>
          </p:nvSpPr>
          <p:spPr>
            <a:xfrm>
              <a:off x="5388701" y="2419243"/>
              <a:ext cx="280982" cy="370476"/>
            </a:xfrm>
            <a:custGeom>
              <a:avLst/>
              <a:gdLst/>
              <a:ahLst/>
              <a:cxnLst/>
              <a:rect l="l" t="t" r="r" b="b"/>
              <a:pathLst>
                <a:path w="10700" h="14108" extrusionOk="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66"/>
            <p:cNvSpPr/>
            <p:nvPr/>
          </p:nvSpPr>
          <p:spPr>
            <a:xfrm>
              <a:off x="5401516" y="2419506"/>
              <a:ext cx="255352" cy="344584"/>
            </a:xfrm>
            <a:custGeom>
              <a:avLst/>
              <a:gdLst/>
              <a:ahLst/>
              <a:cxnLst/>
              <a:rect l="l" t="t" r="r" b="b"/>
              <a:pathLst>
                <a:path w="9724" h="13122" extrusionOk="0">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6"/>
            <p:cNvSpPr/>
            <p:nvPr/>
          </p:nvSpPr>
          <p:spPr>
            <a:xfrm>
              <a:off x="5414330" y="2444899"/>
              <a:ext cx="229722" cy="306375"/>
            </a:xfrm>
            <a:custGeom>
              <a:avLst/>
              <a:gdLst/>
              <a:ahLst/>
              <a:cxnLst/>
              <a:rect l="l" t="t" r="r" b="b"/>
              <a:pathLst>
                <a:path w="8748" h="11667" extrusionOk="0">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6"/>
            <p:cNvSpPr/>
            <p:nvPr/>
          </p:nvSpPr>
          <p:spPr>
            <a:xfrm>
              <a:off x="5471866" y="2393823"/>
              <a:ext cx="114625" cy="57378"/>
            </a:xfrm>
            <a:custGeom>
              <a:avLst/>
              <a:gdLst/>
              <a:ahLst/>
              <a:cxnLst/>
              <a:rect l="l" t="t" r="r" b="b"/>
              <a:pathLst>
                <a:path w="4365" h="2185" extrusionOk="0">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6"/>
            <p:cNvSpPr/>
            <p:nvPr/>
          </p:nvSpPr>
          <p:spPr>
            <a:xfrm>
              <a:off x="5471866" y="2438597"/>
              <a:ext cx="114625" cy="12605"/>
            </a:xfrm>
            <a:custGeom>
              <a:avLst/>
              <a:gdLst/>
              <a:ahLst/>
              <a:cxnLst/>
              <a:rect l="l" t="t" r="r" b="b"/>
              <a:pathLst>
                <a:path w="4365" h="480" extrusionOk="0">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6"/>
            <p:cNvSpPr/>
            <p:nvPr/>
          </p:nvSpPr>
          <p:spPr>
            <a:xfrm>
              <a:off x="5542007" y="2483344"/>
              <a:ext cx="76417" cy="25393"/>
            </a:xfrm>
            <a:custGeom>
              <a:avLst/>
              <a:gdLst/>
              <a:ahLst/>
              <a:cxnLst/>
              <a:rect l="l" t="t" r="r" b="b"/>
              <a:pathLst>
                <a:path w="2910" h="967" extrusionOk="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66"/>
            <p:cNvSpPr/>
            <p:nvPr/>
          </p:nvSpPr>
          <p:spPr>
            <a:xfrm>
              <a:off x="5539722" y="2527828"/>
              <a:ext cx="80960" cy="12841"/>
            </a:xfrm>
            <a:custGeom>
              <a:avLst/>
              <a:gdLst/>
              <a:ahLst/>
              <a:cxnLst/>
              <a:rect l="l" t="t" r="r" b="b"/>
              <a:pathLst>
                <a:path w="3083" h="489" extrusionOk="0">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66"/>
            <p:cNvSpPr/>
            <p:nvPr/>
          </p:nvSpPr>
          <p:spPr>
            <a:xfrm>
              <a:off x="5539722" y="2553458"/>
              <a:ext cx="42751" cy="12841"/>
            </a:xfrm>
            <a:custGeom>
              <a:avLst/>
              <a:gdLst/>
              <a:ahLst/>
              <a:cxnLst/>
              <a:rect l="l" t="t" r="r" b="b"/>
              <a:pathLst>
                <a:path w="1628" h="489" extrusionOk="0">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6"/>
            <p:cNvSpPr/>
            <p:nvPr/>
          </p:nvSpPr>
          <p:spPr>
            <a:xfrm>
              <a:off x="5437702" y="2604481"/>
              <a:ext cx="182980" cy="12841"/>
            </a:xfrm>
            <a:custGeom>
              <a:avLst/>
              <a:gdLst/>
              <a:ahLst/>
              <a:cxnLst/>
              <a:rect l="l" t="t" r="r" b="b"/>
              <a:pathLst>
                <a:path w="6968" h="489" extrusionOk="0">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6"/>
            <p:cNvSpPr/>
            <p:nvPr/>
          </p:nvSpPr>
          <p:spPr>
            <a:xfrm>
              <a:off x="5437702" y="2630111"/>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6"/>
            <p:cNvSpPr/>
            <p:nvPr/>
          </p:nvSpPr>
          <p:spPr>
            <a:xfrm>
              <a:off x="5437702" y="2706764"/>
              <a:ext cx="29674" cy="12579"/>
            </a:xfrm>
            <a:custGeom>
              <a:avLst/>
              <a:gdLst/>
              <a:ahLst/>
              <a:cxnLst/>
              <a:rect l="l" t="t" r="r" b="b"/>
              <a:pathLst>
                <a:path w="1130" h="479" extrusionOk="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6"/>
            <p:cNvSpPr/>
            <p:nvPr/>
          </p:nvSpPr>
          <p:spPr>
            <a:xfrm>
              <a:off x="5437702" y="268113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6"/>
            <p:cNvSpPr/>
            <p:nvPr/>
          </p:nvSpPr>
          <p:spPr>
            <a:xfrm>
              <a:off x="5437702" y="2655504"/>
              <a:ext cx="29674" cy="12841"/>
            </a:xfrm>
            <a:custGeom>
              <a:avLst/>
              <a:gdLst/>
              <a:ahLst/>
              <a:cxnLst/>
              <a:rect l="l" t="t" r="r" b="b"/>
              <a:pathLst>
                <a:path w="1130" h="489" extrusionOk="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6"/>
            <p:cNvSpPr/>
            <p:nvPr/>
          </p:nvSpPr>
          <p:spPr>
            <a:xfrm>
              <a:off x="5475910" y="2630111"/>
              <a:ext cx="55304" cy="12579"/>
            </a:xfrm>
            <a:custGeom>
              <a:avLst/>
              <a:gdLst/>
              <a:ahLst/>
              <a:cxnLst/>
              <a:rect l="l" t="t" r="r" b="b"/>
              <a:pathLst>
                <a:path w="2106" h="479" extrusionOk="0">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6"/>
            <p:cNvSpPr/>
            <p:nvPr/>
          </p:nvSpPr>
          <p:spPr>
            <a:xfrm>
              <a:off x="5475910" y="2706764"/>
              <a:ext cx="80933" cy="12579"/>
            </a:xfrm>
            <a:custGeom>
              <a:avLst/>
              <a:gdLst/>
              <a:ahLst/>
              <a:cxnLst/>
              <a:rect l="l" t="t" r="r" b="b"/>
              <a:pathLst>
                <a:path w="3082" h="479" extrusionOk="0">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6"/>
            <p:cNvSpPr/>
            <p:nvPr/>
          </p:nvSpPr>
          <p:spPr>
            <a:xfrm>
              <a:off x="5475910" y="2681134"/>
              <a:ext cx="55304" cy="12841"/>
            </a:xfrm>
            <a:custGeom>
              <a:avLst/>
              <a:gdLst/>
              <a:ahLst/>
              <a:cxnLst/>
              <a:rect l="l" t="t" r="r" b="b"/>
              <a:pathLst>
                <a:path w="2106" h="489" extrusionOk="0">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6"/>
            <p:cNvSpPr/>
            <p:nvPr/>
          </p:nvSpPr>
          <p:spPr>
            <a:xfrm>
              <a:off x="5475910" y="2655504"/>
              <a:ext cx="80933" cy="12841"/>
            </a:xfrm>
            <a:custGeom>
              <a:avLst/>
              <a:gdLst/>
              <a:ahLst/>
              <a:cxnLst/>
              <a:rect l="l" t="t" r="r" b="b"/>
              <a:pathLst>
                <a:path w="3082" h="489" extrusionOk="0">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6"/>
            <p:cNvSpPr/>
            <p:nvPr/>
          </p:nvSpPr>
          <p:spPr>
            <a:xfrm>
              <a:off x="5571654" y="265550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6"/>
            <p:cNvSpPr/>
            <p:nvPr/>
          </p:nvSpPr>
          <p:spPr>
            <a:xfrm>
              <a:off x="5571654" y="2630111"/>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6"/>
            <p:cNvSpPr/>
            <p:nvPr/>
          </p:nvSpPr>
          <p:spPr>
            <a:xfrm>
              <a:off x="5571654" y="2681134"/>
              <a:ext cx="49027" cy="12841"/>
            </a:xfrm>
            <a:custGeom>
              <a:avLst/>
              <a:gdLst/>
              <a:ahLst/>
              <a:cxnLst/>
              <a:rect l="l" t="t" r="r" b="b"/>
              <a:pathLst>
                <a:path w="1867" h="489" extrusionOk="0">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6"/>
            <p:cNvSpPr/>
            <p:nvPr/>
          </p:nvSpPr>
          <p:spPr>
            <a:xfrm>
              <a:off x="5571654" y="2706764"/>
              <a:ext cx="49027" cy="12579"/>
            </a:xfrm>
            <a:custGeom>
              <a:avLst/>
              <a:gdLst/>
              <a:ahLst/>
              <a:cxnLst/>
              <a:rect l="l" t="t" r="r" b="b"/>
              <a:pathLst>
                <a:path w="1867" h="479" extrusionOk="0">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6"/>
            <p:cNvSpPr/>
            <p:nvPr/>
          </p:nvSpPr>
          <p:spPr>
            <a:xfrm>
              <a:off x="5446236" y="2527828"/>
              <a:ext cx="76443" cy="57326"/>
            </a:xfrm>
            <a:custGeom>
              <a:avLst/>
              <a:gdLst/>
              <a:ahLst/>
              <a:cxnLst/>
              <a:rect l="l" t="t" r="r" b="b"/>
              <a:pathLst>
                <a:path w="2911" h="2183" extrusionOk="0">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6"/>
            <p:cNvSpPr/>
            <p:nvPr/>
          </p:nvSpPr>
          <p:spPr>
            <a:xfrm>
              <a:off x="5470369" y="2527828"/>
              <a:ext cx="28177" cy="19249"/>
            </a:xfrm>
            <a:custGeom>
              <a:avLst/>
              <a:gdLst/>
              <a:ahLst/>
              <a:cxnLst/>
              <a:rect l="l" t="t" r="r" b="b"/>
              <a:pathLst>
                <a:path w="1073" h="733" extrusionOk="0">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6"/>
            <p:cNvSpPr/>
            <p:nvPr/>
          </p:nvSpPr>
          <p:spPr>
            <a:xfrm>
              <a:off x="5446236" y="2547917"/>
              <a:ext cx="76443" cy="37237"/>
            </a:xfrm>
            <a:custGeom>
              <a:avLst/>
              <a:gdLst/>
              <a:ahLst/>
              <a:cxnLst/>
              <a:rect l="l" t="t" r="r" b="b"/>
              <a:pathLst>
                <a:path w="2911" h="1418" extrusionOk="0">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6"/>
            <p:cNvSpPr/>
            <p:nvPr/>
          </p:nvSpPr>
          <p:spPr>
            <a:xfrm>
              <a:off x="5446000" y="2559235"/>
              <a:ext cx="19380" cy="25919"/>
            </a:xfrm>
            <a:custGeom>
              <a:avLst/>
              <a:gdLst/>
              <a:ahLst/>
              <a:cxnLst/>
              <a:rect l="l" t="t" r="r" b="b"/>
              <a:pathLst>
                <a:path w="738" h="987" extrusionOk="0">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66"/>
            <p:cNvSpPr/>
            <p:nvPr/>
          </p:nvSpPr>
          <p:spPr>
            <a:xfrm>
              <a:off x="5503536" y="2559235"/>
              <a:ext cx="19380" cy="25919"/>
            </a:xfrm>
            <a:custGeom>
              <a:avLst/>
              <a:gdLst/>
              <a:ahLst/>
              <a:cxnLst/>
              <a:rect l="l" t="t" r="r" b="b"/>
              <a:pathLst>
                <a:path w="738" h="987" extrusionOk="0">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66"/>
            <p:cNvSpPr/>
            <p:nvPr/>
          </p:nvSpPr>
          <p:spPr>
            <a:xfrm>
              <a:off x="5458815" y="2476569"/>
              <a:ext cx="51286" cy="57825"/>
            </a:xfrm>
            <a:custGeom>
              <a:avLst/>
              <a:gdLst/>
              <a:ahLst/>
              <a:cxnLst/>
              <a:rect l="l" t="t" r="r" b="b"/>
              <a:pathLst>
                <a:path w="1953" h="2202" extrusionOk="0">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6"/>
            <p:cNvSpPr/>
            <p:nvPr/>
          </p:nvSpPr>
          <p:spPr>
            <a:xfrm>
              <a:off x="5458867" y="2476569"/>
              <a:ext cx="35162" cy="57536"/>
            </a:xfrm>
            <a:custGeom>
              <a:avLst/>
              <a:gdLst/>
              <a:ahLst/>
              <a:cxnLst/>
              <a:rect l="l" t="t" r="r" b="b"/>
              <a:pathLst>
                <a:path w="1339" h="2191" extrusionOk="0">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66"/>
            <p:cNvSpPr/>
            <p:nvPr/>
          </p:nvSpPr>
          <p:spPr>
            <a:xfrm>
              <a:off x="5458815" y="2476569"/>
              <a:ext cx="51286" cy="25656"/>
            </a:xfrm>
            <a:custGeom>
              <a:avLst/>
              <a:gdLst/>
              <a:ahLst/>
              <a:cxnLst/>
              <a:rect l="l" t="t" r="r" b="b"/>
              <a:pathLst>
                <a:path w="1953" h="977" extrusionOk="0">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66"/>
            <p:cNvSpPr/>
            <p:nvPr/>
          </p:nvSpPr>
          <p:spPr>
            <a:xfrm>
              <a:off x="5459051" y="2476569"/>
              <a:ext cx="34978" cy="23398"/>
            </a:xfrm>
            <a:custGeom>
              <a:avLst/>
              <a:gdLst/>
              <a:ahLst/>
              <a:cxnLst/>
              <a:rect l="l" t="t" r="r" b="b"/>
              <a:pathLst>
                <a:path w="1332" h="891" extrusionOk="0">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5" name="Google Shape;9445;p66"/>
          <p:cNvGrpSpPr/>
          <p:nvPr/>
        </p:nvGrpSpPr>
        <p:grpSpPr>
          <a:xfrm>
            <a:off x="5743289" y="2439122"/>
            <a:ext cx="444871" cy="316407"/>
            <a:chOff x="5743289" y="2439122"/>
            <a:chExt cx="444871" cy="316407"/>
          </a:xfrm>
        </p:grpSpPr>
        <p:sp>
          <p:nvSpPr>
            <p:cNvPr id="9446" name="Google Shape;9446;p66"/>
            <p:cNvSpPr/>
            <p:nvPr/>
          </p:nvSpPr>
          <p:spPr>
            <a:xfrm>
              <a:off x="5999902" y="2549177"/>
              <a:ext cx="137497" cy="130722"/>
            </a:xfrm>
            <a:custGeom>
              <a:avLst/>
              <a:gdLst/>
              <a:ahLst/>
              <a:cxnLst/>
              <a:rect l="l" t="t" r="r" b="b"/>
              <a:pathLst>
                <a:path w="5236" h="4978" extrusionOk="0">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66"/>
            <p:cNvSpPr/>
            <p:nvPr/>
          </p:nvSpPr>
          <p:spPr>
            <a:xfrm>
              <a:off x="6000138" y="2570054"/>
              <a:ext cx="137497" cy="110082"/>
            </a:xfrm>
            <a:custGeom>
              <a:avLst/>
              <a:gdLst/>
              <a:ahLst/>
              <a:cxnLst/>
              <a:rect l="l" t="t" r="r" b="b"/>
              <a:pathLst>
                <a:path w="5236" h="4192" extrusionOk="0">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6"/>
            <p:cNvSpPr/>
            <p:nvPr/>
          </p:nvSpPr>
          <p:spPr>
            <a:xfrm>
              <a:off x="6046645" y="2549177"/>
              <a:ext cx="44511" cy="20640"/>
            </a:xfrm>
            <a:custGeom>
              <a:avLst/>
              <a:gdLst/>
              <a:ahLst/>
              <a:cxnLst/>
              <a:rect l="l" t="t" r="r" b="b"/>
              <a:pathLst>
                <a:path w="1695" h="786" extrusionOk="0">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6"/>
            <p:cNvSpPr/>
            <p:nvPr/>
          </p:nvSpPr>
          <p:spPr>
            <a:xfrm>
              <a:off x="6020753" y="2452935"/>
              <a:ext cx="34453" cy="75681"/>
            </a:xfrm>
            <a:custGeom>
              <a:avLst/>
              <a:gdLst/>
              <a:ahLst/>
              <a:cxnLst/>
              <a:rect l="l" t="t" r="r" b="b"/>
              <a:pathLst>
                <a:path w="1312" h="2882" extrusionOk="0">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6"/>
            <p:cNvSpPr/>
            <p:nvPr/>
          </p:nvSpPr>
          <p:spPr>
            <a:xfrm>
              <a:off x="6034565" y="2446159"/>
              <a:ext cx="82456" cy="82456"/>
            </a:xfrm>
            <a:custGeom>
              <a:avLst/>
              <a:gdLst/>
              <a:ahLst/>
              <a:cxnLst/>
              <a:rect l="l" t="t" r="r" b="b"/>
              <a:pathLst>
                <a:path w="3140" h="3140" extrusionOk="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6"/>
            <p:cNvSpPr/>
            <p:nvPr/>
          </p:nvSpPr>
          <p:spPr>
            <a:xfrm>
              <a:off x="6027528" y="2480324"/>
              <a:ext cx="82982" cy="75681"/>
            </a:xfrm>
            <a:custGeom>
              <a:avLst/>
              <a:gdLst/>
              <a:ahLst/>
              <a:cxnLst/>
              <a:rect l="l" t="t" r="r" b="b"/>
              <a:pathLst>
                <a:path w="3160" h="2882" extrusionOk="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6"/>
            <p:cNvSpPr/>
            <p:nvPr/>
          </p:nvSpPr>
          <p:spPr>
            <a:xfrm>
              <a:off x="6027528" y="2480586"/>
              <a:ext cx="82456" cy="74158"/>
            </a:xfrm>
            <a:custGeom>
              <a:avLst/>
              <a:gdLst/>
              <a:ahLst/>
              <a:cxnLst/>
              <a:rect l="l" t="t" r="r" b="b"/>
              <a:pathLst>
                <a:path w="3140" h="2824" extrusionOk="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6"/>
            <p:cNvSpPr/>
            <p:nvPr/>
          </p:nvSpPr>
          <p:spPr>
            <a:xfrm>
              <a:off x="6000138" y="2583368"/>
              <a:ext cx="27415" cy="96768"/>
            </a:xfrm>
            <a:custGeom>
              <a:avLst/>
              <a:gdLst/>
              <a:ahLst/>
              <a:cxnLst/>
              <a:rect l="l" t="t" r="r" b="b"/>
              <a:pathLst>
                <a:path w="1044" h="3685" extrusionOk="0">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6"/>
            <p:cNvSpPr/>
            <p:nvPr/>
          </p:nvSpPr>
          <p:spPr>
            <a:xfrm>
              <a:off x="6075794" y="2583368"/>
              <a:ext cx="61842" cy="96532"/>
            </a:xfrm>
            <a:custGeom>
              <a:avLst/>
              <a:gdLst/>
              <a:ahLst/>
              <a:cxnLst/>
              <a:rect l="l" t="t" r="r" b="b"/>
              <a:pathLst>
                <a:path w="2355" h="3676" extrusionOk="0">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66"/>
            <p:cNvSpPr/>
            <p:nvPr/>
          </p:nvSpPr>
          <p:spPr>
            <a:xfrm>
              <a:off x="5766424" y="2686649"/>
              <a:ext cx="398863" cy="20903"/>
            </a:xfrm>
            <a:custGeom>
              <a:avLst/>
              <a:gdLst/>
              <a:ahLst/>
              <a:cxnLst/>
              <a:rect l="l" t="t" r="r" b="b"/>
              <a:pathLst>
                <a:path w="15189" h="796" extrusionOk="0">
                  <a:moveTo>
                    <a:pt x="0" y="1"/>
                  </a:moveTo>
                  <a:lnTo>
                    <a:pt x="0" y="795"/>
                  </a:lnTo>
                  <a:lnTo>
                    <a:pt x="15188" y="795"/>
                  </a:lnTo>
                  <a:lnTo>
                    <a:pt x="1518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66"/>
            <p:cNvSpPr/>
            <p:nvPr/>
          </p:nvSpPr>
          <p:spPr>
            <a:xfrm>
              <a:off x="5759387"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6"/>
            <p:cNvSpPr/>
            <p:nvPr/>
          </p:nvSpPr>
          <p:spPr>
            <a:xfrm>
              <a:off x="6158224" y="2686649"/>
              <a:ext cx="13839" cy="68880"/>
            </a:xfrm>
            <a:custGeom>
              <a:avLst/>
              <a:gdLst/>
              <a:ahLst/>
              <a:cxnLst/>
              <a:rect l="l" t="t" r="r" b="b"/>
              <a:pathLst>
                <a:path w="527" h="2623" extrusionOk="0">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6"/>
            <p:cNvSpPr/>
            <p:nvPr/>
          </p:nvSpPr>
          <p:spPr>
            <a:xfrm>
              <a:off x="5759387"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6"/>
            <p:cNvSpPr/>
            <p:nvPr/>
          </p:nvSpPr>
          <p:spPr>
            <a:xfrm>
              <a:off x="6158224" y="2686649"/>
              <a:ext cx="13839" cy="20903"/>
            </a:xfrm>
            <a:custGeom>
              <a:avLst/>
              <a:gdLst/>
              <a:ahLst/>
              <a:cxnLst/>
              <a:rect l="l" t="t" r="r" b="b"/>
              <a:pathLst>
                <a:path w="527" h="796" extrusionOk="0">
                  <a:moveTo>
                    <a:pt x="0" y="1"/>
                  </a:moveTo>
                  <a:lnTo>
                    <a:pt x="0" y="795"/>
                  </a:lnTo>
                  <a:lnTo>
                    <a:pt x="527" y="795"/>
                  </a:lnTo>
                  <a:lnTo>
                    <a:pt x="52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6"/>
            <p:cNvSpPr/>
            <p:nvPr/>
          </p:nvSpPr>
          <p:spPr>
            <a:xfrm>
              <a:off x="5743289" y="2679873"/>
              <a:ext cx="444871" cy="13839"/>
            </a:xfrm>
            <a:custGeom>
              <a:avLst/>
              <a:gdLst/>
              <a:ahLst/>
              <a:cxnLst/>
              <a:rect l="l" t="t" r="r" b="b"/>
              <a:pathLst>
                <a:path w="16941" h="527" extrusionOk="0">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66"/>
            <p:cNvSpPr/>
            <p:nvPr/>
          </p:nvSpPr>
          <p:spPr>
            <a:xfrm>
              <a:off x="6068992" y="2666034"/>
              <a:ext cx="41254" cy="13865"/>
            </a:xfrm>
            <a:custGeom>
              <a:avLst/>
              <a:gdLst/>
              <a:ahLst/>
              <a:cxnLst/>
              <a:rect l="l" t="t" r="r" b="b"/>
              <a:pathLst>
                <a:path w="1571" h="528" extrusionOk="0">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66"/>
            <p:cNvSpPr/>
            <p:nvPr/>
          </p:nvSpPr>
          <p:spPr>
            <a:xfrm>
              <a:off x="5986326" y="2611020"/>
              <a:ext cx="96269" cy="68880"/>
            </a:xfrm>
            <a:custGeom>
              <a:avLst/>
              <a:gdLst/>
              <a:ahLst/>
              <a:cxnLst/>
              <a:rect l="l" t="t" r="r" b="b"/>
              <a:pathLst>
                <a:path w="3666" h="2623" extrusionOk="0">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6"/>
            <p:cNvSpPr/>
            <p:nvPr/>
          </p:nvSpPr>
          <p:spPr>
            <a:xfrm>
              <a:off x="6025269" y="2638645"/>
              <a:ext cx="18382" cy="13865"/>
            </a:xfrm>
            <a:custGeom>
              <a:avLst/>
              <a:gdLst/>
              <a:ahLst/>
              <a:cxnLst/>
              <a:rect l="l" t="t" r="r" b="b"/>
              <a:pathLst>
                <a:path w="700" h="528" extrusionOk="0">
                  <a:moveTo>
                    <a:pt x="355" y="1"/>
                  </a:moveTo>
                  <a:cubicBezTo>
                    <a:pt x="1" y="1"/>
                    <a:pt x="1" y="518"/>
                    <a:pt x="355" y="527"/>
                  </a:cubicBezTo>
                  <a:cubicBezTo>
                    <a:pt x="699" y="518"/>
                    <a:pt x="699" y="1"/>
                    <a:pt x="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6"/>
            <p:cNvSpPr/>
            <p:nvPr/>
          </p:nvSpPr>
          <p:spPr>
            <a:xfrm>
              <a:off x="5807390" y="2556215"/>
              <a:ext cx="137734" cy="123685"/>
            </a:xfrm>
            <a:custGeom>
              <a:avLst/>
              <a:gdLst/>
              <a:ahLst/>
              <a:cxnLst/>
              <a:rect l="l" t="t" r="r" b="b"/>
              <a:pathLst>
                <a:path w="5245" h="4710" extrusionOk="0">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6"/>
            <p:cNvSpPr/>
            <p:nvPr/>
          </p:nvSpPr>
          <p:spPr>
            <a:xfrm>
              <a:off x="5807626" y="2587386"/>
              <a:ext cx="27678" cy="92514"/>
            </a:xfrm>
            <a:custGeom>
              <a:avLst/>
              <a:gdLst/>
              <a:ahLst/>
              <a:cxnLst/>
              <a:rect l="l" t="t" r="r" b="b"/>
              <a:pathLst>
                <a:path w="1054" h="3523" extrusionOk="0">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6"/>
            <p:cNvSpPr/>
            <p:nvPr/>
          </p:nvSpPr>
          <p:spPr>
            <a:xfrm>
              <a:off x="5917708" y="2587386"/>
              <a:ext cx="27415" cy="92514"/>
            </a:xfrm>
            <a:custGeom>
              <a:avLst/>
              <a:gdLst/>
              <a:ahLst/>
              <a:cxnLst/>
              <a:rect l="l" t="t" r="r" b="b"/>
              <a:pathLst>
                <a:path w="1044" h="3523" extrusionOk="0">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66"/>
            <p:cNvSpPr/>
            <p:nvPr/>
          </p:nvSpPr>
          <p:spPr>
            <a:xfrm>
              <a:off x="5843314" y="2556215"/>
              <a:ext cx="66123" cy="20640"/>
            </a:xfrm>
            <a:custGeom>
              <a:avLst/>
              <a:gdLst/>
              <a:ahLst/>
              <a:cxnLst/>
              <a:rect l="l" t="t" r="r" b="b"/>
              <a:pathLst>
                <a:path w="2518" h="786" extrusionOk="0">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66"/>
            <p:cNvSpPr/>
            <p:nvPr/>
          </p:nvSpPr>
          <p:spPr>
            <a:xfrm>
              <a:off x="5815688" y="2439122"/>
              <a:ext cx="121400" cy="123921"/>
            </a:xfrm>
            <a:custGeom>
              <a:avLst/>
              <a:gdLst/>
              <a:ahLst/>
              <a:cxnLst/>
              <a:rect l="l" t="t" r="r" b="b"/>
              <a:pathLst>
                <a:path w="4623" h="4719" extrusionOk="0">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66"/>
            <p:cNvSpPr/>
            <p:nvPr/>
          </p:nvSpPr>
          <p:spPr>
            <a:xfrm>
              <a:off x="5828241" y="2714300"/>
              <a:ext cx="13839" cy="41228"/>
            </a:xfrm>
            <a:custGeom>
              <a:avLst/>
              <a:gdLst/>
              <a:ahLst/>
              <a:cxnLst/>
              <a:rect l="l" t="t" r="r" b="b"/>
              <a:pathLst>
                <a:path w="527" h="1570" extrusionOk="0">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6"/>
            <p:cNvSpPr/>
            <p:nvPr/>
          </p:nvSpPr>
          <p:spPr>
            <a:xfrm>
              <a:off x="5828241" y="2707263"/>
              <a:ext cx="13839" cy="27678"/>
            </a:xfrm>
            <a:custGeom>
              <a:avLst/>
              <a:gdLst/>
              <a:ahLst/>
              <a:cxnLst/>
              <a:rect l="l" t="t" r="r" b="b"/>
              <a:pathLst>
                <a:path w="527"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66"/>
            <p:cNvSpPr/>
            <p:nvPr/>
          </p:nvSpPr>
          <p:spPr>
            <a:xfrm>
              <a:off x="5910671" y="2714300"/>
              <a:ext cx="13865" cy="41228"/>
            </a:xfrm>
            <a:custGeom>
              <a:avLst/>
              <a:gdLst/>
              <a:ahLst/>
              <a:cxnLst/>
              <a:rect l="l" t="t" r="r" b="b"/>
              <a:pathLst>
                <a:path w="528" h="1570" extrusionOk="0">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66"/>
            <p:cNvSpPr/>
            <p:nvPr/>
          </p:nvSpPr>
          <p:spPr>
            <a:xfrm>
              <a:off x="5910671" y="2707263"/>
              <a:ext cx="13865" cy="27678"/>
            </a:xfrm>
            <a:custGeom>
              <a:avLst/>
              <a:gdLst/>
              <a:ahLst/>
              <a:cxnLst/>
              <a:rect l="l" t="t" r="r" b="b"/>
              <a:pathLst>
                <a:path w="528" h="1054" extrusionOk="0">
                  <a:moveTo>
                    <a:pt x="1" y="1"/>
                  </a:moveTo>
                  <a:lnTo>
                    <a:pt x="1" y="1053"/>
                  </a:lnTo>
                  <a:lnTo>
                    <a:pt x="527" y="1053"/>
                  </a:lnTo>
                  <a:lnTo>
                    <a:pt x="527" y="1"/>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6"/>
            <p:cNvSpPr/>
            <p:nvPr/>
          </p:nvSpPr>
          <p:spPr>
            <a:xfrm>
              <a:off x="5828241" y="2604218"/>
              <a:ext cx="96295" cy="116883"/>
            </a:xfrm>
            <a:custGeom>
              <a:avLst/>
              <a:gdLst/>
              <a:ahLst/>
              <a:cxnLst/>
              <a:rect l="l" t="t" r="r" b="b"/>
              <a:pathLst>
                <a:path w="3667" h="4451" extrusionOk="0">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66"/>
            <p:cNvSpPr/>
            <p:nvPr/>
          </p:nvSpPr>
          <p:spPr>
            <a:xfrm>
              <a:off x="5815688" y="2439306"/>
              <a:ext cx="73896" cy="121216"/>
            </a:xfrm>
            <a:custGeom>
              <a:avLst/>
              <a:gdLst/>
              <a:ahLst/>
              <a:cxnLst/>
              <a:rect l="l" t="t" r="r" b="b"/>
              <a:pathLst>
                <a:path w="2814" h="4616" extrusionOk="0">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5" name="Google Shape;9475;p66"/>
          <p:cNvGrpSpPr/>
          <p:nvPr/>
        </p:nvGrpSpPr>
        <p:grpSpPr>
          <a:xfrm>
            <a:off x="6230360" y="2432583"/>
            <a:ext cx="351359" cy="363412"/>
            <a:chOff x="6230360" y="2432583"/>
            <a:chExt cx="351359" cy="363412"/>
          </a:xfrm>
        </p:grpSpPr>
        <p:sp>
          <p:nvSpPr>
            <p:cNvPr id="9476" name="Google Shape;9476;p66"/>
            <p:cNvSpPr/>
            <p:nvPr/>
          </p:nvSpPr>
          <p:spPr>
            <a:xfrm>
              <a:off x="6361791" y="2432583"/>
              <a:ext cx="219928" cy="325230"/>
            </a:xfrm>
            <a:custGeom>
              <a:avLst/>
              <a:gdLst/>
              <a:ahLst/>
              <a:cxnLst/>
              <a:rect l="l" t="t" r="r" b="b"/>
              <a:pathLst>
                <a:path w="8375" h="12385" extrusionOk="0">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66"/>
            <p:cNvSpPr/>
            <p:nvPr/>
          </p:nvSpPr>
          <p:spPr>
            <a:xfrm>
              <a:off x="6361791" y="2432583"/>
              <a:ext cx="9585" cy="40230"/>
            </a:xfrm>
            <a:custGeom>
              <a:avLst/>
              <a:gdLst/>
              <a:ahLst/>
              <a:cxnLst/>
              <a:rect l="l" t="t" r="r" b="b"/>
              <a:pathLst>
                <a:path w="365" h="1532" extrusionOk="0">
                  <a:moveTo>
                    <a:pt x="354" y="0"/>
                  </a:moveTo>
                  <a:cubicBezTo>
                    <a:pt x="287" y="0"/>
                    <a:pt x="0" y="19"/>
                    <a:pt x="0" y="278"/>
                  </a:cubicBezTo>
                  <a:lnTo>
                    <a:pt x="0" y="1531"/>
                  </a:lnTo>
                  <a:lnTo>
                    <a:pt x="364" y="1531"/>
                  </a:lnTo>
                  <a:lnTo>
                    <a:pt x="36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66"/>
            <p:cNvSpPr/>
            <p:nvPr/>
          </p:nvSpPr>
          <p:spPr>
            <a:xfrm>
              <a:off x="6510817" y="2432583"/>
              <a:ext cx="70403" cy="70377"/>
            </a:xfrm>
            <a:custGeom>
              <a:avLst/>
              <a:gdLst/>
              <a:ahLst/>
              <a:cxnLst/>
              <a:rect l="l" t="t" r="r" b="b"/>
              <a:pathLst>
                <a:path w="2681" h="2680" extrusionOk="0">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6"/>
            <p:cNvSpPr/>
            <p:nvPr/>
          </p:nvSpPr>
          <p:spPr>
            <a:xfrm>
              <a:off x="6361791" y="2469006"/>
              <a:ext cx="107088" cy="16124"/>
            </a:xfrm>
            <a:custGeom>
              <a:avLst/>
              <a:gdLst/>
              <a:ahLst/>
              <a:cxnLst/>
              <a:rect l="l" t="t" r="r" b="b"/>
              <a:pathLst>
                <a:path w="4078" h="614" extrusionOk="0">
                  <a:moveTo>
                    <a:pt x="0" y="1"/>
                  </a:moveTo>
                  <a:lnTo>
                    <a:pt x="0" y="144"/>
                  </a:lnTo>
                  <a:lnTo>
                    <a:pt x="3608" y="144"/>
                  </a:lnTo>
                  <a:lnTo>
                    <a:pt x="4077" y="613"/>
                  </a:lnTo>
                  <a:lnTo>
                    <a:pt x="407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66"/>
            <p:cNvSpPr/>
            <p:nvPr/>
          </p:nvSpPr>
          <p:spPr>
            <a:xfrm>
              <a:off x="6465571" y="2469006"/>
              <a:ext cx="73160" cy="288807"/>
            </a:xfrm>
            <a:custGeom>
              <a:avLst/>
              <a:gdLst/>
              <a:ahLst/>
              <a:cxnLst/>
              <a:rect l="l" t="t" r="r" b="b"/>
              <a:pathLst>
                <a:path w="2786" h="10998" extrusionOk="0">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66"/>
            <p:cNvSpPr/>
            <p:nvPr/>
          </p:nvSpPr>
          <p:spPr>
            <a:xfrm>
              <a:off x="6309508" y="2469006"/>
              <a:ext cx="9585" cy="131983"/>
            </a:xfrm>
            <a:custGeom>
              <a:avLst/>
              <a:gdLst/>
              <a:ahLst/>
              <a:cxnLst/>
              <a:rect l="l" t="t" r="r" b="b"/>
              <a:pathLst>
                <a:path w="365" h="5026" extrusionOk="0">
                  <a:moveTo>
                    <a:pt x="345" y="1"/>
                  </a:moveTo>
                  <a:cubicBezTo>
                    <a:pt x="288" y="1"/>
                    <a:pt x="29" y="20"/>
                    <a:pt x="1" y="231"/>
                  </a:cubicBezTo>
                  <a:lnTo>
                    <a:pt x="1" y="5025"/>
                  </a:lnTo>
                  <a:lnTo>
                    <a:pt x="364" y="4977"/>
                  </a:lnTo>
                  <a:lnTo>
                    <a:pt x="364"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6"/>
            <p:cNvSpPr/>
            <p:nvPr/>
          </p:nvSpPr>
          <p:spPr>
            <a:xfrm>
              <a:off x="6309770" y="2591692"/>
              <a:ext cx="134477" cy="201283"/>
            </a:xfrm>
            <a:custGeom>
              <a:avLst/>
              <a:gdLst/>
              <a:ahLst/>
              <a:cxnLst/>
              <a:rect l="l" t="t" r="r" b="b"/>
              <a:pathLst>
                <a:path w="5121" h="7665" extrusionOk="0">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66"/>
            <p:cNvSpPr/>
            <p:nvPr/>
          </p:nvSpPr>
          <p:spPr>
            <a:xfrm>
              <a:off x="6310768" y="2468507"/>
              <a:ext cx="219691" cy="325230"/>
            </a:xfrm>
            <a:custGeom>
              <a:avLst/>
              <a:gdLst/>
              <a:ahLst/>
              <a:cxnLst/>
              <a:rect l="l" t="t" r="r" b="b"/>
              <a:pathLst>
                <a:path w="8366" h="12385" extrusionOk="0">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66"/>
            <p:cNvSpPr/>
            <p:nvPr/>
          </p:nvSpPr>
          <p:spPr>
            <a:xfrm>
              <a:off x="6230360" y="2591666"/>
              <a:ext cx="204329" cy="204329"/>
            </a:xfrm>
            <a:custGeom>
              <a:avLst/>
              <a:gdLst/>
              <a:ahLst/>
              <a:cxnLst/>
              <a:rect l="l" t="t" r="r" b="b"/>
              <a:pathLst>
                <a:path w="7781" h="7781" extrusionOk="0">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66"/>
            <p:cNvSpPr/>
            <p:nvPr/>
          </p:nvSpPr>
          <p:spPr>
            <a:xfrm>
              <a:off x="6234115" y="2591666"/>
              <a:ext cx="104331" cy="204329"/>
            </a:xfrm>
            <a:custGeom>
              <a:avLst/>
              <a:gdLst/>
              <a:ahLst/>
              <a:cxnLst/>
              <a:rect l="l" t="t" r="r" b="b"/>
              <a:pathLst>
                <a:path w="3973" h="7781" extrusionOk="0">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66"/>
            <p:cNvSpPr/>
            <p:nvPr/>
          </p:nvSpPr>
          <p:spPr>
            <a:xfrm>
              <a:off x="6262528" y="2728875"/>
              <a:ext cx="140491" cy="67121"/>
            </a:xfrm>
            <a:custGeom>
              <a:avLst/>
              <a:gdLst/>
              <a:ahLst/>
              <a:cxnLst/>
              <a:rect l="l" t="t" r="r" b="b"/>
              <a:pathLst>
                <a:path w="5350" h="2556" extrusionOk="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66"/>
            <p:cNvSpPr/>
            <p:nvPr/>
          </p:nvSpPr>
          <p:spPr>
            <a:xfrm>
              <a:off x="6262528" y="2729137"/>
              <a:ext cx="74920" cy="66858"/>
            </a:xfrm>
            <a:custGeom>
              <a:avLst/>
              <a:gdLst/>
              <a:ahLst/>
              <a:cxnLst/>
              <a:rect l="l" t="t" r="r" b="b"/>
              <a:pathLst>
                <a:path w="2853" h="2546" extrusionOk="0">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66"/>
            <p:cNvSpPr/>
            <p:nvPr/>
          </p:nvSpPr>
          <p:spPr>
            <a:xfrm>
              <a:off x="6283878" y="2609996"/>
              <a:ext cx="98029" cy="64862"/>
            </a:xfrm>
            <a:custGeom>
              <a:avLst/>
              <a:gdLst/>
              <a:ahLst/>
              <a:cxnLst/>
              <a:rect l="l" t="t" r="r" b="b"/>
              <a:pathLst>
                <a:path w="3733" h="2470" extrusionOk="0">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66"/>
            <p:cNvSpPr/>
            <p:nvPr/>
          </p:nvSpPr>
          <p:spPr>
            <a:xfrm>
              <a:off x="6283878" y="2610258"/>
              <a:ext cx="53308" cy="64600"/>
            </a:xfrm>
            <a:custGeom>
              <a:avLst/>
              <a:gdLst/>
              <a:ahLst/>
              <a:cxnLst/>
              <a:rect l="l" t="t" r="r" b="b"/>
              <a:pathLst>
                <a:path w="2030" h="2460" extrusionOk="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66"/>
            <p:cNvSpPr/>
            <p:nvPr/>
          </p:nvSpPr>
          <p:spPr>
            <a:xfrm>
              <a:off x="6368566" y="2668319"/>
              <a:ext cx="18119" cy="26917"/>
            </a:xfrm>
            <a:custGeom>
              <a:avLst/>
              <a:gdLst/>
              <a:ahLst/>
              <a:cxnLst/>
              <a:rect l="l" t="t" r="r" b="b"/>
              <a:pathLst>
                <a:path w="690" h="1025" extrusionOk="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66"/>
            <p:cNvSpPr/>
            <p:nvPr/>
          </p:nvSpPr>
          <p:spPr>
            <a:xfrm>
              <a:off x="6276079" y="2668319"/>
              <a:ext cx="21402" cy="26917"/>
            </a:xfrm>
            <a:custGeom>
              <a:avLst/>
              <a:gdLst/>
              <a:ahLst/>
              <a:cxnLst/>
              <a:rect l="l" t="t" r="r" b="b"/>
              <a:pathLst>
                <a:path w="815" h="1025" extrusionOk="0">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66"/>
            <p:cNvSpPr/>
            <p:nvPr/>
          </p:nvSpPr>
          <p:spPr>
            <a:xfrm>
              <a:off x="6315048" y="2715613"/>
              <a:ext cx="35950" cy="38917"/>
            </a:xfrm>
            <a:custGeom>
              <a:avLst/>
              <a:gdLst/>
              <a:ahLst/>
              <a:cxnLst/>
              <a:rect l="l" t="t" r="r" b="b"/>
              <a:pathLst>
                <a:path w="1369" h="1482" extrusionOk="0">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66"/>
            <p:cNvSpPr/>
            <p:nvPr/>
          </p:nvSpPr>
          <p:spPr>
            <a:xfrm>
              <a:off x="6315048" y="2715745"/>
              <a:ext cx="21875" cy="38786"/>
            </a:xfrm>
            <a:custGeom>
              <a:avLst/>
              <a:gdLst/>
              <a:ahLst/>
              <a:cxnLst/>
              <a:rect l="l" t="t" r="r" b="b"/>
              <a:pathLst>
                <a:path w="833" h="1477" extrusionOk="0">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66"/>
            <p:cNvSpPr/>
            <p:nvPr/>
          </p:nvSpPr>
          <p:spPr>
            <a:xfrm>
              <a:off x="6294172" y="2648178"/>
              <a:ext cx="76942" cy="77467"/>
            </a:xfrm>
            <a:custGeom>
              <a:avLst/>
              <a:gdLst/>
              <a:ahLst/>
              <a:cxnLst/>
              <a:rect l="l" t="t" r="r" b="b"/>
              <a:pathLst>
                <a:path w="2930" h="2950" extrusionOk="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66"/>
            <p:cNvSpPr/>
            <p:nvPr/>
          </p:nvSpPr>
          <p:spPr>
            <a:xfrm>
              <a:off x="6294434" y="2648099"/>
              <a:ext cx="56328" cy="77546"/>
            </a:xfrm>
            <a:custGeom>
              <a:avLst/>
              <a:gdLst/>
              <a:ahLst/>
              <a:cxnLst/>
              <a:rect l="l" t="t" r="r" b="b"/>
              <a:pathLst>
                <a:path w="2145" h="2953" extrusionOk="0">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66"/>
            <p:cNvSpPr/>
            <p:nvPr/>
          </p:nvSpPr>
          <p:spPr>
            <a:xfrm>
              <a:off x="6459557" y="2469268"/>
              <a:ext cx="69878" cy="70140"/>
            </a:xfrm>
            <a:custGeom>
              <a:avLst/>
              <a:gdLst/>
              <a:ahLst/>
              <a:cxnLst/>
              <a:rect l="l" t="t" r="r" b="b"/>
              <a:pathLst>
                <a:path w="2661" h="2671" extrusionOk="0">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7" name="Google Shape;9497;p66"/>
          <p:cNvGrpSpPr/>
          <p:nvPr/>
        </p:nvGrpSpPr>
        <p:grpSpPr>
          <a:xfrm>
            <a:off x="6633976" y="2459552"/>
            <a:ext cx="387781" cy="286680"/>
            <a:chOff x="6633976" y="2459552"/>
            <a:chExt cx="387781" cy="286680"/>
          </a:xfrm>
        </p:grpSpPr>
        <p:sp>
          <p:nvSpPr>
            <p:cNvPr id="9498" name="Google Shape;9498;p66"/>
            <p:cNvSpPr/>
            <p:nvPr/>
          </p:nvSpPr>
          <p:spPr>
            <a:xfrm>
              <a:off x="6635473" y="2459552"/>
              <a:ext cx="386285" cy="205773"/>
            </a:xfrm>
            <a:custGeom>
              <a:avLst/>
              <a:gdLst/>
              <a:ahLst/>
              <a:cxnLst/>
              <a:rect l="l" t="t" r="r" b="b"/>
              <a:pathLst>
                <a:path w="14710" h="7836" extrusionOk="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6"/>
            <p:cNvSpPr/>
            <p:nvPr/>
          </p:nvSpPr>
          <p:spPr>
            <a:xfrm>
              <a:off x="6633976" y="2522051"/>
              <a:ext cx="352856" cy="143012"/>
            </a:xfrm>
            <a:custGeom>
              <a:avLst/>
              <a:gdLst/>
              <a:ahLst/>
              <a:cxnLst/>
              <a:rect l="l" t="t" r="r" b="b"/>
              <a:pathLst>
                <a:path w="13437" h="5446" extrusionOk="0">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6"/>
            <p:cNvSpPr/>
            <p:nvPr/>
          </p:nvSpPr>
          <p:spPr>
            <a:xfrm>
              <a:off x="6759867" y="2559235"/>
              <a:ext cx="137261" cy="186997"/>
            </a:xfrm>
            <a:custGeom>
              <a:avLst/>
              <a:gdLst/>
              <a:ahLst/>
              <a:cxnLst/>
              <a:rect l="l" t="t" r="r" b="b"/>
              <a:pathLst>
                <a:path w="5227" h="7121" extrusionOk="0">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6"/>
            <p:cNvSpPr/>
            <p:nvPr/>
          </p:nvSpPr>
          <p:spPr>
            <a:xfrm>
              <a:off x="6792613" y="2632553"/>
              <a:ext cx="72189" cy="84163"/>
            </a:xfrm>
            <a:custGeom>
              <a:avLst/>
              <a:gdLst/>
              <a:ahLst/>
              <a:cxnLst/>
              <a:rect l="l" t="t" r="r" b="b"/>
              <a:pathLst>
                <a:path w="2749" h="3205" extrusionOk="0">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6"/>
            <p:cNvSpPr/>
            <p:nvPr/>
          </p:nvSpPr>
          <p:spPr>
            <a:xfrm>
              <a:off x="6792429" y="2477882"/>
              <a:ext cx="58875" cy="39416"/>
            </a:xfrm>
            <a:custGeom>
              <a:avLst/>
              <a:gdLst/>
              <a:ahLst/>
              <a:cxnLst/>
              <a:rect l="l" t="t" r="r" b="b"/>
              <a:pathLst>
                <a:path w="2242" h="1501" extrusionOk="0">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6"/>
            <p:cNvSpPr/>
            <p:nvPr/>
          </p:nvSpPr>
          <p:spPr>
            <a:xfrm>
              <a:off x="6891823" y="2516720"/>
              <a:ext cx="47005" cy="38024"/>
            </a:xfrm>
            <a:custGeom>
              <a:avLst/>
              <a:gdLst/>
              <a:ahLst/>
              <a:cxnLst/>
              <a:rect l="l" t="t" r="r" b="b"/>
              <a:pathLst>
                <a:path w="1790" h="1448" extrusionOk="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6"/>
            <p:cNvSpPr/>
            <p:nvPr/>
          </p:nvSpPr>
          <p:spPr>
            <a:xfrm>
              <a:off x="6841036" y="2559235"/>
              <a:ext cx="56091" cy="56328"/>
            </a:xfrm>
            <a:custGeom>
              <a:avLst/>
              <a:gdLst/>
              <a:ahLst/>
              <a:cxnLst/>
              <a:rect l="l" t="t" r="r" b="b"/>
              <a:pathLst>
                <a:path w="2136" h="2145" extrusionOk="0">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66"/>
          <p:cNvGrpSpPr/>
          <p:nvPr/>
        </p:nvGrpSpPr>
        <p:grpSpPr>
          <a:xfrm>
            <a:off x="7091110" y="2428565"/>
            <a:ext cx="376989" cy="348864"/>
            <a:chOff x="7091110" y="2428565"/>
            <a:chExt cx="376989" cy="348864"/>
          </a:xfrm>
        </p:grpSpPr>
        <p:sp>
          <p:nvSpPr>
            <p:cNvPr id="9506" name="Google Shape;9506;p66"/>
            <p:cNvSpPr/>
            <p:nvPr/>
          </p:nvSpPr>
          <p:spPr>
            <a:xfrm>
              <a:off x="7213692" y="2609759"/>
              <a:ext cx="124577" cy="104305"/>
            </a:xfrm>
            <a:custGeom>
              <a:avLst/>
              <a:gdLst/>
              <a:ahLst/>
              <a:cxnLst/>
              <a:rect l="l" t="t" r="r" b="b"/>
              <a:pathLst>
                <a:path w="4744" h="3972" extrusionOk="0">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6"/>
            <p:cNvSpPr/>
            <p:nvPr/>
          </p:nvSpPr>
          <p:spPr>
            <a:xfrm>
              <a:off x="7346699" y="2713539"/>
              <a:ext cx="121400" cy="63891"/>
            </a:xfrm>
            <a:custGeom>
              <a:avLst/>
              <a:gdLst/>
              <a:ahLst/>
              <a:cxnLst/>
              <a:rect l="l" t="t" r="r" b="b"/>
              <a:pathLst>
                <a:path w="4623" h="2433" extrusionOk="0">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6"/>
            <p:cNvSpPr/>
            <p:nvPr/>
          </p:nvSpPr>
          <p:spPr>
            <a:xfrm>
              <a:off x="7345176" y="2713539"/>
              <a:ext cx="49290" cy="63891"/>
            </a:xfrm>
            <a:custGeom>
              <a:avLst/>
              <a:gdLst/>
              <a:ahLst/>
              <a:cxnLst/>
              <a:rect l="l" t="t" r="r" b="b"/>
              <a:pathLst>
                <a:path w="1877" h="2433" extrusionOk="0">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66"/>
            <p:cNvSpPr/>
            <p:nvPr/>
          </p:nvSpPr>
          <p:spPr>
            <a:xfrm>
              <a:off x="7367549" y="2612753"/>
              <a:ext cx="76942" cy="54332"/>
            </a:xfrm>
            <a:custGeom>
              <a:avLst/>
              <a:gdLst/>
              <a:ahLst/>
              <a:cxnLst/>
              <a:rect l="l" t="t" r="r" b="b"/>
              <a:pathLst>
                <a:path w="2930" h="2069" extrusionOk="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66"/>
            <p:cNvSpPr/>
            <p:nvPr/>
          </p:nvSpPr>
          <p:spPr>
            <a:xfrm>
              <a:off x="7367549" y="2612779"/>
              <a:ext cx="41753" cy="54306"/>
            </a:xfrm>
            <a:custGeom>
              <a:avLst/>
              <a:gdLst/>
              <a:ahLst/>
              <a:cxnLst/>
              <a:rect l="l" t="t" r="r" b="b"/>
              <a:pathLst>
                <a:path w="1590" h="2068" extrusionOk="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66"/>
            <p:cNvSpPr/>
            <p:nvPr/>
          </p:nvSpPr>
          <p:spPr>
            <a:xfrm>
              <a:off x="7434145" y="2661281"/>
              <a:ext cx="16885" cy="22636"/>
            </a:xfrm>
            <a:custGeom>
              <a:avLst/>
              <a:gdLst/>
              <a:ahLst/>
              <a:cxnLst/>
              <a:rect l="l" t="t" r="r" b="b"/>
              <a:pathLst>
                <a:path w="643" h="862" extrusionOk="0">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66"/>
            <p:cNvSpPr/>
            <p:nvPr/>
          </p:nvSpPr>
          <p:spPr>
            <a:xfrm>
              <a:off x="7361772" y="2661334"/>
              <a:ext cx="16623" cy="22479"/>
            </a:xfrm>
            <a:custGeom>
              <a:avLst/>
              <a:gdLst/>
              <a:ahLst/>
              <a:cxnLst/>
              <a:rect l="l" t="t" r="r" b="b"/>
              <a:pathLst>
                <a:path w="633" h="856" extrusionOk="0">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66"/>
            <p:cNvSpPr/>
            <p:nvPr/>
          </p:nvSpPr>
          <p:spPr>
            <a:xfrm>
              <a:off x="7391945" y="2700829"/>
              <a:ext cx="28151" cy="32352"/>
            </a:xfrm>
            <a:custGeom>
              <a:avLst/>
              <a:gdLst/>
              <a:ahLst/>
              <a:cxnLst/>
              <a:rect l="l" t="t" r="r" b="b"/>
              <a:pathLst>
                <a:path w="1072" h="1232" extrusionOk="0">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66"/>
            <p:cNvSpPr/>
            <p:nvPr/>
          </p:nvSpPr>
          <p:spPr>
            <a:xfrm>
              <a:off x="7391945" y="2701144"/>
              <a:ext cx="17095" cy="32037"/>
            </a:xfrm>
            <a:custGeom>
              <a:avLst/>
              <a:gdLst/>
              <a:ahLst/>
              <a:cxnLst/>
              <a:rect l="l" t="t" r="r" b="b"/>
              <a:pathLst>
                <a:path w="651" h="1220" extrusionOk="0">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66"/>
            <p:cNvSpPr/>
            <p:nvPr/>
          </p:nvSpPr>
          <p:spPr>
            <a:xfrm>
              <a:off x="7375847" y="2644422"/>
              <a:ext cx="60582" cy="64626"/>
            </a:xfrm>
            <a:custGeom>
              <a:avLst/>
              <a:gdLst/>
              <a:ahLst/>
              <a:cxnLst/>
              <a:rect l="l" t="t" r="r" b="b"/>
              <a:pathLst>
                <a:path w="2307" h="2461" extrusionOk="0">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66"/>
            <p:cNvSpPr/>
            <p:nvPr/>
          </p:nvSpPr>
          <p:spPr>
            <a:xfrm>
              <a:off x="7375847" y="2644580"/>
              <a:ext cx="44012" cy="64731"/>
            </a:xfrm>
            <a:custGeom>
              <a:avLst/>
              <a:gdLst/>
              <a:ahLst/>
              <a:cxnLst/>
              <a:rect l="l" t="t" r="r" b="b"/>
              <a:pathLst>
                <a:path w="1676" h="2465" extrusionOk="0">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66"/>
            <p:cNvSpPr/>
            <p:nvPr/>
          </p:nvSpPr>
          <p:spPr>
            <a:xfrm>
              <a:off x="7219784" y="2529325"/>
              <a:ext cx="121400" cy="63917"/>
            </a:xfrm>
            <a:custGeom>
              <a:avLst/>
              <a:gdLst/>
              <a:ahLst/>
              <a:cxnLst/>
              <a:rect l="l" t="t" r="r" b="b"/>
              <a:pathLst>
                <a:path w="4623" h="2434" extrusionOk="0">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66"/>
            <p:cNvSpPr/>
            <p:nvPr/>
          </p:nvSpPr>
          <p:spPr>
            <a:xfrm>
              <a:off x="7218261" y="2529325"/>
              <a:ext cx="49290" cy="63917"/>
            </a:xfrm>
            <a:custGeom>
              <a:avLst/>
              <a:gdLst/>
              <a:ahLst/>
              <a:cxnLst/>
              <a:rect l="l" t="t" r="r" b="b"/>
              <a:pathLst>
                <a:path w="1877" h="2434" extrusionOk="0">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66"/>
            <p:cNvSpPr/>
            <p:nvPr/>
          </p:nvSpPr>
          <p:spPr>
            <a:xfrm>
              <a:off x="7240897" y="2428565"/>
              <a:ext cx="76916" cy="54043"/>
            </a:xfrm>
            <a:custGeom>
              <a:avLst/>
              <a:gdLst/>
              <a:ahLst/>
              <a:cxnLst/>
              <a:rect l="l" t="t" r="r" b="b"/>
              <a:pathLst>
                <a:path w="2929" h="2058" extrusionOk="0">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6"/>
            <p:cNvSpPr/>
            <p:nvPr/>
          </p:nvSpPr>
          <p:spPr>
            <a:xfrm>
              <a:off x="7240897" y="2428565"/>
              <a:ext cx="41727" cy="54306"/>
            </a:xfrm>
            <a:custGeom>
              <a:avLst/>
              <a:gdLst/>
              <a:ahLst/>
              <a:cxnLst/>
              <a:rect l="l" t="t" r="r" b="b"/>
              <a:pathLst>
                <a:path w="1589" h="2068" extrusionOk="0">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6"/>
            <p:cNvSpPr/>
            <p:nvPr/>
          </p:nvSpPr>
          <p:spPr>
            <a:xfrm>
              <a:off x="7307230" y="2477146"/>
              <a:ext cx="17122" cy="22557"/>
            </a:xfrm>
            <a:custGeom>
              <a:avLst/>
              <a:gdLst/>
              <a:ahLst/>
              <a:cxnLst/>
              <a:rect l="l" t="t" r="r" b="b"/>
              <a:pathLst>
                <a:path w="652" h="859" extrusionOk="0">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6"/>
            <p:cNvSpPr/>
            <p:nvPr/>
          </p:nvSpPr>
          <p:spPr>
            <a:xfrm>
              <a:off x="7234857" y="2477120"/>
              <a:ext cx="16623" cy="22479"/>
            </a:xfrm>
            <a:custGeom>
              <a:avLst/>
              <a:gdLst/>
              <a:ahLst/>
              <a:cxnLst/>
              <a:rect l="l" t="t" r="r" b="b"/>
              <a:pathLst>
                <a:path w="633" h="856" extrusionOk="0">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66"/>
            <p:cNvSpPr/>
            <p:nvPr/>
          </p:nvSpPr>
          <p:spPr>
            <a:xfrm>
              <a:off x="7265266" y="2516694"/>
              <a:ext cx="27914" cy="32274"/>
            </a:xfrm>
            <a:custGeom>
              <a:avLst/>
              <a:gdLst/>
              <a:ahLst/>
              <a:cxnLst/>
              <a:rect l="l" t="t" r="r" b="b"/>
              <a:pathLst>
                <a:path w="1063" h="1229" extrusionOk="0">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66"/>
            <p:cNvSpPr/>
            <p:nvPr/>
          </p:nvSpPr>
          <p:spPr>
            <a:xfrm>
              <a:off x="7265266" y="2516956"/>
              <a:ext cx="17122" cy="32247"/>
            </a:xfrm>
            <a:custGeom>
              <a:avLst/>
              <a:gdLst/>
              <a:ahLst/>
              <a:cxnLst/>
              <a:rect l="l" t="t" r="r" b="b"/>
              <a:pathLst>
                <a:path w="652" h="1228" extrusionOk="0">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66"/>
            <p:cNvSpPr/>
            <p:nvPr/>
          </p:nvSpPr>
          <p:spPr>
            <a:xfrm>
              <a:off x="7249195" y="2460287"/>
              <a:ext cx="60319" cy="64810"/>
            </a:xfrm>
            <a:custGeom>
              <a:avLst/>
              <a:gdLst/>
              <a:ahLst/>
              <a:cxnLst/>
              <a:rect l="l" t="t" r="r" b="b"/>
              <a:pathLst>
                <a:path w="2297" h="2468" extrusionOk="0">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6"/>
            <p:cNvSpPr/>
            <p:nvPr/>
          </p:nvSpPr>
          <p:spPr>
            <a:xfrm>
              <a:off x="7249195" y="2460471"/>
              <a:ext cx="43749" cy="64626"/>
            </a:xfrm>
            <a:custGeom>
              <a:avLst/>
              <a:gdLst/>
              <a:ahLst/>
              <a:cxnLst/>
              <a:rect l="l" t="t" r="r" b="b"/>
              <a:pathLst>
                <a:path w="1666" h="2461" extrusionOk="0">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6"/>
            <p:cNvSpPr/>
            <p:nvPr/>
          </p:nvSpPr>
          <p:spPr>
            <a:xfrm>
              <a:off x="7092607" y="2713539"/>
              <a:ext cx="121164" cy="63891"/>
            </a:xfrm>
            <a:custGeom>
              <a:avLst/>
              <a:gdLst/>
              <a:ahLst/>
              <a:cxnLst/>
              <a:rect l="l" t="t" r="r" b="b"/>
              <a:pathLst>
                <a:path w="4614" h="2433" extrusionOk="0">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6"/>
            <p:cNvSpPr/>
            <p:nvPr/>
          </p:nvSpPr>
          <p:spPr>
            <a:xfrm>
              <a:off x="7091110" y="2713539"/>
              <a:ext cx="49027" cy="63891"/>
            </a:xfrm>
            <a:custGeom>
              <a:avLst/>
              <a:gdLst/>
              <a:ahLst/>
              <a:cxnLst/>
              <a:rect l="l" t="t" r="r" b="b"/>
              <a:pathLst>
                <a:path w="1867" h="2433" extrusionOk="0">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6"/>
            <p:cNvSpPr/>
            <p:nvPr/>
          </p:nvSpPr>
          <p:spPr>
            <a:xfrm>
              <a:off x="7113484" y="2612753"/>
              <a:ext cx="76916" cy="54332"/>
            </a:xfrm>
            <a:custGeom>
              <a:avLst/>
              <a:gdLst/>
              <a:ahLst/>
              <a:cxnLst/>
              <a:rect l="l" t="t" r="r" b="b"/>
              <a:pathLst>
                <a:path w="2929" h="2069" extrusionOk="0">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6"/>
            <p:cNvSpPr/>
            <p:nvPr/>
          </p:nvSpPr>
          <p:spPr>
            <a:xfrm>
              <a:off x="7113484" y="2612779"/>
              <a:ext cx="41727" cy="54306"/>
            </a:xfrm>
            <a:custGeom>
              <a:avLst/>
              <a:gdLst/>
              <a:ahLst/>
              <a:cxnLst/>
              <a:rect l="l" t="t" r="r" b="b"/>
              <a:pathLst>
                <a:path w="1589" h="2068" extrusionOk="0">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6"/>
            <p:cNvSpPr/>
            <p:nvPr/>
          </p:nvSpPr>
          <p:spPr>
            <a:xfrm>
              <a:off x="7180079" y="2661281"/>
              <a:ext cx="16859" cy="22636"/>
            </a:xfrm>
            <a:custGeom>
              <a:avLst/>
              <a:gdLst/>
              <a:ahLst/>
              <a:cxnLst/>
              <a:rect l="l" t="t" r="r" b="b"/>
              <a:pathLst>
                <a:path w="642" h="862" extrusionOk="0">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66"/>
            <p:cNvSpPr/>
            <p:nvPr/>
          </p:nvSpPr>
          <p:spPr>
            <a:xfrm>
              <a:off x="7107444" y="2661334"/>
              <a:ext cx="16623" cy="22479"/>
            </a:xfrm>
            <a:custGeom>
              <a:avLst/>
              <a:gdLst/>
              <a:ahLst/>
              <a:cxnLst/>
              <a:rect l="l" t="t" r="r" b="b"/>
              <a:pathLst>
                <a:path w="633" h="856" extrusionOk="0">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66"/>
            <p:cNvSpPr/>
            <p:nvPr/>
          </p:nvSpPr>
          <p:spPr>
            <a:xfrm>
              <a:off x="7137853" y="2700829"/>
              <a:ext cx="28177" cy="32352"/>
            </a:xfrm>
            <a:custGeom>
              <a:avLst/>
              <a:gdLst/>
              <a:ahLst/>
              <a:cxnLst/>
              <a:rect l="l" t="t" r="r" b="b"/>
              <a:pathLst>
                <a:path w="1073" h="1232" extrusionOk="0">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6"/>
            <p:cNvSpPr/>
            <p:nvPr/>
          </p:nvSpPr>
          <p:spPr>
            <a:xfrm>
              <a:off x="7137590" y="2701144"/>
              <a:ext cx="17384" cy="32037"/>
            </a:xfrm>
            <a:custGeom>
              <a:avLst/>
              <a:gdLst/>
              <a:ahLst/>
              <a:cxnLst/>
              <a:rect l="l" t="t" r="r" b="b"/>
              <a:pathLst>
                <a:path w="662" h="1220" extrusionOk="0">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6"/>
            <p:cNvSpPr/>
            <p:nvPr/>
          </p:nvSpPr>
          <p:spPr>
            <a:xfrm>
              <a:off x="7121756" y="2644422"/>
              <a:ext cx="60345" cy="64626"/>
            </a:xfrm>
            <a:custGeom>
              <a:avLst/>
              <a:gdLst/>
              <a:ahLst/>
              <a:cxnLst/>
              <a:rect l="l" t="t" r="r" b="b"/>
              <a:pathLst>
                <a:path w="2298" h="2461" extrusionOk="0">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6"/>
            <p:cNvSpPr/>
            <p:nvPr/>
          </p:nvSpPr>
          <p:spPr>
            <a:xfrm>
              <a:off x="7121756" y="2644580"/>
              <a:ext cx="43775" cy="64731"/>
            </a:xfrm>
            <a:custGeom>
              <a:avLst/>
              <a:gdLst/>
              <a:ahLst/>
              <a:cxnLst/>
              <a:rect l="l" t="t" r="r" b="b"/>
              <a:pathLst>
                <a:path w="1667" h="2465" extrusionOk="0">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7" name="Google Shape;9537;p66"/>
          <p:cNvGrpSpPr/>
          <p:nvPr/>
        </p:nvGrpSpPr>
        <p:grpSpPr>
          <a:xfrm>
            <a:off x="7536427" y="2415225"/>
            <a:ext cx="369715" cy="375492"/>
            <a:chOff x="7536427" y="2415225"/>
            <a:chExt cx="369715" cy="375492"/>
          </a:xfrm>
        </p:grpSpPr>
        <p:sp>
          <p:nvSpPr>
            <p:cNvPr id="9538" name="Google Shape;9538;p66"/>
            <p:cNvSpPr/>
            <p:nvPr/>
          </p:nvSpPr>
          <p:spPr>
            <a:xfrm>
              <a:off x="7648978" y="2602774"/>
              <a:ext cx="150417" cy="121137"/>
            </a:xfrm>
            <a:custGeom>
              <a:avLst/>
              <a:gdLst/>
              <a:ahLst/>
              <a:cxnLst/>
              <a:rect l="l" t="t" r="r" b="b"/>
              <a:pathLst>
                <a:path w="5728" h="4613" extrusionOk="0">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6"/>
            <p:cNvSpPr/>
            <p:nvPr/>
          </p:nvSpPr>
          <p:spPr>
            <a:xfrm>
              <a:off x="7681698" y="2421265"/>
              <a:ext cx="30435" cy="66622"/>
            </a:xfrm>
            <a:custGeom>
              <a:avLst/>
              <a:gdLst/>
              <a:ahLst/>
              <a:cxnLst/>
              <a:rect l="l" t="t" r="r" b="b"/>
              <a:pathLst>
                <a:path w="1159" h="2537" extrusionOk="0">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66"/>
            <p:cNvSpPr/>
            <p:nvPr/>
          </p:nvSpPr>
          <p:spPr>
            <a:xfrm>
              <a:off x="7693751" y="2415225"/>
              <a:ext cx="72924" cy="72661"/>
            </a:xfrm>
            <a:custGeom>
              <a:avLst/>
              <a:gdLst/>
              <a:ahLst/>
              <a:cxnLst/>
              <a:rect l="l" t="t" r="r" b="b"/>
              <a:pathLst>
                <a:path w="2777" h="2767" extrusionOk="0">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66"/>
            <p:cNvSpPr/>
            <p:nvPr/>
          </p:nvSpPr>
          <p:spPr>
            <a:xfrm>
              <a:off x="7706067" y="2505953"/>
              <a:ext cx="36239" cy="26917"/>
            </a:xfrm>
            <a:custGeom>
              <a:avLst/>
              <a:gdLst/>
              <a:ahLst/>
              <a:cxnLst/>
              <a:rect l="l" t="t" r="r" b="b"/>
              <a:pathLst>
                <a:path w="1380" h="1025" extrusionOk="0">
                  <a:moveTo>
                    <a:pt x="1" y="1"/>
                  </a:moveTo>
                  <a:lnTo>
                    <a:pt x="1" y="1025"/>
                  </a:lnTo>
                  <a:lnTo>
                    <a:pt x="1379" y="1025"/>
                  </a:lnTo>
                  <a:lnTo>
                    <a:pt x="1379"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6"/>
            <p:cNvSpPr/>
            <p:nvPr/>
          </p:nvSpPr>
          <p:spPr>
            <a:xfrm>
              <a:off x="7706067" y="2505953"/>
              <a:ext cx="36239" cy="14732"/>
            </a:xfrm>
            <a:custGeom>
              <a:avLst/>
              <a:gdLst/>
              <a:ahLst/>
              <a:cxnLst/>
              <a:rect l="l" t="t" r="r" b="b"/>
              <a:pathLst>
                <a:path w="1380" h="561" extrusionOk="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6"/>
            <p:cNvSpPr/>
            <p:nvPr/>
          </p:nvSpPr>
          <p:spPr>
            <a:xfrm>
              <a:off x="7663604" y="2520790"/>
              <a:ext cx="121164" cy="64101"/>
            </a:xfrm>
            <a:custGeom>
              <a:avLst/>
              <a:gdLst/>
              <a:ahLst/>
              <a:cxnLst/>
              <a:rect l="l" t="t" r="r" b="b"/>
              <a:pathLst>
                <a:path w="4614" h="2441" extrusionOk="0">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6"/>
            <p:cNvSpPr/>
            <p:nvPr/>
          </p:nvSpPr>
          <p:spPr>
            <a:xfrm>
              <a:off x="7718146" y="2532844"/>
              <a:ext cx="12080" cy="52047"/>
            </a:xfrm>
            <a:custGeom>
              <a:avLst/>
              <a:gdLst/>
              <a:ahLst/>
              <a:cxnLst/>
              <a:rect l="l" t="t" r="r" b="b"/>
              <a:pathLst>
                <a:path w="460" h="1982" extrusionOk="0">
                  <a:moveTo>
                    <a:pt x="115" y="1"/>
                  </a:moveTo>
                  <a:lnTo>
                    <a:pt x="0" y="1982"/>
                  </a:lnTo>
                  <a:lnTo>
                    <a:pt x="460" y="1982"/>
                  </a:lnTo>
                  <a:lnTo>
                    <a:pt x="345"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6"/>
            <p:cNvSpPr/>
            <p:nvPr/>
          </p:nvSpPr>
          <p:spPr>
            <a:xfrm>
              <a:off x="7687737" y="2445398"/>
              <a:ext cx="72898" cy="66622"/>
            </a:xfrm>
            <a:custGeom>
              <a:avLst/>
              <a:gdLst/>
              <a:ahLst/>
              <a:cxnLst/>
              <a:rect l="l" t="t" r="r" b="b"/>
              <a:pathLst>
                <a:path w="2776" h="2537" extrusionOk="0">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6"/>
            <p:cNvSpPr/>
            <p:nvPr/>
          </p:nvSpPr>
          <p:spPr>
            <a:xfrm>
              <a:off x="7687737" y="2445398"/>
              <a:ext cx="72661" cy="65361"/>
            </a:xfrm>
            <a:custGeom>
              <a:avLst/>
              <a:gdLst/>
              <a:ahLst/>
              <a:cxnLst/>
              <a:rect l="l" t="t" r="r" b="b"/>
              <a:pathLst>
                <a:path w="2767" h="2489" extrusionOk="0">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6"/>
            <p:cNvSpPr/>
            <p:nvPr/>
          </p:nvSpPr>
          <p:spPr>
            <a:xfrm>
              <a:off x="7663604" y="2536126"/>
              <a:ext cx="24159" cy="48528"/>
            </a:xfrm>
            <a:custGeom>
              <a:avLst/>
              <a:gdLst/>
              <a:ahLst/>
              <a:cxnLst/>
              <a:rect l="l" t="t" r="r" b="b"/>
              <a:pathLst>
                <a:path w="920" h="1848" extrusionOk="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66"/>
            <p:cNvSpPr/>
            <p:nvPr/>
          </p:nvSpPr>
          <p:spPr>
            <a:xfrm>
              <a:off x="7760609" y="2536126"/>
              <a:ext cx="24159" cy="48528"/>
            </a:xfrm>
            <a:custGeom>
              <a:avLst/>
              <a:gdLst/>
              <a:ahLst/>
              <a:cxnLst/>
              <a:rect l="l" t="t" r="r" b="b"/>
              <a:pathLst>
                <a:path w="920" h="1848" extrusionOk="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66"/>
            <p:cNvSpPr/>
            <p:nvPr/>
          </p:nvSpPr>
          <p:spPr>
            <a:xfrm>
              <a:off x="7717884" y="2532607"/>
              <a:ext cx="12342" cy="12342"/>
            </a:xfrm>
            <a:custGeom>
              <a:avLst/>
              <a:gdLst/>
              <a:ahLst/>
              <a:cxnLst/>
              <a:rect l="l" t="t" r="r" b="b"/>
              <a:pathLst>
                <a:path w="470" h="470" extrusionOk="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6"/>
            <p:cNvSpPr/>
            <p:nvPr/>
          </p:nvSpPr>
          <p:spPr>
            <a:xfrm>
              <a:off x="7699292" y="2515906"/>
              <a:ext cx="24894" cy="25446"/>
            </a:xfrm>
            <a:custGeom>
              <a:avLst/>
              <a:gdLst/>
              <a:ahLst/>
              <a:cxnLst/>
              <a:rect l="l" t="t" r="r" b="b"/>
              <a:pathLst>
                <a:path w="948" h="969" extrusionOk="0">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6"/>
            <p:cNvSpPr/>
            <p:nvPr/>
          </p:nvSpPr>
          <p:spPr>
            <a:xfrm>
              <a:off x="7724160" y="2515906"/>
              <a:ext cx="24921" cy="25446"/>
            </a:xfrm>
            <a:custGeom>
              <a:avLst/>
              <a:gdLst/>
              <a:ahLst/>
              <a:cxnLst/>
              <a:rect l="l" t="t" r="r" b="b"/>
              <a:pathLst>
                <a:path w="949" h="969" extrusionOk="0">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6"/>
            <p:cNvSpPr/>
            <p:nvPr/>
          </p:nvSpPr>
          <p:spPr>
            <a:xfrm>
              <a:off x="7554547" y="2627091"/>
              <a:ext cx="30435" cy="66622"/>
            </a:xfrm>
            <a:custGeom>
              <a:avLst/>
              <a:gdLst/>
              <a:ahLst/>
              <a:cxnLst/>
              <a:rect l="l" t="t" r="r" b="b"/>
              <a:pathLst>
                <a:path w="1159" h="2537" extrusionOk="0">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6"/>
            <p:cNvSpPr/>
            <p:nvPr/>
          </p:nvSpPr>
          <p:spPr>
            <a:xfrm>
              <a:off x="7566600" y="2621051"/>
              <a:ext cx="72898" cy="72661"/>
            </a:xfrm>
            <a:custGeom>
              <a:avLst/>
              <a:gdLst/>
              <a:ahLst/>
              <a:cxnLst/>
              <a:rect l="l" t="t" r="r" b="b"/>
              <a:pathLst>
                <a:path w="2776" h="2767" extrusionOk="0">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6"/>
            <p:cNvSpPr/>
            <p:nvPr/>
          </p:nvSpPr>
          <p:spPr>
            <a:xfrm>
              <a:off x="7578916" y="2711779"/>
              <a:ext cx="36213" cy="26917"/>
            </a:xfrm>
            <a:custGeom>
              <a:avLst/>
              <a:gdLst/>
              <a:ahLst/>
              <a:cxnLst/>
              <a:rect l="l" t="t" r="r" b="b"/>
              <a:pathLst>
                <a:path w="1379" h="1025" extrusionOk="0">
                  <a:moveTo>
                    <a:pt x="0" y="1"/>
                  </a:moveTo>
                  <a:lnTo>
                    <a:pt x="0" y="1025"/>
                  </a:lnTo>
                  <a:lnTo>
                    <a:pt x="1378" y="1025"/>
                  </a:lnTo>
                  <a:lnTo>
                    <a:pt x="1378"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6"/>
            <p:cNvSpPr/>
            <p:nvPr/>
          </p:nvSpPr>
          <p:spPr>
            <a:xfrm>
              <a:off x="7578916" y="2712042"/>
              <a:ext cx="36213" cy="14653"/>
            </a:xfrm>
            <a:custGeom>
              <a:avLst/>
              <a:gdLst/>
              <a:ahLst/>
              <a:cxnLst/>
              <a:rect l="l" t="t" r="r" b="b"/>
              <a:pathLst>
                <a:path w="1379" h="558" extrusionOk="0">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66"/>
            <p:cNvSpPr/>
            <p:nvPr/>
          </p:nvSpPr>
          <p:spPr>
            <a:xfrm>
              <a:off x="7536427" y="2726616"/>
              <a:ext cx="121164" cy="64101"/>
            </a:xfrm>
            <a:custGeom>
              <a:avLst/>
              <a:gdLst/>
              <a:ahLst/>
              <a:cxnLst/>
              <a:rect l="l" t="t" r="r" b="b"/>
              <a:pathLst>
                <a:path w="4614" h="2441" extrusionOk="0">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66"/>
            <p:cNvSpPr/>
            <p:nvPr/>
          </p:nvSpPr>
          <p:spPr>
            <a:xfrm>
              <a:off x="7590969" y="2738670"/>
              <a:ext cx="12106" cy="52047"/>
            </a:xfrm>
            <a:custGeom>
              <a:avLst/>
              <a:gdLst/>
              <a:ahLst/>
              <a:cxnLst/>
              <a:rect l="l" t="t" r="r" b="b"/>
              <a:pathLst>
                <a:path w="461" h="1982" extrusionOk="0">
                  <a:moveTo>
                    <a:pt x="116" y="1"/>
                  </a:moveTo>
                  <a:lnTo>
                    <a:pt x="1" y="1982"/>
                  </a:lnTo>
                  <a:lnTo>
                    <a:pt x="460" y="1982"/>
                  </a:lnTo>
                  <a:lnTo>
                    <a:pt x="34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6"/>
            <p:cNvSpPr/>
            <p:nvPr/>
          </p:nvSpPr>
          <p:spPr>
            <a:xfrm>
              <a:off x="7560560" y="2651434"/>
              <a:ext cx="72924" cy="66674"/>
            </a:xfrm>
            <a:custGeom>
              <a:avLst/>
              <a:gdLst/>
              <a:ahLst/>
              <a:cxnLst/>
              <a:rect l="l" t="t" r="r" b="b"/>
              <a:pathLst>
                <a:path w="2777" h="2539" extrusionOk="0">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6"/>
            <p:cNvSpPr/>
            <p:nvPr/>
          </p:nvSpPr>
          <p:spPr>
            <a:xfrm>
              <a:off x="7560560" y="2651434"/>
              <a:ext cx="72661" cy="65151"/>
            </a:xfrm>
            <a:custGeom>
              <a:avLst/>
              <a:gdLst/>
              <a:ahLst/>
              <a:cxnLst/>
              <a:rect l="l" t="t" r="r" b="b"/>
              <a:pathLst>
                <a:path w="2767" h="2481" extrusionOk="0">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6"/>
            <p:cNvSpPr/>
            <p:nvPr/>
          </p:nvSpPr>
          <p:spPr>
            <a:xfrm>
              <a:off x="7536427" y="2741952"/>
              <a:ext cx="24159" cy="48528"/>
            </a:xfrm>
            <a:custGeom>
              <a:avLst/>
              <a:gdLst/>
              <a:ahLst/>
              <a:cxnLst/>
              <a:rect l="l" t="t" r="r" b="b"/>
              <a:pathLst>
                <a:path w="920" h="1848" extrusionOk="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6"/>
            <p:cNvSpPr/>
            <p:nvPr/>
          </p:nvSpPr>
          <p:spPr>
            <a:xfrm>
              <a:off x="7633195" y="2741952"/>
              <a:ext cx="24396" cy="48528"/>
            </a:xfrm>
            <a:custGeom>
              <a:avLst/>
              <a:gdLst/>
              <a:ahLst/>
              <a:cxnLst/>
              <a:rect l="l" t="t" r="r" b="b"/>
              <a:pathLst>
                <a:path w="929" h="1848" extrusionOk="0">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6"/>
            <p:cNvSpPr/>
            <p:nvPr/>
          </p:nvSpPr>
          <p:spPr>
            <a:xfrm>
              <a:off x="7590733" y="2738670"/>
              <a:ext cx="12342" cy="12106"/>
            </a:xfrm>
            <a:custGeom>
              <a:avLst/>
              <a:gdLst/>
              <a:ahLst/>
              <a:cxnLst/>
              <a:rect l="l" t="t" r="r" b="b"/>
              <a:pathLst>
                <a:path w="470" h="461" extrusionOk="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6"/>
            <p:cNvSpPr/>
            <p:nvPr/>
          </p:nvSpPr>
          <p:spPr>
            <a:xfrm>
              <a:off x="7572115" y="2721863"/>
              <a:ext cx="24921" cy="25498"/>
            </a:xfrm>
            <a:custGeom>
              <a:avLst/>
              <a:gdLst/>
              <a:ahLst/>
              <a:cxnLst/>
              <a:rect l="l" t="t" r="r" b="b"/>
              <a:pathLst>
                <a:path w="949" h="971" extrusionOk="0">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66"/>
            <p:cNvSpPr/>
            <p:nvPr/>
          </p:nvSpPr>
          <p:spPr>
            <a:xfrm>
              <a:off x="7597009" y="2721863"/>
              <a:ext cx="24894" cy="25498"/>
            </a:xfrm>
            <a:custGeom>
              <a:avLst/>
              <a:gdLst/>
              <a:ahLst/>
              <a:cxnLst/>
              <a:rect l="l" t="t" r="r" b="b"/>
              <a:pathLst>
                <a:path w="948" h="971" extrusionOk="0">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66"/>
            <p:cNvSpPr/>
            <p:nvPr/>
          </p:nvSpPr>
          <p:spPr>
            <a:xfrm>
              <a:off x="7827204" y="2602958"/>
              <a:ext cx="48528" cy="42515"/>
            </a:xfrm>
            <a:custGeom>
              <a:avLst/>
              <a:gdLst/>
              <a:ahLst/>
              <a:cxnLst/>
              <a:rect l="l" t="t" r="r" b="b"/>
              <a:pathLst>
                <a:path w="1848" h="1619" extrusionOk="0">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66"/>
            <p:cNvSpPr/>
            <p:nvPr/>
          </p:nvSpPr>
          <p:spPr>
            <a:xfrm>
              <a:off x="7827204" y="2602958"/>
              <a:ext cx="33219" cy="42515"/>
            </a:xfrm>
            <a:custGeom>
              <a:avLst/>
              <a:gdLst/>
              <a:ahLst/>
              <a:cxnLst/>
              <a:rect l="l" t="t" r="r" b="b"/>
              <a:pathLst>
                <a:path w="1265" h="1619" extrusionOk="0">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66"/>
            <p:cNvSpPr/>
            <p:nvPr/>
          </p:nvSpPr>
          <p:spPr>
            <a:xfrm>
              <a:off x="7796795" y="2706002"/>
              <a:ext cx="109110" cy="84715"/>
            </a:xfrm>
            <a:custGeom>
              <a:avLst/>
              <a:gdLst/>
              <a:ahLst/>
              <a:cxnLst/>
              <a:rect l="l" t="t" r="r" b="b"/>
              <a:pathLst>
                <a:path w="4155" h="3226" extrusionOk="0">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66"/>
            <p:cNvSpPr/>
            <p:nvPr/>
          </p:nvSpPr>
          <p:spPr>
            <a:xfrm>
              <a:off x="7832745" y="2706002"/>
              <a:ext cx="37210" cy="24159"/>
            </a:xfrm>
            <a:custGeom>
              <a:avLst/>
              <a:gdLst/>
              <a:ahLst/>
              <a:cxnLst/>
              <a:rect l="l" t="t" r="r" b="b"/>
              <a:pathLst>
                <a:path w="1417" h="920" extrusionOk="0">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6"/>
            <p:cNvSpPr/>
            <p:nvPr/>
          </p:nvSpPr>
          <p:spPr>
            <a:xfrm>
              <a:off x="7797058" y="2737672"/>
              <a:ext cx="109084" cy="53045"/>
            </a:xfrm>
            <a:custGeom>
              <a:avLst/>
              <a:gdLst/>
              <a:ahLst/>
              <a:cxnLst/>
              <a:rect l="l" t="t" r="r" b="b"/>
              <a:pathLst>
                <a:path w="4154" h="2020" extrusionOk="0">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6"/>
            <p:cNvSpPr/>
            <p:nvPr/>
          </p:nvSpPr>
          <p:spPr>
            <a:xfrm>
              <a:off x="7809111" y="2621051"/>
              <a:ext cx="84715" cy="84741"/>
            </a:xfrm>
            <a:custGeom>
              <a:avLst/>
              <a:gdLst/>
              <a:ahLst/>
              <a:cxnLst/>
              <a:rect l="l" t="t" r="r" b="b"/>
              <a:pathLst>
                <a:path w="3226" h="3227" extrusionOk="0">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6"/>
            <p:cNvSpPr/>
            <p:nvPr/>
          </p:nvSpPr>
          <p:spPr>
            <a:xfrm>
              <a:off x="7824447" y="2621051"/>
              <a:ext cx="71138" cy="76443"/>
            </a:xfrm>
            <a:custGeom>
              <a:avLst/>
              <a:gdLst/>
              <a:ahLst/>
              <a:cxnLst/>
              <a:rect l="l" t="t" r="r" b="b"/>
              <a:pathLst>
                <a:path w="2709" h="2911" extrusionOk="0">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6"/>
            <p:cNvSpPr/>
            <p:nvPr/>
          </p:nvSpPr>
          <p:spPr>
            <a:xfrm>
              <a:off x="7814888" y="2658393"/>
              <a:ext cx="72661" cy="59715"/>
            </a:xfrm>
            <a:custGeom>
              <a:avLst/>
              <a:gdLst/>
              <a:ahLst/>
              <a:cxnLst/>
              <a:rect l="l" t="t" r="r" b="b"/>
              <a:pathLst>
                <a:path w="2767" h="2274" extrusionOk="0">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6"/>
            <p:cNvSpPr/>
            <p:nvPr/>
          </p:nvSpPr>
          <p:spPr>
            <a:xfrm>
              <a:off x="7815151" y="2658393"/>
              <a:ext cx="72661" cy="59190"/>
            </a:xfrm>
            <a:custGeom>
              <a:avLst/>
              <a:gdLst/>
              <a:ahLst/>
              <a:cxnLst/>
              <a:rect l="l" t="t" r="r" b="b"/>
              <a:pathLst>
                <a:path w="2767" h="2254" extrusionOk="0">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6"/>
            <p:cNvSpPr/>
            <p:nvPr/>
          </p:nvSpPr>
          <p:spPr>
            <a:xfrm>
              <a:off x="7796795" y="2749988"/>
              <a:ext cx="24422" cy="40729"/>
            </a:xfrm>
            <a:custGeom>
              <a:avLst/>
              <a:gdLst/>
              <a:ahLst/>
              <a:cxnLst/>
              <a:rect l="l" t="t" r="r" b="b"/>
              <a:pathLst>
                <a:path w="930" h="1551" extrusionOk="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66"/>
            <p:cNvSpPr/>
            <p:nvPr/>
          </p:nvSpPr>
          <p:spPr>
            <a:xfrm>
              <a:off x="7881746" y="2749988"/>
              <a:ext cx="24159" cy="40729"/>
            </a:xfrm>
            <a:custGeom>
              <a:avLst/>
              <a:gdLst/>
              <a:ahLst/>
              <a:cxnLst/>
              <a:rect l="l" t="t" r="r" b="b"/>
              <a:pathLst>
                <a:path w="920" h="1551" extrusionOk="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6" name="Google Shape;9576;p66"/>
          <p:cNvGrpSpPr/>
          <p:nvPr/>
        </p:nvGrpSpPr>
        <p:grpSpPr>
          <a:xfrm>
            <a:off x="7980773" y="2428802"/>
            <a:ext cx="353381" cy="358160"/>
            <a:chOff x="7980773" y="2428802"/>
            <a:chExt cx="353381" cy="358160"/>
          </a:xfrm>
        </p:grpSpPr>
        <p:sp>
          <p:nvSpPr>
            <p:cNvPr id="9577" name="Google Shape;9577;p66"/>
            <p:cNvSpPr/>
            <p:nvPr/>
          </p:nvSpPr>
          <p:spPr>
            <a:xfrm>
              <a:off x="8218504" y="2711779"/>
              <a:ext cx="115649" cy="75182"/>
            </a:xfrm>
            <a:custGeom>
              <a:avLst/>
              <a:gdLst/>
              <a:ahLst/>
              <a:cxnLst/>
              <a:rect l="l" t="t" r="r" b="b"/>
              <a:pathLst>
                <a:path w="4404" h="2863" extrusionOk="0">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6"/>
            <p:cNvSpPr/>
            <p:nvPr/>
          </p:nvSpPr>
          <p:spPr>
            <a:xfrm>
              <a:off x="8218268" y="2727614"/>
              <a:ext cx="115623" cy="59348"/>
            </a:xfrm>
            <a:custGeom>
              <a:avLst/>
              <a:gdLst/>
              <a:ahLst/>
              <a:cxnLst/>
              <a:rect l="l" t="t" r="r" b="b"/>
              <a:pathLst>
                <a:path w="4403" h="2260" extrusionOk="0">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6"/>
            <p:cNvSpPr/>
            <p:nvPr/>
          </p:nvSpPr>
          <p:spPr>
            <a:xfrm>
              <a:off x="8235600" y="2630872"/>
              <a:ext cx="29175" cy="63602"/>
            </a:xfrm>
            <a:custGeom>
              <a:avLst/>
              <a:gdLst/>
              <a:ahLst/>
              <a:cxnLst/>
              <a:rect l="l" t="t" r="r" b="b"/>
              <a:pathLst>
                <a:path w="1111" h="2422" extrusionOk="0">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6"/>
            <p:cNvSpPr/>
            <p:nvPr/>
          </p:nvSpPr>
          <p:spPr>
            <a:xfrm>
              <a:off x="8247417" y="2625095"/>
              <a:ext cx="69379" cy="69379"/>
            </a:xfrm>
            <a:custGeom>
              <a:avLst/>
              <a:gdLst/>
              <a:ahLst/>
              <a:cxnLst/>
              <a:rect l="l" t="t" r="r" b="b"/>
              <a:pathLst>
                <a:path w="2642" h="2642" extrusionOk="0">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6"/>
            <p:cNvSpPr/>
            <p:nvPr/>
          </p:nvSpPr>
          <p:spPr>
            <a:xfrm>
              <a:off x="8258971" y="2711779"/>
              <a:ext cx="34453" cy="14049"/>
            </a:xfrm>
            <a:custGeom>
              <a:avLst/>
              <a:gdLst/>
              <a:ahLst/>
              <a:cxnLst/>
              <a:rect l="l" t="t" r="r" b="b"/>
              <a:pathLst>
                <a:path w="1312" h="535" extrusionOk="0">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6"/>
            <p:cNvSpPr/>
            <p:nvPr/>
          </p:nvSpPr>
          <p:spPr>
            <a:xfrm>
              <a:off x="8241640" y="2654244"/>
              <a:ext cx="69379" cy="63339"/>
            </a:xfrm>
            <a:custGeom>
              <a:avLst/>
              <a:gdLst/>
              <a:ahLst/>
              <a:cxnLst/>
              <a:rect l="l" t="t" r="r" b="b"/>
              <a:pathLst>
                <a:path w="2642" h="2412" extrusionOk="0">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66"/>
            <p:cNvSpPr/>
            <p:nvPr/>
          </p:nvSpPr>
          <p:spPr>
            <a:xfrm>
              <a:off x="8241640" y="2654191"/>
              <a:ext cx="69143" cy="62157"/>
            </a:xfrm>
            <a:custGeom>
              <a:avLst/>
              <a:gdLst/>
              <a:ahLst/>
              <a:cxnLst/>
              <a:rect l="l" t="t" r="r" b="b"/>
              <a:pathLst>
                <a:path w="2633" h="2367" extrusionOk="0">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66"/>
            <p:cNvSpPr/>
            <p:nvPr/>
          </p:nvSpPr>
          <p:spPr>
            <a:xfrm>
              <a:off x="8218504" y="2740692"/>
              <a:ext cx="23161" cy="46270"/>
            </a:xfrm>
            <a:custGeom>
              <a:avLst/>
              <a:gdLst/>
              <a:ahLst/>
              <a:cxnLst/>
              <a:rect l="l" t="t" r="r" b="b"/>
              <a:pathLst>
                <a:path w="882" h="1762" extrusionOk="0">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6"/>
            <p:cNvSpPr/>
            <p:nvPr/>
          </p:nvSpPr>
          <p:spPr>
            <a:xfrm>
              <a:off x="8310756" y="2740692"/>
              <a:ext cx="23135" cy="46270"/>
            </a:xfrm>
            <a:custGeom>
              <a:avLst/>
              <a:gdLst/>
              <a:ahLst/>
              <a:cxnLst/>
              <a:rect l="l" t="t" r="r" b="b"/>
              <a:pathLst>
                <a:path w="881" h="1762" extrusionOk="0">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6"/>
            <p:cNvSpPr/>
            <p:nvPr/>
          </p:nvSpPr>
          <p:spPr>
            <a:xfrm>
              <a:off x="8009659" y="2607737"/>
              <a:ext cx="46270" cy="40493"/>
            </a:xfrm>
            <a:custGeom>
              <a:avLst/>
              <a:gdLst/>
              <a:ahLst/>
              <a:cxnLst/>
              <a:rect l="l" t="t" r="r" b="b"/>
              <a:pathLst>
                <a:path w="1762" h="1542" extrusionOk="0">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6"/>
            <p:cNvSpPr/>
            <p:nvPr/>
          </p:nvSpPr>
          <p:spPr>
            <a:xfrm>
              <a:off x="8009659" y="2607737"/>
              <a:ext cx="31696" cy="40493"/>
            </a:xfrm>
            <a:custGeom>
              <a:avLst/>
              <a:gdLst/>
              <a:ahLst/>
              <a:cxnLst/>
              <a:rect l="l" t="t" r="r" b="b"/>
              <a:pathLst>
                <a:path w="1207" h="1542" extrusionOk="0">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66"/>
            <p:cNvSpPr/>
            <p:nvPr/>
          </p:nvSpPr>
          <p:spPr>
            <a:xfrm>
              <a:off x="7980773" y="2706002"/>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66"/>
            <p:cNvSpPr/>
            <p:nvPr/>
          </p:nvSpPr>
          <p:spPr>
            <a:xfrm>
              <a:off x="8015200" y="2706002"/>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66"/>
            <p:cNvSpPr/>
            <p:nvPr/>
          </p:nvSpPr>
          <p:spPr>
            <a:xfrm>
              <a:off x="7980773" y="2736411"/>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66"/>
            <p:cNvSpPr/>
            <p:nvPr/>
          </p:nvSpPr>
          <p:spPr>
            <a:xfrm>
              <a:off x="7992327" y="2625095"/>
              <a:ext cx="80960" cy="80933"/>
            </a:xfrm>
            <a:custGeom>
              <a:avLst/>
              <a:gdLst/>
              <a:ahLst/>
              <a:cxnLst/>
              <a:rect l="l" t="t" r="r" b="b"/>
              <a:pathLst>
                <a:path w="3083" h="3082" extrusionOk="0">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66"/>
            <p:cNvSpPr/>
            <p:nvPr/>
          </p:nvSpPr>
          <p:spPr>
            <a:xfrm>
              <a:off x="8007164" y="2625095"/>
              <a:ext cx="67620" cy="72898"/>
            </a:xfrm>
            <a:custGeom>
              <a:avLst/>
              <a:gdLst/>
              <a:ahLst/>
              <a:cxnLst/>
              <a:rect l="l" t="t" r="r" b="b"/>
              <a:pathLst>
                <a:path w="2575" h="2776" extrusionOk="0">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66"/>
            <p:cNvSpPr/>
            <p:nvPr/>
          </p:nvSpPr>
          <p:spPr>
            <a:xfrm>
              <a:off x="7998104" y="2660809"/>
              <a:ext cx="69379" cy="56774"/>
            </a:xfrm>
            <a:custGeom>
              <a:avLst/>
              <a:gdLst/>
              <a:ahLst/>
              <a:cxnLst/>
              <a:rect l="l" t="t" r="r" b="b"/>
              <a:pathLst>
                <a:path w="2642" h="2162" extrusionOk="0">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66"/>
            <p:cNvSpPr/>
            <p:nvPr/>
          </p:nvSpPr>
          <p:spPr>
            <a:xfrm>
              <a:off x="7998104" y="2660914"/>
              <a:ext cx="69379" cy="56170"/>
            </a:xfrm>
            <a:custGeom>
              <a:avLst/>
              <a:gdLst/>
              <a:ahLst/>
              <a:cxnLst/>
              <a:rect l="l" t="t" r="r" b="b"/>
              <a:pathLst>
                <a:path w="2642" h="2139" extrusionOk="0">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6"/>
            <p:cNvSpPr/>
            <p:nvPr/>
          </p:nvSpPr>
          <p:spPr>
            <a:xfrm>
              <a:off x="7980773" y="2748228"/>
              <a:ext cx="23135" cy="38733"/>
            </a:xfrm>
            <a:custGeom>
              <a:avLst/>
              <a:gdLst/>
              <a:ahLst/>
              <a:cxnLst/>
              <a:rect l="l" t="t" r="r" b="b"/>
              <a:pathLst>
                <a:path w="881" h="1475" extrusionOk="0">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6"/>
            <p:cNvSpPr/>
            <p:nvPr/>
          </p:nvSpPr>
          <p:spPr>
            <a:xfrm>
              <a:off x="8061680" y="2748228"/>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6"/>
            <p:cNvSpPr/>
            <p:nvPr/>
          </p:nvSpPr>
          <p:spPr>
            <a:xfrm>
              <a:off x="8101411" y="2428802"/>
              <a:ext cx="103806" cy="103832"/>
            </a:xfrm>
            <a:custGeom>
              <a:avLst/>
              <a:gdLst/>
              <a:ahLst/>
              <a:cxnLst/>
              <a:rect l="l" t="t" r="r" b="b"/>
              <a:pathLst>
                <a:path w="3953" h="3954" extrusionOk="0">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6"/>
            <p:cNvSpPr/>
            <p:nvPr/>
          </p:nvSpPr>
          <p:spPr>
            <a:xfrm>
              <a:off x="8129536" y="2428802"/>
              <a:ext cx="75944" cy="103832"/>
            </a:xfrm>
            <a:custGeom>
              <a:avLst/>
              <a:gdLst/>
              <a:ahLst/>
              <a:cxnLst/>
              <a:rect l="l" t="t" r="r" b="b"/>
              <a:pathLst>
                <a:path w="2892" h="3954" extrusionOk="0">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6"/>
            <p:cNvSpPr/>
            <p:nvPr/>
          </p:nvSpPr>
          <p:spPr>
            <a:xfrm>
              <a:off x="8100650" y="2507214"/>
              <a:ext cx="104068" cy="80960"/>
            </a:xfrm>
            <a:custGeom>
              <a:avLst/>
              <a:gdLst/>
              <a:ahLst/>
              <a:cxnLst/>
              <a:rect l="l" t="t" r="r" b="b"/>
              <a:pathLst>
                <a:path w="3963" h="3083" extrusionOk="0">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6"/>
            <p:cNvSpPr/>
            <p:nvPr/>
          </p:nvSpPr>
          <p:spPr>
            <a:xfrm>
              <a:off x="8135076" y="2507214"/>
              <a:ext cx="35215" cy="23161"/>
            </a:xfrm>
            <a:custGeom>
              <a:avLst/>
              <a:gdLst/>
              <a:ahLst/>
              <a:cxnLst/>
              <a:rect l="l" t="t" r="r" b="b"/>
              <a:pathLst>
                <a:path w="1341" h="882" extrusionOk="0">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6"/>
            <p:cNvSpPr/>
            <p:nvPr/>
          </p:nvSpPr>
          <p:spPr>
            <a:xfrm>
              <a:off x="8100650" y="2537623"/>
              <a:ext cx="104068" cy="50551"/>
            </a:xfrm>
            <a:custGeom>
              <a:avLst/>
              <a:gdLst/>
              <a:ahLst/>
              <a:cxnLst/>
              <a:rect l="l" t="t" r="r" b="b"/>
              <a:pathLst>
                <a:path w="3963" h="1925" extrusionOk="0">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66"/>
            <p:cNvSpPr/>
            <p:nvPr/>
          </p:nvSpPr>
          <p:spPr>
            <a:xfrm>
              <a:off x="8117981" y="2462047"/>
              <a:ext cx="69405" cy="56748"/>
            </a:xfrm>
            <a:custGeom>
              <a:avLst/>
              <a:gdLst/>
              <a:ahLst/>
              <a:cxnLst/>
              <a:rect l="l" t="t" r="r" b="b"/>
              <a:pathLst>
                <a:path w="2643" h="2161" extrusionOk="0">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66"/>
            <p:cNvSpPr/>
            <p:nvPr/>
          </p:nvSpPr>
          <p:spPr>
            <a:xfrm>
              <a:off x="8117981" y="2462020"/>
              <a:ext cx="69405" cy="56275"/>
            </a:xfrm>
            <a:custGeom>
              <a:avLst/>
              <a:gdLst/>
              <a:ahLst/>
              <a:cxnLst/>
              <a:rect l="l" t="t" r="r" b="b"/>
              <a:pathLst>
                <a:path w="2643" h="2143" extrusionOk="0">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66"/>
            <p:cNvSpPr/>
            <p:nvPr/>
          </p:nvSpPr>
          <p:spPr>
            <a:xfrm>
              <a:off x="8100650" y="2549440"/>
              <a:ext cx="23135" cy="38733"/>
            </a:xfrm>
            <a:custGeom>
              <a:avLst/>
              <a:gdLst/>
              <a:ahLst/>
              <a:cxnLst/>
              <a:rect l="l" t="t" r="r" b="b"/>
              <a:pathLst>
                <a:path w="881" h="1475" extrusionOk="0">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66"/>
            <p:cNvSpPr/>
            <p:nvPr/>
          </p:nvSpPr>
          <p:spPr>
            <a:xfrm>
              <a:off x="8181557" y="2549440"/>
              <a:ext cx="23161" cy="38733"/>
            </a:xfrm>
            <a:custGeom>
              <a:avLst/>
              <a:gdLst/>
              <a:ahLst/>
              <a:cxnLst/>
              <a:rect l="l" t="t" r="r" b="b"/>
              <a:pathLst>
                <a:path w="882" h="1475" extrusionOk="0">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6"/>
            <p:cNvSpPr/>
            <p:nvPr/>
          </p:nvSpPr>
          <p:spPr>
            <a:xfrm>
              <a:off x="8082136" y="2607869"/>
              <a:ext cx="144351" cy="115728"/>
            </a:xfrm>
            <a:custGeom>
              <a:avLst/>
              <a:gdLst/>
              <a:ahLst/>
              <a:cxnLst/>
              <a:rect l="l" t="t" r="r" b="b"/>
              <a:pathLst>
                <a:path w="5497" h="4407" extrusionOk="0">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66"/>
          <p:cNvGrpSpPr/>
          <p:nvPr/>
        </p:nvGrpSpPr>
        <p:grpSpPr>
          <a:xfrm>
            <a:off x="4886058" y="4291240"/>
            <a:ext cx="346343" cy="343953"/>
            <a:chOff x="4886058" y="4291240"/>
            <a:chExt cx="346343" cy="343953"/>
          </a:xfrm>
        </p:grpSpPr>
        <p:sp>
          <p:nvSpPr>
            <p:cNvPr id="9608" name="Google Shape;9608;p66"/>
            <p:cNvSpPr/>
            <p:nvPr/>
          </p:nvSpPr>
          <p:spPr>
            <a:xfrm>
              <a:off x="5133611" y="4474508"/>
              <a:ext cx="40493" cy="39994"/>
            </a:xfrm>
            <a:custGeom>
              <a:avLst/>
              <a:gdLst/>
              <a:ahLst/>
              <a:cxnLst/>
              <a:rect l="l" t="t" r="r" b="b"/>
              <a:pathLst>
                <a:path w="1542" h="1523" extrusionOk="0">
                  <a:moveTo>
                    <a:pt x="0" y="1"/>
                  </a:moveTo>
                  <a:lnTo>
                    <a:pt x="977" y="1522"/>
                  </a:lnTo>
                  <a:lnTo>
                    <a:pt x="1541" y="1522"/>
                  </a:lnTo>
                  <a:cubicBezTo>
                    <a:pt x="1532" y="680"/>
                    <a:pt x="843"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66"/>
            <p:cNvSpPr/>
            <p:nvPr/>
          </p:nvSpPr>
          <p:spPr>
            <a:xfrm>
              <a:off x="5093407" y="4474508"/>
              <a:ext cx="66123" cy="39994"/>
            </a:xfrm>
            <a:custGeom>
              <a:avLst/>
              <a:gdLst/>
              <a:ahLst/>
              <a:cxnLst/>
              <a:rect l="l" t="t" r="r" b="b"/>
              <a:pathLst>
                <a:path w="2518" h="1523" extrusionOk="0">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66"/>
            <p:cNvSpPr/>
            <p:nvPr/>
          </p:nvSpPr>
          <p:spPr>
            <a:xfrm>
              <a:off x="5133112"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66"/>
            <p:cNvSpPr/>
            <p:nvPr/>
          </p:nvSpPr>
          <p:spPr>
            <a:xfrm>
              <a:off x="4985084" y="4474508"/>
              <a:ext cx="40493" cy="39994"/>
            </a:xfrm>
            <a:custGeom>
              <a:avLst/>
              <a:gdLst/>
              <a:ahLst/>
              <a:cxnLst/>
              <a:rect l="l" t="t" r="r" b="b"/>
              <a:pathLst>
                <a:path w="1542" h="1523" extrusionOk="0">
                  <a:moveTo>
                    <a:pt x="0" y="1"/>
                  </a:moveTo>
                  <a:lnTo>
                    <a:pt x="976" y="1522"/>
                  </a:lnTo>
                  <a:lnTo>
                    <a:pt x="1541" y="1522"/>
                  </a:lnTo>
                  <a:cubicBezTo>
                    <a:pt x="1532" y="680"/>
                    <a:pt x="842" y="1"/>
                    <a:pt x="0"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66"/>
            <p:cNvSpPr/>
            <p:nvPr/>
          </p:nvSpPr>
          <p:spPr>
            <a:xfrm>
              <a:off x="4944880" y="4474508"/>
              <a:ext cx="66123" cy="39994"/>
            </a:xfrm>
            <a:custGeom>
              <a:avLst/>
              <a:gdLst/>
              <a:ahLst/>
              <a:cxnLst/>
              <a:rect l="l" t="t" r="r" b="b"/>
              <a:pathLst>
                <a:path w="2518" h="1523" extrusionOk="0">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6"/>
            <p:cNvSpPr/>
            <p:nvPr/>
          </p:nvSpPr>
          <p:spPr>
            <a:xfrm>
              <a:off x="4984585" y="4408674"/>
              <a:ext cx="22137" cy="43986"/>
            </a:xfrm>
            <a:custGeom>
              <a:avLst/>
              <a:gdLst/>
              <a:ahLst/>
              <a:cxnLst/>
              <a:rect l="l" t="t" r="r" b="b"/>
              <a:pathLst>
                <a:path w="843" h="1675" extrusionOk="0">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66"/>
            <p:cNvSpPr/>
            <p:nvPr/>
          </p:nvSpPr>
          <p:spPr>
            <a:xfrm>
              <a:off x="5059479" y="4476530"/>
              <a:ext cx="54043" cy="54043"/>
            </a:xfrm>
            <a:custGeom>
              <a:avLst/>
              <a:gdLst/>
              <a:ahLst/>
              <a:cxnLst/>
              <a:rect l="l" t="t" r="r" b="b"/>
              <a:pathLst>
                <a:path w="2058" h="2058" extrusionOk="0">
                  <a:moveTo>
                    <a:pt x="0" y="0"/>
                  </a:moveTo>
                  <a:lnTo>
                    <a:pt x="1225" y="2058"/>
                  </a:lnTo>
                  <a:lnTo>
                    <a:pt x="2058" y="2058"/>
                  </a:lnTo>
                  <a:cubicBezTo>
                    <a:pt x="2058" y="919"/>
                    <a:pt x="1139" y="0"/>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66"/>
            <p:cNvSpPr/>
            <p:nvPr/>
          </p:nvSpPr>
          <p:spPr>
            <a:xfrm>
              <a:off x="5005436" y="4476530"/>
              <a:ext cx="86238" cy="54043"/>
            </a:xfrm>
            <a:custGeom>
              <a:avLst/>
              <a:gdLst/>
              <a:ahLst/>
              <a:cxnLst/>
              <a:rect l="l" t="t" r="r" b="b"/>
              <a:pathLst>
                <a:path w="3284" h="2058" extrusionOk="0">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66"/>
            <p:cNvSpPr/>
            <p:nvPr/>
          </p:nvSpPr>
          <p:spPr>
            <a:xfrm>
              <a:off x="5059715" y="4394835"/>
              <a:ext cx="29936" cy="59847"/>
            </a:xfrm>
            <a:custGeom>
              <a:avLst/>
              <a:gdLst/>
              <a:ahLst/>
              <a:cxnLst/>
              <a:rect l="l" t="t" r="r" b="b"/>
              <a:pathLst>
                <a:path w="1140" h="2279" extrusionOk="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66"/>
            <p:cNvSpPr/>
            <p:nvPr/>
          </p:nvSpPr>
          <p:spPr>
            <a:xfrm>
              <a:off x="5029070" y="4394835"/>
              <a:ext cx="45509" cy="59847"/>
            </a:xfrm>
            <a:custGeom>
              <a:avLst/>
              <a:gdLst/>
              <a:ahLst/>
              <a:cxnLst/>
              <a:rect l="l" t="t" r="r" b="b"/>
              <a:pathLst>
                <a:path w="1733" h="2279" extrusionOk="0">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66"/>
            <p:cNvSpPr/>
            <p:nvPr/>
          </p:nvSpPr>
          <p:spPr>
            <a:xfrm>
              <a:off x="4962711"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66"/>
            <p:cNvSpPr/>
            <p:nvPr/>
          </p:nvSpPr>
          <p:spPr>
            <a:xfrm>
              <a:off x="5111237" y="4408674"/>
              <a:ext cx="29175" cy="43986"/>
            </a:xfrm>
            <a:custGeom>
              <a:avLst/>
              <a:gdLst/>
              <a:ahLst/>
              <a:cxnLst/>
              <a:rect l="l" t="t" r="r" b="b"/>
              <a:pathLst>
                <a:path w="1111" h="1675" extrusionOk="0">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6"/>
            <p:cNvSpPr/>
            <p:nvPr/>
          </p:nvSpPr>
          <p:spPr>
            <a:xfrm>
              <a:off x="4886058" y="4291240"/>
              <a:ext cx="346343" cy="343953"/>
            </a:xfrm>
            <a:custGeom>
              <a:avLst/>
              <a:gdLst/>
              <a:ahLst/>
              <a:cxnLst/>
              <a:rect l="l" t="t" r="r" b="b"/>
              <a:pathLst>
                <a:path w="13189" h="13098" extrusionOk="0">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66"/>
          <p:cNvGrpSpPr/>
          <p:nvPr/>
        </p:nvGrpSpPr>
        <p:grpSpPr>
          <a:xfrm>
            <a:off x="5344216" y="4291056"/>
            <a:ext cx="304616" cy="343560"/>
            <a:chOff x="5344216" y="4291056"/>
            <a:chExt cx="304616" cy="343560"/>
          </a:xfrm>
        </p:grpSpPr>
        <p:sp>
          <p:nvSpPr>
            <p:cNvPr id="9622" name="Google Shape;9622;p66"/>
            <p:cNvSpPr/>
            <p:nvPr/>
          </p:nvSpPr>
          <p:spPr>
            <a:xfrm>
              <a:off x="5344216" y="4297148"/>
              <a:ext cx="251334" cy="247264"/>
            </a:xfrm>
            <a:custGeom>
              <a:avLst/>
              <a:gdLst/>
              <a:ahLst/>
              <a:cxnLst/>
              <a:rect l="l" t="t" r="r" b="b"/>
              <a:pathLst>
                <a:path w="9571" h="9416" extrusionOk="0">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66"/>
            <p:cNvSpPr/>
            <p:nvPr/>
          </p:nvSpPr>
          <p:spPr>
            <a:xfrm>
              <a:off x="5544501" y="4291056"/>
              <a:ext cx="55330" cy="53807"/>
            </a:xfrm>
            <a:custGeom>
              <a:avLst/>
              <a:gdLst/>
              <a:ahLst/>
              <a:cxnLst/>
              <a:rect l="l" t="t" r="r" b="b"/>
              <a:pathLst>
                <a:path w="2107" h="2049" extrusionOk="0">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66"/>
            <p:cNvSpPr/>
            <p:nvPr/>
          </p:nvSpPr>
          <p:spPr>
            <a:xfrm>
              <a:off x="5349494" y="4566497"/>
              <a:ext cx="102309" cy="68118"/>
            </a:xfrm>
            <a:custGeom>
              <a:avLst/>
              <a:gdLst/>
              <a:ahLst/>
              <a:cxnLst/>
              <a:rect l="l" t="t" r="r" b="b"/>
              <a:pathLst>
                <a:path w="3896" h="2594" extrusionOk="0">
                  <a:moveTo>
                    <a:pt x="316" y="0"/>
                  </a:moveTo>
                  <a:cubicBezTo>
                    <a:pt x="48" y="10"/>
                    <a:pt x="10" y="144"/>
                    <a:pt x="0" y="201"/>
                  </a:cubicBezTo>
                  <a:lnTo>
                    <a:pt x="0" y="2594"/>
                  </a:lnTo>
                  <a:lnTo>
                    <a:pt x="3895" y="2594"/>
                  </a:lnTo>
                  <a:lnTo>
                    <a:pt x="3895"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66"/>
            <p:cNvSpPr/>
            <p:nvPr/>
          </p:nvSpPr>
          <p:spPr>
            <a:xfrm>
              <a:off x="5447996" y="4480784"/>
              <a:ext cx="102309" cy="153831"/>
            </a:xfrm>
            <a:custGeom>
              <a:avLst/>
              <a:gdLst/>
              <a:ahLst/>
              <a:cxnLst/>
              <a:rect l="l" t="t" r="r" b="b"/>
              <a:pathLst>
                <a:path w="3896" h="5858" extrusionOk="0">
                  <a:moveTo>
                    <a:pt x="297" y="1"/>
                  </a:moveTo>
                  <a:cubicBezTo>
                    <a:pt x="58" y="10"/>
                    <a:pt x="10" y="125"/>
                    <a:pt x="1" y="183"/>
                  </a:cubicBezTo>
                  <a:lnTo>
                    <a:pt x="1" y="5858"/>
                  </a:lnTo>
                  <a:lnTo>
                    <a:pt x="3896" y="5858"/>
                  </a:lnTo>
                  <a:lnTo>
                    <a:pt x="389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66"/>
            <p:cNvSpPr/>
            <p:nvPr/>
          </p:nvSpPr>
          <p:spPr>
            <a:xfrm>
              <a:off x="5546523" y="4388297"/>
              <a:ext cx="102309" cy="246319"/>
            </a:xfrm>
            <a:custGeom>
              <a:avLst/>
              <a:gdLst/>
              <a:ahLst/>
              <a:cxnLst/>
              <a:rect l="l" t="t" r="r" b="b"/>
              <a:pathLst>
                <a:path w="3896" h="9380" extrusionOk="0">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6"/>
            <p:cNvSpPr/>
            <p:nvPr/>
          </p:nvSpPr>
          <p:spPr>
            <a:xfrm>
              <a:off x="5349731" y="4566497"/>
              <a:ext cx="8587" cy="68118"/>
            </a:xfrm>
            <a:custGeom>
              <a:avLst/>
              <a:gdLst/>
              <a:ahLst/>
              <a:cxnLst/>
              <a:rect l="l" t="t" r="r" b="b"/>
              <a:pathLst>
                <a:path w="327" h="2594" extrusionOk="0">
                  <a:moveTo>
                    <a:pt x="307" y="0"/>
                  </a:moveTo>
                  <a:cubicBezTo>
                    <a:pt x="39" y="10"/>
                    <a:pt x="1" y="144"/>
                    <a:pt x="1" y="201"/>
                  </a:cubicBezTo>
                  <a:lnTo>
                    <a:pt x="1" y="2594"/>
                  </a:lnTo>
                  <a:lnTo>
                    <a:pt x="326" y="2594"/>
                  </a:lnTo>
                  <a:lnTo>
                    <a:pt x="3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66"/>
            <p:cNvSpPr/>
            <p:nvPr/>
          </p:nvSpPr>
          <p:spPr>
            <a:xfrm>
              <a:off x="5447996" y="4480784"/>
              <a:ext cx="8823" cy="153831"/>
            </a:xfrm>
            <a:custGeom>
              <a:avLst/>
              <a:gdLst/>
              <a:ahLst/>
              <a:cxnLst/>
              <a:rect l="l" t="t" r="r" b="b"/>
              <a:pathLst>
                <a:path w="336" h="5858" extrusionOk="0">
                  <a:moveTo>
                    <a:pt x="297" y="1"/>
                  </a:moveTo>
                  <a:cubicBezTo>
                    <a:pt x="58" y="20"/>
                    <a:pt x="10" y="135"/>
                    <a:pt x="1" y="183"/>
                  </a:cubicBezTo>
                  <a:lnTo>
                    <a:pt x="1" y="5858"/>
                  </a:lnTo>
                  <a:lnTo>
                    <a:pt x="336" y="5858"/>
                  </a:lnTo>
                  <a:lnTo>
                    <a:pt x="3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66"/>
            <p:cNvSpPr/>
            <p:nvPr/>
          </p:nvSpPr>
          <p:spPr>
            <a:xfrm>
              <a:off x="5546523" y="4388297"/>
              <a:ext cx="8823" cy="246319"/>
            </a:xfrm>
            <a:custGeom>
              <a:avLst/>
              <a:gdLst/>
              <a:ahLst/>
              <a:cxnLst/>
              <a:rect l="l" t="t" r="r" b="b"/>
              <a:pathLst>
                <a:path w="336" h="9380" extrusionOk="0">
                  <a:moveTo>
                    <a:pt x="335" y="1"/>
                  </a:moveTo>
                  <a:cubicBezTo>
                    <a:pt x="39" y="1"/>
                    <a:pt x="10" y="154"/>
                    <a:pt x="0" y="211"/>
                  </a:cubicBezTo>
                  <a:lnTo>
                    <a:pt x="0" y="9380"/>
                  </a:lnTo>
                  <a:lnTo>
                    <a:pt x="335" y="9380"/>
                  </a:lnTo>
                  <a:lnTo>
                    <a:pt x="335"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66"/>
            <p:cNvSpPr/>
            <p:nvPr/>
          </p:nvSpPr>
          <p:spPr>
            <a:xfrm>
              <a:off x="5365828" y="4585089"/>
              <a:ext cx="68381" cy="11082"/>
            </a:xfrm>
            <a:custGeom>
              <a:avLst/>
              <a:gdLst/>
              <a:ahLst/>
              <a:cxnLst/>
              <a:rect l="l" t="t" r="r" b="b"/>
              <a:pathLst>
                <a:path w="2604" h="422" extrusionOk="0">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66"/>
            <p:cNvSpPr/>
            <p:nvPr/>
          </p:nvSpPr>
          <p:spPr>
            <a:xfrm>
              <a:off x="5464592" y="4499376"/>
              <a:ext cx="68381" cy="11108"/>
            </a:xfrm>
            <a:custGeom>
              <a:avLst/>
              <a:gdLst/>
              <a:ahLst/>
              <a:cxnLst/>
              <a:rect l="l" t="t" r="r" b="b"/>
              <a:pathLst>
                <a:path w="2604" h="423" extrusionOk="0">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66"/>
            <p:cNvSpPr/>
            <p:nvPr/>
          </p:nvSpPr>
          <p:spPr>
            <a:xfrm>
              <a:off x="5562516" y="4406889"/>
              <a:ext cx="70324" cy="11108"/>
            </a:xfrm>
            <a:custGeom>
              <a:avLst/>
              <a:gdLst/>
              <a:ahLst/>
              <a:cxnLst/>
              <a:rect l="l" t="t" r="r" b="b"/>
              <a:pathLst>
                <a:path w="2678" h="423" extrusionOk="0">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33" name="Google Shape;9633;p66"/>
          <p:cNvGrpSpPr/>
          <p:nvPr/>
        </p:nvGrpSpPr>
        <p:grpSpPr>
          <a:xfrm>
            <a:off x="6279999" y="4264422"/>
            <a:ext cx="204093" cy="343743"/>
            <a:chOff x="6271562" y="4290872"/>
            <a:chExt cx="204093" cy="343743"/>
          </a:xfrm>
        </p:grpSpPr>
        <p:sp>
          <p:nvSpPr>
            <p:cNvPr id="9634" name="Google Shape;9634;p66"/>
            <p:cNvSpPr/>
            <p:nvPr/>
          </p:nvSpPr>
          <p:spPr>
            <a:xfrm>
              <a:off x="6298452" y="4602421"/>
              <a:ext cx="150312" cy="10845"/>
            </a:xfrm>
            <a:custGeom>
              <a:avLst/>
              <a:gdLst/>
              <a:ahLst/>
              <a:cxnLst/>
              <a:rect l="l" t="t" r="r" b="b"/>
              <a:pathLst>
                <a:path w="5724" h="413" extrusionOk="0">
                  <a:moveTo>
                    <a:pt x="1" y="1"/>
                  </a:moveTo>
                  <a:lnTo>
                    <a:pt x="1" y="412"/>
                  </a:lnTo>
                  <a:lnTo>
                    <a:pt x="5724" y="412"/>
                  </a:lnTo>
                  <a:lnTo>
                    <a:pt x="572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66"/>
            <p:cNvSpPr/>
            <p:nvPr/>
          </p:nvSpPr>
          <p:spPr>
            <a:xfrm>
              <a:off x="6368330" y="4290872"/>
              <a:ext cx="10583" cy="343743"/>
            </a:xfrm>
            <a:custGeom>
              <a:avLst/>
              <a:gdLst/>
              <a:ahLst/>
              <a:cxnLst/>
              <a:rect l="l" t="t" r="r" b="b"/>
              <a:pathLst>
                <a:path w="403" h="13090" extrusionOk="0">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66"/>
            <p:cNvSpPr/>
            <p:nvPr/>
          </p:nvSpPr>
          <p:spPr>
            <a:xfrm>
              <a:off x="6287160" y="4511351"/>
              <a:ext cx="33403" cy="123264"/>
            </a:xfrm>
            <a:custGeom>
              <a:avLst/>
              <a:gdLst/>
              <a:ahLst/>
              <a:cxnLst/>
              <a:rect l="l" t="t" r="r" b="b"/>
              <a:pathLst>
                <a:path w="1272" h="4694" extrusionOk="0">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66"/>
            <p:cNvSpPr/>
            <p:nvPr/>
          </p:nvSpPr>
          <p:spPr>
            <a:xfrm>
              <a:off x="6426522" y="4511088"/>
              <a:ext cx="33298" cy="123527"/>
            </a:xfrm>
            <a:custGeom>
              <a:avLst/>
              <a:gdLst/>
              <a:ahLst/>
              <a:cxnLst/>
              <a:rect l="l" t="t" r="r" b="b"/>
              <a:pathLst>
                <a:path w="1268" h="4704" extrusionOk="0">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66"/>
            <p:cNvSpPr/>
            <p:nvPr/>
          </p:nvSpPr>
          <p:spPr>
            <a:xfrm>
              <a:off x="6368330" y="4511193"/>
              <a:ext cx="10583" cy="21402"/>
            </a:xfrm>
            <a:custGeom>
              <a:avLst/>
              <a:gdLst/>
              <a:ahLst/>
              <a:cxnLst/>
              <a:rect l="l" t="t" r="r" b="b"/>
              <a:pathLst>
                <a:path w="403" h="815" extrusionOk="0">
                  <a:moveTo>
                    <a:pt x="0" y="1"/>
                  </a:moveTo>
                  <a:lnTo>
                    <a:pt x="0" y="814"/>
                  </a:lnTo>
                  <a:lnTo>
                    <a:pt x="402" y="814"/>
                  </a:lnTo>
                  <a:lnTo>
                    <a:pt x="40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66"/>
            <p:cNvSpPr/>
            <p:nvPr/>
          </p:nvSpPr>
          <p:spPr>
            <a:xfrm>
              <a:off x="6306251" y="4511115"/>
              <a:ext cx="14338" cy="21481"/>
            </a:xfrm>
            <a:custGeom>
              <a:avLst/>
              <a:gdLst/>
              <a:ahLst/>
              <a:cxnLst/>
              <a:rect l="l" t="t" r="r" b="b"/>
              <a:pathLst>
                <a:path w="546" h="818" extrusionOk="0">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66"/>
            <p:cNvSpPr/>
            <p:nvPr/>
          </p:nvSpPr>
          <p:spPr>
            <a:xfrm>
              <a:off x="6426653" y="4511088"/>
              <a:ext cx="14574" cy="21507"/>
            </a:xfrm>
            <a:custGeom>
              <a:avLst/>
              <a:gdLst/>
              <a:ahLst/>
              <a:cxnLst/>
              <a:rect l="l" t="t" r="r" b="b"/>
              <a:pathLst>
                <a:path w="555" h="819" extrusionOk="0">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66"/>
            <p:cNvSpPr/>
            <p:nvPr/>
          </p:nvSpPr>
          <p:spPr>
            <a:xfrm>
              <a:off x="6282118" y="4328502"/>
              <a:ext cx="182743" cy="193536"/>
            </a:xfrm>
            <a:custGeom>
              <a:avLst/>
              <a:gdLst/>
              <a:ahLst/>
              <a:cxnLst/>
              <a:rect l="l" t="t" r="r" b="b"/>
              <a:pathLst>
                <a:path w="6959" h="7370" extrusionOk="0">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66"/>
            <p:cNvSpPr/>
            <p:nvPr/>
          </p:nvSpPr>
          <p:spPr>
            <a:xfrm>
              <a:off x="6282381" y="4328503"/>
              <a:ext cx="182481" cy="16097"/>
            </a:xfrm>
            <a:custGeom>
              <a:avLst/>
              <a:gdLst/>
              <a:ahLst/>
              <a:cxnLst/>
              <a:rect l="l" t="t" r="r" b="b"/>
              <a:pathLst>
                <a:path w="6949" h="613" extrusionOk="0">
                  <a:moveTo>
                    <a:pt x="0" y="0"/>
                  </a:moveTo>
                  <a:lnTo>
                    <a:pt x="0" y="613"/>
                  </a:lnTo>
                  <a:lnTo>
                    <a:pt x="6948" y="613"/>
                  </a:lnTo>
                  <a:lnTo>
                    <a:pt x="6948" y="0"/>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66"/>
            <p:cNvSpPr/>
            <p:nvPr/>
          </p:nvSpPr>
          <p:spPr>
            <a:xfrm>
              <a:off x="6271562" y="4312405"/>
              <a:ext cx="204093" cy="21638"/>
            </a:xfrm>
            <a:custGeom>
              <a:avLst/>
              <a:gdLst/>
              <a:ahLst/>
              <a:cxnLst/>
              <a:rect l="l" t="t" r="r" b="b"/>
              <a:pathLst>
                <a:path w="7772" h="824" extrusionOk="0">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66"/>
            <p:cNvSpPr/>
            <p:nvPr/>
          </p:nvSpPr>
          <p:spPr>
            <a:xfrm>
              <a:off x="6299713" y="4375482"/>
              <a:ext cx="145034" cy="104620"/>
            </a:xfrm>
            <a:custGeom>
              <a:avLst/>
              <a:gdLst/>
              <a:ahLst/>
              <a:cxnLst/>
              <a:rect l="l" t="t" r="r" b="b"/>
              <a:pathLst>
                <a:path w="5523" h="3984" extrusionOk="0">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66"/>
            <p:cNvSpPr/>
            <p:nvPr/>
          </p:nvSpPr>
          <p:spPr>
            <a:xfrm>
              <a:off x="6271562" y="4323224"/>
              <a:ext cx="204093" cy="10819"/>
            </a:xfrm>
            <a:custGeom>
              <a:avLst/>
              <a:gdLst/>
              <a:ahLst/>
              <a:cxnLst/>
              <a:rect l="l" t="t" r="r" b="b"/>
              <a:pathLst>
                <a:path w="7772" h="412" extrusionOk="0">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6" name="Google Shape;9646;p66"/>
          <p:cNvGrpSpPr/>
          <p:nvPr/>
        </p:nvGrpSpPr>
        <p:grpSpPr>
          <a:xfrm>
            <a:off x="6639491" y="4329238"/>
            <a:ext cx="344085" cy="267195"/>
            <a:chOff x="6639491" y="4329238"/>
            <a:chExt cx="344085" cy="267195"/>
          </a:xfrm>
        </p:grpSpPr>
        <p:sp>
          <p:nvSpPr>
            <p:cNvPr id="9647" name="Google Shape;9647;p66"/>
            <p:cNvSpPr/>
            <p:nvPr/>
          </p:nvSpPr>
          <p:spPr>
            <a:xfrm>
              <a:off x="6697788" y="4352609"/>
              <a:ext cx="275467" cy="177465"/>
            </a:xfrm>
            <a:custGeom>
              <a:avLst/>
              <a:gdLst/>
              <a:ahLst/>
              <a:cxnLst/>
              <a:rect l="l" t="t" r="r" b="b"/>
              <a:pathLst>
                <a:path w="10490" h="6758" extrusionOk="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66"/>
            <p:cNvSpPr/>
            <p:nvPr/>
          </p:nvSpPr>
          <p:spPr>
            <a:xfrm>
              <a:off x="6735734" y="4530311"/>
              <a:ext cx="46533" cy="22137"/>
            </a:xfrm>
            <a:custGeom>
              <a:avLst/>
              <a:gdLst/>
              <a:ahLst/>
              <a:cxnLst/>
              <a:rect l="l" t="t" r="r" b="b"/>
              <a:pathLst>
                <a:path w="1772" h="843" extrusionOk="0">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66"/>
            <p:cNvSpPr/>
            <p:nvPr/>
          </p:nvSpPr>
          <p:spPr>
            <a:xfrm>
              <a:off x="6746290" y="4472250"/>
              <a:ext cx="35976" cy="58087"/>
            </a:xfrm>
            <a:custGeom>
              <a:avLst/>
              <a:gdLst/>
              <a:ahLst/>
              <a:cxnLst/>
              <a:rect l="l" t="t" r="r" b="b"/>
              <a:pathLst>
                <a:path w="1370" h="2212" extrusionOk="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66"/>
            <p:cNvSpPr/>
            <p:nvPr/>
          </p:nvSpPr>
          <p:spPr>
            <a:xfrm>
              <a:off x="6701307" y="4462455"/>
              <a:ext cx="39994" cy="23897"/>
            </a:xfrm>
            <a:custGeom>
              <a:avLst/>
              <a:gdLst/>
              <a:ahLst/>
              <a:cxnLst/>
              <a:rect l="l" t="t" r="r" b="b"/>
              <a:pathLst>
                <a:path w="1523" h="910" extrusionOk="0">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66"/>
            <p:cNvSpPr/>
            <p:nvPr/>
          </p:nvSpPr>
          <p:spPr>
            <a:xfrm>
              <a:off x="6697788" y="4352609"/>
              <a:ext cx="9086" cy="109609"/>
            </a:xfrm>
            <a:custGeom>
              <a:avLst/>
              <a:gdLst/>
              <a:ahLst/>
              <a:cxnLst/>
              <a:rect l="l" t="t" r="r" b="b"/>
              <a:pathLst>
                <a:path w="346" h="4174" extrusionOk="0">
                  <a:moveTo>
                    <a:pt x="1" y="1"/>
                  </a:moveTo>
                  <a:lnTo>
                    <a:pt x="1" y="4174"/>
                  </a:lnTo>
                  <a:lnTo>
                    <a:pt x="345" y="4174"/>
                  </a:lnTo>
                  <a:lnTo>
                    <a:pt x="345"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66"/>
            <p:cNvSpPr/>
            <p:nvPr/>
          </p:nvSpPr>
          <p:spPr>
            <a:xfrm>
              <a:off x="6697788" y="4351874"/>
              <a:ext cx="275467" cy="9060"/>
            </a:xfrm>
            <a:custGeom>
              <a:avLst/>
              <a:gdLst/>
              <a:ahLst/>
              <a:cxnLst/>
              <a:rect l="l" t="t" r="r" b="b"/>
              <a:pathLst>
                <a:path w="10490" h="345" extrusionOk="0">
                  <a:moveTo>
                    <a:pt x="1" y="0"/>
                  </a:moveTo>
                  <a:lnTo>
                    <a:pt x="1" y="345"/>
                  </a:lnTo>
                  <a:lnTo>
                    <a:pt x="10490" y="345"/>
                  </a:lnTo>
                  <a:lnTo>
                    <a:pt x="10490" y="0"/>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66"/>
            <p:cNvSpPr/>
            <p:nvPr/>
          </p:nvSpPr>
          <p:spPr>
            <a:xfrm>
              <a:off x="6726201" y="4529050"/>
              <a:ext cx="257374" cy="24658"/>
            </a:xfrm>
            <a:custGeom>
              <a:avLst/>
              <a:gdLst/>
              <a:ahLst/>
              <a:cxnLst/>
              <a:rect l="l" t="t" r="r" b="b"/>
              <a:pathLst>
                <a:path w="9801" h="939" extrusionOk="0">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66"/>
            <p:cNvSpPr/>
            <p:nvPr/>
          </p:nvSpPr>
          <p:spPr>
            <a:xfrm>
              <a:off x="6687757" y="4329238"/>
              <a:ext cx="295819" cy="24422"/>
            </a:xfrm>
            <a:custGeom>
              <a:avLst/>
              <a:gdLst/>
              <a:ahLst/>
              <a:cxnLst/>
              <a:rect l="l" t="t" r="r" b="b"/>
              <a:pathLst>
                <a:path w="11265" h="930" extrusionOk="0">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66"/>
            <p:cNvSpPr/>
            <p:nvPr/>
          </p:nvSpPr>
          <p:spPr>
            <a:xfrm>
              <a:off x="6799073" y="4445097"/>
              <a:ext cx="23398" cy="54306"/>
            </a:xfrm>
            <a:custGeom>
              <a:avLst/>
              <a:gdLst/>
              <a:ahLst/>
              <a:cxnLst/>
              <a:rect l="l" t="t" r="r" b="b"/>
              <a:pathLst>
                <a:path w="891" h="2068" extrusionOk="0">
                  <a:moveTo>
                    <a:pt x="1" y="1"/>
                  </a:moveTo>
                  <a:lnTo>
                    <a:pt x="1" y="2068"/>
                  </a:lnTo>
                  <a:lnTo>
                    <a:pt x="891" y="2068"/>
                  </a:lnTo>
                  <a:lnTo>
                    <a:pt x="89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66"/>
            <p:cNvSpPr/>
            <p:nvPr/>
          </p:nvSpPr>
          <p:spPr>
            <a:xfrm>
              <a:off x="6838778" y="4421988"/>
              <a:ext cx="23398" cy="77414"/>
            </a:xfrm>
            <a:custGeom>
              <a:avLst/>
              <a:gdLst/>
              <a:ahLst/>
              <a:cxnLst/>
              <a:rect l="l" t="t" r="r" b="b"/>
              <a:pathLst>
                <a:path w="891" h="2948" extrusionOk="0">
                  <a:moveTo>
                    <a:pt x="1" y="0"/>
                  </a:moveTo>
                  <a:lnTo>
                    <a:pt x="1" y="2948"/>
                  </a:lnTo>
                  <a:lnTo>
                    <a:pt x="891" y="2948"/>
                  </a:lnTo>
                  <a:lnTo>
                    <a:pt x="8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66"/>
            <p:cNvSpPr/>
            <p:nvPr/>
          </p:nvSpPr>
          <p:spPr>
            <a:xfrm>
              <a:off x="6877485" y="4435801"/>
              <a:ext cx="23161" cy="63365"/>
            </a:xfrm>
            <a:custGeom>
              <a:avLst/>
              <a:gdLst/>
              <a:ahLst/>
              <a:cxnLst/>
              <a:rect l="l" t="t" r="r" b="b"/>
              <a:pathLst>
                <a:path w="882" h="2413" extrusionOk="0">
                  <a:moveTo>
                    <a:pt x="1" y="1"/>
                  </a:moveTo>
                  <a:lnTo>
                    <a:pt x="1" y="2412"/>
                  </a:lnTo>
                  <a:lnTo>
                    <a:pt x="881" y="2412"/>
                  </a:lnTo>
                  <a:lnTo>
                    <a:pt x="881"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66"/>
            <p:cNvSpPr/>
            <p:nvPr/>
          </p:nvSpPr>
          <p:spPr>
            <a:xfrm>
              <a:off x="6918214" y="4390319"/>
              <a:ext cx="23398" cy="108848"/>
            </a:xfrm>
            <a:custGeom>
              <a:avLst/>
              <a:gdLst/>
              <a:ahLst/>
              <a:cxnLst/>
              <a:rect l="l" t="t" r="r" b="b"/>
              <a:pathLst>
                <a:path w="891" h="4145" extrusionOk="0">
                  <a:moveTo>
                    <a:pt x="0" y="0"/>
                  </a:moveTo>
                  <a:lnTo>
                    <a:pt x="0" y="4144"/>
                  </a:lnTo>
                  <a:lnTo>
                    <a:pt x="890" y="4144"/>
                  </a:lnTo>
                  <a:lnTo>
                    <a:pt x="890" y="0"/>
                  </a:lnTo>
                  <a:close/>
                </a:path>
              </a:pathLst>
            </a:custGeom>
            <a:solidFill>
              <a:srgbClr val="C7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66"/>
            <p:cNvSpPr/>
            <p:nvPr/>
          </p:nvSpPr>
          <p:spPr>
            <a:xfrm>
              <a:off x="6720923" y="4382283"/>
              <a:ext cx="44248" cy="11082"/>
            </a:xfrm>
            <a:custGeom>
              <a:avLst/>
              <a:gdLst/>
              <a:ahLst/>
              <a:cxnLst/>
              <a:rect l="l" t="t" r="r" b="b"/>
              <a:pathLst>
                <a:path w="1685" h="422" extrusionOk="0">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66"/>
            <p:cNvSpPr/>
            <p:nvPr/>
          </p:nvSpPr>
          <p:spPr>
            <a:xfrm>
              <a:off x="6720923" y="4400875"/>
              <a:ext cx="60345" cy="11082"/>
            </a:xfrm>
            <a:custGeom>
              <a:avLst/>
              <a:gdLst/>
              <a:ahLst/>
              <a:cxnLst/>
              <a:rect l="l" t="t" r="r" b="b"/>
              <a:pathLst>
                <a:path w="2298" h="422" extrusionOk="0">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66"/>
            <p:cNvSpPr/>
            <p:nvPr/>
          </p:nvSpPr>
          <p:spPr>
            <a:xfrm>
              <a:off x="6720923" y="4419231"/>
              <a:ext cx="60345" cy="11082"/>
            </a:xfrm>
            <a:custGeom>
              <a:avLst/>
              <a:gdLst/>
              <a:ahLst/>
              <a:cxnLst/>
              <a:rect l="l" t="t" r="r" b="b"/>
              <a:pathLst>
                <a:path w="2298" h="422" extrusionOk="0">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66"/>
            <p:cNvSpPr/>
            <p:nvPr/>
          </p:nvSpPr>
          <p:spPr>
            <a:xfrm>
              <a:off x="6720923" y="4437560"/>
              <a:ext cx="60345" cy="11082"/>
            </a:xfrm>
            <a:custGeom>
              <a:avLst/>
              <a:gdLst/>
              <a:ahLst/>
              <a:cxnLst/>
              <a:rect l="l" t="t" r="r" b="b"/>
              <a:pathLst>
                <a:path w="2298" h="422" extrusionOk="0">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66"/>
            <p:cNvSpPr/>
            <p:nvPr/>
          </p:nvSpPr>
          <p:spPr>
            <a:xfrm>
              <a:off x="6639491" y="4461956"/>
              <a:ext cx="134740" cy="134477"/>
            </a:xfrm>
            <a:custGeom>
              <a:avLst/>
              <a:gdLst/>
              <a:ahLst/>
              <a:cxnLst/>
              <a:rect l="l" t="t" r="r" b="b"/>
              <a:pathLst>
                <a:path w="5131" h="5121" extrusionOk="0">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66"/>
            <p:cNvSpPr/>
            <p:nvPr/>
          </p:nvSpPr>
          <p:spPr>
            <a:xfrm>
              <a:off x="6673918" y="4502396"/>
              <a:ext cx="29936" cy="53807"/>
            </a:xfrm>
            <a:custGeom>
              <a:avLst/>
              <a:gdLst/>
              <a:ahLst/>
              <a:cxnLst/>
              <a:rect l="l" t="t" r="r" b="b"/>
              <a:pathLst>
                <a:path w="1140" h="2049" extrusionOk="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65" name="Google Shape;9665;p66"/>
          <p:cNvGrpSpPr/>
          <p:nvPr/>
        </p:nvGrpSpPr>
        <p:grpSpPr>
          <a:xfrm>
            <a:off x="7133336" y="4291056"/>
            <a:ext cx="232979" cy="343560"/>
            <a:chOff x="7133336" y="4291056"/>
            <a:chExt cx="232979" cy="343560"/>
          </a:xfrm>
        </p:grpSpPr>
        <p:sp>
          <p:nvSpPr>
            <p:cNvPr id="9666" name="Google Shape;9666;p66"/>
            <p:cNvSpPr/>
            <p:nvPr/>
          </p:nvSpPr>
          <p:spPr>
            <a:xfrm>
              <a:off x="7224800" y="4396358"/>
              <a:ext cx="49789" cy="50025"/>
            </a:xfrm>
            <a:custGeom>
              <a:avLst/>
              <a:gdLst/>
              <a:ahLst/>
              <a:cxnLst/>
              <a:rect l="l" t="t" r="r" b="b"/>
              <a:pathLst>
                <a:path w="1896" h="1905" extrusionOk="0">
                  <a:moveTo>
                    <a:pt x="1" y="0"/>
                  </a:moveTo>
                  <a:lnTo>
                    <a:pt x="1" y="1905"/>
                  </a:lnTo>
                  <a:lnTo>
                    <a:pt x="1896" y="1905"/>
                  </a:lnTo>
                  <a:lnTo>
                    <a:pt x="1896"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66"/>
            <p:cNvSpPr/>
            <p:nvPr/>
          </p:nvSpPr>
          <p:spPr>
            <a:xfrm>
              <a:off x="7224800" y="4396358"/>
              <a:ext cx="50052" cy="27652"/>
            </a:xfrm>
            <a:custGeom>
              <a:avLst/>
              <a:gdLst/>
              <a:ahLst/>
              <a:cxnLst/>
              <a:rect l="l" t="t" r="r" b="b"/>
              <a:pathLst>
                <a:path w="1906" h="1053" extrusionOk="0">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66"/>
            <p:cNvSpPr/>
            <p:nvPr/>
          </p:nvSpPr>
          <p:spPr>
            <a:xfrm>
              <a:off x="7199932" y="4291056"/>
              <a:ext cx="99788" cy="77414"/>
            </a:xfrm>
            <a:custGeom>
              <a:avLst/>
              <a:gdLst/>
              <a:ahLst/>
              <a:cxnLst/>
              <a:rect l="l" t="t" r="r" b="b"/>
              <a:pathLst>
                <a:path w="3800"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66"/>
            <p:cNvSpPr/>
            <p:nvPr/>
          </p:nvSpPr>
          <p:spPr>
            <a:xfrm>
              <a:off x="7199932" y="4291056"/>
              <a:ext cx="41990" cy="77414"/>
            </a:xfrm>
            <a:custGeom>
              <a:avLst/>
              <a:gdLst/>
              <a:ahLst/>
              <a:cxnLst/>
              <a:rect l="l" t="t" r="r" b="b"/>
              <a:pathLst>
                <a:path w="1599" h="2948" extrusionOk="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66"/>
            <p:cNvSpPr/>
            <p:nvPr/>
          </p:nvSpPr>
          <p:spPr>
            <a:xfrm>
              <a:off x="7172043" y="4429525"/>
              <a:ext cx="155065" cy="72162"/>
            </a:xfrm>
            <a:custGeom>
              <a:avLst/>
              <a:gdLst/>
              <a:ahLst/>
              <a:cxnLst/>
              <a:rect l="l" t="t" r="r" b="b"/>
              <a:pathLst>
                <a:path w="5905" h="2748" extrusionOk="0">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66"/>
            <p:cNvSpPr/>
            <p:nvPr/>
          </p:nvSpPr>
          <p:spPr>
            <a:xfrm>
              <a:off x="7241396" y="4451636"/>
              <a:ext cx="16623" cy="50052"/>
            </a:xfrm>
            <a:custGeom>
              <a:avLst/>
              <a:gdLst/>
              <a:ahLst/>
              <a:cxnLst/>
              <a:rect l="l" t="t" r="r" b="b"/>
              <a:pathLst>
                <a:path w="633" h="1906" extrusionOk="0">
                  <a:moveTo>
                    <a:pt x="163" y="1"/>
                  </a:moveTo>
                  <a:lnTo>
                    <a:pt x="0" y="1905"/>
                  </a:lnTo>
                  <a:lnTo>
                    <a:pt x="632" y="1905"/>
                  </a:lnTo>
                  <a:lnTo>
                    <a:pt x="47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66"/>
            <p:cNvSpPr/>
            <p:nvPr/>
          </p:nvSpPr>
          <p:spPr>
            <a:xfrm>
              <a:off x="7172043" y="4450139"/>
              <a:ext cx="27914" cy="51548"/>
            </a:xfrm>
            <a:custGeom>
              <a:avLst/>
              <a:gdLst/>
              <a:ahLst/>
              <a:cxnLst/>
              <a:rect l="l" t="t" r="r" b="b"/>
              <a:pathLst>
                <a:path w="1063" h="1963" extrusionOk="0">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66"/>
            <p:cNvSpPr/>
            <p:nvPr/>
          </p:nvSpPr>
          <p:spPr>
            <a:xfrm>
              <a:off x="7299693" y="4450139"/>
              <a:ext cx="27678" cy="51548"/>
            </a:xfrm>
            <a:custGeom>
              <a:avLst/>
              <a:gdLst/>
              <a:ahLst/>
              <a:cxnLst/>
              <a:rect l="l" t="t" r="r" b="b"/>
              <a:pathLst>
                <a:path w="1054" h="1963" extrusionOk="0">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66"/>
            <p:cNvSpPr/>
            <p:nvPr/>
          </p:nvSpPr>
          <p:spPr>
            <a:xfrm>
              <a:off x="7241396" y="4446620"/>
              <a:ext cx="16623" cy="13340"/>
            </a:xfrm>
            <a:custGeom>
              <a:avLst/>
              <a:gdLst/>
              <a:ahLst/>
              <a:cxnLst/>
              <a:rect l="l" t="t" r="r" b="b"/>
              <a:pathLst>
                <a:path w="633" h="508" extrusionOk="0">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66"/>
            <p:cNvSpPr/>
            <p:nvPr/>
          </p:nvSpPr>
          <p:spPr>
            <a:xfrm>
              <a:off x="7215267" y="4424115"/>
              <a:ext cx="34453" cy="31013"/>
            </a:xfrm>
            <a:custGeom>
              <a:avLst/>
              <a:gdLst/>
              <a:ahLst/>
              <a:cxnLst/>
              <a:rect l="l" t="t" r="r" b="b"/>
              <a:pathLst>
                <a:path w="1312" h="1181" extrusionOk="0">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66"/>
            <p:cNvSpPr/>
            <p:nvPr/>
          </p:nvSpPr>
          <p:spPr>
            <a:xfrm>
              <a:off x="7249694" y="4424246"/>
              <a:ext cx="34453" cy="30882"/>
            </a:xfrm>
            <a:custGeom>
              <a:avLst/>
              <a:gdLst/>
              <a:ahLst/>
              <a:cxnLst/>
              <a:rect l="l" t="t" r="r" b="b"/>
              <a:pathLst>
                <a:path w="1312" h="1176" extrusionOk="0">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66"/>
            <p:cNvSpPr/>
            <p:nvPr/>
          </p:nvSpPr>
          <p:spPr>
            <a:xfrm>
              <a:off x="7205210" y="4329658"/>
              <a:ext cx="88733" cy="83349"/>
            </a:xfrm>
            <a:custGeom>
              <a:avLst/>
              <a:gdLst/>
              <a:ahLst/>
              <a:cxnLst/>
              <a:rect l="l" t="t" r="r" b="b"/>
              <a:pathLst>
                <a:path w="3379" h="3174" extrusionOk="0">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66"/>
            <p:cNvSpPr/>
            <p:nvPr/>
          </p:nvSpPr>
          <p:spPr>
            <a:xfrm>
              <a:off x="7205210" y="4329789"/>
              <a:ext cx="77940" cy="82430"/>
            </a:xfrm>
            <a:custGeom>
              <a:avLst/>
              <a:gdLst/>
              <a:ahLst/>
              <a:cxnLst/>
              <a:rect l="l" t="t" r="r" b="b"/>
              <a:pathLst>
                <a:path w="2968" h="3139" extrusionOk="0">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9" name="Google Shape;9679;p66"/>
            <p:cNvSpPr/>
            <p:nvPr/>
          </p:nvSpPr>
          <p:spPr>
            <a:xfrm>
              <a:off x="723863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0" name="Google Shape;9680;p66"/>
            <p:cNvSpPr/>
            <p:nvPr/>
          </p:nvSpPr>
          <p:spPr>
            <a:xfrm>
              <a:off x="7133336"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66"/>
            <p:cNvSpPr/>
            <p:nvPr/>
          </p:nvSpPr>
          <p:spPr>
            <a:xfrm>
              <a:off x="7343941" y="4612478"/>
              <a:ext cx="22374" cy="22137"/>
            </a:xfrm>
            <a:custGeom>
              <a:avLst/>
              <a:gdLst/>
              <a:ahLst/>
              <a:cxnLst/>
              <a:rect l="l" t="t" r="r" b="b"/>
              <a:pathLst>
                <a:path w="852" h="843" extrusionOk="0">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66"/>
            <p:cNvSpPr/>
            <p:nvPr/>
          </p:nvSpPr>
          <p:spPr>
            <a:xfrm>
              <a:off x="7156891" y="4529181"/>
              <a:ext cx="186105" cy="72399"/>
            </a:xfrm>
            <a:custGeom>
              <a:avLst/>
              <a:gdLst/>
              <a:ahLst/>
              <a:cxnLst/>
              <a:rect l="l" t="t" r="r" b="b"/>
              <a:pathLst>
                <a:path w="7087" h="2757" extrusionOk="0">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83" name="Google Shape;9683;p66"/>
          <p:cNvGrpSpPr/>
          <p:nvPr/>
        </p:nvGrpSpPr>
        <p:grpSpPr>
          <a:xfrm>
            <a:off x="7571379" y="4291056"/>
            <a:ext cx="232979" cy="343560"/>
            <a:chOff x="7571379" y="4291056"/>
            <a:chExt cx="232979" cy="343560"/>
          </a:xfrm>
        </p:grpSpPr>
        <p:sp>
          <p:nvSpPr>
            <p:cNvPr id="9684" name="Google Shape;9684;p66"/>
            <p:cNvSpPr/>
            <p:nvPr/>
          </p:nvSpPr>
          <p:spPr>
            <a:xfrm>
              <a:off x="7676682"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66"/>
            <p:cNvSpPr/>
            <p:nvPr/>
          </p:nvSpPr>
          <p:spPr>
            <a:xfrm>
              <a:off x="7571379" y="4612478"/>
              <a:ext cx="22137" cy="22137"/>
            </a:xfrm>
            <a:custGeom>
              <a:avLst/>
              <a:gdLst/>
              <a:ahLst/>
              <a:cxnLst/>
              <a:rect l="l" t="t" r="r" b="b"/>
              <a:pathLst>
                <a:path w="843" h="843" extrusionOk="0">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66"/>
            <p:cNvSpPr/>
            <p:nvPr/>
          </p:nvSpPr>
          <p:spPr>
            <a:xfrm>
              <a:off x="7781985" y="4612478"/>
              <a:ext cx="22374" cy="22137"/>
            </a:xfrm>
            <a:custGeom>
              <a:avLst/>
              <a:gdLst/>
              <a:ahLst/>
              <a:cxnLst/>
              <a:rect l="l" t="t" r="r" b="b"/>
              <a:pathLst>
                <a:path w="852" h="843" extrusionOk="0">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66"/>
            <p:cNvSpPr/>
            <p:nvPr/>
          </p:nvSpPr>
          <p:spPr>
            <a:xfrm>
              <a:off x="7594698" y="4529181"/>
              <a:ext cx="186341" cy="72399"/>
            </a:xfrm>
            <a:custGeom>
              <a:avLst/>
              <a:gdLst/>
              <a:ahLst/>
              <a:cxnLst/>
              <a:rect l="l" t="t" r="r" b="b"/>
              <a:pathLst>
                <a:path w="7096" h="2757" extrusionOk="0">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66"/>
            <p:cNvSpPr/>
            <p:nvPr/>
          </p:nvSpPr>
          <p:spPr>
            <a:xfrm>
              <a:off x="7665626" y="4423984"/>
              <a:ext cx="44511" cy="44274"/>
            </a:xfrm>
            <a:custGeom>
              <a:avLst/>
              <a:gdLst/>
              <a:ahLst/>
              <a:cxnLst/>
              <a:rect l="l" t="t" r="r" b="b"/>
              <a:pathLst>
                <a:path w="1695" h="1686" extrusionOk="0">
                  <a:moveTo>
                    <a:pt x="0" y="1"/>
                  </a:moveTo>
                  <a:lnTo>
                    <a:pt x="0" y="1685"/>
                  </a:lnTo>
                  <a:lnTo>
                    <a:pt x="1694" y="1685"/>
                  </a:lnTo>
                  <a:lnTo>
                    <a:pt x="169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66"/>
            <p:cNvSpPr/>
            <p:nvPr/>
          </p:nvSpPr>
          <p:spPr>
            <a:xfrm>
              <a:off x="7665626" y="4423984"/>
              <a:ext cx="44511" cy="22163"/>
            </a:xfrm>
            <a:custGeom>
              <a:avLst/>
              <a:gdLst/>
              <a:ahLst/>
              <a:cxnLst/>
              <a:rect l="l" t="t" r="r" b="b"/>
              <a:pathLst>
                <a:path w="1695" h="844" extrusionOk="0">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66"/>
            <p:cNvSpPr/>
            <p:nvPr/>
          </p:nvSpPr>
          <p:spPr>
            <a:xfrm>
              <a:off x="7660086" y="4291056"/>
              <a:ext cx="55566" cy="44248"/>
            </a:xfrm>
            <a:custGeom>
              <a:avLst/>
              <a:gdLst/>
              <a:ahLst/>
              <a:cxnLst/>
              <a:rect l="l" t="t" r="r" b="b"/>
              <a:pathLst>
                <a:path w="2116" h="1685" extrusionOk="0">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66"/>
            <p:cNvSpPr/>
            <p:nvPr/>
          </p:nvSpPr>
          <p:spPr>
            <a:xfrm>
              <a:off x="7660086" y="4291056"/>
              <a:ext cx="37473" cy="44248"/>
            </a:xfrm>
            <a:custGeom>
              <a:avLst/>
              <a:gdLst/>
              <a:ahLst/>
              <a:cxnLst/>
              <a:rect l="l" t="t" r="r" b="b"/>
              <a:pathLst>
                <a:path w="1427" h="1685" extrusionOk="0">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2" name="Google Shape;9692;p66"/>
            <p:cNvSpPr/>
            <p:nvPr/>
          </p:nvSpPr>
          <p:spPr>
            <a:xfrm>
              <a:off x="7632434" y="4313167"/>
              <a:ext cx="110870" cy="110843"/>
            </a:xfrm>
            <a:custGeom>
              <a:avLst/>
              <a:gdLst/>
              <a:ahLst/>
              <a:cxnLst/>
              <a:rect l="l" t="t" r="r" b="b"/>
              <a:pathLst>
                <a:path w="4222" h="4221" extrusionOk="0">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66"/>
            <p:cNvSpPr/>
            <p:nvPr/>
          </p:nvSpPr>
          <p:spPr>
            <a:xfrm>
              <a:off x="7658641" y="4313140"/>
              <a:ext cx="88181" cy="109636"/>
            </a:xfrm>
            <a:custGeom>
              <a:avLst/>
              <a:gdLst/>
              <a:ahLst/>
              <a:cxnLst/>
              <a:rect l="l" t="t" r="r" b="b"/>
              <a:pathLst>
                <a:path w="3358" h="4175" extrusionOk="0">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66"/>
            <p:cNvSpPr/>
            <p:nvPr/>
          </p:nvSpPr>
          <p:spPr>
            <a:xfrm>
              <a:off x="7643489" y="4352504"/>
              <a:ext cx="88759" cy="82561"/>
            </a:xfrm>
            <a:custGeom>
              <a:avLst/>
              <a:gdLst/>
              <a:ahLst/>
              <a:cxnLst/>
              <a:rect l="l" t="t" r="r" b="b"/>
              <a:pathLst>
                <a:path w="3380" h="3144"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5" name="Google Shape;9695;p66"/>
            <p:cNvSpPr/>
            <p:nvPr/>
          </p:nvSpPr>
          <p:spPr>
            <a:xfrm>
              <a:off x="7615601" y="4454157"/>
              <a:ext cx="144272" cy="58586"/>
            </a:xfrm>
            <a:custGeom>
              <a:avLst/>
              <a:gdLst/>
              <a:ahLst/>
              <a:cxnLst/>
              <a:rect l="l" t="t" r="r" b="b"/>
              <a:pathLst>
                <a:path w="5494" h="2231" extrusionOk="0">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6" name="Google Shape;9696;p66"/>
            <p:cNvSpPr/>
            <p:nvPr/>
          </p:nvSpPr>
          <p:spPr>
            <a:xfrm>
              <a:off x="7615864" y="4473011"/>
              <a:ext cx="27652" cy="39731"/>
            </a:xfrm>
            <a:custGeom>
              <a:avLst/>
              <a:gdLst/>
              <a:ahLst/>
              <a:cxnLst/>
              <a:rect l="l" t="t" r="r" b="b"/>
              <a:pathLst>
                <a:path w="1053" h="1513" extrusionOk="0">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66"/>
            <p:cNvSpPr/>
            <p:nvPr/>
          </p:nvSpPr>
          <p:spPr>
            <a:xfrm>
              <a:off x="7732222" y="4473011"/>
              <a:ext cx="27652" cy="39731"/>
            </a:xfrm>
            <a:custGeom>
              <a:avLst/>
              <a:gdLst/>
              <a:ahLst/>
              <a:cxnLst/>
              <a:rect l="l" t="t" r="r" b="b"/>
              <a:pathLst>
                <a:path w="1053" h="1513" extrusionOk="0">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66"/>
            <p:cNvSpPr/>
            <p:nvPr/>
          </p:nvSpPr>
          <p:spPr>
            <a:xfrm>
              <a:off x="7656068" y="4447592"/>
              <a:ext cx="63602" cy="65151"/>
            </a:xfrm>
            <a:custGeom>
              <a:avLst/>
              <a:gdLst/>
              <a:ahLst/>
              <a:cxnLst/>
              <a:rect l="l" t="t" r="r" b="b"/>
              <a:pathLst>
                <a:path w="2422" h="2481" extrusionOk="0">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66"/>
            <p:cNvSpPr/>
            <p:nvPr/>
          </p:nvSpPr>
          <p:spPr>
            <a:xfrm>
              <a:off x="7643489" y="4352504"/>
              <a:ext cx="88759" cy="81826"/>
            </a:xfrm>
            <a:custGeom>
              <a:avLst/>
              <a:gdLst/>
              <a:ahLst/>
              <a:cxnLst/>
              <a:rect l="l" t="t" r="r" b="b"/>
              <a:pathLst>
                <a:path w="3380" h="3116" extrusionOk="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00" name="Google Shape;9700;p66"/>
          <p:cNvGrpSpPr/>
          <p:nvPr/>
        </p:nvGrpSpPr>
        <p:grpSpPr>
          <a:xfrm>
            <a:off x="6666381" y="3347875"/>
            <a:ext cx="295819" cy="370712"/>
            <a:chOff x="6666381" y="3347875"/>
            <a:chExt cx="295819" cy="370712"/>
          </a:xfrm>
        </p:grpSpPr>
        <p:sp>
          <p:nvSpPr>
            <p:cNvPr id="9701" name="Google Shape;9701;p66"/>
            <p:cNvSpPr/>
            <p:nvPr/>
          </p:nvSpPr>
          <p:spPr>
            <a:xfrm>
              <a:off x="6666381" y="3347875"/>
              <a:ext cx="295819" cy="310892"/>
            </a:xfrm>
            <a:custGeom>
              <a:avLst/>
              <a:gdLst/>
              <a:ahLst/>
              <a:cxnLst/>
              <a:rect l="l" t="t" r="r" b="b"/>
              <a:pathLst>
                <a:path w="11265" h="11839" extrusionOk="0">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2" name="Google Shape;9702;p66"/>
            <p:cNvSpPr/>
            <p:nvPr/>
          </p:nvSpPr>
          <p:spPr>
            <a:xfrm>
              <a:off x="6666381" y="3351132"/>
              <a:ext cx="252096" cy="307636"/>
            </a:xfrm>
            <a:custGeom>
              <a:avLst/>
              <a:gdLst/>
              <a:ahLst/>
              <a:cxnLst/>
              <a:rect l="l" t="t" r="r" b="b"/>
              <a:pathLst>
                <a:path w="9600" h="11715" extrusionOk="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66"/>
            <p:cNvSpPr/>
            <p:nvPr/>
          </p:nvSpPr>
          <p:spPr>
            <a:xfrm>
              <a:off x="6666644" y="3348112"/>
              <a:ext cx="295320" cy="310393"/>
            </a:xfrm>
            <a:custGeom>
              <a:avLst/>
              <a:gdLst/>
              <a:ahLst/>
              <a:cxnLst/>
              <a:rect l="l" t="t" r="r" b="b"/>
              <a:pathLst>
                <a:path w="11246" h="11820" extrusionOk="0">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66"/>
            <p:cNvSpPr/>
            <p:nvPr/>
          </p:nvSpPr>
          <p:spPr>
            <a:xfrm>
              <a:off x="6666644" y="3351394"/>
              <a:ext cx="222921" cy="307111"/>
            </a:xfrm>
            <a:custGeom>
              <a:avLst/>
              <a:gdLst/>
              <a:ahLst/>
              <a:cxnLst/>
              <a:rect l="l" t="t" r="r" b="b"/>
              <a:pathLst>
                <a:path w="8489" h="11695" extrusionOk="0">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66"/>
            <p:cNvSpPr/>
            <p:nvPr/>
          </p:nvSpPr>
          <p:spPr>
            <a:xfrm>
              <a:off x="6711863"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66"/>
            <p:cNvSpPr/>
            <p:nvPr/>
          </p:nvSpPr>
          <p:spPr>
            <a:xfrm>
              <a:off x="6710865" y="3586868"/>
              <a:ext cx="24894" cy="18067"/>
            </a:xfrm>
            <a:custGeom>
              <a:avLst/>
              <a:gdLst/>
              <a:ahLst/>
              <a:cxnLst/>
              <a:rect l="l" t="t" r="r" b="b"/>
              <a:pathLst>
                <a:path w="948" h="688" extrusionOk="0">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7" name="Google Shape;9707;p66"/>
            <p:cNvSpPr/>
            <p:nvPr/>
          </p:nvSpPr>
          <p:spPr>
            <a:xfrm>
              <a:off x="6688991" y="3605722"/>
              <a:ext cx="68407" cy="88995"/>
            </a:xfrm>
            <a:custGeom>
              <a:avLst/>
              <a:gdLst/>
              <a:ahLst/>
              <a:cxnLst/>
              <a:rect l="l" t="t" r="r" b="b"/>
              <a:pathLst>
                <a:path w="2605"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66"/>
            <p:cNvSpPr/>
            <p:nvPr/>
          </p:nvSpPr>
          <p:spPr>
            <a:xfrm>
              <a:off x="6700571" y="3694691"/>
              <a:ext cx="45509" cy="23897"/>
            </a:xfrm>
            <a:custGeom>
              <a:avLst/>
              <a:gdLst/>
              <a:ahLst/>
              <a:cxnLst/>
              <a:rect l="l" t="t" r="r" b="b"/>
              <a:pathLst>
                <a:path w="1733" h="910" extrusionOk="0">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66"/>
            <p:cNvSpPr/>
            <p:nvPr/>
          </p:nvSpPr>
          <p:spPr>
            <a:xfrm>
              <a:off x="6689253"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0" name="Google Shape;9710;p66"/>
            <p:cNvSpPr/>
            <p:nvPr/>
          </p:nvSpPr>
          <p:spPr>
            <a:xfrm>
              <a:off x="6746054" y="3615754"/>
              <a:ext cx="11344" cy="78964"/>
            </a:xfrm>
            <a:custGeom>
              <a:avLst/>
              <a:gdLst/>
              <a:ahLst/>
              <a:cxnLst/>
              <a:rect l="l" t="t" r="r" b="b"/>
              <a:pathLst>
                <a:path w="432"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1" name="Google Shape;9711;p66"/>
            <p:cNvSpPr/>
            <p:nvPr/>
          </p:nvSpPr>
          <p:spPr>
            <a:xfrm>
              <a:off x="6705850" y="3599052"/>
              <a:ext cx="34952" cy="95665"/>
            </a:xfrm>
            <a:custGeom>
              <a:avLst/>
              <a:gdLst/>
              <a:ahLst/>
              <a:cxnLst/>
              <a:rect l="l" t="t" r="r" b="b"/>
              <a:pathLst>
                <a:path w="1331" h="3643" extrusionOk="0">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66"/>
            <p:cNvSpPr/>
            <p:nvPr/>
          </p:nvSpPr>
          <p:spPr>
            <a:xfrm>
              <a:off x="6720161"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3" name="Google Shape;9713;p66"/>
            <p:cNvSpPr/>
            <p:nvPr/>
          </p:nvSpPr>
          <p:spPr>
            <a:xfrm>
              <a:off x="6700309" y="3539127"/>
              <a:ext cx="46008" cy="53807"/>
            </a:xfrm>
            <a:custGeom>
              <a:avLst/>
              <a:gdLst/>
              <a:ahLst/>
              <a:cxnLst/>
              <a:rect l="l" t="t" r="r" b="b"/>
              <a:pathLst>
                <a:path w="1752" h="2049" extrusionOk="0">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4" name="Google Shape;9714;p66"/>
            <p:cNvSpPr/>
            <p:nvPr/>
          </p:nvSpPr>
          <p:spPr>
            <a:xfrm>
              <a:off x="6700309" y="3539127"/>
              <a:ext cx="31433" cy="53807"/>
            </a:xfrm>
            <a:custGeom>
              <a:avLst/>
              <a:gdLst/>
              <a:ahLst/>
              <a:cxnLst/>
              <a:rect l="l" t="t" r="r" b="b"/>
              <a:pathLst>
                <a:path w="1197" h="2049" extrusionOk="0">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66"/>
            <p:cNvSpPr/>
            <p:nvPr/>
          </p:nvSpPr>
          <p:spPr>
            <a:xfrm>
              <a:off x="6700309" y="3539127"/>
              <a:ext cx="46008" cy="23897"/>
            </a:xfrm>
            <a:custGeom>
              <a:avLst/>
              <a:gdLst/>
              <a:ahLst/>
              <a:cxnLst/>
              <a:rect l="l" t="t" r="r" b="b"/>
              <a:pathLst>
                <a:path w="1752" h="910" extrusionOk="0">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66"/>
            <p:cNvSpPr/>
            <p:nvPr/>
          </p:nvSpPr>
          <p:spPr>
            <a:xfrm>
              <a:off x="6700309" y="3539127"/>
              <a:ext cx="31433" cy="21875"/>
            </a:xfrm>
            <a:custGeom>
              <a:avLst/>
              <a:gdLst/>
              <a:ahLst/>
              <a:cxnLst/>
              <a:rect l="l" t="t" r="r" b="b"/>
              <a:pathLst>
                <a:path w="1197" h="833" extrusionOk="0">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66"/>
            <p:cNvSpPr/>
            <p:nvPr/>
          </p:nvSpPr>
          <p:spPr>
            <a:xfrm>
              <a:off x="6802854" y="3586868"/>
              <a:ext cx="22899" cy="23897"/>
            </a:xfrm>
            <a:custGeom>
              <a:avLst/>
              <a:gdLst/>
              <a:ahLst/>
              <a:cxnLst/>
              <a:rect l="l" t="t" r="r" b="b"/>
              <a:pathLst>
                <a:path w="872" h="910" extrusionOk="0">
                  <a:moveTo>
                    <a:pt x="0" y="0"/>
                  </a:moveTo>
                  <a:lnTo>
                    <a:pt x="0" y="910"/>
                  </a:lnTo>
                  <a:lnTo>
                    <a:pt x="871" y="910"/>
                  </a:lnTo>
                  <a:lnTo>
                    <a:pt x="871"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8" name="Google Shape;9718;p66"/>
            <p:cNvSpPr/>
            <p:nvPr/>
          </p:nvSpPr>
          <p:spPr>
            <a:xfrm>
              <a:off x="6801594" y="3586868"/>
              <a:ext cx="24894" cy="18067"/>
            </a:xfrm>
            <a:custGeom>
              <a:avLst/>
              <a:gdLst/>
              <a:ahLst/>
              <a:cxnLst/>
              <a:rect l="l" t="t" r="r" b="b"/>
              <a:pathLst>
                <a:path w="948" h="688" extrusionOk="0">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66"/>
            <p:cNvSpPr/>
            <p:nvPr/>
          </p:nvSpPr>
          <p:spPr>
            <a:xfrm>
              <a:off x="6779982" y="3605722"/>
              <a:ext cx="68381" cy="88995"/>
            </a:xfrm>
            <a:custGeom>
              <a:avLst/>
              <a:gdLst/>
              <a:ahLst/>
              <a:cxnLst/>
              <a:rect l="l" t="t" r="r" b="b"/>
              <a:pathLst>
                <a:path w="2604" h="3389" extrusionOk="0">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0" name="Google Shape;9720;p66"/>
            <p:cNvSpPr/>
            <p:nvPr/>
          </p:nvSpPr>
          <p:spPr>
            <a:xfrm>
              <a:off x="6791536" y="3694691"/>
              <a:ext cx="45509" cy="23897"/>
            </a:xfrm>
            <a:custGeom>
              <a:avLst/>
              <a:gdLst/>
              <a:ahLst/>
              <a:cxnLst/>
              <a:rect l="l" t="t" r="r" b="b"/>
              <a:pathLst>
                <a:path w="1733" h="910" extrusionOk="0">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1" name="Google Shape;9721;p66"/>
            <p:cNvSpPr/>
            <p:nvPr/>
          </p:nvSpPr>
          <p:spPr>
            <a:xfrm>
              <a:off x="6780218" y="3615754"/>
              <a:ext cx="11344" cy="78964"/>
            </a:xfrm>
            <a:custGeom>
              <a:avLst/>
              <a:gdLst/>
              <a:ahLst/>
              <a:cxnLst/>
              <a:rect l="l" t="t" r="r" b="b"/>
              <a:pathLst>
                <a:path w="432" h="3007" extrusionOk="0">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66"/>
            <p:cNvSpPr/>
            <p:nvPr/>
          </p:nvSpPr>
          <p:spPr>
            <a:xfrm>
              <a:off x="6837018" y="3615754"/>
              <a:ext cx="11344" cy="78964"/>
            </a:xfrm>
            <a:custGeom>
              <a:avLst/>
              <a:gdLst/>
              <a:ahLst/>
              <a:cxnLst/>
              <a:rect l="l" t="t" r="r" b="b"/>
              <a:pathLst>
                <a:path w="432" h="3007" extrusionOk="0">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66"/>
            <p:cNvSpPr/>
            <p:nvPr/>
          </p:nvSpPr>
          <p:spPr>
            <a:xfrm>
              <a:off x="6796814" y="3599052"/>
              <a:ext cx="34952" cy="95665"/>
            </a:xfrm>
            <a:custGeom>
              <a:avLst/>
              <a:gdLst/>
              <a:ahLst/>
              <a:cxnLst/>
              <a:rect l="l" t="t" r="r" b="b"/>
              <a:pathLst>
                <a:path w="1331" h="3643" extrusionOk="0">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4" name="Google Shape;9724;p66"/>
            <p:cNvSpPr/>
            <p:nvPr/>
          </p:nvSpPr>
          <p:spPr>
            <a:xfrm>
              <a:off x="6811152" y="3706482"/>
              <a:ext cx="6040" cy="12106"/>
            </a:xfrm>
            <a:custGeom>
              <a:avLst/>
              <a:gdLst/>
              <a:ahLst/>
              <a:cxnLst/>
              <a:rect l="l" t="t" r="r" b="b"/>
              <a:pathLst>
                <a:path w="230" h="461" extrusionOk="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5" name="Google Shape;9725;p66"/>
            <p:cNvSpPr/>
            <p:nvPr/>
          </p:nvSpPr>
          <p:spPr>
            <a:xfrm>
              <a:off x="6791300" y="3539127"/>
              <a:ext cx="46008" cy="53807"/>
            </a:xfrm>
            <a:custGeom>
              <a:avLst/>
              <a:gdLst/>
              <a:ahLst/>
              <a:cxnLst/>
              <a:rect l="l" t="t" r="r" b="b"/>
              <a:pathLst>
                <a:path w="1752" h="2049" extrusionOk="0">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6" name="Google Shape;9726;p66"/>
            <p:cNvSpPr/>
            <p:nvPr/>
          </p:nvSpPr>
          <p:spPr>
            <a:xfrm>
              <a:off x="6791300" y="3539127"/>
              <a:ext cx="31433" cy="53807"/>
            </a:xfrm>
            <a:custGeom>
              <a:avLst/>
              <a:gdLst/>
              <a:ahLst/>
              <a:cxnLst/>
              <a:rect l="l" t="t" r="r" b="b"/>
              <a:pathLst>
                <a:path w="1197" h="2049" extrusionOk="0">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66"/>
            <p:cNvSpPr/>
            <p:nvPr/>
          </p:nvSpPr>
          <p:spPr>
            <a:xfrm>
              <a:off x="6791300" y="3539127"/>
              <a:ext cx="46008" cy="23897"/>
            </a:xfrm>
            <a:custGeom>
              <a:avLst/>
              <a:gdLst/>
              <a:ahLst/>
              <a:cxnLst/>
              <a:rect l="l" t="t" r="r" b="b"/>
              <a:pathLst>
                <a:path w="1752" h="910" extrusionOk="0">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66"/>
            <p:cNvSpPr/>
            <p:nvPr/>
          </p:nvSpPr>
          <p:spPr>
            <a:xfrm>
              <a:off x="6791300" y="3539127"/>
              <a:ext cx="31433" cy="21875"/>
            </a:xfrm>
            <a:custGeom>
              <a:avLst/>
              <a:gdLst/>
              <a:ahLst/>
              <a:cxnLst/>
              <a:rect l="l" t="t" r="r" b="b"/>
              <a:pathLst>
                <a:path w="1197" h="833" extrusionOk="0">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9" name="Google Shape;9729;p66"/>
            <p:cNvSpPr/>
            <p:nvPr/>
          </p:nvSpPr>
          <p:spPr>
            <a:xfrm>
              <a:off x="6893819" y="3586868"/>
              <a:ext cx="22899" cy="23897"/>
            </a:xfrm>
            <a:custGeom>
              <a:avLst/>
              <a:gdLst/>
              <a:ahLst/>
              <a:cxnLst/>
              <a:rect l="l" t="t" r="r" b="b"/>
              <a:pathLst>
                <a:path w="872" h="910" extrusionOk="0">
                  <a:moveTo>
                    <a:pt x="1" y="0"/>
                  </a:moveTo>
                  <a:lnTo>
                    <a:pt x="1" y="910"/>
                  </a:lnTo>
                  <a:lnTo>
                    <a:pt x="872" y="910"/>
                  </a:lnTo>
                  <a:lnTo>
                    <a:pt x="872"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66"/>
            <p:cNvSpPr/>
            <p:nvPr/>
          </p:nvSpPr>
          <p:spPr>
            <a:xfrm>
              <a:off x="6892821" y="3586868"/>
              <a:ext cx="24894" cy="18067"/>
            </a:xfrm>
            <a:custGeom>
              <a:avLst/>
              <a:gdLst/>
              <a:ahLst/>
              <a:cxnLst/>
              <a:rect l="l" t="t" r="r" b="b"/>
              <a:pathLst>
                <a:path w="948" h="688" extrusionOk="0">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1" name="Google Shape;9731;p66"/>
            <p:cNvSpPr/>
            <p:nvPr/>
          </p:nvSpPr>
          <p:spPr>
            <a:xfrm>
              <a:off x="6870946" y="3605722"/>
              <a:ext cx="68381" cy="88995"/>
            </a:xfrm>
            <a:custGeom>
              <a:avLst/>
              <a:gdLst/>
              <a:ahLst/>
              <a:cxnLst/>
              <a:rect l="l" t="t" r="r" b="b"/>
              <a:pathLst>
                <a:path w="2604" h="3389" extrusionOk="0">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2" name="Google Shape;9732;p66"/>
            <p:cNvSpPr/>
            <p:nvPr/>
          </p:nvSpPr>
          <p:spPr>
            <a:xfrm>
              <a:off x="6882527" y="3694691"/>
              <a:ext cx="45509" cy="23897"/>
            </a:xfrm>
            <a:custGeom>
              <a:avLst/>
              <a:gdLst/>
              <a:ahLst/>
              <a:cxnLst/>
              <a:rect l="l" t="t" r="r" b="b"/>
              <a:pathLst>
                <a:path w="1733" h="910" extrusionOk="0">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66"/>
            <p:cNvSpPr/>
            <p:nvPr/>
          </p:nvSpPr>
          <p:spPr>
            <a:xfrm>
              <a:off x="6871209" y="3615754"/>
              <a:ext cx="11344" cy="78964"/>
            </a:xfrm>
            <a:custGeom>
              <a:avLst/>
              <a:gdLst/>
              <a:ahLst/>
              <a:cxnLst/>
              <a:rect l="l" t="t" r="r" b="b"/>
              <a:pathLst>
                <a:path w="432" h="3007" extrusionOk="0">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4" name="Google Shape;9734;p66"/>
            <p:cNvSpPr/>
            <p:nvPr/>
          </p:nvSpPr>
          <p:spPr>
            <a:xfrm>
              <a:off x="6928009" y="3615754"/>
              <a:ext cx="11318" cy="78964"/>
            </a:xfrm>
            <a:custGeom>
              <a:avLst/>
              <a:gdLst/>
              <a:ahLst/>
              <a:cxnLst/>
              <a:rect l="l" t="t" r="r" b="b"/>
              <a:pathLst>
                <a:path w="431" h="3007" extrusionOk="0">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5" name="Google Shape;9735;p66"/>
            <p:cNvSpPr/>
            <p:nvPr/>
          </p:nvSpPr>
          <p:spPr>
            <a:xfrm>
              <a:off x="6887805" y="3599052"/>
              <a:ext cx="34952" cy="95665"/>
            </a:xfrm>
            <a:custGeom>
              <a:avLst/>
              <a:gdLst/>
              <a:ahLst/>
              <a:cxnLst/>
              <a:rect l="l" t="t" r="r" b="b"/>
              <a:pathLst>
                <a:path w="1331" h="3643" extrusionOk="0">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66"/>
            <p:cNvSpPr/>
            <p:nvPr/>
          </p:nvSpPr>
          <p:spPr>
            <a:xfrm>
              <a:off x="6902117" y="3706482"/>
              <a:ext cx="6066" cy="12106"/>
            </a:xfrm>
            <a:custGeom>
              <a:avLst/>
              <a:gdLst/>
              <a:ahLst/>
              <a:cxnLst/>
              <a:rect l="l" t="t" r="r" b="b"/>
              <a:pathLst>
                <a:path w="231" h="461" extrusionOk="0">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7" name="Google Shape;9737;p66"/>
            <p:cNvSpPr/>
            <p:nvPr/>
          </p:nvSpPr>
          <p:spPr>
            <a:xfrm>
              <a:off x="6882264" y="3539127"/>
              <a:ext cx="46008" cy="53807"/>
            </a:xfrm>
            <a:custGeom>
              <a:avLst/>
              <a:gdLst/>
              <a:ahLst/>
              <a:cxnLst/>
              <a:rect l="l" t="t" r="r" b="b"/>
              <a:pathLst>
                <a:path w="1752" h="2049" extrusionOk="0">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8" name="Google Shape;9738;p66"/>
            <p:cNvSpPr/>
            <p:nvPr/>
          </p:nvSpPr>
          <p:spPr>
            <a:xfrm>
              <a:off x="6882264" y="3539127"/>
              <a:ext cx="31433" cy="53807"/>
            </a:xfrm>
            <a:custGeom>
              <a:avLst/>
              <a:gdLst/>
              <a:ahLst/>
              <a:cxnLst/>
              <a:rect l="l" t="t" r="r" b="b"/>
              <a:pathLst>
                <a:path w="1197" h="2049" extrusionOk="0">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66"/>
            <p:cNvSpPr/>
            <p:nvPr/>
          </p:nvSpPr>
          <p:spPr>
            <a:xfrm>
              <a:off x="6882264" y="3539127"/>
              <a:ext cx="46008" cy="23897"/>
            </a:xfrm>
            <a:custGeom>
              <a:avLst/>
              <a:gdLst/>
              <a:ahLst/>
              <a:cxnLst/>
              <a:rect l="l" t="t" r="r" b="b"/>
              <a:pathLst>
                <a:path w="1752" h="910" extrusionOk="0">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0" name="Google Shape;9740;p66"/>
            <p:cNvSpPr/>
            <p:nvPr/>
          </p:nvSpPr>
          <p:spPr>
            <a:xfrm>
              <a:off x="6882264" y="3539127"/>
              <a:ext cx="31433" cy="21875"/>
            </a:xfrm>
            <a:custGeom>
              <a:avLst/>
              <a:gdLst/>
              <a:ahLst/>
              <a:cxnLst/>
              <a:rect l="l" t="t" r="r" b="b"/>
              <a:pathLst>
                <a:path w="1197" h="833" extrusionOk="0">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1" name="Google Shape;9741;p66"/>
          <p:cNvGrpSpPr/>
          <p:nvPr/>
        </p:nvGrpSpPr>
        <p:grpSpPr>
          <a:xfrm>
            <a:off x="4877760" y="2887459"/>
            <a:ext cx="389567" cy="390329"/>
            <a:chOff x="4877760" y="2887459"/>
            <a:chExt cx="389567" cy="390329"/>
          </a:xfrm>
        </p:grpSpPr>
        <p:sp>
          <p:nvSpPr>
            <p:cNvPr id="9742" name="Google Shape;9742;p66"/>
            <p:cNvSpPr/>
            <p:nvPr/>
          </p:nvSpPr>
          <p:spPr>
            <a:xfrm>
              <a:off x="5124079" y="2893052"/>
              <a:ext cx="118695" cy="91411"/>
            </a:xfrm>
            <a:custGeom>
              <a:avLst/>
              <a:gdLst/>
              <a:ahLst/>
              <a:cxnLst/>
              <a:rect l="l" t="t" r="r" b="b"/>
              <a:pathLst>
                <a:path w="4520" h="3481" extrusionOk="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66"/>
            <p:cNvSpPr/>
            <p:nvPr/>
          </p:nvSpPr>
          <p:spPr>
            <a:xfrm>
              <a:off x="4903390" y="2892396"/>
              <a:ext cx="120139" cy="92278"/>
            </a:xfrm>
            <a:custGeom>
              <a:avLst/>
              <a:gdLst/>
              <a:ahLst/>
              <a:cxnLst/>
              <a:rect l="l" t="t" r="r" b="b"/>
              <a:pathLst>
                <a:path w="4575" h="3514" extrusionOk="0">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66"/>
            <p:cNvSpPr/>
            <p:nvPr/>
          </p:nvSpPr>
          <p:spPr>
            <a:xfrm>
              <a:off x="4901735" y="3179155"/>
              <a:ext cx="100313" cy="84347"/>
            </a:xfrm>
            <a:custGeom>
              <a:avLst/>
              <a:gdLst/>
              <a:ahLst/>
              <a:cxnLst/>
              <a:rect l="l" t="t" r="r" b="b"/>
              <a:pathLst>
                <a:path w="3820" h="3212" extrusionOk="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66"/>
            <p:cNvSpPr/>
            <p:nvPr/>
          </p:nvSpPr>
          <p:spPr>
            <a:xfrm>
              <a:off x="5145428" y="3179759"/>
              <a:ext cx="97346" cy="82929"/>
            </a:xfrm>
            <a:custGeom>
              <a:avLst/>
              <a:gdLst/>
              <a:ahLst/>
              <a:cxnLst/>
              <a:rect l="l" t="t" r="r" b="b"/>
              <a:pathLst>
                <a:path w="3707" h="3158" extrusionOk="0">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66"/>
            <p:cNvSpPr/>
            <p:nvPr/>
          </p:nvSpPr>
          <p:spPr>
            <a:xfrm>
              <a:off x="4878784" y="3101320"/>
              <a:ext cx="125680" cy="66438"/>
            </a:xfrm>
            <a:custGeom>
              <a:avLst/>
              <a:gdLst/>
              <a:ahLst/>
              <a:cxnLst/>
              <a:rect l="l" t="t" r="r" b="b"/>
              <a:pathLst>
                <a:path w="4786" h="2530" extrusionOk="0">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66"/>
            <p:cNvSpPr/>
            <p:nvPr/>
          </p:nvSpPr>
          <p:spPr>
            <a:xfrm>
              <a:off x="4877760" y="3101819"/>
              <a:ext cx="51049" cy="65939"/>
            </a:xfrm>
            <a:custGeom>
              <a:avLst/>
              <a:gdLst/>
              <a:ahLst/>
              <a:cxnLst/>
              <a:rect l="l" t="t" r="r" b="b"/>
              <a:pathLst>
                <a:path w="1944" h="2511" extrusionOk="0">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66"/>
            <p:cNvSpPr/>
            <p:nvPr/>
          </p:nvSpPr>
          <p:spPr>
            <a:xfrm>
              <a:off x="4901131" y="2997278"/>
              <a:ext cx="79463" cy="56328"/>
            </a:xfrm>
            <a:custGeom>
              <a:avLst/>
              <a:gdLst/>
              <a:ahLst/>
              <a:cxnLst/>
              <a:rect l="l" t="t" r="r" b="b"/>
              <a:pathLst>
                <a:path w="3026" h="2145" extrusionOk="0">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66"/>
            <p:cNvSpPr/>
            <p:nvPr/>
          </p:nvSpPr>
          <p:spPr>
            <a:xfrm>
              <a:off x="4901131" y="2997541"/>
              <a:ext cx="43250" cy="56065"/>
            </a:xfrm>
            <a:custGeom>
              <a:avLst/>
              <a:gdLst/>
              <a:ahLst/>
              <a:cxnLst/>
              <a:rect l="l" t="t" r="r" b="b"/>
              <a:pathLst>
                <a:path w="1647" h="2135" extrusionOk="0">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0" name="Google Shape;9750;p66"/>
            <p:cNvSpPr/>
            <p:nvPr/>
          </p:nvSpPr>
          <p:spPr>
            <a:xfrm>
              <a:off x="4969749" y="3047802"/>
              <a:ext cx="17620" cy="23371"/>
            </a:xfrm>
            <a:custGeom>
              <a:avLst/>
              <a:gdLst/>
              <a:ahLst/>
              <a:cxnLst/>
              <a:rect l="l" t="t" r="r" b="b"/>
              <a:pathLst>
                <a:path w="671" h="890" extrusionOk="0">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1" name="Google Shape;9751;p66"/>
            <p:cNvSpPr/>
            <p:nvPr/>
          </p:nvSpPr>
          <p:spPr>
            <a:xfrm>
              <a:off x="4894592" y="3047802"/>
              <a:ext cx="17620" cy="23371"/>
            </a:xfrm>
            <a:custGeom>
              <a:avLst/>
              <a:gdLst/>
              <a:ahLst/>
              <a:cxnLst/>
              <a:rect l="l" t="t" r="r" b="b"/>
              <a:pathLst>
                <a:path w="671" h="890" extrusionOk="0">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66"/>
            <p:cNvSpPr/>
            <p:nvPr/>
          </p:nvSpPr>
          <p:spPr>
            <a:xfrm>
              <a:off x="4926262" y="3088610"/>
              <a:ext cx="29437" cy="33350"/>
            </a:xfrm>
            <a:custGeom>
              <a:avLst/>
              <a:gdLst/>
              <a:ahLst/>
              <a:cxnLst/>
              <a:rect l="l" t="t" r="r" b="b"/>
              <a:pathLst>
                <a:path w="1121" h="1270" extrusionOk="0">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66"/>
            <p:cNvSpPr/>
            <p:nvPr/>
          </p:nvSpPr>
          <p:spPr>
            <a:xfrm>
              <a:off x="4926262" y="3088952"/>
              <a:ext cx="17883" cy="33245"/>
            </a:xfrm>
            <a:custGeom>
              <a:avLst/>
              <a:gdLst/>
              <a:ahLst/>
              <a:cxnLst/>
              <a:rect l="l" t="t" r="r" b="b"/>
              <a:pathLst>
                <a:path w="681" h="1266" extrusionOk="0">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4" name="Google Shape;9754;p66"/>
            <p:cNvSpPr/>
            <p:nvPr/>
          </p:nvSpPr>
          <p:spPr>
            <a:xfrm>
              <a:off x="4909692" y="3030261"/>
              <a:ext cx="62341" cy="66805"/>
            </a:xfrm>
            <a:custGeom>
              <a:avLst/>
              <a:gdLst/>
              <a:ahLst/>
              <a:cxnLst/>
              <a:rect l="l" t="t" r="r" b="b"/>
              <a:pathLst>
                <a:path w="2374" h="254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5" name="Google Shape;9755;p66"/>
            <p:cNvSpPr/>
            <p:nvPr/>
          </p:nvSpPr>
          <p:spPr>
            <a:xfrm>
              <a:off x="4909692"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66"/>
            <p:cNvSpPr/>
            <p:nvPr/>
          </p:nvSpPr>
          <p:spPr>
            <a:xfrm>
              <a:off x="5142408" y="3101583"/>
              <a:ext cx="124919" cy="66175"/>
            </a:xfrm>
            <a:custGeom>
              <a:avLst/>
              <a:gdLst/>
              <a:ahLst/>
              <a:cxnLst/>
              <a:rect l="l" t="t" r="r" b="b"/>
              <a:pathLst>
                <a:path w="4757" h="2520" extrusionOk="0">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66"/>
            <p:cNvSpPr/>
            <p:nvPr/>
          </p:nvSpPr>
          <p:spPr>
            <a:xfrm>
              <a:off x="5140885" y="3101819"/>
              <a:ext cx="51049" cy="65939"/>
            </a:xfrm>
            <a:custGeom>
              <a:avLst/>
              <a:gdLst/>
              <a:ahLst/>
              <a:cxnLst/>
              <a:rect l="l" t="t" r="r" b="b"/>
              <a:pathLst>
                <a:path w="1944" h="2511" extrusionOk="0">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66"/>
            <p:cNvSpPr/>
            <p:nvPr/>
          </p:nvSpPr>
          <p:spPr>
            <a:xfrm>
              <a:off x="5164256" y="2997278"/>
              <a:ext cx="79699" cy="56328"/>
            </a:xfrm>
            <a:custGeom>
              <a:avLst/>
              <a:gdLst/>
              <a:ahLst/>
              <a:cxnLst/>
              <a:rect l="l" t="t" r="r" b="b"/>
              <a:pathLst>
                <a:path w="3035" h="2145" extrusionOk="0">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66"/>
            <p:cNvSpPr/>
            <p:nvPr/>
          </p:nvSpPr>
          <p:spPr>
            <a:xfrm>
              <a:off x="5164256" y="2997541"/>
              <a:ext cx="43250" cy="56065"/>
            </a:xfrm>
            <a:custGeom>
              <a:avLst/>
              <a:gdLst/>
              <a:ahLst/>
              <a:cxnLst/>
              <a:rect l="l" t="t" r="r" b="b"/>
              <a:pathLst>
                <a:path w="1647" h="2135" extrusionOk="0">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66"/>
            <p:cNvSpPr/>
            <p:nvPr/>
          </p:nvSpPr>
          <p:spPr>
            <a:xfrm>
              <a:off x="5233136" y="3047802"/>
              <a:ext cx="17358" cy="23371"/>
            </a:xfrm>
            <a:custGeom>
              <a:avLst/>
              <a:gdLst/>
              <a:ahLst/>
              <a:cxnLst/>
              <a:rect l="l" t="t" r="r" b="b"/>
              <a:pathLst>
                <a:path w="661" h="890" extrusionOk="0">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66"/>
            <p:cNvSpPr/>
            <p:nvPr/>
          </p:nvSpPr>
          <p:spPr>
            <a:xfrm>
              <a:off x="5157980" y="3047802"/>
              <a:ext cx="17358" cy="23371"/>
            </a:xfrm>
            <a:custGeom>
              <a:avLst/>
              <a:gdLst/>
              <a:ahLst/>
              <a:cxnLst/>
              <a:rect l="l" t="t" r="r" b="b"/>
              <a:pathLst>
                <a:path w="661" h="890" extrusionOk="0">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66"/>
            <p:cNvSpPr/>
            <p:nvPr/>
          </p:nvSpPr>
          <p:spPr>
            <a:xfrm>
              <a:off x="5189387" y="3088610"/>
              <a:ext cx="29700" cy="33587"/>
            </a:xfrm>
            <a:custGeom>
              <a:avLst/>
              <a:gdLst/>
              <a:ahLst/>
              <a:cxnLst/>
              <a:rect l="l" t="t" r="r" b="b"/>
              <a:pathLst>
                <a:path w="1131" h="1279" extrusionOk="0">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3" name="Google Shape;9763;p66"/>
            <p:cNvSpPr/>
            <p:nvPr/>
          </p:nvSpPr>
          <p:spPr>
            <a:xfrm>
              <a:off x="5189650" y="3088952"/>
              <a:ext cx="17857" cy="33245"/>
            </a:xfrm>
            <a:custGeom>
              <a:avLst/>
              <a:gdLst/>
              <a:ahLst/>
              <a:cxnLst/>
              <a:rect l="l" t="t" r="r" b="b"/>
              <a:pathLst>
                <a:path w="680" h="1266" extrusionOk="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4" name="Google Shape;9764;p66"/>
            <p:cNvSpPr/>
            <p:nvPr/>
          </p:nvSpPr>
          <p:spPr>
            <a:xfrm>
              <a:off x="5173054" y="3030261"/>
              <a:ext cx="62368" cy="66805"/>
            </a:xfrm>
            <a:custGeom>
              <a:avLst/>
              <a:gdLst/>
              <a:ahLst/>
              <a:cxnLst/>
              <a:rect l="l" t="t" r="r" b="b"/>
              <a:pathLst>
                <a:path w="2375" h="2544" extrusionOk="0">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66"/>
            <p:cNvSpPr/>
            <p:nvPr/>
          </p:nvSpPr>
          <p:spPr>
            <a:xfrm>
              <a:off x="5172817" y="3030261"/>
              <a:ext cx="45509" cy="67068"/>
            </a:xfrm>
            <a:custGeom>
              <a:avLst/>
              <a:gdLst/>
              <a:ahLst/>
              <a:cxnLst/>
              <a:rect l="l" t="t" r="r" b="b"/>
              <a:pathLst>
                <a:path w="1733" h="2554" extrusionOk="0">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66"/>
            <p:cNvSpPr/>
            <p:nvPr/>
          </p:nvSpPr>
          <p:spPr>
            <a:xfrm>
              <a:off x="5009953" y="2992000"/>
              <a:ext cx="125680" cy="66149"/>
            </a:xfrm>
            <a:custGeom>
              <a:avLst/>
              <a:gdLst/>
              <a:ahLst/>
              <a:cxnLst/>
              <a:rect l="l" t="t" r="r" b="b"/>
              <a:pathLst>
                <a:path w="4786" h="2519" extrusionOk="0">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66"/>
            <p:cNvSpPr/>
            <p:nvPr/>
          </p:nvSpPr>
          <p:spPr>
            <a:xfrm>
              <a:off x="5009217" y="2992262"/>
              <a:ext cx="51286" cy="65913"/>
            </a:xfrm>
            <a:custGeom>
              <a:avLst/>
              <a:gdLst/>
              <a:ahLst/>
              <a:cxnLst/>
              <a:rect l="l" t="t" r="r" b="b"/>
              <a:pathLst>
                <a:path w="1953" h="2510" extrusionOk="0">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66"/>
            <p:cNvSpPr/>
            <p:nvPr/>
          </p:nvSpPr>
          <p:spPr>
            <a:xfrm>
              <a:off x="5032825" y="2887695"/>
              <a:ext cx="79436" cy="56091"/>
            </a:xfrm>
            <a:custGeom>
              <a:avLst/>
              <a:gdLst/>
              <a:ahLst/>
              <a:cxnLst/>
              <a:rect l="l" t="t" r="r" b="b"/>
              <a:pathLst>
                <a:path w="3025" h="2136" extrusionOk="0">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66"/>
            <p:cNvSpPr/>
            <p:nvPr/>
          </p:nvSpPr>
          <p:spPr>
            <a:xfrm>
              <a:off x="5032825" y="2887459"/>
              <a:ext cx="43014" cy="56328"/>
            </a:xfrm>
            <a:custGeom>
              <a:avLst/>
              <a:gdLst/>
              <a:ahLst/>
              <a:cxnLst/>
              <a:rect l="l" t="t" r="r" b="b"/>
              <a:pathLst>
                <a:path w="1638" h="2145" extrusionOk="0">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66"/>
            <p:cNvSpPr/>
            <p:nvPr/>
          </p:nvSpPr>
          <p:spPr>
            <a:xfrm>
              <a:off x="5101442" y="2937983"/>
              <a:ext cx="17358" cy="23371"/>
            </a:xfrm>
            <a:custGeom>
              <a:avLst/>
              <a:gdLst/>
              <a:ahLst/>
              <a:cxnLst/>
              <a:rect l="l" t="t" r="r" b="b"/>
              <a:pathLst>
                <a:path w="661" h="890" extrusionOk="0">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1" name="Google Shape;9771;p66"/>
            <p:cNvSpPr/>
            <p:nvPr/>
          </p:nvSpPr>
          <p:spPr>
            <a:xfrm>
              <a:off x="5026286" y="2937957"/>
              <a:ext cx="17620" cy="23398"/>
            </a:xfrm>
            <a:custGeom>
              <a:avLst/>
              <a:gdLst/>
              <a:ahLst/>
              <a:cxnLst/>
              <a:rect l="l" t="t" r="r" b="b"/>
              <a:pathLst>
                <a:path w="671" h="891" extrusionOk="0">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2" name="Google Shape;9772;p66"/>
            <p:cNvSpPr/>
            <p:nvPr/>
          </p:nvSpPr>
          <p:spPr>
            <a:xfrm>
              <a:off x="5057956" y="2979027"/>
              <a:ext cx="29175" cy="33350"/>
            </a:xfrm>
            <a:custGeom>
              <a:avLst/>
              <a:gdLst/>
              <a:ahLst/>
              <a:cxnLst/>
              <a:rect l="l" t="t" r="r" b="b"/>
              <a:pathLst>
                <a:path w="1111" h="1270" extrusionOk="0">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66"/>
            <p:cNvSpPr/>
            <p:nvPr/>
          </p:nvSpPr>
          <p:spPr>
            <a:xfrm>
              <a:off x="5057956" y="2979369"/>
              <a:ext cx="17883" cy="33271"/>
            </a:xfrm>
            <a:custGeom>
              <a:avLst/>
              <a:gdLst/>
              <a:ahLst/>
              <a:cxnLst/>
              <a:rect l="l" t="t" r="r" b="b"/>
              <a:pathLst>
                <a:path w="681" h="1267" extrusionOk="0">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4" name="Google Shape;9774;p66"/>
            <p:cNvSpPr/>
            <p:nvPr/>
          </p:nvSpPr>
          <p:spPr>
            <a:xfrm>
              <a:off x="5041386" y="2920520"/>
              <a:ext cx="62341" cy="66989"/>
            </a:xfrm>
            <a:custGeom>
              <a:avLst/>
              <a:gdLst/>
              <a:ahLst/>
              <a:cxnLst/>
              <a:rect l="l" t="t" r="r" b="b"/>
              <a:pathLst>
                <a:path w="2374" h="2551" extrusionOk="0">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5" name="Google Shape;9775;p66"/>
            <p:cNvSpPr/>
            <p:nvPr/>
          </p:nvSpPr>
          <p:spPr>
            <a:xfrm>
              <a:off x="5041386" y="2920625"/>
              <a:ext cx="45246" cy="66884"/>
            </a:xfrm>
            <a:custGeom>
              <a:avLst/>
              <a:gdLst/>
              <a:ahLst/>
              <a:cxnLst/>
              <a:rect l="l" t="t" r="r" b="b"/>
              <a:pathLst>
                <a:path w="1723" h="2547" extrusionOk="0">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6" name="Google Shape;9776;p66"/>
            <p:cNvSpPr/>
            <p:nvPr/>
          </p:nvSpPr>
          <p:spPr>
            <a:xfrm>
              <a:off x="5010714" y="3211139"/>
              <a:ext cx="125680" cy="66648"/>
            </a:xfrm>
            <a:custGeom>
              <a:avLst/>
              <a:gdLst/>
              <a:ahLst/>
              <a:cxnLst/>
              <a:rect l="l" t="t" r="r" b="b"/>
              <a:pathLst>
                <a:path w="4786" h="2538" extrusionOk="0">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66"/>
            <p:cNvSpPr/>
            <p:nvPr/>
          </p:nvSpPr>
          <p:spPr>
            <a:xfrm>
              <a:off x="5009217" y="3211402"/>
              <a:ext cx="51286" cy="65939"/>
            </a:xfrm>
            <a:custGeom>
              <a:avLst/>
              <a:gdLst/>
              <a:ahLst/>
              <a:cxnLst/>
              <a:rect l="l" t="t" r="r" b="b"/>
              <a:pathLst>
                <a:path w="1953" h="2511" extrusionOk="0">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66"/>
            <p:cNvSpPr/>
            <p:nvPr/>
          </p:nvSpPr>
          <p:spPr>
            <a:xfrm>
              <a:off x="5032825" y="3106861"/>
              <a:ext cx="79436" cy="56301"/>
            </a:xfrm>
            <a:custGeom>
              <a:avLst/>
              <a:gdLst/>
              <a:ahLst/>
              <a:cxnLst/>
              <a:rect l="l" t="t" r="r" b="b"/>
              <a:pathLst>
                <a:path w="3025" h="2144" extrusionOk="0">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66"/>
            <p:cNvSpPr/>
            <p:nvPr/>
          </p:nvSpPr>
          <p:spPr>
            <a:xfrm>
              <a:off x="5032825" y="3106861"/>
              <a:ext cx="43014" cy="56301"/>
            </a:xfrm>
            <a:custGeom>
              <a:avLst/>
              <a:gdLst/>
              <a:ahLst/>
              <a:cxnLst/>
              <a:rect l="l" t="t" r="r" b="b"/>
              <a:pathLst>
                <a:path w="1638" h="2144" extrusionOk="0">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66"/>
            <p:cNvSpPr/>
            <p:nvPr/>
          </p:nvSpPr>
          <p:spPr>
            <a:xfrm>
              <a:off x="5101442" y="3157385"/>
              <a:ext cx="17358" cy="23345"/>
            </a:xfrm>
            <a:custGeom>
              <a:avLst/>
              <a:gdLst/>
              <a:ahLst/>
              <a:cxnLst/>
              <a:rect l="l" t="t" r="r" b="b"/>
              <a:pathLst>
                <a:path w="661" h="889" extrusionOk="0">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66"/>
            <p:cNvSpPr/>
            <p:nvPr/>
          </p:nvSpPr>
          <p:spPr>
            <a:xfrm>
              <a:off x="5026286" y="3157359"/>
              <a:ext cx="17620" cy="23371"/>
            </a:xfrm>
            <a:custGeom>
              <a:avLst/>
              <a:gdLst/>
              <a:ahLst/>
              <a:cxnLst/>
              <a:rect l="l" t="t" r="r" b="b"/>
              <a:pathLst>
                <a:path w="671" h="890" extrusionOk="0">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66"/>
            <p:cNvSpPr/>
            <p:nvPr/>
          </p:nvSpPr>
          <p:spPr>
            <a:xfrm>
              <a:off x="5057956" y="3198272"/>
              <a:ext cx="29175" cy="33271"/>
            </a:xfrm>
            <a:custGeom>
              <a:avLst/>
              <a:gdLst/>
              <a:ahLst/>
              <a:cxnLst/>
              <a:rect l="l" t="t" r="r" b="b"/>
              <a:pathLst>
                <a:path w="1111" h="1267" extrusionOk="0">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3" name="Google Shape;9783;p66"/>
            <p:cNvSpPr/>
            <p:nvPr/>
          </p:nvSpPr>
          <p:spPr>
            <a:xfrm>
              <a:off x="5057956" y="3198508"/>
              <a:ext cx="17883" cy="33350"/>
            </a:xfrm>
            <a:custGeom>
              <a:avLst/>
              <a:gdLst/>
              <a:ahLst/>
              <a:cxnLst/>
              <a:rect l="l" t="t" r="r" b="b"/>
              <a:pathLst>
                <a:path w="681" h="1270" extrusionOk="0">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4" name="Google Shape;9784;p66"/>
            <p:cNvSpPr/>
            <p:nvPr/>
          </p:nvSpPr>
          <p:spPr>
            <a:xfrm>
              <a:off x="5041386" y="3139844"/>
              <a:ext cx="62341" cy="66805"/>
            </a:xfrm>
            <a:custGeom>
              <a:avLst/>
              <a:gdLst/>
              <a:ahLst/>
              <a:cxnLst/>
              <a:rect l="l" t="t" r="r" b="b"/>
              <a:pathLst>
                <a:path w="2374" h="254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66"/>
            <p:cNvSpPr/>
            <p:nvPr/>
          </p:nvSpPr>
          <p:spPr>
            <a:xfrm>
              <a:off x="5041386" y="3139844"/>
              <a:ext cx="45246" cy="67068"/>
            </a:xfrm>
            <a:custGeom>
              <a:avLst/>
              <a:gdLst/>
              <a:ahLst/>
              <a:cxnLst/>
              <a:rect l="l" t="t" r="r" b="b"/>
              <a:pathLst>
                <a:path w="1723" h="2554" extrusionOk="0">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86" name="Google Shape;9786;p66"/>
          <p:cNvSpPr/>
          <p:nvPr/>
        </p:nvSpPr>
        <p:spPr>
          <a:xfrm>
            <a:off x="5911170" y="2887695"/>
            <a:ext cx="50288" cy="25157"/>
          </a:xfrm>
          <a:custGeom>
            <a:avLst/>
            <a:gdLst/>
            <a:ahLst/>
            <a:cxnLst/>
            <a:rect l="l" t="t" r="r" b="b"/>
            <a:pathLst>
              <a:path w="1915" h="958" extrusionOk="0">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7" name="Google Shape;9787;p66"/>
          <p:cNvSpPr/>
          <p:nvPr/>
        </p:nvSpPr>
        <p:spPr>
          <a:xfrm>
            <a:off x="5911170" y="2887695"/>
            <a:ext cx="34716" cy="22899"/>
          </a:xfrm>
          <a:custGeom>
            <a:avLst/>
            <a:gdLst/>
            <a:ahLst/>
            <a:cxnLst/>
            <a:rect l="l" t="t" r="r" b="b"/>
            <a:pathLst>
              <a:path w="1322" h="872" extrusionOk="0">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8" name="Google Shape;9788;p66"/>
          <p:cNvSpPr/>
          <p:nvPr/>
        </p:nvSpPr>
        <p:spPr>
          <a:xfrm>
            <a:off x="5798094" y="3145306"/>
            <a:ext cx="28177" cy="75681"/>
          </a:xfrm>
          <a:custGeom>
            <a:avLst/>
            <a:gdLst/>
            <a:ahLst/>
            <a:cxnLst/>
            <a:rect l="l" t="t" r="r" b="b"/>
            <a:pathLst>
              <a:path w="1073" h="2882" extrusionOk="0">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66"/>
          <p:cNvSpPr/>
          <p:nvPr/>
        </p:nvSpPr>
        <p:spPr>
          <a:xfrm>
            <a:off x="5797831" y="3145568"/>
            <a:ext cx="28440" cy="56065"/>
          </a:xfrm>
          <a:custGeom>
            <a:avLst/>
            <a:gdLst/>
            <a:ahLst/>
            <a:cxnLst/>
            <a:rect l="l" t="t" r="r" b="b"/>
            <a:pathLst>
              <a:path w="1083" h="2135" extrusionOk="0">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66"/>
          <p:cNvSpPr/>
          <p:nvPr/>
        </p:nvSpPr>
        <p:spPr>
          <a:xfrm>
            <a:off x="5779239" y="3228996"/>
            <a:ext cx="18881" cy="48528"/>
          </a:xfrm>
          <a:custGeom>
            <a:avLst/>
            <a:gdLst/>
            <a:ahLst/>
            <a:cxnLst/>
            <a:rect l="l" t="t" r="r" b="b"/>
            <a:pathLst>
              <a:path w="719" h="1848" extrusionOk="0">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1" name="Google Shape;9791;p66"/>
          <p:cNvGrpSpPr/>
          <p:nvPr/>
        </p:nvGrpSpPr>
        <p:grpSpPr>
          <a:xfrm>
            <a:off x="5779239" y="2887695"/>
            <a:ext cx="314411" cy="389830"/>
            <a:chOff x="5779239" y="2887695"/>
            <a:chExt cx="314411" cy="389830"/>
          </a:xfrm>
        </p:grpSpPr>
        <p:sp>
          <p:nvSpPr>
            <p:cNvPr id="9792" name="Google Shape;9792;p66"/>
            <p:cNvSpPr/>
            <p:nvPr/>
          </p:nvSpPr>
          <p:spPr>
            <a:xfrm>
              <a:off x="5898617" y="2937957"/>
              <a:ext cx="75419" cy="62866"/>
            </a:xfrm>
            <a:custGeom>
              <a:avLst/>
              <a:gdLst/>
              <a:ahLst/>
              <a:cxnLst/>
              <a:rect l="l" t="t" r="r" b="b"/>
              <a:pathLst>
                <a:path w="2872" h="2394" extrusionOk="0">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3" name="Google Shape;9793;p66"/>
            <p:cNvSpPr/>
            <p:nvPr/>
          </p:nvSpPr>
          <p:spPr>
            <a:xfrm>
              <a:off x="5922488" y="2937957"/>
              <a:ext cx="27678" cy="18750"/>
            </a:xfrm>
            <a:custGeom>
              <a:avLst/>
              <a:gdLst/>
              <a:ahLst/>
              <a:cxnLst/>
              <a:rect l="l" t="t" r="r" b="b"/>
              <a:pathLst>
                <a:path w="1054" h="714" extrusionOk="0">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66"/>
            <p:cNvSpPr/>
            <p:nvPr/>
          </p:nvSpPr>
          <p:spPr>
            <a:xfrm>
              <a:off x="5898617" y="2957836"/>
              <a:ext cx="75419" cy="42988"/>
            </a:xfrm>
            <a:custGeom>
              <a:avLst/>
              <a:gdLst/>
              <a:ahLst/>
              <a:cxnLst/>
              <a:rect l="l" t="t" r="r" b="b"/>
              <a:pathLst>
                <a:path w="2872" h="1637" extrusionOk="0">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66"/>
            <p:cNvSpPr/>
            <p:nvPr/>
          </p:nvSpPr>
          <p:spPr>
            <a:xfrm>
              <a:off x="5898617" y="2968891"/>
              <a:ext cx="18881" cy="31932"/>
            </a:xfrm>
            <a:custGeom>
              <a:avLst/>
              <a:gdLst/>
              <a:ahLst/>
              <a:cxnLst/>
              <a:rect l="l" t="t" r="r" b="b"/>
              <a:pathLst>
                <a:path w="719" h="1216" extrusionOk="0">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6" name="Google Shape;9796;p66"/>
            <p:cNvSpPr/>
            <p:nvPr/>
          </p:nvSpPr>
          <p:spPr>
            <a:xfrm>
              <a:off x="5955155" y="2968891"/>
              <a:ext cx="18881" cy="31932"/>
            </a:xfrm>
            <a:custGeom>
              <a:avLst/>
              <a:gdLst/>
              <a:ahLst/>
              <a:cxnLst/>
              <a:rect l="l" t="t" r="r" b="b"/>
              <a:pathLst>
                <a:path w="719" h="1216" extrusionOk="0">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7" name="Google Shape;9797;p66"/>
            <p:cNvSpPr/>
            <p:nvPr/>
          </p:nvSpPr>
          <p:spPr>
            <a:xfrm>
              <a:off x="5911170" y="2887695"/>
              <a:ext cx="50288" cy="56590"/>
            </a:xfrm>
            <a:custGeom>
              <a:avLst/>
              <a:gdLst/>
              <a:ahLst/>
              <a:cxnLst/>
              <a:rect l="l" t="t" r="r" b="b"/>
              <a:pathLst>
                <a:path w="1915" h="2155" extrusionOk="0">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66"/>
            <p:cNvSpPr/>
            <p:nvPr/>
          </p:nvSpPr>
          <p:spPr>
            <a:xfrm>
              <a:off x="5911170" y="2887695"/>
              <a:ext cx="34716" cy="56485"/>
            </a:xfrm>
            <a:custGeom>
              <a:avLst/>
              <a:gdLst/>
              <a:ahLst/>
              <a:cxnLst/>
              <a:rect l="l" t="t" r="r" b="b"/>
              <a:pathLst>
                <a:path w="1322" h="2151" extrusionOk="0">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66"/>
            <p:cNvSpPr/>
            <p:nvPr/>
          </p:nvSpPr>
          <p:spPr>
            <a:xfrm>
              <a:off x="5892341" y="3013375"/>
              <a:ext cx="87971" cy="150811"/>
            </a:xfrm>
            <a:custGeom>
              <a:avLst/>
              <a:gdLst/>
              <a:ahLst/>
              <a:cxnLst/>
              <a:rect l="l" t="t" r="r" b="b"/>
              <a:pathLst>
                <a:path w="3350" h="5743" extrusionOk="0">
                  <a:moveTo>
                    <a:pt x="0" y="0"/>
                  </a:moveTo>
                  <a:lnTo>
                    <a:pt x="0" y="5742"/>
                  </a:lnTo>
                  <a:lnTo>
                    <a:pt x="3350" y="5742"/>
                  </a:lnTo>
                  <a:lnTo>
                    <a:pt x="3350"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0" name="Google Shape;9800;p66"/>
            <p:cNvSpPr/>
            <p:nvPr/>
          </p:nvSpPr>
          <p:spPr>
            <a:xfrm>
              <a:off x="5892341" y="3101320"/>
              <a:ext cx="87971" cy="62866"/>
            </a:xfrm>
            <a:custGeom>
              <a:avLst/>
              <a:gdLst/>
              <a:ahLst/>
              <a:cxnLst/>
              <a:rect l="l" t="t" r="r" b="b"/>
              <a:pathLst>
                <a:path w="3350" h="2394" extrusionOk="0">
                  <a:moveTo>
                    <a:pt x="0" y="1"/>
                  </a:moveTo>
                  <a:lnTo>
                    <a:pt x="0" y="2393"/>
                  </a:lnTo>
                  <a:lnTo>
                    <a:pt x="3350" y="2393"/>
                  </a:lnTo>
                  <a:lnTo>
                    <a:pt x="3350"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66"/>
            <p:cNvSpPr/>
            <p:nvPr/>
          </p:nvSpPr>
          <p:spPr>
            <a:xfrm>
              <a:off x="5967734" y="3082466"/>
              <a:ext cx="50288" cy="75419"/>
            </a:xfrm>
            <a:custGeom>
              <a:avLst/>
              <a:gdLst/>
              <a:ahLst/>
              <a:cxnLst/>
              <a:rect l="l" t="t" r="r" b="b"/>
              <a:pathLst>
                <a:path w="1915" h="2872" extrusionOk="0">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2" name="Google Shape;9802;p66"/>
            <p:cNvSpPr/>
            <p:nvPr/>
          </p:nvSpPr>
          <p:spPr>
            <a:xfrm>
              <a:off x="5967734" y="3082466"/>
              <a:ext cx="28413" cy="75419"/>
            </a:xfrm>
            <a:custGeom>
              <a:avLst/>
              <a:gdLst/>
              <a:ahLst/>
              <a:cxnLst/>
              <a:rect l="l" t="t" r="r" b="b"/>
              <a:pathLst>
                <a:path w="1082" h="2872" extrusionOk="0">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3" name="Google Shape;9803;p66"/>
            <p:cNvSpPr/>
            <p:nvPr/>
          </p:nvSpPr>
          <p:spPr>
            <a:xfrm>
              <a:off x="5967734" y="3082466"/>
              <a:ext cx="50288" cy="56590"/>
            </a:xfrm>
            <a:custGeom>
              <a:avLst/>
              <a:gdLst/>
              <a:ahLst/>
              <a:cxnLst/>
              <a:rect l="l" t="t" r="r" b="b"/>
              <a:pathLst>
                <a:path w="1915" h="2155" extrusionOk="0">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66"/>
            <p:cNvSpPr/>
            <p:nvPr/>
          </p:nvSpPr>
          <p:spPr>
            <a:xfrm>
              <a:off x="5967734" y="3082466"/>
              <a:ext cx="28177" cy="56328"/>
            </a:xfrm>
            <a:custGeom>
              <a:avLst/>
              <a:gdLst/>
              <a:ahLst/>
              <a:cxnLst/>
              <a:rect l="l" t="t" r="r" b="b"/>
              <a:pathLst>
                <a:path w="1073" h="2145" extrusionOk="0">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66"/>
            <p:cNvSpPr/>
            <p:nvPr/>
          </p:nvSpPr>
          <p:spPr>
            <a:xfrm>
              <a:off x="5948879" y="3151582"/>
              <a:ext cx="87971" cy="100812"/>
            </a:xfrm>
            <a:custGeom>
              <a:avLst/>
              <a:gdLst/>
              <a:ahLst/>
              <a:cxnLst/>
              <a:rect l="l" t="t" r="r" b="b"/>
              <a:pathLst>
                <a:path w="3350" h="3839" extrusionOk="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66"/>
            <p:cNvSpPr/>
            <p:nvPr/>
          </p:nvSpPr>
          <p:spPr>
            <a:xfrm>
              <a:off x="5948879" y="3165920"/>
              <a:ext cx="18881" cy="86474"/>
            </a:xfrm>
            <a:custGeom>
              <a:avLst/>
              <a:gdLst/>
              <a:ahLst/>
              <a:cxnLst/>
              <a:rect l="l" t="t" r="r" b="b"/>
              <a:pathLst>
                <a:path w="719" h="3293" extrusionOk="0">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66"/>
            <p:cNvSpPr/>
            <p:nvPr/>
          </p:nvSpPr>
          <p:spPr>
            <a:xfrm>
              <a:off x="6017995" y="3165920"/>
              <a:ext cx="18855" cy="86474"/>
            </a:xfrm>
            <a:custGeom>
              <a:avLst/>
              <a:gdLst/>
              <a:ahLst/>
              <a:cxnLst/>
              <a:rect l="l" t="t" r="r" b="b"/>
              <a:pathLst>
                <a:path w="718" h="3293" extrusionOk="0">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8" name="Google Shape;9808;p66"/>
            <p:cNvSpPr/>
            <p:nvPr/>
          </p:nvSpPr>
          <p:spPr>
            <a:xfrm>
              <a:off x="5854632" y="3082466"/>
              <a:ext cx="50288" cy="75419"/>
            </a:xfrm>
            <a:custGeom>
              <a:avLst/>
              <a:gdLst/>
              <a:ahLst/>
              <a:cxnLst/>
              <a:rect l="l" t="t" r="r" b="b"/>
              <a:pathLst>
                <a:path w="1915" h="2872" extrusionOk="0">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9" name="Google Shape;9809;p66"/>
            <p:cNvSpPr/>
            <p:nvPr/>
          </p:nvSpPr>
          <p:spPr>
            <a:xfrm>
              <a:off x="5854632" y="3082466"/>
              <a:ext cx="28177" cy="75419"/>
            </a:xfrm>
            <a:custGeom>
              <a:avLst/>
              <a:gdLst/>
              <a:ahLst/>
              <a:cxnLst/>
              <a:rect l="l" t="t" r="r" b="b"/>
              <a:pathLst>
                <a:path w="1073" h="2872" extrusionOk="0">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66"/>
            <p:cNvSpPr/>
            <p:nvPr/>
          </p:nvSpPr>
          <p:spPr>
            <a:xfrm>
              <a:off x="5854632" y="3082466"/>
              <a:ext cx="50288" cy="56590"/>
            </a:xfrm>
            <a:custGeom>
              <a:avLst/>
              <a:gdLst/>
              <a:ahLst/>
              <a:cxnLst/>
              <a:rect l="l" t="t" r="r" b="b"/>
              <a:pathLst>
                <a:path w="1915" h="2155" extrusionOk="0">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66"/>
            <p:cNvSpPr/>
            <p:nvPr/>
          </p:nvSpPr>
          <p:spPr>
            <a:xfrm>
              <a:off x="5854632" y="3082466"/>
              <a:ext cx="28177" cy="56328"/>
            </a:xfrm>
            <a:custGeom>
              <a:avLst/>
              <a:gdLst/>
              <a:ahLst/>
              <a:cxnLst/>
              <a:rect l="l" t="t" r="r" b="b"/>
              <a:pathLst>
                <a:path w="1073" h="2145" extrusionOk="0">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66"/>
            <p:cNvSpPr/>
            <p:nvPr/>
          </p:nvSpPr>
          <p:spPr>
            <a:xfrm>
              <a:off x="5835777" y="3151582"/>
              <a:ext cx="87997" cy="100812"/>
            </a:xfrm>
            <a:custGeom>
              <a:avLst/>
              <a:gdLst/>
              <a:ahLst/>
              <a:cxnLst/>
              <a:rect l="l" t="t" r="r" b="b"/>
              <a:pathLst>
                <a:path w="3351" h="3839" extrusionOk="0">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66"/>
            <p:cNvSpPr/>
            <p:nvPr/>
          </p:nvSpPr>
          <p:spPr>
            <a:xfrm>
              <a:off x="5835777" y="3165920"/>
              <a:ext cx="18881" cy="86474"/>
            </a:xfrm>
            <a:custGeom>
              <a:avLst/>
              <a:gdLst/>
              <a:ahLst/>
              <a:cxnLst/>
              <a:rect l="l" t="t" r="r" b="b"/>
              <a:pathLst>
                <a:path w="719" h="3293" extrusionOk="0">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66"/>
            <p:cNvSpPr/>
            <p:nvPr/>
          </p:nvSpPr>
          <p:spPr>
            <a:xfrm>
              <a:off x="5904893" y="3165920"/>
              <a:ext cx="18881" cy="86474"/>
            </a:xfrm>
            <a:custGeom>
              <a:avLst/>
              <a:gdLst/>
              <a:ahLst/>
              <a:cxnLst/>
              <a:rect l="l" t="t" r="r" b="b"/>
              <a:pathLst>
                <a:path w="719" h="3293" extrusionOk="0">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5" name="Google Shape;9815;p66"/>
            <p:cNvSpPr/>
            <p:nvPr/>
          </p:nvSpPr>
          <p:spPr>
            <a:xfrm>
              <a:off x="6024271" y="3145306"/>
              <a:ext cx="50288" cy="75419"/>
            </a:xfrm>
            <a:custGeom>
              <a:avLst/>
              <a:gdLst/>
              <a:ahLst/>
              <a:cxnLst/>
              <a:rect l="l" t="t" r="r" b="b"/>
              <a:pathLst>
                <a:path w="1915" h="2872" extrusionOk="0">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6" name="Google Shape;9816;p66"/>
            <p:cNvSpPr/>
            <p:nvPr/>
          </p:nvSpPr>
          <p:spPr>
            <a:xfrm>
              <a:off x="6024271" y="3145306"/>
              <a:ext cx="28413" cy="75681"/>
            </a:xfrm>
            <a:custGeom>
              <a:avLst/>
              <a:gdLst/>
              <a:ahLst/>
              <a:cxnLst/>
              <a:rect l="l" t="t" r="r" b="b"/>
              <a:pathLst>
                <a:path w="1082" h="2882" extrusionOk="0">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66"/>
            <p:cNvSpPr/>
            <p:nvPr/>
          </p:nvSpPr>
          <p:spPr>
            <a:xfrm>
              <a:off x="6024271" y="3145306"/>
              <a:ext cx="50288" cy="56564"/>
            </a:xfrm>
            <a:custGeom>
              <a:avLst/>
              <a:gdLst/>
              <a:ahLst/>
              <a:cxnLst/>
              <a:rect l="l" t="t" r="r" b="b"/>
              <a:pathLst>
                <a:path w="1915" h="2154" extrusionOk="0">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66"/>
            <p:cNvSpPr/>
            <p:nvPr/>
          </p:nvSpPr>
          <p:spPr>
            <a:xfrm>
              <a:off x="6024271" y="3145568"/>
              <a:ext cx="28177" cy="56065"/>
            </a:xfrm>
            <a:custGeom>
              <a:avLst/>
              <a:gdLst/>
              <a:ahLst/>
              <a:cxnLst/>
              <a:rect l="l" t="t" r="r" b="b"/>
              <a:pathLst>
                <a:path w="1073" h="2135" extrusionOk="0">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9" name="Google Shape;9819;p66"/>
            <p:cNvSpPr/>
            <p:nvPr/>
          </p:nvSpPr>
          <p:spPr>
            <a:xfrm>
              <a:off x="6005417" y="3214422"/>
              <a:ext cx="87997" cy="63103"/>
            </a:xfrm>
            <a:custGeom>
              <a:avLst/>
              <a:gdLst/>
              <a:ahLst/>
              <a:cxnLst/>
              <a:rect l="l" t="t" r="r" b="b"/>
              <a:pathLst>
                <a:path w="3351" h="2403" extrusionOk="0">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0" name="Google Shape;9820;p66"/>
            <p:cNvSpPr/>
            <p:nvPr/>
          </p:nvSpPr>
          <p:spPr>
            <a:xfrm>
              <a:off x="6005417" y="3228996"/>
              <a:ext cx="18881" cy="48528"/>
            </a:xfrm>
            <a:custGeom>
              <a:avLst/>
              <a:gdLst/>
              <a:ahLst/>
              <a:cxnLst/>
              <a:rect l="l" t="t" r="r" b="b"/>
              <a:pathLst>
                <a:path w="719" h="1848" extrusionOk="0">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66"/>
            <p:cNvSpPr/>
            <p:nvPr/>
          </p:nvSpPr>
          <p:spPr>
            <a:xfrm>
              <a:off x="6074796" y="3228996"/>
              <a:ext cx="18855" cy="48528"/>
            </a:xfrm>
            <a:custGeom>
              <a:avLst/>
              <a:gdLst/>
              <a:ahLst/>
              <a:cxnLst/>
              <a:rect l="l" t="t" r="r" b="b"/>
              <a:pathLst>
                <a:path w="718" h="1848" extrusionOk="0">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2" name="Google Shape;9822;p66"/>
            <p:cNvSpPr/>
            <p:nvPr/>
          </p:nvSpPr>
          <p:spPr>
            <a:xfrm>
              <a:off x="5911170" y="3145306"/>
              <a:ext cx="50288" cy="75419"/>
            </a:xfrm>
            <a:custGeom>
              <a:avLst/>
              <a:gdLst/>
              <a:ahLst/>
              <a:cxnLst/>
              <a:rect l="l" t="t" r="r" b="b"/>
              <a:pathLst>
                <a:path w="1915" h="2872" extrusionOk="0">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3" name="Google Shape;9823;p66"/>
            <p:cNvSpPr/>
            <p:nvPr/>
          </p:nvSpPr>
          <p:spPr>
            <a:xfrm>
              <a:off x="5911170" y="3145306"/>
              <a:ext cx="28440" cy="75681"/>
            </a:xfrm>
            <a:custGeom>
              <a:avLst/>
              <a:gdLst/>
              <a:ahLst/>
              <a:cxnLst/>
              <a:rect l="l" t="t" r="r" b="b"/>
              <a:pathLst>
                <a:path w="1083" h="2882" extrusionOk="0">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66"/>
            <p:cNvSpPr/>
            <p:nvPr/>
          </p:nvSpPr>
          <p:spPr>
            <a:xfrm>
              <a:off x="5911170" y="3145306"/>
              <a:ext cx="50288" cy="56564"/>
            </a:xfrm>
            <a:custGeom>
              <a:avLst/>
              <a:gdLst/>
              <a:ahLst/>
              <a:cxnLst/>
              <a:rect l="l" t="t" r="r" b="b"/>
              <a:pathLst>
                <a:path w="1915" h="2154" extrusionOk="0">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66"/>
            <p:cNvSpPr/>
            <p:nvPr/>
          </p:nvSpPr>
          <p:spPr>
            <a:xfrm>
              <a:off x="5911170" y="3145568"/>
              <a:ext cx="28177" cy="56065"/>
            </a:xfrm>
            <a:custGeom>
              <a:avLst/>
              <a:gdLst/>
              <a:ahLst/>
              <a:cxnLst/>
              <a:rect l="l" t="t" r="r" b="b"/>
              <a:pathLst>
                <a:path w="1073" h="2135" extrusionOk="0">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6" name="Google Shape;9826;p66"/>
            <p:cNvSpPr/>
            <p:nvPr/>
          </p:nvSpPr>
          <p:spPr>
            <a:xfrm>
              <a:off x="5892341" y="3214422"/>
              <a:ext cx="87971" cy="63103"/>
            </a:xfrm>
            <a:custGeom>
              <a:avLst/>
              <a:gdLst/>
              <a:ahLst/>
              <a:cxnLst/>
              <a:rect l="l" t="t" r="r" b="b"/>
              <a:pathLst>
                <a:path w="3350" h="2403" extrusionOk="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7" name="Google Shape;9827;p66"/>
            <p:cNvSpPr/>
            <p:nvPr/>
          </p:nvSpPr>
          <p:spPr>
            <a:xfrm>
              <a:off x="5892341" y="3228996"/>
              <a:ext cx="18855" cy="48528"/>
            </a:xfrm>
            <a:custGeom>
              <a:avLst/>
              <a:gdLst/>
              <a:ahLst/>
              <a:cxnLst/>
              <a:rect l="l" t="t" r="r" b="b"/>
              <a:pathLst>
                <a:path w="718" h="1848" extrusionOk="0">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66"/>
            <p:cNvSpPr/>
            <p:nvPr/>
          </p:nvSpPr>
          <p:spPr>
            <a:xfrm>
              <a:off x="5961431" y="3228996"/>
              <a:ext cx="18881" cy="48528"/>
            </a:xfrm>
            <a:custGeom>
              <a:avLst/>
              <a:gdLst/>
              <a:ahLst/>
              <a:cxnLst/>
              <a:rect l="l" t="t" r="r" b="b"/>
              <a:pathLst>
                <a:path w="719" h="1848" extrusionOk="0">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66"/>
            <p:cNvSpPr/>
            <p:nvPr/>
          </p:nvSpPr>
          <p:spPr>
            <a:xfrm>
              <a:off x="5798094" y="3145306"/>
              <a:ext cx="50288" cy="75419"/>
            </a:xfrm>
            <a:custGeom>
              <a:avLst/>
              <a:gdLst/>
              <a:ahLst/>
              <a:cxnLst/>
              <a:rect l="l" t="t" r="r" b="b"/>
              <a:pathLst>
                <a:path w="1915" h="2872" extrusionOk="0">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66"/>
            <p:cNvSpPr/>
            <p:nvPr/>
          </p:nvSpPr>
          <p:spPr>
            <a:xfrm>
              <a:off x="5798094" y="3145306"/>
              <a:ext cx="50288" cy="56564"/>
            </a:xfrm>
            <a:custGeom>
              <a:avLst/>
              <a:gdLst/>
              <a:ahLst/>
              <a:cxnLst/>
              <a:rect l="l" t="t" r="r" b="b"/>
              <a:pathLst>
                <a:path w="1915" h="2154" extrusionOk="0">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66"/>
            <p:cNvSpPr/>
            <p:nvPr/>
          </p:nvSpPr>
          <p:spPr>
            <a:xfrm>
              <a:off x="5779239" y="3214422"/>
              <a:ext cx="87997" cy="63103"/>
            </a:xfrm>
            <a:custGeom>
              <a:avLst/>
              <a:gdLst/>
              <a:ahLst/>
              <a:cxnLst/>
              <a:rect l="l" t="t" r="r" b="b"/>
              <a:pathLst>
                <a:path w="3351" h="2403" extrusionOk="0">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2" name="Google Shape;9832;p66"/>
            <p:cNvSpPr/>
            <p:nvPr/>
          </p:nvSpPr>
          <p:spPr>
            <a:xfrm>
              <a:off x="5848356" y="3228996"/>
              <a:ext cx="18881" cy="48528"/>
            </a:xfrm>
            <a:custGeom>
              <a:avLst/>
              <a:gdLst/>
              <a:ahLst/>
              <a:cxnLst/>
              <a:rect l="l" t="t" r="r" b="b"/>
              <a:pathLst>
                <a:path w="719" h="1848" extrusionOk="0">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66"/>
            <p:cNvSpPr/>
            <p:nvPr/>
          </p:nvSpPr>
          <p:spPr>
            <a:xfrm>
              <a:off x="5875482" y="2994521"/>
              <a:ext cx="121925" cy="25157"/>
            </a:xfrm>
            <a:custGeom>
              <a:avLst/>
              <a:gdLst/>
              <a:ahLst/>
              <a:cxnLst/>
              <a:rect l="l" t="t" r="r" b="b"/>
              <a:pathLst>
                <a:path w="4643" h="958" extrusionOk="0">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66"/>
            <p:cNvSpPr/>
            <p:nvPr/>
          </p:nvSpPr>
          <p:spPr>
            <a:xfrm>
              <a:off x="5917472" y="3038506"/>
              <a:ext cx="37709" cy="18855"/>
            </a:xfrm>
            <a:custGeom>
              <a:avLst/>
              <a:gdLst/>
              <a:ahLst/>
              <a:cxnLst/>
              <a:rect l="l" t="t" r="r" b="b"/>
              <a:pathLst>
                <a:path w="1436" h="718" extrusionOk="0">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66"/>
            <p:cNvSpPr/>
            <p:nvPr/>
          </p:nvSpPr>
          <p:spPr>
            <a:xfrm>
              <a:off x="5892341" y="3007073"/>
              <a:ext cx="87971" cy="12605"/>
            </a:xfrm>
            <a:custGeom>
              <a:avLst/>
              <a:gdLst/>
              <a:ahLst/>
              <a:cxnLst/>
              <a:rect l="l" t="t" r="r" b="b"/>
              <a:pathLst>
                <a:path w="3350" h="480" extrusionOk="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36" name="Google Shape;9836;p66"/>
          <p:cNvGrpSpPr/>
          <p:nvPr/>
        </p:nvGrpSpPr>
        <p:grpSpPr>
          <a:xfrm>
            <a:off x="6190130" y="2940977"/>
            <a:ext cx="389830" cy="283004"/>
            <a:chOff x="6190130" y="2940977"/>
            <a:chExt cx="389830" cy="283004"/>
          </a:xfrm>
        </p:grpSpPr>
        <p:sp>
          <p:nvSpPr>
            <p:cNvPr id="9837" name="Google Shape;9837;p66"/>
            <p:cNvSpPr/>
            <p:nvPr/>
          </p:nvSpPr>
          <p:spPr>
            <a:xfrm>
              <a:off x="6208984" y="2940977"/>
              <a:ext cx="352120" cy="257873"/>
            </a:xfrm>
            <a:custGeom>
              <a:avLst/>
              <a:gdLst/>
              <a:ahLst/>
              <a:cxnLst/>
              <a:rect l="l" t="t" r="r" b="b"/>
              <a:pathLst>
                <a:path w="13409" h="9820" extrusionOk="0">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66"/>
            <p:cNvSpPr/>
            <p:nvPr/>
          </p:nvSpPr>
          <p:spPr>
            <a:xfrm>
              <a:off x="6234115" y="2966370"/>
              <a:ext cx="301859" cy="201073"/>
            </a:xfrm>
            <a:custGeom>
              <a:avLst/>
              <a:gdLst/>
              <a:ahLst/>
              <a:cxnLst/>
              <a:rect l="l" t="t" r="r" b="b"/>
              <a:pathLst>
                <a:path w="11495" h="7657" extrusionOk="0">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66"/>
            <p:cNvSpPr/>
            <p:nvPr/>
          </p:nvSpPr>
          <p:spPr>
            <a:xfrm>
              <a:off x="6234115" y="3129734"/>
              <a:ext cx="175942" cy="37709"/>
            </a:xfrm>
            <a:custGeom>
              <a:avLst/>
              <a:gdLst/>
              <a:ahLst/>
              <a:cxnLst/>
              <a:rect l="l" t="t" r="r" b="b"/>
              <a:pathLst>
                <a:path w="6700" h="1436" extrusionOk="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66"/>
            <p:cNvSpPr/>
            <p:nvPr/>
          </p:nvSpPr>
          <p:spPr>
            <a:xfrm>
              <a:off x="6410293" y="2966370"/>
              <a:ext cx="125680" cy="100550"/>
            </a:xfrm>
            <a:custGeom>
              <a:avLst/>
              <a:gdLst/>
              <a:ahLst/>
              <a:cxnLst/>
              <a:rect l="l" t="t" r="r" b="b"/>
              <a:pathLst>
                <a:path w="4786" h="3829" extrusionOk="0">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1" name="Google Shape;9841;p66"/>
            <p:cNvSpPr/>
            <p:nvPr/>
          </p:nvSpPr>
          <p:spPr>
            <a:xfrm>
              <a:off x="6410293" y="3066893"/>
              <a:ext cx="125680" cy="100550"/>
            </a:xfrm>
            <a:custGeom>
              <a:avLst/>
              <a:gdLst/>
              <a:ahLst/>
              <a:cxnLst/>
              <a:rect l="l" t="t" r="r" b="b"/>
              <a:pathLst>
                <a:path w="4786" h="3829" extrusionOk="0">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2" name="Google Shape;9842;p66"/>
            <p:cNvSpPr/>
            <p:nvPr/>
          </p:nvSpPr>
          <p:spPr>
            <a:xfrm>
              <a:off x="6190130" y="3192547"/>
              <a:ext cx="389830" cy="31433"/>
            </a:xfrm>
            <a:custGeom>
              <a:avLst/>
              <a:gdLst/>
              <a:ahLst/>
              <a:cxnLst/>
              <a:rect l="l" t="t" r="r" b="b"/>
              <a:pathLst>
                <a:path w="14845" h="1197" extrusionOk="0">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66"/>
            <p:cNvSpPr/>
            <p:nvPr/>
          </p:nvSpPr>
          <p:spPr>
            <a:xfrm>
              <a:off x="6190130" y="3192547"/>
              <a:ext cx="389830" cy="12605"/>
            </a:xfrm>
            <a:custGeom>
              <a:avLst/>
              <a:gdLst/>
              <a:ahLst/>
              <a:cxnLst/>
              <a:rect l="l" t="t" r="r" b="b"/>
              <a:pathLst>
                <a:path w="14845" h="480" extrusionOk="0">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66"/>
            <p:cNvSpPr/>
            <p:nvPr/>
          </p:nvSpPr>
          <p:spPr>
            <a:xfrm>
              <a:off x="6347217" y="3192547"/>
              <a:ext cx="75419" cy="18881"/>
            </a:xfrm>
            <a:custGeom>
              <a:avLst/>
              <a:gdLst/>
              <a:ahLst/>
              <a:cxnLst/>
              <a:rect l="l" t="t" r="r" b="b"/>
              <a:pathLst>
                <a:path w="2872" h="719" extrusionOk="0">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66"/>
            <p:cNvSpPr/>
            <p:nvPr/>
          </p:nvSpPr>
          <p:spPr>
            <a:xfrm>
              <a:off x="6441700" y="3041763"/>
              <a:ext cx="62866" cy="25157"/>
            </a:xfrm>
            <a:custGeom>
              <a:avLst/>
              <a:gdLst/>
              <a:ahLst/>
              <a:cxnLst/>
              <a:rect l="l" t="t" r="r" b="b"/>
              <a:pathLst>
                <a:path w="2394" h="958" extrusionOk="0">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66"/>
            <p:cNvSpPr/>
            <p:nvPr/>
          </p:nvSpPr>
          <p:spPr>
            <a:xfrm>
              <a:off x="6460555" y="3022908"/>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66"/>
            <p:cNvSpPr/>
            <p:nvPr/>
          </p:nvSpPr>
          <p:spPr>
            <a:xfrm>
              <a:off x="6454279" y="2991501"/>
              <a:ext cx="37709" cy="44012"/>
            </a:xfrm>
            <a:custGeom>
              <a:avLst/>
              <a:gdLst/>
              <a:ahLst/>
              <a:cxnLst/>
              <a:rect l="l" t="t" r="r" b="b"/>
              <a:pathLst>
                <a:path w="1436" h="1676" extrusionOk="0">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66"/>
            <p:cNvSpPr/>
            <p:nvPr/>
          </p:nvSpPr>
          <p:spPr>
            <a:xfrm>
              <a:off x="6454069" y="2991501"/>
              <a:ext cx="25367" cy="43907"/>
            </a:xfrm>
            <a:custGeom>
              <a:avLst/>
              <a:gdLst/>
              <a:ahLst/>
              <a:cxnLst/>
              <a:rect l="l" t="t" r="r" b="b"/>
              <a:pathLst>
                <a:path w="966" h="1672" extrusionOk="0">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66"/>
            <p:cNvSpPr/>
            <p:nvPr/>
          </p:nvSpPr>
          <p:spPr>
            <a:xfrm>
              <a:off x="6454279" y="2991501"/>
              <a:ext cx="37709" cy="18881"/>
            </a:xfrm>
            <a:custGeom>
              <a:avLst/>
              <a:gdLst/>
              <a:ahLst/>
              <a:cxnLst/>
              <a:rect l="l" t="t" r="r" b="b"/>
              <a:pathLst>
                <a:path w="1436" h="719" extrusionOk="0">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66"/>
            <p:cNvSpPr/>
            <p:nvPr/>
          </p:nvSpPr>
          <p:spPr>
            <a:xfrm>
              <a:off x="6454279" y="2991501"/>
              <a:ext cx="25157" cy="15598"/>
            </a:xfrm>
            <a:custGeom>
              <a:avLst/>
              <a:gdLst/>
              <a:ahLst/>
              <a:cxnLst/>
              <a:rect l="l" t="t" r="r" b="b"/>
              <a:pathLst>
                <a:path w="958" h="594" extrusionOk="0">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66"/>
            <p:cNvSpPr/>
            <p:nvPr/>
          </p:nvSpPr>
          <p:spPr>
            <a:xfrm>
              <a:off x="6441700" y="3142286"/>
              <a:ext cx="62866" cy="25157"/>
            </a:xfrm>
            <a:custGeom>
              <a:avLst/>
              <a:gdLst/>
              <a:ahLst/>
              <a:cxnLst/>
              <a:rect l="l" t="t" r="r" b="b"/>
              <a:pathLst>
                <a:path w="2394" h="958" extrusionOk="0">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66"/>
            <p:cNvSpPr/>
            <p:nvPr/>
          </p:nvSpPr>
          <p:spPr>
            <a:xfrm>
              <a:off x="6460555" y="3123431"/>
              <a:ext cx="25157" cy="31459"/>
            </a:xfrm>
            <a:custGeom>
              <a:avLst/>
              <a:gdLst/>
              <a:ahLst/>
              <a:cxnLst/>
              <a:rect l="l" t="t" r="r" b="b"/>
              <a:pathLst>
                <a:path w="958" h="1198" extrusionOk="0">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66"/>
            <p:cNvSpPr/>
            <p:nvPr/>
          </p:nvSpPr>
          <p:spPr>
            <a:xfrm>
              <a:off x="6454279" y="3092024"/>
              <a:ext cx="37709" cy="44012"/>
            </a:xfrm>
            <a:custGeom>
              <a:avLst/>
              <a:gdLst/>
              <a:ahLst/>
              <a:cxnLst/>
              <a:rect l="l" t="t" r="r" b="b"/>
              <a:pathLst>
                <a:path w="1436" h="1676" extrusionOk="0">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4" name="Google Shape;9854;p66"/>
            <p:cNvSpPr/>
            <p:nvPr/>
          </p:nvSpPr>
          <p:spPr>
            <a:xfrm>
              <a:off x="6454069" y="3092024"/>
              <a:ext cx="25367" cy="43933"/>
            </a:xfrm>
            <a:custGeom>
              <a:avLst/>
              <a:gdLst/>
              <a:ahLst/>
              <a:cxnLst/>
              <a:rect l="l" t="t" r="r" b="b"/>
              <a:pathLst>
                <a:path w="966" h="1673" extrusionOk="0">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5" name="Google Shape;9855;p66"/>
            <p:cNvSpPr/>
            <p:nvPr/>
          </p:nvSpPr>
          <p:spPr>
            <a:xfrm>
              <a:off x="6454279" y="3092024"/>
              <a:ext cx="37709" cy="18881"/>
            </a:xfrm>
            <a:custGeom>
              <a:avLst/>
              <a:gdLst/>
              <a:ahLst/>
              <a:cxnLst/>
              <a:rect l="l" t="t" r="r" b="b"/>
              <a:pathLst>
                <a:path w="1436" h="719" extrusionOk="0">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66"/>
            <p:cNvSpPr/>
            <p:nvPr/>
          </p:nvSpPr>
          <p:spPr>
            <a:xfrm>
              <a:off x="6454279" y="3092024"/>
              <a:ext cx="25157" cy="15598"/>
            </a:xfrm>
            <a:custGeom>
              <a:avLst/>
              <a:gdLst/>
              <a:ahLst/>
              <a:cxnLst/>
              <a:rect l="l" t="t" r="r" b="b"/>
              <a:pathLst>
                <a:path w="958" h="594" extrusionOk="0">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66"/>
            <p:cNvSpPr/>
            <p:nvPr/>
          </p:nvSpPr>
          <p:spPr>
            <a:xfrm>
              <a:off x="6284377" y="3048039"/>
              <a:ext cx="75419" cy="94273"/>
            </a:xfrm>
            <a:custGeom>
              <a:avLst/>
              <a:gdLst/>
              <a:ahLst/>
              <a:cxnLst/>
              <a:rect l="l" t="t" r="r" b="b"/>
              <a:pathLst>
                <a:path w="2872" h="3590" extrusionOk="0">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66"/>
            <p:cNvSpPr/>
            <p:nvPr/>
          </p:nvSpPr>
          <p:spPr>
            <a:xfrm>
              <a:off x="6308247" y="3048039"/>
              <a:ext cx="27678" cy="18750"/>
            </a:xfrm>
            <a:custGeom>
              <a:avLst/>
              <a:gdLst/>
              <a:ahLst/>
              <a:cxnLst/>
              <a:rect l="l" t="t" r="r" b="b"/>
              <a:pathLst>
                <a:path w="1054" h="714" extrusionOk="0">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66"/>
            <p:cNvSpPr/>
            <p:nvPr/>
          </p:nvSpPr>
          <p:spPr>
            <a:xfrm>
              <a:off x="6284377" y="3067891"/>
              <a:ext cx="75681" cy="74421"/>
            </a:xfrm>
            <a:custGeom>
              <a:avLst/>
              <a:gdLst/>
              <a:ahLst/>
              <a:cxnLst/>
              <a:rect l="l" t="t" r="r" b="b"/>
              <a:pathLst>
                <a:path w="2882" h="2834" extrusionOk="0">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66"/>
            <p:cNvSpPr/>
            <p:nvPr/>
          </p:nvSpPr>
          <p:spPr>
            <a:xfrm>
              <a:off x="6296955" y="2997777"/>
              <a:ext cx="50288" cy="56590"/>
            </a:xfrm>
            <a:custGeom>
              <a:avLst/>
              <a:gdLst/>
              <a:ahLst/>
              <a:cxnLst/>
              <a:rect l="l" t="t" r="r" b="b"/>
              <a:pathLst>
                <a:path w="1915" h="2155" extrusionOk="0">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66"/>
            <p:cNvSpPr/>
            <p:nvPr/>
          </p:nvSpPr>
          <p:spPr>
            <a:xfrm>
              <a:off x="6296955" y="2997777"/>
              <a:ext cx="34689" cy="56485"/>
            </a:xfrm>
            <a:custGeom>
              <a:avLst/>
              <a:gdLst/>
              <a:ahLst/>
              <a:cxnLst/>
              <a:rect l="l" t="t" r="r" b="b"/>
              <a:pathLst>
                <a:path w="1321" h="2151" extrusionOk="0">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66"/>
            <p:cNvSpPr/>
            <p:nvPr/>
          </p:nvSpPr>
          <p:spPr>
            <a:xfrm>
              <a:off x="6296955" y="2997777"/>
              <a:ext cx="50288" cy="25157"/>
            </a:xfrm>
            <a:custGeom>
              <a:avLst/>
              <a:gdLst/>
              <a:ahLst/>
              <a:cxnLst/>
              <a:rect l="l" t="t" r="r" b="b"/>
              <a:pathLst>
                <a:path w="1915" h="958" extrusionOk="0">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66"/>
            <p:cNvSpPr/>
            <p:nvPr/>
          </p:nvSpPr>
          <p:spPr>
            <a:xfrm>
              <a:off x="6296955" y="2997777"/>
              <a:ext cx="34689" cy="22899"/>
            </a:xfrm>
            <a:custGeom>
              <a:avLst/>
              <a:gdLst/>
              <a:ahLst/>
              <a:cxnLst/>
              <a:rect l="l" t="t" r="r" b="b"/>
              <a:pathLst>
                <a:path w="1321" h="872" extrusionOk="0">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4" name="Google Shape;9864;p66"/>
            <p:cNvSpPr/>
            <p:nvPr/>
          </p:nvSpPr>
          <p:spPr>
            <a:xfrm>
              <a:off x="6284377" y="3078947"/>
              <a:ext cx="31459" cy="63365"/>
            </a:xfrm>
            <a:custGeom>
              <a:avLst/>
              <a:gdLst/>
              <a:ahLst/>
              <a:cxnLst/>
              <a:rect l="l" t="t" r="r" b="b"/>
              <a:pathLst>
                <a:path w="1198" h="2413" extrusionOk="0">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5" name="Google Shape;9865;p66"/>
            <p:cNvSpPr/>
            <p:nvPr/>
          </p:nvSpPr>
          <p:spPr>
            <a:xfrm>
              <a:off x="6328625" y="3078947"/>
              <a:ext cx="31433" cy="63365"/>
            </a:xfrm>
            <a:custGeom>
              <a:avLst/>
              <a:gdLst/>
              <a:ahLst/>
              <a:cxnLst/>
              <a:rect l="l" t="t" r="r" b="b"/>
              <a:pathLst>
                <a:path w="1197" h="2413" extrusionOk="0">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66"/>
            <p:cNvSpPr/>
            <p:nvPr/>
          </p:nvSpPr>
          <p:spPr>
            <a:xfrm>
              <a:off x="6309770" y="3129734"/>
              <a:ext cx="25157" cy="12579"/>
            </a:xfrm>
            <a:custGeom>
              <a:avLst/>
              <a:gdLst/>
              <a:ahLst/>
              <a:cxnLst/>
              <a:rect l="l" t="t" r="r" b="b"/>
              <a:pathLst>
                <a:path w="958" h="479" extrusionOk="0">
                  <a:moveTo>
                    <a:pt x="0" y="0"/>
                  </a:moveTo>
                  <a:lnTo>
                    <a:pt x="0" y="479"/>
                  </a:lnTo>
                  <a:lnTo>
                    <a:pt x="957" y="479"/>
                  </a:lnTo>
                  <a:lnTo>
                    <a:pt x="9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7" name="Google Shape;9867;p66"/>
          <p:cNvGrpSpPr/>
          <p:nvPr/>
        </p:nvGrpSpPr>
        <p:grpSpPr>
          <a:xfrm>
            <a:off x="6633976" y="2900274"/>
            <a:ext cx="389803" cy="364673"/>
            <a:chOff x="6633976" y="2900274"/>
            <a:chExt cx="389803" cy="364673"/>
          </a:xfrm>
        </p:grpSpPr>
        <p:sp>
          <p:nvSpPr>
            <p:cNvPr id="9868" name="Google Shape;9868;p66"/>
            <p:cNvSpPr/>
            <p:nvPr/>
          </p:nvSpPr>
          <p:spPr>
            <a:xfrm>
              <a:off x="6847838" y="2937957"/>
              <a:ext cx="175942" cy="184109"/>
            </a:xfrm>
            <a:custGeom>
              <a:avLst/>
              <a:gdLst/>
              <a:ahLst/>
              <a:cxnLst/>
              <a:rect l="l" t="t" r="r" b="b"/>
              <a:pathLst>
                <a:path w="6700" h="7011" extrusionOk="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9" name="Google Shape;9869;p66"/>
            <p:cNvSpPr/>
            <p:nvPr/>
          </p:nvSpPr>
          <p:spPr>
            <a:xfrm>
              <a:off x="6910651" y="2937957"/>
              <a:ext cx="50288" cy="119404"/>
            </a:xfrm>
            <a:custGeom>
              <a:avLst/>
              <a:gdLst/>
              <a:ahLst/>
              <a:cxnLst/>
              <a:rect l="l" t="t" r="r" b="b"/>
              <a:pathLst>
                <a:path w="1915" h="4547" extrusionOk="0">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66"/>
            <p:cNvSpPr/>
            <p:nvPr/>
          </p:nvSpPr>
          <p:spPr>
            <a:xfrm>
              <a:off x="6923493" y="2900274"/>
              <a:ext cx="24632" cy="100550"/>
            </a:xfrm>
            <a:custGeom>
              <a:avLst/>
              <a:gdLst/>
              <a:ahLst/>
              <a:cxnLst/>
              <a:rect l="l" t="t" r="r" b="b"/>
              <a:pathLst>
                <a:path w="938" h="3829" extrusionOk="0">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66"/>
            <p:cNvSpPr/>
            <p:nvPr/>
          </p:nvSpPr>
          <p:spPr>
            <a:xfrm>
              <a:off x="6923230" y="3019652"/>
              <a:ext cx="25157" cy="25157"/>
            </a:xfrm>
            <a:custGeom>
              <a:avLst/>
              <a:gdLst/>
              <a:ahLst/>
              <a:cxnLst/>
              <a:rect l="l" t="t" r="r" b="b"/>
              <a:pathLst>
                <a:path w="958" h="958" extrusionOk="0">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66"/>
            <p:cNvSpPr/>
            <p:nvPr/>
          </p:nvSpPr>
          <p:spPr>
            <a:xfrm>
              <a:off x="6633976" y="3176713"/>
              <a:ext cx="213625" cy="88234"/>
            </a:xfrm>
            <a:custGeom>
              <a:avLst/>
              <a:gdLst/>
              <a:ahLst/>
              <a:cxnLst/>
              <a:rect l="l" t="t" r="r" b="b"/>
              <a:pathLst>
                <a:path w="8135" h="3360" extrusionOk="0">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66"/>
            <p:cNvSpPr/>
            <p:nvPr/>
          </p:nvSpPr>
          <p:spPr>
            <a:xfrm>
              <a:off x="6728460" y="3201843"/>
              <a:ext cx="25157" cy="63103"/>
            </a:xfrm>
            <a:custGeom>
              <a:avLst/>
              <a:gdLst/>
              <a:ahLst/>
              <a:cxnLst/>
              <a:rect l="l" t="t" r="r" b="b"/>
              <a:pathLst>
                <a:path w="958" h="2403" extrusionOk="0">
                  <a:moveTo>
                    <a:pt x="221" y="1"/>
                  </a:moveTo>
                  <a:lnTo>
                    <a:pt x="0" y="2403"/>
                  </a:lnTo>
                  <a:lnTo>
                    <a:pt x="957" y="2403"/>
                  </a:lnTo>
                  <a:lnTo>
                    <a:pt x="728" y="1"/>
                  </a:ln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66"/>
            <p:cNvSpPr/>
            <p:nvPr/>
          </p:nvSpPr>
          <p:spPr>
            <a:xfrm>
              <a:off x="6729956" y="3189291"/>
              <a:ext cx="21901" cy="21376"/>
            </a:xfrm>
            <a:custGeom>
              <a:avLst/>
              <a:gdLst/>
              <a:ahLst/>
              <a:cxnLst/>
              <a:rect l="l" t="t" r="r" b="b"/>
              <a:pathLst>
                <a:path w="834" h="814" extrusionOk="0">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5" name="Google Shape;9875;p66"/>
            <p:cNvSpPr/>
            <p:nvPr/>
          </p:nvSpPr>
          <p:spPr>
            <a:xfrm>
              <a:off x="6810128" y="3202605"/>
              <a:ext cx="37736" cy="62341"/>
            </a:xfrm>
            <a:custGeom>
              <a:avLst/>
              <a:gdLst/>
              <a:ahLst/>
              <a:cxnLst/>
              <a:rect l="l" t="t" r="r" b="b"/>
              <a:pathLst>
                <a:path w="1437" h="2374" extrusionOk="0">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6" name="Google Shape;9876;p66"/>
            <p:cNvSpPr/>
            <p:nvPr/>
          </p:nvSpPr>
          <p:spPr>
            <a:xfrm>
              <a:off x="6671922" y="2981942"/>
              <a:ext cx="138233" cy="100550"/>
            </a:xfrm>
            <a:custGeom>
              <a:avLst/>
              <a:gdLst/>
              <a:ahLst/>
              <a:cxnLst/>
              <a:rect l="l" t="t" r="r" b="b"/>
              <a:pathLst>
                <a:path w="5264" h="3829" extrusionOk="0">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66"/>
            <p:cNvSpPr/>
            <p:nvPr/>
          </p:nvSpPr>
          <p:spPr>
            <a:xfrm>
              <a:off x="6703066" y="2981942"/>
              <a:ext cx="107088" cy="100550"/>
            </a:xfrm>
            <a:custGeom>
              <a:avLst/>
              <a:gdLst/>
              <a:ahLst/>
              <a:cxnLst/>
              <a:rect l="l" t="t" r="r" b="b"/>
              <a:pathLst>
                <a:path w="4078" h="3829" extrusionOk="0">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66"/>
            <p:cNvSpPr/>
            <p:nvPr/>
          </p:nvSpPr>
          <p:spPr>
            <a:xfrm>
              <a:off x="6703066" y="3132727"/>
              <a:ext cx="75681" cy="56590"/>
            </a:xfrm>
            <a:custGeom>
              <a:avLst/>
              <a:gdLst/>
              <a:ahLst/>
              <a:cxnLst/>
              <a:rect l="l" t="t" r="r" b="b"/>
              <a:pathLst>
                <a:path w="2882" h="2155" extrusionOk="0">
                  <a:moveTo>
                    <a:pt x="1" y="1"/>
                  </a:moveTo>
                  <a:lnTo>
                    <a:pt x="1" y="2154"/>
                  </a:lnTo>
                  <a:lnTo>
                    <a:pt x="2882" y="2154"/>
                  </a:lnTo>
                  <a:lnTo>
                    <a:pt x="2882" y="1"/>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66"/>
            <p:cNvSpPr/>
            <p:nvPr/>
          </p:nvSpPr>
          <p:spPr>
            <a:xfrm>
              <a:off x="6703329" y="3132727"/>
              <a:ext cx="75419" cy="31565"/>
            </a:xfrm>
            <a:custGeom>
              <a:avLst/>
              <a:gdLst/>
              <a:ahLst/>
              <a:cxnLst/>
              <a:rect l="l" t="t" r="r" b="b"/>
              <a:pathLst>
                <a:path w="2872" h="1202" extrusionOk="0">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66"/>
            <p:cNvSpPr/>
            <p:nvPr/>
          </p:nvSpPr>
          <p:spPr>
            <a:xfrm>
              <a:off x="6690750" y="3166314"/>
              <a:ext cx="50288" cy="45036"/>
            </a:xfrm>
            <a:custGeom>
              <a:avLst/>
              <a:gdLst/>
              <a:ahLst/>
              <a:cxnLst/>
              <a:rect l="l" t="t" r="r" b="b"/>
              <a:pathLst>
                <a:path w="1915" h="1715" extrusionOk="0">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1" name="Google Shape;9881;p66"/>
            <p:cNvSpPr/>
            <p:nvPr/>
          </p:nvSpPr>
          <p:spPr>
            <a:xfrm>
              <a:off x="6741012" y="3166314"/>
              <a:ext cx="50314" cy="45036"/>
            </a:xfrm>
            <a:custGeom>
              <a:avLst/>
              <a:gdLst/>
              <a:ahLst/>
              <a:cxnLst/>
              <a:rect l="l" t="t" r="r" b="b"/>
              <a:pathLst>
                <a:path w="1916" h="1715" extrusionOk="0">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2" name="Google Shape;9882;p66"/>
            <p:cNvSpPr/>
            <p:nvPr/>
          </p:nvSpPr>
          <p:spPr>
            <a:xfrm>
              <a:off x="6677935" y="3032887"/>
              <a:ext cx="125943" cy="118721"/>
            </a:xfrm>
            <a:custGeom>
              <a:avLst/>
              <a:gdLst/>
              <a:ahLst/>
              <a:cxnLst/>
              <a:rect l="l" t="t" r="r" b="b"/>
              <a:pathLst>
                <a:path w="4796" h="4521" extrusionOk="0">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66"/>
            <p:cNvSpPr/>
            <p:nvPr/>
          </p:nvSpPr>
          <p:spPr>
            <a:xfrm>
              <a:off x="6677935" y="3033044"/>
              <a:ext cx="113391" cy="118328"/>
            </a:xfrm>
            <a:custGeom>
              <a:avLst/>
              <a:gdLst/>
              <a:ahLst/>
              <a:cxnLst/>
              <a:rect l="l" t="t" r="r" b="b"/>
              <a:pathLst>
                <a:path w="4318" h="4506" extrusionOk="0">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66"/>
            <p:cNvSpPr/>
            <p:nvPr/>
          </p:nvSpPr>
          <p:spPr>
            <a:xfrm>
              <a:off x="6633976" y="3202605"/>
              <a:ext cx="37709" cy="62341"/>
            </a:xfrm>
            <a:custGeom>
              <a:avLst/>
              <a:gdLst/>
              <a:ahLst/>
              <a:cxnLst/>
              <a:rect l="l" t="t" r="r" b="b"/>
              <a:pathLst>
                <a:path w="1436" h="2374" extrusionOk="0">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5" name="Google Shape;9885;p66"/>
          <p:cNvGrpSpPr/>
          <p:nvPr/>
        </p:nvGrpSpPr>
        <p:grpSpPr>
          <a:xfrm>
            <a:off x="7517835" y="2885437"/>
            <a:ext cx="364935" cy="382529"/>
            <a:chOff x="7517835" y="2885437"/>
            <a:chExt cx="364935" cy="382529"/>
          </a:xfrm>
        </p:grpSpPr>
        <p:sp>
          <p:nvSpPr>
            <p:cNvPr id="9886" name="Google Shape;9886;p66"/>
            <p:cNvSpPr/>
            <p:nvPr/>
          </p:nvSpPr>
          <p:spPr>
            <a:xfrm>
              <a:off x="7517835" y="3182752"/>
              <a:ext cx="72924" cy="57063"/>
            </a:xfrm>
            <a:custGeom>
              <a:avLst/>
              <a:gdLst/>
              <a:ahLst/>
              <a:cxnLst/>
              <a:rect l="l" t="t" r="r" b="b"/>
              <a:pathLst>
                <a:path w="2777" h="2173" extrusionOk="0">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66"/>
            <p:cNvSpPr/>
            <p:nvPr/>
          </p:nvSpPr>
          <p:spPr>
            <a:xfrm>
              <a:off x="7517835" y="3202106"/>
              <a:ext cx="73160" cy="65860"/>
            </a:xfrm>
            <a:custGeom>
              <a:avLst/>
              <a:gdLst/>
              <a:ahLst/>
              <a:cxnLst/>
              <a:rect l="l" t="t" r="r" b="b"/>
              <a:pathLst>
                <a:path w="2786" h="2508" extrusionOk="0">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66"/>
            <p:cNvSpPr/>
            <p:nvPr/>
          </p:nvSpPr>
          <p:spPr>
            <a:xfrm>
              <a:off x="7540970" y="3182752"/>
              <a:ext cx="26654" cy="18303"/>
            </a:xfrm>
            <a:custGeom>
              <a:avLst/>
              <a:gdLst/>
              <a:ahLst/>
              <a:cxnLst/>
              <a:rect l="l" t="t" r="r" b="b"/>
              <a:pathLst>
                <a:path w="1015" h="697" extrusionOk="0">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9" name="Google Shape;9889;p66"/>
            <p:cNvSpPr/>
            <p:nvPr/>
          </p:nvSpPr>
          <p:spPr>
            <a:xfrm>
              <a:off x="7530151" y="3133988"/>
              <a:ext cx="48528" cy="55067"/>
            </a:xfrm>
            <a:custGeom>
              <a:avLst/>
              <a:gdLst/>
              <a:ahLst/>
              <a:cxnLst/>
              <a:rect l="l" t="t" r="r" b="b"/>
              <a:pathLst>
                <a:path w="1848" h="2097" extrusionOk="0">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0" name="Google Shape;9890;p66"/>
            <p:cNvSpPr/>
            <p:nvPr/>
          </p:nvSpPr>
          <p:spPr>
            <a:xfrm>
              <a:off x="7529915" y="3133988"/>
              <a:ext cx="33692" cy="54883"/>
            </a:xfrm>
            <a:custGeom>
              <a:avLst/>
              <a:gdLst/>
              <a:ahLst/>
              <a:cxnLst/>
              <a:rect l="l" t="t" r="r" b="b"/>
              <a:pathLst>
                <a:path w="1283" h="2090" extrusionOk="0">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66"/>
            <p:cNvSpPr/>
            <p:nvPr/>
          </p:nvSpPr>
          <p:spPr>
            <a:xfrm>
              <a:off x="7529915" y="3133988"/>
              <a:ext cx="48765" cy="24658"/>
            </a:xfrm>
            <a:custGeom>
              <a:avLst/>
              <a:gdLst/>
              <a:ahLst/>
              <a:cxnLst/>
              <a:rect l="l" t="t" r="r" b="b"/>
              <a:pathLst>
                <a:path w="1857" h="939" extrusionOk="0">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66"/>
            <p:cNvSpPr/>
            <p:nvPr/>
          </p:nvSpPr>
          <p:spPr>
            <a:xfrm>
              <a:off x="7529915"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66"/>
            <p:cNvSpPr/>
            <p:nvPr/>
          </p:nvSpPr>
          <p:spPr>
            <a:xfrm>
              <a:off x="7517835"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66"/>
            <p:cNvSpPr/>
            <p:nvPr/>
          </p:nvSpPr>
          <p:spPr>
            <a:xfrm>
              <a:off x="7572640" y="3212663"/>
              <a:ext cx="18119" cy="55304"/>
            </a:xfrm>
            <a:custGeom>
              <a:avLst/>
              <a:gdLst/>
              <a:ahLst/>
              <a:cxnLst/>
              <a:rect l="l" t="t" r="r" b="b"/>
              <a:pathLst>
                <a:path w="690" h="2106" extrusionOk="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66"/>
            <p:cNvSpPr/>
            <p:nvPr/>
          </p:nvSpPr>
          <p:spPr>
            <a:xfrm>
              <a:off x="7615102"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6" name="Google Shape;9896;p66"/>
            <p:cNvSpPr/>
            <p:nvPr/>
          </p:nvSpPr>
          <p:spPr>
            <a:xfrm>
              <a:off x="7615102" y="3202106"/>
              <a:ext cx="73160" cy="65860"/>
            </a:xfrm>
            <a:custGeom>
              <a:avLst/>
              <a:gdLst/>
              <a:ahLst/>
              <a:cxnLst/>
              <a:rect l="l" t="t" r="r" b="b"/>
              <a:pathLst>
                <a:path w="2786" h="2508" extrusionOk="0">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7" name="Google Shape;9897;p66"/>
            <p:cNvSpPr/>
            <p:nvPr/>
          </p:nvSpPr>
          <p:spPr>
            <a:xfrm>
              <a:off x="7638211" y="3182752"/>
              <a:ext cx="26916" cy="18303"/>
            </a:xfrm>
            <a:custGeom>
              <a:avLst/>
              <a:gdLst/>
              <a:ahLst/>
              <a:cxnLst/>
              <a:rect l="l" t="t" r="r" b="b"/>
              <a:pathLst>
                <a:path w="1025" h="697" extrusionOk="0">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66"/>
            <p:cNvSpPr/>
            <p:nvPr/>
          </p:nvSpPr>
          <p:spPr>
            <a:xfrm>
              <a:off x="7627418" y="3133988"/>
              <a:ext cx="48791" cy="55067"/>
            </a:xfrm>
            <a:custGeom>
              <a:avLst/>
              <a:gdLst/>
              <a:ahLst/>
              <a:cxnLst/>
              <a:rect l="l" t="t" r="r" b="b"/>
              <a:pathLst>
                <a:path w="1858" h="2097" extrusionOk="0">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66"/>
            <p:cNvSpPr/>
            <p:nvPr/>
          </p:nvSpPr>
          <p:spPr>
            <a:xfrm>
              <a:off x="7627156" y="3133988"/>
              <a:ext cx="33718" cy="54883"/>
            </a:xfrm>
            <a:custGeom>
              <a:avLst/>
              <a:gdLst/>
              <a:ahLst/>
              <a:cxnLst/>
              <a:rect l="l" t="t" r="r" b="b"/>
              <a:pathLst>
                <a:path w="1284" h="2090" extrusionOk="0">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66"/>
            <p:cNvSpPr/>
            <p:nvPr/>
          </p:nvSpPr>
          <p:spPr>
            <a:xfrm>
              <a:off x="7627418" y="3133988"/>
              <a:ext cx="48791" cy="24658"/>
            </a:xfrm>
            <a:custGeom>
              <a:avLst/>
              <a:gdLst/>
              <a:ahLst/>
              <a:cxnLst/>
              <a:rect l="l" t="t" r="r" b="b"/>
              <a:pathLst>
                <a:path w="1858" h="939" extrusionOk="0">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66"/>
            <p:cNvSpPr/>
            <p:nvPr/>
          </p:nvSpPr>
          <p:spPr>
            <a:xfrm>
              <a:off x="7627156" y="3133988"/>
              <a:ext cx="33718" cy="22137"/>
            </a:xfrm>
            <a:custGeom>
              <a:avLst/>
              <a:gdLst/>
              <a:ahLst/>
              <a:cxnLst/>
              <a:rect l="l" t="t" r="r" b="b"/>
              <a:pathLst>
                <a:path w="1284" h="843" extrusionOk="0">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66"/>
            <p:cNvSpPr/>
            <p:nvPr/>
          </p:nvSpPr>
          <p:spPr>
            <a:xfrm>
              <a:off x="7615102" y="3212899"/>
              <a:ext cx="18382" cy="55067"/>
            </a:xfrm>
            <a:custGeom>
              <a:avLst/>
              <a:gdLst/>
              <a:ahLst/>
              <a:cxnLst/>
              <a:rect l="l" t="t" r="r" b="b"/>
              <a:pathLst>
                <a:path w="700" h="2097" extrusionOk="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66"/>
            <p:cNvSpPr/>
            <p:nvPr/>
          </p:nvSpPr>
          <p:spPr>
            <a:xfrm>
              <a:off x="7669881" y="3212663"/>
              <a:ext cx="18119" cy="55304"/>
            </a:xfrm>
            <a:custGeom>
              <a:avLst/>
              <a:gdLst/>
              <a:ahLst/>
              <a:cxnLst/>
              <a:rect l="l" t="t" r="r" b="b"/>
              <a:pathLst>
                <a:path w="690" h="2106" extrusionOk="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66"/>
            <p:cNvSpPr/>
            <p:nvPr/>
          </p:nvSpPr>
          <p:spPr>
            <a:xfrm>
              <a:off x="7712369" y="3182752"/>
              <a:ext cx="73160" cy="57063"/>
            </a:xfrm>
            <a:custGeom>
              <a:avLst/>
              <a:gdLst/>
              <a:ahLst/>
              <a:cxnLst/>
              <a:rect l="l" t="t" r="r" b="b"/>
              <a:pathLst>
                <a:path w="2786" h="2173" extrusionOk="0">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66"/>
            <p:cNvSpPr/>
            <p:nvPr/>
          </p:nvSpPr>
          <p:spPr>
            <a:xfrm>
              <a:off x="7712369" y="3202106"/>
              <a:ext cx="73160" cy="65860"/>
            </a:xfrm>
            <a:custGeom>
              <a:avLst/>
              <a:gdLst/>
              <a:ahLst/>
              <a:cxnLst/>
              <a:rect l="l" t="t" r="r" b="b"/>
              <a:pathLst>
                <a:path w="2786" h="2508" extrusionOk="0">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6" name="Google Shape;9906;p66"/>
            <p:cNvSpPr/>
            <p:nvPr/>
          </p:nvSpPr>
          <p:spPr>
            <a:xfrm>
              <a:off x="7735741" y="3182752"/>
              <a:ext cx="26654" cy="18303"/>
            </a:xfrm>
            <a:custGeom>
              <a:avLst/>
              <a:gdLst/>
              <a:ahLst/>
              <a:cxnLst/>
              <a:rect l="l" t="t" r="r" b="b"/>
              <a:pathLst>
                <a:path w="1015" h="697" extrusionOk="0">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7" name="Google Shape;9907;p66"/>
            <p:cNvSpPr/>
            <p:nvPr/>
          </p:nvSpPr>
          <p:spPr>
            <a:xfrm>
              <a:off x="7724685" y="3133988"/>
              <a:ext cx="48765" cy="55067"/>
            </a:xfrm>
            <a:custGeom>
              <a:avLst/>
              <a:gdLst/>
              <a:ahLst/>
              <a:cxnLst/>
              <a:rect l="l" t="t" r="r" b="b"/>
              <a:pathLst>
                <a:path w="1857" h="2097" extrusionOk="0">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66"/>
            <p:cNvSpPr/>
            <p:nvPr/>
          </p:nvSpPr>
          <p:spPr>
            <a:xfrm>
              <a:off x="7724423" y="3133988"/>
              <a:ext cx="33692" cy="54883"/>
            </a:xfrm>
            <a:custGeom>
              <a:avLst/>
              <a:gdLst/>
              <a:ahLst/>
              <a:cxnLst/>
              <a:rect l="l" t="t" r="r" b="b"/>
              <a:pathLst>
                <a:path w="1283" h="2090" extrusionOk="0">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66"/>
            <p:cNvSpPr/>
            <p:nvPr/>
          </p:nvSpPr>
          <p:spPr>
            <a:xfrm>
              <a:off x="7724685" y="3133988"/>
              <a:ext cx="48528" cy="24422"/>
            </a:xfrm>
            <a:custGeom>
              <a:avLst/>
              <a:gdLst/>
              <a:ahLst/>
              <a:cxnLst/>
              <a:rect l="l" t="t" r="r" b="b"/>
              <a:pathLst>
                <a:path w="1848" h="930" extrusionOk="0">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0" name="Google Shape;9910;p66"/>
            <p:cNvSpPr/>
            <p:nvPr/>
          </p:nvSpPr>
          <p:spPr>
            <a:xfrm>
              <a:off x="7724423" y="3133988"/>
              <a:ext cx="33692" cy="22137"/>
            </a:xfrm>
            <a:custGeom>
              <a:avLst/>
              <a:gdLst/>
              <a:ahLst/>
              <a:cxnLst/>
              <a:rect l="l" t="t" r="r" b="b"/>
              <a:pathLst>
                <a:path w="1283" h="843" extrusionOk="0">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1" name="Google Shape;9911;p66"/>
            <p:cNvSpPr/>
            <p:nvPr/>
          </p:nvSpPr>
          <p:spPr>
            <a:xfrm>
              <a:off x="7712369" y="3212899"/>
              <a:ext cx="18356" cy="55067"/>
            </a:xfrm>
            <a:custGeom>
              <a:avLst/>
              <a:gdLst/>
              <a:ahLst/>
              <a:cxnLst/>
              <a:rect l="l" t="t" r="r" b="b"/>
              <a:pathLst>
                <a:path w="699" h="2097" extrusionOk="0">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66"/>
            <p:cNvSpPr/>
            <p:nvPr/>
          </p:nvSpPr>
          <p:spPr>
            <a:xfrm>
              <a:off x="7767148" y="3212663"/>
              <a:ext cx="18382" cy="55304"/>
            </a:xfrm>
            <a:custGeom>
              <a:avLst/>
              <a:gdLst/>
              <a:ahLst/>
              <a:cxnLst/>
              <a:rect l="l" t="t" r="r" b="b"/>
              <a:pathLst>
                <a:path w="700" h="2106" extrusionOk="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66"/>
            <p:cNvSpPr/>
            <p:nvPr/>
          </p:nvSpPr>
          <p:spPr>
            <a:xfrm>
              <a:off x="7809873" y="3182752"/>
              <a:ext cx="72898" cy="57063"/>
            </a:xfrm>
            <a:custGeom>
              <a:avLst/>
              <a:gdLst/>
              <a:ahLst/>
              <a:cxnLst/>
              <a:rect l="l" t="t" r="r" b="b"/>
              <a:pathLst>
                <a:path w="2776" h="2173" extrusionOk="0">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66"/>
            <p:cNvSpPr/>
            <p:nvPr/>
          </p:nvSpPr>
          <p:spPr>
            <a:xfrm>
              <a:off x="7809610" y="3202106"/>
              <a:ext cx="73160" cy="65860"/>
            </a:xfrm>
            <a:custGeom>
              <a:avLst/>
              <a:gdLst/>
              <a:ahLst/>
              <a:cxnLst/>
              <a:rect l="l" t="t" r="r" b="b"/>
              <a:pathLst>
                <a:path w="2786" h="2508" extrusionOk="0">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5" name="Google Shape;9915;p66"/>
            <p:cNvSpPr/>
            <p:nvPr/>
          </p:nvSpPr>
          <p:spPr>
            <a:xfrm>
              <a:off x="7832981" y="3182752"/>
              <a:ext cx="26680" cy="18303"/>
            </a:xfrm>
            <a:custGeom>
              <a:avLst/>
              <a:gdLst/>
              <a:ahLst/>
              <a:cxnLst/>
              <a:rect l="l" t="t" r="r" b="b"/>
              <a:pathLst>
                <a:path w="1016" h="697" extrusionOk="0">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6" name="Google Shape;9916;p66"/>
            <p:cNvSpPr/>
            <p:nvPr/>
          </p:nvSpPr>
          <p:spPr>
            <a:xfrm>
              <a:off x="7821926" y="3133988"/>
              <a:ext cx="48791" cy="55067"/>
            </a:xfrm>
            <a:custGeom>
              <a:avLst/>
              <a:gdLst/>
              <a:ahLst/>
              <a:cxnLst/>
              <a:rect l="l" t="t" r="r" b="b"/>
              <a:pathLst>
                <a:path w="1858" h="2097" extrusionOk="0">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66"/>
            <p:cNvSpPr/>
            <p:nvPr/>
          </p:nvSpPr>
          <p:spPr>
            <a:xfrm>
              <a:off x="7821690" y="3133988"/>
              <a:ext cx="33692" cy="54883"/>
            </a:xfrm>
            <a:custGeom>
              <a:avLst/>
              <a:gdLst/>
              <a:ahLst/>
              <a:cxnLst/>
              <a:rect l="l" t="t" r="r" b="b"/>
              <a:pathLst>
                <a:path w="1283" h="2090" extrusionOk="0">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8" name="Google Shape;9918;p66"/>
            <p:cNvSpPr/>
            <p:nvPr/>
          </p:nvSpPr>
          <p:spPr>
            <a:xfrm>
              <a:off x="7821926" y="3133988"/>
              <a:ext cx="48528" cy="24422"/>
            </a:xfrm>
            <a:custGeom>
              <a:avLst/>
              <a:gdLst/>
              <a:ahLst/>
              <a:cxnLst/>
              <a:rect l="l" t="t" r="r" b="b"/>
              <a:pathLst>
                <a:path w="1848" h="930" extrusionOk="0">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9" name="Google Shape;9919;p66"/>
            <p:cNvSpPr/>
            <p:nvPr/>
          </p:nvSpPr>
          <p:spPr>
            <a:xfrm>
              <a:off x="7821690" y="3133988"/>
              <a:ext cx="33692" cy="22137"/>
            </a:xfrm>
            <a:custGeom>
              <a:avLst/>
              <a:gdLst/>
              <a:ahLst/>
              <a:cxnLst/>
              <a:rect l="l" t="t" r="r" b="b"/>
              <a:pathLst>
                <a:path w="1283" h="843" extrusionOk="0">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66"/>
            <p:cNvSpPr/>
            <p:nvPr/>
          </p:nvSpPr>
          <p:spPr>
            <a:xfrm>
              <a:off x="7809610" y="3212899"/>
              <a:ext cx="18382" cy="55067"/>
            </a:xfrm>
            <a:custGeom>
              <a:avLst/>
              <a:gdLst/>
              <a:ahLst/>
              <a:cxnLst/>
              <a:rect l="l" t="t" r="r" b="b"/>
              <a:pathLst>
                <a:path w="700" h="2097" extrusionOk="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66"/>
            <p:cNvSpPr/>
            <p:nvPr/>
          </p:nvSpPr>
          <p:spPr>
            <a:xfrm>
              <a:off x="7864415" y="3212663"/>
              <a:ext cx="18356" cy="55304"/>
            </a:xfrm>
            <a:custGeom>
              <a:avLst/>
              <a:gdLst/>
              <a:ahLst/>
              <a:cxnLst/>
              <a:rect l="l" t="t" r="r" b="b"/>
              <a:pathLst>
                <a:path w="699" h="2106" extrusionOk="0">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66"/>
            <p:cNvSpPr/>
            <p:nvPr/>
          </p:nvSpPr>
          <p:spPr>
            <a:xfrm>
              <a:off x="7548008" y="2885437"/>
              <a:ext cx="304616" cy="237075"/>
            </a:xfrm>
            <a:custGeom>
              <a:avLst/>
              <a:gdLst/>
              <a:ahLst/>
              <a:cxnLst/>
              <a:rect l="l" t="t" r="r" b="b"/>
              <a:pathLst>
                <a:path w="11600" h="9028" extrusionOk="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66"/>
          <p:cNvGrpSpPr/>
          <p:nvPr/>
        </p:nvGrpSpPr>
        <p:grpSpPr>
          <a:xfrm>
            <a:off x="7087591" y="2887144"/>
            <a:ext cx="358160" cy="385602"/>
            <a:chOff x="7087591" y="2887144"/>
            <a:chExt cx="358160" cy="385602"/>
          </a:xfrm>
        </p:grpSpPr>
        <p:sp>
          <p:nvSpPr>
            <p:cNvPr id="9924" name="Google Shape;9924;p66"/>
            <p:cNvSpPr/>
            <p:nvPr/>
          </p:nvSpPr>
          <p:spPr>
            <a:xfrm>
              <a:off x="7266527" y="2904554"/>
              <a:ext cx="89494" cy="49264"/>
            </a:xfrm>
            <a:custGeom>
              <a:avLst/>
              <a:gdLst/>
              <a:ahLst/>
              <a:cxnLst/>
              <a:rect l="l" t="t" r="r" b="b"/>
              <a:pathLst>
                <a:path w="3408" h="1876" extrusionOk="0">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66"/>
            <p:cNvSpPr/>
            <p:nvPr/>
          </p:nvSpPr>
          <p:spPr>
            <a:xfrm>
              <a:off x="7266527" y="2904554"/>
              <a:ext cx="18382" cy="49264"/>
            </a:xfrm>
            <a:custGeom>
              <a:avLst/>
              <a:gdLst/>
              <a:ahLst/>
              <a:cxnLst/>
              <a:rect l="l" t="t" r="r" b="b"/>
              <a:pathLst>
                <a:path w="700" h="1876" extrusionOk="0">
                  <a:moveTo>
                    <a:pt x="0" y="0"/>
                  </a:moveTo>
                  <a:lnTo>
                    <a:pt x="0" y="1876"/>
                  </a:lnTo>
                  <a:lnTo>
                    <a:pt x="699" y="1876"/>
                  </a:lnTo>
                  <a:lnTo>
                    <a:pt x="69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66"/>
            <p:cNvSpPr/>
            <p:nvPr/>
          </p:nvSpPr>
          <p:spPr>
            <a:xfrm>
              <a:off x="7260251" y="2887144"/>
              <a:ext cx="12342" cy="275284"/>
            </a:xfrm>
            <a:custGeom>
              <a:avLst/>
              <a:gdLst/>
              <a:ahLst/>
              <a:cxnLst/>
              <a:rect l="l" t="t" r="r" b="b"/>
              <a:pathLst>
                <a:path w="470" h="10483" extrusionOk="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66"/>
            <p:cNvSpPr/>
            <p:nvPr/>
          </p:nvSpPr>
          <p:spPr>
            <a:xfrm>
              <a:off x="7162222" y="3107097"/>
              <a:ext cx="49027" cy="110371"/>
            </a:xfrm>
            <a:custGeom>
              <a:avLst/>
              <a:gdLst/>
              <a:ahLst/>
              <a:cxnLst/>
              <a:rect l="l" t="t" r="r" b="b"/>
              <a:pathLst>
                <a:path w="1867" h="4203" extrusionOk="0">
                  <a:moveTo>
                    <a:pt x="1" y="1"/>
                  </a:moveTo>
                  <a:lnTo>
                    <a:pt x="1" y="4202"/>
                  </a:lnTo>
                  <a:lnTo>
                    <a:pt x="1867" y="4202"/>
                  </a:lnTo>
                  <a:lnTo>
                    <a:pt x="1867" y="1"/>
                  </a:ln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8" name="Google Shape;9928;p66"/>
            <p:cNvSpPr/>
            <p:nvPr/>
          </p:nvSpPr>
          <p:spPr>
            <a:xfrm>
              <a:off x="7149906" y="2990503"/>
              <a:ext cx="130959" cy="129199"/>
            </a:xfrm>
            <a:custGeom>
              <a:avLst/>
              <a:gdLst/>
              <a:ahLst/>
              <a:cxnLst/>
              <a:rect l="l" t="t" r="r" b="b"/>
              <a:pathLst>
                <a:path w="4987" h="4920" extrusionOk="0">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9" name="Google Shape;9929;p66"/>
            <p:cNvSpPr/>
            <p:nvPr/>
          </p:nvSpPr>
          <p:spPr>
            <a:xfrm>
              <a:off x="7186618" y="3119413"/>
              <a:ext cx="6302" cy="98291"/>
            </a:xfrm>
            <a:custGeom>
              <a:avLst/>
              <a:gdLst/>
              <a:ahLst/>
              <a:cxnLst/>
              <a:rect l="l" t="t" r="r" b="b"/>
              <a:pathLst>
                <a:path w="240" h="3743" extrusionOk="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66"/>
            <p:cNvSpPr/>
            <p:nvPr/>
          </p:nvSpPr>
          <p:spPr>
            <a:xfrm>
              <a:off x="7087828" y="3143284"/>
              <a:ext cx="357924" cy="129462"/>
            </a:xfrm>
            <a:custGeom>
              <a:avLst/>
              <a:gdLst/>
              <a:ahLst/>
              <a:cxnLst/>
              <a:rect l="l" t="t" r="r" b="b"/>
              <a:pathLst>
                <a:path w="13630" h="4930" extrusionOk="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66"/>
            <p:cNvSpPr/>
            <p:nvPr/>
          </p:nvSpPr>
          <p:spPr>
            <a:xfrm>
              <a:off x="7293890" y="3179365"/>
              <a:ext cx="60372" cy="43119"/>
            </a:xfrm>
            <a:custGeom>
              <a:avLst/>
              <a:gdLst/>
              <a:ahLst/>
              <a:cxnLst/>
              <a:rect l="l" t="t" r="r" b="b"/>
              <a:pathLst>
                <a:path w="2299" h="1642" extrusionOk="0">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66"/>
            <p:cNvSpPr/>
            <p:nvPr/>
          </p:nvSpPr>
          <p:spPr>
            <a:xfrm>
              <a:off x="7269521" y="3162007"/>
              <a:ext cx="23424" cy="16990"/>
            </a:xfrm>
            <a:custGeom>
              <a:avLst/>
              <a:gdLst/>
              <a:ahLst/>
              <a:cxnLst/>
              <a:rect l="l" t="t" r="r" b="b"/>
              <a:pathLst>
                <a:path w="892" h="647" extrusionOk="0">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66"/>
            <p:cNvSpPr/>
            <p:nvPr/>
          </p:nvSpPr>
          <p:spPr>
            <a:xfrm>
              <a:off x="7087591" y="3143257"/>
              <a:ext cx="186000" cy="129488"/>
            </a:xfrm>
            <a:custGeom>
              <a:avLst/>
              <a:gdLst/>
              <a:ahLst/>
              <a:cxnLst/>
              <a:rect l="l" t="t" r="r" b="b"/>
              <a:pathLst>
                <a:path w="7083" h="4931" extrusionOk="0">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66"/>
            <p:cNvSpPr/>
            <p:nvPr/>
          </p:nvSpPr>
          <p:spPr>
            <a:xfrm>
              <a:off x="7174039" y="2990503"/>
              <a:ext cx="25420" cy="18356"/>
            </a:xfrm>
            <a:custGeom>
              <a:avLst/>
              <a:gdLst/>
              <a:ahLst/>
              <a:cxnLst/>
              <a:rect l="l" t="t" r="r" b="b"/>
              <a:pathLst>
                <a:path w="968" h="699" extrusionOk="0">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66"/>
            <p:cNvSpPr/>
            <p:nvPr/>
          </p:nvSpPr>
          <p:spPr>
            <a:xfrm>
              <a:off x="7162222" y="2947515"/>
              <a:ext cx="49027" cy="55330"/>
            </a:xfrm>
            <a:custGeom>
              <a:avLst/>
              <a:gdLst/>
              <a:ahLst/>
              <a:cxnLst/>
              <a:rect l="l" t="t" r="r" b="b"/>
              <a:pathLst>
                <a:path w="1867" h="2107" extrusionOk="0">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66"/>
            <p:cNvSpPr/>
            <p:nvPr/>
          </p:nvSpPr>
          <p:spPr>
            <a:xfrm>
              <a:off x="7162038" y="2947515"/>
              <a:ext cx="33902" cy="55382"/>
            </a:xfrm>
            <a:custGeom>
              <a:avLst/>
              <a:gdLst/>
              <a:ahLst/>
              <a:cxnLst/>
              <a:rect l="l" t="t" r="r" b="b"/>
              <a:pathLst>
                <a:path w="1291" h="2109" extrusionOk="0">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66"/>
            <p:cNvSpPr/>
            <p:nvPr/>
          </p:nvSpPr>
          <p:spPr>
            <a:xfrm>
              <a:off x="7162222" y="2947515"/>
              <a:ext cx="49027" cy="24658"/>
            </a:xfrm>
            <a:custGeom>
              <a:avLst/>
              <a:gdLst/>
              <a:ahLst/>
              <a:cxnLst/>
              <a:rect l="l" t="t" r="r" b="b"/>
              <a:pathLst>
                <a:path w="1867" h="939" extrusionOk="0">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8" name="Google Shape;9938;p66"/>
            <p:cNvSpPr/>
            <p:nvPr/>
          </p:nvSpPr>
          <p:spPr>
            <a:xfrm>
              <a:off x="7162222" y="2947515"/>
              <a:ext cx="33718" cy="22400"/>
            </a:xfrm>
            <a:custGeom>
              <a:avLst/>
              <a:gdLst/>
              <a:ahLst/>
              <a:cxnLst/>
              <a:rect l="l" t="t" r="r" b="b"/>
              <a:pathLst>
                <a:path w="1284" h="853" extrusionOk="0">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9" name="Google Shape;9939;p66"/>
            <p:cNvSpPr/>
            <p:nvPr/>
          </p:nvSpPr>
          <p:spPr>
            <a:xfrm>
              <a:off x="7149906" y="3011353"/>
              <a:ext cx="119667" cy="95770"/>
            </a:xfrm>
            <a:custGeom>
              <a:avLst/>
              <a:gdLst/>
              <a:ahLst/>
              <a:cxnLst/>
              <a:rect l="l" t="t" r="r" b="b"/>
              <a:pathLst>
                <a:path w="4557" h="3647" extrusionOk="0">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66"/>
            <p:cNvSpPr/>
            <p:nvPr/>
          </p:nvSpPr>
          <p:spPr>
            <a:xfrm>
              <a:off x="7211223" y="3019153"/>
              <a:ext cx="58586" cy="45929"/>
            </a:xfrm>
            <a:custGeom>
              <a:avLst/>
              <a:gdLst/>
              <a:ahLst/>
              <a:cxnLst/>
              <a:rect l="l" t="t" r="r" b="b"/>
              <a:pathLst>
                <a:path w="2231" h="1749" extrusionOk="0">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1" name="Google Shape;9941;p66"/>
            <p:cNvSpPr/>
            <p:nvPr/>
          </p:nvSpPr>
          <p:spPr>
            <a:xfrm>
              <a:off x="7149906" y="3018890"/>
              <a:ext cx="18645" cy="100550"/>
            </a:xfrm>
            <a:custGeom>
              <a:avLst/>
              <a:gdLst/>
              <a:ahLst/>
              <a:cxnLst/>
              <a:rect l="l" t="t" r="r" b="b"/>
              <a:pathLst>
                <a:path w="710" h="3829" extrusionOk="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2" name="Google Shape;9942;p66"/>
            <p:cNvSpPr/>
            <p:nvPr/>
          </p:nvSpPr>
          <p:spPr>
            <a:xfrm>
              <a:off x="7155946" y="3119177"/>
              <a:ext cx="12605" cy="12579"/>
            </a:xfrm>
            <a:custGeom>
              <a:avLst/>
              <a:gdLst/>
              <a:ahLst/>
              <a:cxnLst/>
              <a:rect l="l" t="t" r="r" b="b"/>
              <a:pathLst>
                <a:path w="480" h="479" extrusionOk="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3" name="Google Shape;9943;p66"/>
          <p:cNvGrpSpPr/>
          <p:nvPr/>
        </p:nvGrpSpPr>
        <p:grpSpPr>
          <a:xfrm>
            <a:off x="7951362" y="2885437"/>
            <a:ext cx="382529" cy="382529"/>
            <a:chOff x="7951362" y="2885437"/>
            <a:chExt cx="382529" cy="382529"/>
          </a:xfrm>
        </p:grpSpPr>
        <p:sp>
          <p:nvSpPr>
            <p:cNvPr id="9944" name="Google Shape;9944;p66"/>
            <p:cNvSpPr/>
            <p:nvPr/>
          </p:nvSpPr>
          <p:spPr>
            <a:xfrm>
              <a:off x="8141615" y="2898514"/>
              <a:ext cx="96768" cy="94510"/>
            </a:xfrm>
            <a:custGeom>
              <a:avLst/>
              <a:gdLst/>
              <a:ahLst/>
              <a:cxnLst/>
              <a:rect l="l" t="t" r="r" b="b"/>
              <a:pathLst>
                <a:path w="3685" h="3599" extrusionOk="0">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66"/>
            <p:cNvSpPr/>
            <p:nvPr/>
          </p:nvSpPr>
          <p:spPr>
            <a:xfrm>
              <a:off x="8141615" y="2969390"/>
              <a:ext cx="76916" cy="23634"/>
            </a:xfrm>
            <a:custGeom>
              <a:avLst/>
              <a:gdLst/>
              <a:ahLst/>
              <a:cxnLst/>
              <a:rect l="l" t="t" r="r" b="b"/>
              <a:pathLst>
                <a:path w="2929" h="900" extrusionOk="0">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66"/>
            <p:cNvSpPr/>
            <p:nvPr/>
          </p:nvSpPr>
          <p:spPr>
            <a:xfrm>
              <a:off x="8047105" y="3161902"/>
              <a:ext cx="96794" cy="94247"/>
            </a:xfrm>
            <a:custGeom>
              <a:avLst/>
              <a:gdLst/>
              <a:ahLst/>
              <a:cxnLst/>
              <a:rect l="l" t="t" r="r" b="b"/>
              <a:pathLst>
                <a:path w="3686" h="3589" extrusionOk="0">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66"/>
            <p:cNvSpPr/>
            <p:nvPr/>
          </p:nvSpPr>
          <p:spPr>
            <a:xfrm>
              <a:off x="8067221" y="3161902"/>
              <a:ext cx="76679" cy="23398"/>
            </a:xfrm>
            <a:custGeom>
              <a:avLst/>
              <a:gdLst/>
              <a:ahLst/>
              <a:cxnLst/>
              <a:rect l="l" t="t" r="r" b="b"/>
              <a:pathLst>
                <a:path w="2920" h="891" extrusionOk="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66"/>
            <p:cNvSpPr/>
            <p:nvPr/>
          </p:nvSpPr>
          <p:spPr>
            <a:xfrm>
              <a:off x="7958137" y="3102318"/>
              <a:ext cx="132744" cy="165648"/>
            </a:xfrm>
            <a:custGeom>
              <a:avLst/>
              <a:gdLst/>
              <a:ahLst/>
              <a:cxnLst/>
              <a:rect l="l" t="t" r="r" b="b"/>
              <a:pathLst>
                <a:path w="5055" h="6308" extrusionOk="0">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9" name="Google Shape;9949;p66"/>
            <p:cNvSpPr/>
            <p:nvPr/>
          </p:nvSpPr>
          <p:spPr>
            <a:xfrm>
              <a:off x="7958137" y="3102318"/>
              <a:ext cx="24159" cy="129225"/>
            </a:xfrm>
            <a:custGeom>
              <a:avLst/>
              <a:gdLst/>
              <a:ahLst/>
              <a:cxnLst/>
              <a:rect l="l" t="t" r="r" b="b"/>
              <a:pathLst>
                <a:path w="920" h="4921" extrusionOk="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0" name="Google Shape;9950;p66"/>
            <p:cNvSpPr/>
            <p:nvPr/>
          </p:nvSpPr>
          <p:spPr>
            <a:xfrm>
              <a:off x="7980773" y="3188661"/>
              <a:ext cx="17857" cy="68749"/>
            </a:xfrm>
            <a:custGeom>
              <a:avLst/>
              <a:gdLst/>
              <a:ahLst/>
              <a:cxnLst/>
              <a:rect l="l" t="t" r="r" b="b"/>
              <a:pathLst>
                <a:path w="680" h="2618" extrusionOk="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66"/>
            <p:cNvSpPr/>
            <p:nvPr/>
          </p:nvSpPr>
          <p:spPr>
            <a:xfrm>
              <a:off x="8029012" y="3205231"/>
              <a:ext cx="13603" cy="51995"/>
            </a:xfrm>
            <a:custGeom>
              <a:avLst/>
              <a:gdLst/>
              <a:ahLst/>
              <a:cxnLst/>
              <a:rect l="l" t="t" r="r" b="b"/>
              <a:pathLst>
                <a:path w="518" h="1980" extrusionOk="0">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66"/>
            <p:cNvSpPr/>
            <p:nvPr/>
          </p:nvSpPr>
          <p:spPr>
            <a:xfrm>
              <a:off x="8003146" y="3209328"/>
              <a:ext cx="17358" cy="58639"/>
            </a:xfrm>
            <a:custGeom>
              <a:avLst/>
              <a:gdLst/>
              <a:ahLst/>
              <a:cxnLst/>
              <a:rect l="l" t="t" r="r" b="b"/>
              <a:pathLst>
                <a:path w="661" h="2233" extrusionOk="0">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66"/>
            <p:cNvSpPr/>
            <p:nvPr/>
          </p:nvSpPr>
          <p:spPr>
            <a:xfrm>
              <a:off x="8051885" y="3184013"/>
              <a:ext cx="26155" cy="27520"/>
            </a:xfrm>
            <a:custGeom>
              <a:avLst/>
              <a:gdLst/>
              <a:ahLst/>
              <a:cxnLst/>
              <a:rect l="l" t="t" r="r" b="b"/>
              <a:pathLst>
                <a:path w="996" h="1048" extrusionOk="0">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66"/>
            <p:cNvSpPr/>
            <p:nvPr/>
          </p:nvSpPr>
          <p:spPr>
            <a:xfrm>
              <a:off x="7963940" y="2981706"/>
              <a:ext cx="94510" cy="96768"/>
            </a:xfrm>
            <a:custGeom>
              <a:avLst/>
              <a:gdLst/>
              <a:ahLst/>
              <a:cxnLst/>
              <a:rect l="l" t="t" r="r" b="b"/>
              <a:pathLst>
                <a:path w="3599" h="3685" extrusionOk="0">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6"/>
            <p:cNvSpPr/>
            <p:nvPr/>
          </p:nvSpPr>
          <p:spPr>
            <a:xfrm>
              <a:off x="8227065" y="3076189"/>
              <a:ext cx="94772" cy="96794"/>
            </a:xfrm>
            <a:custGeom>
              <a:avLst/>
              <a:gdLst/>
              <a:ahLst/>
              <a:cxnLst/>
              <a:rect l="l" t="t" r="r" b="b"/>
              <a:pathLst>
                <a:path w="3609" h="3686" extrusionOk="0">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6"/>
            <p:cNvSpPr/>
            <p:nvPr/>
          </p:nvSpPr>
          <p:spPr>
            <a:xfrm>
              <a:off x="8227065" y="3076189"/>
              <a:ext cx="23897" cy="76942"/>
            </a:xfrm>
            <a:custGeom>
              <a:avLst/>
              <a:gdLst/>
              <a:ahLst/>
              <a:cxnLst/>
              <a:rect l="l" t="t" r="r" b="b"/>
              <a:pathLst>
                <a:path w="910" h="2930" extrusionOk="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66"/>
            <p:cNvSpPr/>
            <p:nvPr/>
          </p:nvSpPr>
          <p:spPr>
            <a:xfrm>
              <a:off x="7963940" y="2957836"/>
              <a:ext cx="23634" cy="120638"/>
            </a:xfrm>
            <a:custGeom>
              <a:avLst/>
              <a:gdLst/>
              <a:ahLst/>
              <a:cxnLst/>
              <a:rect l="l" t="t" r="r" b="b"/>
              <a:pathLst>
                <a:path w="900" h="4594" extrusionOk="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66"/>
            <p:cNvSpPr/>
            <p:nvPr/>
          </p:nvSpPr>
          <p:spPr>
            <a:xfrm>
              <a:off x="8194634" y="2885437"/>
              <a:ext cx="132718" cy="165412"/>
            </a:xfrm>
            <a:custGeom>
              <a:avLst/>
              <a:gdLst/>
              <a:ahLst/>
              <a:cxnLst/>
              <a:rect l="l" t="t" r="r" b="b"/>
              <a:pathLst>
                <a:path w="5054" h="6299" extrusionOk="0">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6"/>
            <p:cNvSpPr/>
            <p:nvPr/>
          </p:nvSpPr>
          <p:spPr>
            <a:xfrm>
              <a:off x="8194634" y="2941738"/>
              <a:ext cx="48528" cy="109110"/>
            </a:xfrm>
            <a:custGeom>
              <a:avLst/>
              <a:gdLst/>
              <a:ahLst/>
              <a:cxnLst/>
              <a:rect l="l" t="t" r="r" b="b"/>
              <a:pathLst>
                <a:path w="1848" h="4155" extrusionOk="0">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6"/>
            <p:cNvSpPr/>
            <p:nvPr/>
          </p:nvSpPr>
          <p:spPr>
            <a:xfrm>
              <a:off x="8281345" y="2895993"/>
              <a:ext cx="13603" cy="52179"/>
            </a:xfrm>
            <a:custGeom>
              <a:avLst/>
              <a:gdLst/>
              <a:ahLst/>
              <a:cxnLst/>
              <a:rect l="l" t="t" r="r" b="b"/>
              <a:pathLst>
                <a:path w="518" h="1987" extrusionOk="0">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66"/>
            <p:cNvSpPr/>
            <p:nvPr/>
          </p:nvSpPr>
          <p:spPr>
            <a:xfrm>
              <a:off x="8304217" y="2922096"/>
              <a:ext cx="13340" cy="35635"/>
            </a:xfrm>
            <a:custGeom>
              <a:avLst/>
              <a:gdLst/>
              <a:ahLst/>
              <a:cxnLst/>
              <a:rect l="l" t="t" r="r" b="b"/>
              <a:pathLst>
                <a:path w="508" h="1357" extrusionOk="0">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66"/>
            <p:cNvSpPr/>
            <p:nvPr/>
          </p:nvSpPr>
          <p:spPr>
            <a:xfrm>
              <a:off x="8255452" y="2885437"/>
              <a:ext cx="17620" cy="58665"/>
            </a:xfrm>
            <a:custGeom>
              <a:avLst/>
              <a:gdLst/>
              <a:ahLst/>
              <a:cxnLst/>
              <a:rect l="l" t="t" r="r" b="b"/>
              <a:pathLst>
                <a:path w="671" h="2234" extrusionOk="0">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6"/>
            <p:cNvSpPr/>
            <p:nvPr/>
          </p:nvSpPr>
          <p:spPr>
            <a:xfrm>
              <a:off x="8233341" y="2895993"/>
              <a:ext cx="17620" cy="73160"/>
            </a:xfrm>
            <a:custGeom>
              <a:avLst/>
              <a:gdLst/>
              <a:ahLst/>
              <a:cxnLst/>
              <a:rect l="l" t="t" r="r" b="b"/>
              <a:pathLst>
                <a:path w="671" h="2786" extrusionOk="0">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6"/>
            <p:cNvSpPr/>
            <p:nvPr/>
          </p:nvSpPr>
          <p:spPr>
            <a:xfrm>
              <a:off x="7951362" y="2892737"/>
              <a:ext cx="165648" cy="128674"/>
            </a:xfrm>
            <a:custGeom>
              <a:avLst/>
              <a:gdLst/>
              <a:ahLst/>
              <a:cxnLst/>
              <a:rect l="l" t="t" r="r" b="b"/>
              <a:pathLst>
                <a:path w="6308" h="4900" extrusionOk="0">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6"/>
            <p:cNvSpPr/>
            <p:nvPr/>
          </p:nvSpPr>
          <p:spPr>
            <a:xfrm>
              <a:off x="7988047" y="2892737"/>
              <a:ext cx="128963" cy="21875"/>
            </a:xfrm>
            <a:custGeom>
              <a:avLst/>
              <a:gdLst/>
              <a:ahLst/>
              <a:cxnLst/>
              <a:rect l="l" t="t" r="r" b="b"/>
              <a:pathLst>
                <a:path w="4911" h="833" extrusionOk="0">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66"/>
            <p:cNvSpPr/>
            <p:nvPr/>
          </p:nvSpPr>
          <p:spPr>
            <a:xfrm>
              <a:off x="7961918" y="2914848"/>
              <a:ext cx="70140" cy="17883"/>
            </a:xfrm>
            <a:custGeom>
              <a:avLst/>
              <a:gdLst/>
              <a:ahLst/>
              <a:cxnLst/>
              <a:rect l="l" t="t" r="r" b="b"/>
              <a:pathLst>
                <a:path w="2671" h="681" extrusionOk="0">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7" name="Google Shape;9967;p66"/>
            <p:cNvSpPr/>
            <p:nvPr/>
          </p:nvSpPr>
          <p:spPr>
            <a:xfrm>
              <a:off x="7961918" y="2963114"/>
              <a:ext cx="53807" cy="13576"/>
            </a:xfrm>
            <a:custGeom>
              <a:avLst/>
              <a:gdLst/>
              <a:ahLst/>
              <a:cxnLst/>
              <a:rect l="l" t="t" r="r" b="b"/>
              <a:pathLst>
                <a:path w="2049" h="517" extrusionOk="0">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8" name="Google Shape;9968;p66"/>
            <p:cNvSpPr/>
            <p:nvPr/>
          </p:nvSpPr>
          <p:spPr>
            <a:xfrm>
              <a:off x="7951624" y="2937221"/>
              <a:ext cx="59820" cy="17620"/>
            </a:xfrm>
            <a:custGeom>
              <a:avLst/>
              <a:gdLst/>
              <a:ahLst/>
              <a:cxnLst/>
              <a:rect l="l" t="t" r="r" b="b"/>
              <a:pathLst>
                <a:path w="2278" h="671" extrusionOk="0">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66"/>
            <p:cNvSpPr/>
            <p:nvPr/>
          </p:nvSpPr>
          <p:spPr>
            <a:xfrm>
              <a:off x="8007663" y="2985960"/>
              <a:ext cx="27652" cy="26181"/>
            </a:xfrm>
            <a:custGeom>
              <a:avLst/>
              <a:gdLst/>
              <a:ahLst/>
              <a:cxnLst/>
              <a:rect l="l" t="t" r="r" b="b"/>
              <a:pathLst>
                <a:path w="1053" h="997" extrusionOk="0">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66"/>
            <p:cNvSpPr/>
            <p:nvPr/>
          </p:nvSpPr>
          <p:spPr>
            <a:xfrm>
              <a:off x="8168505" y="3131992"/>
              <a:ext cx="165385" cy="128700"/>
            </a:xfrm>
            <a:custGeom>
              <a:avLst/>
              <a:gdLst/>
              <a:ahLst/>
              <a:cxnLst/>
              <a:rect l="l" t="t" r="r" b="b"/>
              <a:pathLst>
                <a:path w="6298" h="4901" extrusionOk="0">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6"/>
            <p:cNvSpPr/>
            <p:nvPr/>
          </p:nvSpPr>
          <p:spPr>
            <a:xfrm>
              <a:off x="8168505" y="3132123"/>
              <a:ext cx="109583" cy="45115"/>
            </a:xfrm>
            <a:custGeom>
              <a:avLst/>
              <a:gdLst/>
              <a:ahLst/>
              <a:cxnLst/>
              <a:rect l="l" t="t" r="r" b="b"/>
              <a:pathLst>
                <a:path w="4173" h="1718" extrusionOk="0">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6"/>
            <p:cNvSpPr/>
            <p:nvPr/>
          </p:nvSpPr>
          <p:spPr>
            <a:xfrm>
              <a:off x="8269790" y="3215420"/>
              <a:ext cx="53807" cy="13603"/>
            </a:xfrm>
            <a:custGeom>
              <a:avLst/>
              <a:gdLst/>
              <a:ahLst/>
              <a:cxnLst/>
              <a:rect l="l" t="t" r="r" b="b"/>
              <a:pathLst>
                <a:path w="2049" h="518" extrusionOk="0">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66"/>
            <p:cNvSpPr/>
            <p:nvPr/>
          </p:nvSpPr>
          <p:spPr>
            <a:xfrm>
              <a:off x="8260494" y="3238292"/>
              <a:ext cx="37210" cy="13340"/>
            </a:xfrm>
            <a:custGeom>
              <a:avLst/>
              <a:gdLst/>
              <a:ahLst/>
              <a:cxnLst/>
              <a:rect l="l" t="t" r="r" b="b"/>
              <a:pathLst>
                <a:path w="1417" h="508" extrusionOk="0">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4" name="Google Shape;9974;p66"/>
            <p:cNvSpPr/>
            <p:nvPr/>
          </p:nvSpPr>
          <p:spPr>
            <a:xfrm>
              <a:off x="8274044" y="3189528"/>
              <a:ext cx="59847" cy="17620"/>
            </a:xfrm>
            <a:custGeom>
              <a:avLst/>
              <a:gdLst/>
              <a:ahLst/>
              <a:cxnLst/>
              <a:rect l="l" t="t" r="r" b="b"/>
              <a:pathLst>
                <a:path w="2279" h="671" extrusionOk="0">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6"/>
            <p:cNvSpPr/>
            <p:nvPr/>
          </p:nvSpPr>
          <p:spPr>
            <a:xfrm>
              <a:off x="8250174" y="3167180"/>
              <a:ext cx="73160" cy="17857"/>
            </a:xfrm>
            <a:custGeom>
              <a:avLst/>
              <a:gdLst/>
              <a:ahLst/>
              <a:cxnLst/>
              <a:rect l="l" t="t" r="r" b="b"/>
              <a:pathLst>
                <a:path w="2786" h="680" extrusionOk="0">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6"/>
            <p:cNvSpPr/>
            <p:nvPr/>
          </p:nvSpPr>
          <p:spPr>
            <a:xfrm>
              <a:off x="8169241" y="3170699"/>
              <a:ext cx="9349" cy="75156"/>
            </a:xfrm>
            <a:custGeom>
              <a:avLst/>
              <a:gdLst/>
              <a:ahLst/>
              <a:cxnLst/>
              <a:rect l="l" t="t" r="r" b="b"/>
              <a:pathLst>
                <a:path w="356" h="2862" extrusionOk="0">
                  <a:moveTo>
                    <a:pt x="1" y="0"/>
                  </a:moveTo>
                  <a:lnTo>
                    <a:pt x="1" y="2862"/>
                  </a:lnTo>
                  <a:lnTo>
                    <a:pt x="355" y="2862"/>
                  </a:lnTo>
                  <a:lnTo>
                    <a:pt x="355"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6"/>
            <p:cNvSpPr/>
            <p:nvPr/>
          </p:nvSpPr>
          <p:spPr>
            <a:xfrm>
              <a:off x="8158185" y="2907548"/>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8" name="Google Shape;9978;p66"/>
            <p:cNvSpPr/>
            <p:nvPr/>
          </p:nvSpPr>
          <p:spPr>
            <a:xfrm>
              <a:off x="8179797" y="2907548"/>
              <a:ext cx="15861" cy="15861"/>
            </a:xfrm>
            <a:custGeom>
              <a:avLst/>
              <a:gdLst/>
              <a:ahLst/>
              <a:cxnLst/>
              <a:rect l="l" t="t" r="r" b="b"/>
              <a:pathLst>
                <a:path w="604" h="604" extrusionOk="0">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66"/>
            <p:cNvSpPr/>
            <p:nvPr/>
          </p:nvSpPr>
          <p:spPr>
            <a:xfrm>
              <a:off x="8297915" y="3093521"/>
              <a:ext cx="15861" cy="15861"/>
            </a:xfrm>
            <a:custGeom>
              <a:avLst/>
              <a:gdLst/>
              <a:ahLst/>
              <a:cxnLst/>
              <a:rect l="l" t="t" r="r" b="b"/>
              <a:pathLst>
                <a:path w="604" h="604" extrusionOk="0">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6"/>
            <p:cNvSpPr/>
            <p:nvPr/>
          </p:nvSpPr>
          <p:spPr>
            <a:xfrm>
              <a:off x="8297915" y="3115159"/>
              <a:ext cx="15861" cy="15835"/>
            </a:xfrm>
            <a:custGeom>
              <a:avLst/>
              <a:gdLst/>
              <a:ahLst/>
              <a:cxnLst/>
              <a:rect l="l" t="t" r="r" b="b"/>
              <a:pathLst>
                <a:path w="604" h="603" extrusionOk="0">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66"/>
            <p:cNvSpPr/>
            <p:nvPr/>
          </p:nvSpPr>
          <p:spPr>
            <a:xfrm>
              <a:off x="7972212" y="3025928"/>
              <a:ext cx="15861" cy="15598"/>
            </a:xfrm>
            <a:custGeom>
              <a:avLst/>
              <a:gdLst/>
              <a:ahLst/>
              <a:cxnLst/>
              <a:rect l="l" t="t" r="r" b="b"/>
              <a:pathLst>
                <a:path w="604" h="594" extrusionOk="0">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6"/>
            <p:cNvSpPr/>
            <p:nvPr/>
          </p:nvSpPr>
          <p:spPr>
            <a:xfrm>
              <a:off x="7972212" y="3047540"/>
              <a:ext cx="15861" cy="15598"/>
            </a:xfrm>
            <a:custGeom>
              <a:avLst/>
              <a:gdLst/>
              <a:ahLst/>
              <a:cxnLst/>
              <a:rect l="l" t="t" r="r" b="b"/>
              <a:pathLst>
                <a:path w="604" h="594" extrusionOk="0">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6"/>
            <p:cNvSpPr/>
            <p:nvPr/>
          </p:nvSpPr>
          <p:spPr>
            <a:xfrm>
              <a:off x="8090592" y="3233277"/>
              <a:ext cx="15598" cy="15835"/>
            </a:xfrm>
            <a:custGeom>
              <a:avLst/>
              <a:gdLst/>
              <a:ahLst/>
              <a:cxnLst/>
              <a:rect l="l" t="t" r="r" b="b"/>
              <a:pathLst>
                <a:path w="594" h="603" extrusionOk="0">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6"/>
            <p:cNvSpPr/>
            <p:nvPr/>
          </p:nvSpPr>
          <p:spPr>
            <a:xfrm>
              <a:off x="8111941" y="3233277"/>
              <a:ext cx="15861" cy="15835"/>
            </a:xfrm>
            <a:custGeom>
              <a:avLst/>
              <a:gdLst/>
              <a:ahLst/>
              <a:cxnLst/>
              <a:rect l="l" t="t" r="r" b="b"/>
              <a:pathLst>
                <a:path w="604" h="603" extrusionOk="0">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6"/>
            <p:cNvSpPr/>
            <p:nvPr/>
          </p:nvSpPr>
          <p:spPr>
            <a:xfrm>
              <a:off x="7963415" y="3074693"/>
              <a:ext cx="95534" cy="32694"/>
            </a:xfrm>
            <a:custGeom>
              <a:avLst/>
              <a:gdLst/>
              <a:ahLst/>
              <a:cxnLst/>
              <a:rect l="l" t="t" r="r" b="b"/>
              <a:pathLst>
                <a:path w="3638" h="1245" extrusionOk="0">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6"/>
            <p:cNvSpPr/>
            <p:nvPr/>
          </p:nvSpPr>
          <p:spPr>
            <a:xfrm>
              <a:off x="7987548" y="3074693"/>
              <a:ext cx="71401" cy="32694"/>
            </a:xfrm>
            <a:custGeom>
              <a:avLst/>
              <a:gdLst/>
              <a:ahLst/>
              <a:cxnLst/>
              <a:rect l="l" t="t" r="r" b="b"/>
              <a:pathLst>
                <a:path w="2719" h="1245" extrusionOk="0">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66"/>
            <p:cNvSpPr/>
            <p:nvPr/>
          </p:nvSpPr>
          <p:spPr>
            <a:xfrm>
              <a:off x="8139856" y="3161587"/>
              <a:ext cx="32694" cy="94825"/>
            </a:xfrm>
            <a:custGeom>
              <a:avLst/>
              <a:gdLst/>
              <a:ahLst/>
              <a:cxnLst/>
              <a:rect l="l" t="t" r="r" b="b"/>
              <a:pathLst>
                <a:path w="1245" h="3611" extrusionOk="0">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66"/>
            <p:cNvSpPr/>
            <p:nvPr/>
          </p:nvSpPr>
          <p:spPr>
            <a:xfrm>
              <a:off x="8139593" y="3185510"/>
              <a:ext cx="32956" cy="70718"/>
            </a:xfrm>
            <a:custGeom>
              <a:avLst/>
              <a:gdLst/>
              <a:ahLst/>
              <a:cxnLst/>
              <a:rect l="l" t="t" r="r" b="b"/>
              <a:pathLst>
                <a:path w="1255" h="2693" extrusionOk="0">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6"/>
            <p:cNvSpPr/>
            <p:nvPr/>
          </p:nvSpPr>
          <p:spPr>
            <a:xfrm>
              <a:off x="8226803" y="3047303"/>
              <a:ext cx="95534" cy="32694"/>
            </a:xfrm>
            <a:custGeom>
              <a:avLst/>
              <a:gdLst/>
              <a:ahLst/>
              <a:cxnLst/>
              <a:rect l="l" t="t" r="r" b="b"/>
              <a:pathLst>
                <a:path w="3638" h="1245" extrusionOk="0">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6"/>
            <p:cNvSpPr/>
            <p:nvPr/>
          </p:nvSpPr>
          <p:spPr>
            <a:xfrm>
              <a:off x="8226803" y="3047303"/>
              <a:ext cx="71401" cy="32930"/>
            </a:xfrm>
            <a:custGeom>
              <a:avLst/>
              <a:gdLst/>
              <a:ahLst/>
              <a:cxnLst/>
              <a:rect l="l" t="t" r="r" b="b"/>
              <a:pathLst>
                <a:path w="2719" h="1254" extrusionOk="0">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66"/>
            <p:cNvSpPr/>
            <p:nvPr/>
          </p:nvSpPr>
          <p:spPr>
            <a:xfrm>
              <a:off x="8114226" y="2898252"/>
              <a:ext cx="32694" cy="94851"/>
            </a:xfrm>
            <a:custGeom>
              <a:avLst/>
              <a:gdLst/>
              <a:ahLst/>
              <a:cxnLst/>
              <a:rect l="l" t="t" r="r" b="b"/>
              <a:pathLst>
                <a:path w="1245" h="3612" extrusionOk="0">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2" name="Google Shape;9992;p66"/>
            <p:cNvSpPr/>
            <p:nvPr/>
          </p:nvSpPr>
          <p:spPr>
            <a:xfrm>
              <a:off x="8114226" y="2898252"/>
              <a:ext cx="32930" cy="70902"/>
            </a:xfrm>
            <a:custGeom>
              <a:avLst/>
              <a:gdLst/>
              <a:ahLst/>
              <a:cxnLst/>
              <a:rect l="l" t="t" r="r" b="b"/>
              <a:pathLst>
                <a:path w="1254" h="2700" extrusionOk="0">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3" name="Google Shape;9993;p66"/>
          <p:cNvGrpSpPr/>
          <p:nvPr/>
        </p:nvGrpSpPr>
        <p:grpSpPr>
          <a:xfrm>
            <a:off x="8054406" y="3814489"/>
            <a:ext cx="276964" cy="336601"/>
            <a:chOff x="8054406" y="3814489"/>
            <a:chExt cx="276964" cy="336601"/>
          </a:xfrm>
        </p:grpSpPr>
        <p:sp>
          <p:nvSpPr>
            <p:cNvPr id="9994" name="Google Shape;9994;p66"/>
            <p:cNvSpPr/>
            <p:nvPr/>
          </p:nvSpPr>
          <p:spPr>
            <a:xfrm>
              <a:off x="8054406" y="3843218"/>
              <a:ext cx="276964" cy="307872"/>
            </a:xfrm>
            <a:custGeom>
              <a:avLst/>
              <a:gdLst/>
              <a:ahLst/>
              <a:cxnLst/>
              <a:rect l="l" t="t" r="r" b="b"/>
              <a:pathLst>
                <a:path w="10547" h="11724" extrusionOk="0">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66"/>
            <p:cNvSpPr/>
            <p:nvPr/>
          </p:nvSpPr>
          <p:spPr>
            <a:xfrm>
              <a:off x="8313251" y="3861311"/>
              <a:ext cx="18119" cy="289543"/>
            </a:xfrm>
            <a:custGeom>
              <a:avLst/>
              <a:gdLst/>
              <a:ahLst/>
              <a:cxnLst/>
              <a:rect l="l" t="t" r="r" b="b"/>
              <a:pathLst>
                <a:path w="690" h="11026" extrusionOk="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6"/>
            <p:cNvSpPr/>
            <p:nvPr/>
          </p:nvSpPr>
          <p:spPr>
            <a:xfrm>
              <a:off x="8138333" y="3904036"/>
              <a:ext cx="109110" cy="225757"/>
            </a:xfrm>
            <a:custGeom>
              <a:avLst/>
              <a:gdLst/>
              <a:ahLst/>
              <a:cxnLst/>
              <a:rect l="l" t="t" r="r" b="b"/>
              <a:pathLst>
                <a:path w="4155" h="8597" extrusionOk="0">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6"/>
            <p:cNvSpPr/>
            <p:nvPr/>
          </p:nvSpPr>
          <p:spPr>
            <a:xfrm>
              <a:off x="8180322" y="3904036"/>
              <a:ext cx="67121" cy="225705"/>
            </a:xfrm>
            <a:custGeom>
              <a:avLst/>
              <a:gdLst/>
              <a:ahLst/>
              <a:cxnLst/>
              <a:rect l="l" t="t" r="r" b="b"/>
              <a:pathLst>
                <a:path w="2556" h="8595" extrusionOk="0">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6"/>
            <p:cNvSpPr/>
            <p:nvPr/>
          </p:nvSpPr>
          <p:spPr>
            <a:xfrm>
              <a:off x="8155927" y="3857267"/>
              <a:ext cx="74158" cy="55566"/>
            </a:xfrm>
            <a:custGeom>
              <a:avLst/>
              <a:gdLst/>
              <a:ahLst/>
              <a:cxnLst/>
              <a:rect l="l" t="t" r="r" b="b"/>
              <a:pathLst>
                <a:path w="2824" h="2116" extrusionOk="0">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6"/>
            <p:cNvSpPr/>
            <p:nvPr/>
          </p:nvSpPr>
          <p:spPr>
            <a:xfrm>
              <a:off x="8195895" y="3882660"/>
              <a:ext cx="34191" cy="30173"/>
            </a:xfrm>
            <a:custGeom>
              <a:avLst/>
              <a:gdLst/>
              <a:ahLst/>
              <a:cxnLst/>
              <a:rect l="l" t="t" r="r" b="b"/>
              <a:pathLst>
                <a:path w="1302" h="1149" extrusionOk="0">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66"/>
            <p:cNvSpPr/>
            <p:nvPr/>
          </p:nvSpPr>
          <p:spPr>
            <a:xfrm>
              <a:off x="8122761" y="3814568"/>
              <a:ext cx="138758" cy="52546"/>
            </a:xfrm>
            <a:custGeom>
              <a:avLst/>
              <a:gdLst/>
              <a:ahLst/>
              <a:cxnLst/>
              <a:rect l="l" t="t" r="r" b="b"/>
              <a:pathLst>
                <a:path w="5284" h="2001" extrusionOk="0">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6"/>
            <p:cNvSpPr/>
            <p:nvPr/>
          </p:nvSpPr>
          <p:spPr>
            <a:xfrm>
              <a:off x="8113464" y="3814489"/>
              <a:ext cx="84452" cy="93092"/>
            </a:xfrm>
            <a:custGeom>
              <a:avLst/>
              <a:gdLst/>
              <a:ahLst/>
              <a:cxnLst/>
              <a:rect l="l" t="t" r="r" b="b"/>
              <a:pathLst>
                <a:path w="3216" h="3545" extrusionOk="0">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6"/>
            <p:cNvSpPr/>
            <p:nvPr/>
          </p:nvSpPr>
          <p:spPr>
            <a:xfrm>
              <a:off x="8187360" y="3814489"/>
              <a:ext cx="84951" cy="93092"/>
            </a:xfrm>
            <a:custGeom>
              <a:avLst/>
              <a:gdLst/>
              <a:ahLst/>
              <a:cxnLst/>
              <a:rect l="l" t="t" r="r" b="b"/>
              <a:pathLst>
                <a:path w="3235" h="3545" extrusionOk="0">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3" name="Google Shape;10003;p66"/>
          <p:cNvGrpSpPr/>
          <p:nvPr/>
        </p:nvGrpSpPr>
        <p:grpSpPr>
          <a:xfrm>
            <a:off x="7936787" y="4295074"/>
            <a:ext cx="378249" cy="335524"/>
            <a:chOff x="7936787" y="4295074"/>
            <a:chExt cx="378249" cy="335524"/>
          </a:xfrm>
        </p:grpSpPr>
        <p:sp>
          <p:nvSpPr>
            <p:cNvPr id="10004" name="Google Shape;10004;p66"/>
            <p:cNvSpPr/>
            <p:nvPr/>
          </p:nvSpPr>
          <p:spPr>
            <a:xfrm>
              <a:off x="8095371" y="4295074"/>
              <a:ext cx="219665" cy="182980"/>
            </a:xfrm>
            <a:custGeom>
              <a:avLst/>
              <a:gdLst/>
              <a:ahLst/>
              <a:cxnLst/>
              <a:rect l="l" t="t" r="r" b="b"/>
              <a:pathLst>
                <a:path w="8365" h="6968" extrusionOk="0">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66"/>
            <p:cNvSpPr/>
            <p:nvPr/>
          </p:nvSpPr>
          <p:spPr>
            <a:xfrm>
              <a:off x="7937286" y="4441342"/>
              <a:ext cx="109609" cy="109846"/>
            </a:xfrm>
            <a:custGeom>
              <a:avLst/>
              <a:gdLst/>
              <a:ahLst/>
              <a:cxnLst/>
              <a:rect l="l" t="t" r="r" b="b"/>
              <a:pathLst>
                <a:path w="4174" h="4183" extrusionOk="0">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6"/>
            <p:cNvSpPr/>
            <p:nvPr/>
          </p:nvSpPr>
          <p:spPr>
            <a:xfrm>
              <a:off x="7966934" y="4441342"/>
              <a:ext cx="79962" cy="110108"/>
            </a:xfrm>
            <a:custGeom>
              <a:avLst/>
              <a:gdLst/>
              <a:ahLst/>
              <a:cxnLst/>
              <a:rect l="l" t="t" r="r" b="b"/>
              <a:pathLst>
                <a:path w="3045" h="4193" extrusionOk="0">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7" name="Google Shape;10007;p66"/>
            <p:cNvSpPr/>
            <p:nvPr/>
          </p:nvSpPr>
          <p:spPr>
            <a:xfrm>
              <a:off x="7936787" y="4446541"/>
              <a:ext cx="207612" cy="184056"/>
            </a:xfrm>
            <a:custGeom>
              <a:avLst/>
              <a:gdLst/>
              <a:ahLst/>
              <a:cxnLst/>
              <a:rect l="l" t="t" r="r" b="b"/>
              <a:pathLst>
                <a:path w="7906" h="7009" extrusionOk="0">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6"/>
            <p:cNvSpPr/>
            <p:nvPr/>
          </p:nvSpPr>
          <p:spPr>
            <a:xfrm>
              <a:off x="7936787" y="4473747"/>
              <a:ext cx="189019" cy="156851"/>
            </a:xfrm>
            <a:custGeom>
              <a:avLst/>
              <a:gdLst/>
              <a:ahLst/>
              <a:cxnLst/>
              <a:rect l="l" t="t" r="r" b="b"/>
              <a:pathLst>
                <a:path w="7198" h="5973" extrusionOk="0">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66"/>
            <p:cNvSpPr/>
            <p:nvPr/>
          </p:nvSpPr>
          <p:spPr>
            <a:xfrm>
              <a:off x="7971976" y="4526792"/>
              <a:ext cx="39232" cy="21875"/>
            </a:xfrm>
            <a:custGeom>
              <a:avLst/>
              <a:gdLst/>
              <a:ahLst/>
              <a:cxnLst/>
              <a:rect l="l" t="t" r="r" b="b"/>
              <a:pathLst>
                <a:path w="1494" h="833" extrusionOk="0">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66"/>
            <p:cNvSpPr/>
            <p:nvPr/>
          </p:nvSpPr>
          <p:spPr>
            <a:xfrm>
              <a:off x="7954880" y="4476661"/>
              <a:ext cx="73160" cy="59952"/>
            </a:xfrm>
            <a:custGeom>
              <a:avLst/>
              <a:gdLst/>
              <a:ahLst/>
              <a:cxnLst/>
              <a:rect l="l" t="t" r="r" b="b"/>
              <a:pathLst>
                <a:path w="2786" h="2283" extrusionOk="0">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6"/>
            <p:cNvSpPr/>
            <p:nvPr/>
          </p:nvSpPr>
          <p:spPr>
            <a:xfrm>
              <a:off x="7954880" y="4476583"/>
              <a:ext cx="73423" cy="59531"/>
            </a:xfrm>
            <a:custGeom>
              <a:avLst/>
              <a:gdLst/>
              <a:ahLst/>
              <a:cxnLst/>
              <a:rect l="l" t="t" r="r" b="b"/>
              <a:pathLst>
                <a:path w="2796" h="2267" extrusionOk="0">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6"/>
            <p:cNvSpPr/>
            <p:nvPr/>
          </p:nvSpPr>
          <p:spPr>
            <a:xfrm>
              <a:off x="7936787" y="4566234"/>
              <a:ext cx="24396" cy="64363"/>
            </a:xfrm>
            <a:custGeom>
              <a:avLst/>
              <a:gdLst/>
              <a:ahLst/>
              <a:cxnLst/>
              <a:rect l="l" t="t" r="r" b="b"/>
              <a:pathLst>
                <a:path w="929" h="2451" extrusionOk="0">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6"/>
            <p:cNvSpPr/>
            <p:nvPr/>
          </p:nvSpPr>
          <p:spPr>
            <a:xfrm>
              <a:off x="8150150" y="4337799"/>
              <a:ext cx="109846" cy="109846"/>
            </a:xfrm>
            <a:custGeom>
              <a:avLst/>
              <a:gdLst/>
              <a:ahLst/>
              <a:cxnLst/>
              <a:rect l="l" t="t" r="r" b="b"/>
              <a:pathLst>
                <a:path w="4183" h="4183" extrusionOk="0">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66"/>
            <p:cNvSpPr/>
            <p:nvPr/>
          </p:nvSpPr>
          <p:spPr>
            <a:xfrm>
              <a:off x="8168505" y="4355892"/>
              <a:ext cx="73397" cy="73397"/>
            </a:xfrm>
            <a:custGeom>
              <a:avLst/>
              <a:gdLst/>
              <a:ahLst/>
              <a:cxnLst/>
              <a:rect l="l" t="t" r="r" b="b"/>
              <a:pathLst>
                <a:path w="2795" h="2795" extrusionOk="0">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6"/>
            <p:cNvSpPr/>
            <p:nvPr/>
          </p:nvSpPr>
          <p:spPr>
            <a:xfrm>
              <a:off x="8022237" y="4473747"/>
              <a:ext cx="103569" cy="130460"/>
            </a:xfrm>
            <a:custGeom>
              <a:avLst/>
              <a:gdLst/>
              <a:ahLst/>
              <a:cxnLst/>
              <a:rect l="l" t="t" r="r" b="b"/>
              <a:pathLst>
                <a:path w="3944" h="4968" extrusionOk="0">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6"/>
            <p:cNvSpPr/>
            <p:nvPr/>
          </p:nvSpPr>
          <p:spPr>
            <a:xfrm>
              <a:off x="8186835" y="4374221"/>
              <a:ext cx="36738" cy="36738"/>
            </a:xfrm>
            <a:custGeom>
              <a:avLst/>
              <a:gdLst/>
              <a:ahLst/>
              <a:cxnLst/>
              <a:rect l="l" t="t" r="r" b="b"/>
              <a:pathLst>
                <a:path w="1399" h="1399" extrusionOk="0">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6"/>
            <p:cNvSpPr/>
            <p:nvPr/>
          </p:nvSpPr>
          <p:spPr>
            <a:xfrm>
              <a:off x="8196893" y="4319285"/>
              <a:ext cx="84111" cy="79594"/>
            </a:xfrm>
            <a:custGeom>
              <a:avLst/>
              <a:gdLst/>
              <a:ahLst/>
              <a:cxnLst/>
              <a:rect l="l" t="t" r="r" b="b"/>
              <a:pathLst>
                <a:path w="3203" h="3031" extrusionOk="0">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6"/>
            <p:cNvSpPr/>
            <p:nvPr/>
          </p:nvSpPr>
          <p:spPr>
            <a:xfrm>
              <a:off x="8243635" y="4322095"/>
              <a:ext cx="38734" cy="32063"/>
            </a:xfrm>
            <a:custGeom>
              <a:avLst/>
              <a:gdLst/>
              <a:ahLst/>
              <a:cxnLst/>
              <a:rect l="l" t="t" r="r" b="b"/>
              <a:pathLst>
                <a:path w="1475" h="1221" extrusionOk="0">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6"/>
            <p:cNvSpPr/>
            <p:nvPr/>
          </p:nvSpPr>
          <p:spPr>
            <a:xfrm>
              <a:off x="8217822" y="4319312"/>
              <a:ext cx="61291" cy="58245"/>
            </a:xfrm>
            <a:custGeom>
              <a:avLst/>
              <a:gdLst/>
              <a:ahLst/>
              <a:cxnLst/>
              <a:rect l="l" t="t" r="r" b="b"/>
              <a:pathLst>
                <a:path w="2334" h="2218" extrusionOk="0">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0" name="Google Shape;10020;p66"/>
          <p:cNvGrpSpPr/>
          <p:nvPr/>
        </p:nvGrpSpPr>
        <p:grpSpPr>
          <a:xfrm>
            <a:off x="4886058" y="1965890"/>
            <a:ext cx="388569" cy="388307"/>
            <a:chOff x="4886058" y="1965890"/>
            <a:chExt cx="388569" cy="388307"/>
          </a:xfrm>
        </p:grpSpPr>
        <p:sp>
          <p:nvSpPr>
            <p:cNvPr id="10021" name="Google Shape;10021;p66"/>
            <p:cNvSpPr/>
            <p:nvPr/>
          </p:nvSpPr>
          <p:spPr>
            <a:xfrm>
              <a:off x="4886058" y="1965890"/>
              <a:ext cx="388569" cy="388307"/>
            </a:xfrm>
            <a:custGeom>
              <a:avLst/>
              <a:gdLst/>
              <a:ahLst/>
              <a:cxnLst/>
              <a:rect l="l" t="t" r="r" b="b"/>
              <a:pathLst>
                <a:path w="14797" h="14787" extrusionOk="0">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6"/>
            <p:cNvSpPr/>
            <p:nvPr/>
          </p:nvSpPr>
          <p:spPr>
            <a:xfrm>
              <a:off x="4896352" y="1992150"/>
              <a:ext cx="368218" cy="335787"/>
            </a:xfrm>
            <a:custGeom>
              <a:avLst/>
              <a:gdLst/>
              <a:ahLst/>
              <a:cxnLst/>
              <a:rect l="l" t="t" r="r" b="b"/>
              <a:pathLst>
                <a:path w="14022" h="12787" extrusionOk="0">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66"/>
            <p:cNvSpPr/>
            <p:nvPr/>
          </p:nvSpPr>
          <p:spPr>
            <a:xfrm>
              <a:off x="5056958" y="1992072"/>
              <a:ext cx="207612" cy="336102"/>
            </a:xfrm>
            <a:custGeom>
              <a:avLst/>
              <a:gdLst/>
              <a:ahLst/>
              <a:cxnLst/>
              <a:rect l="l" t="t" r="r" b="b"/>
              <a:pathLst>
                <a:path w="7906" h="12799" extrusionOk="0">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66"/>
            <p:cNvSpPr/>
            <p:nvPr/>
          </p:nvSpPr>
          <p:spPr>
            <a:xfrm>
              <a:off x="5074158" y="1993647"/>
              <a:ext cx="12342" cy="39364"/>
            </a:xfrm>
            <a:custGeom>
              <a:avLst/>
              <a:gdLst/>
              <a:ahLst/>
              <a:cxnLst/>
              <a:rect l="l" t="t" r="r" b="b"/>
              <a:pathLst>
                <a:path w="470" h="1499" extrusionOk="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6"/>
            <p:cNvSpPr/>
            <p:nvPr/>
          </p:nvSpPr>
          <p:spPr>
            <a:xfrm>
              <a:off x="5074158" y="2286866"/>
              <a:ext cx="12342" cy="39416"/>
            </a:xfrm>
            <a:custGeom>
              <a:avLst/>
              <a:gdLst/>
              <a:ahLst/>
              <a:cxnLst/>
              <a:rect l="l" t="t" r="r" b="b"/>
              <a:pathLst>
                <a:path w="470" h="1501" extrusionOk="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66"/>
            <p:cNvSpPr/>
            <p:nvPr/>
          </p:nvSpPr>
          <p:spPr>
            <a:xfrm>
              <a:off x="5205984" y="2153597"/>
              <a:ext cx="42515" cy="11633"/>
            </a:xfrm>
            <a:custGeom>
              <a:avLst/>
              <a:gdLst/>
              <a:ahLst/>
              <a:cxnLst/>
              <a:rect l="l" t="t" r="r" b="b"/>
              <a:pathLst>
                <a:path w="1619" h="443" extrusionOk="0">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66"/>
            <p:cNvSpPr/>
            <p:nvPr/>
          </p:nvSpPr>
          <p:spPr>
            <a:xfrm>
              <a:off x="4912948" y="2153623"/>
              <a:ext cx="41753" cy="11581"/>
            </a:xfrm>
            <a:custGeom>
              <a:avLst/>
              <a:gdLst/>
              <a:ahLst/>
              <a:cxnLst/>
              <a:rect l="l" t="t" r="r" b="b"/>
              <a:pathLst>
                <a:path w="1590" h="441" extrusionOk="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6"/>
            <p:cNvSpPr/>
            <p:nvPr/>
          </p:nvSpPr>
          <p:spPr>
            <a:xfrm>
              <a:off x="5002101" y="2140808"/>
              <a:ext cx="97608" cy="96400"/>
            </a:xfrm>
            <a:custGeom>
              <a:avLst/>
              <a:gdLst/>
              <a:ahLst/>
              <a:cxnLst/>
              <a:rect l="l" t="t" r="r" b="b"/>
              <a:pathLst>
                <a:path w="3717" h="3671" extrusionOk="0">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9" name="Google Shape;10029;p66"/>
            <p:cNvSpPr/>
            <p:nvPr/>
          </p:nvSpPr>
          <p:spPr>
            <a:xfrm>
              <a:off x="5002101" y="2165177"/>
              <a:ext cx="97608" cy="72031"/>
            </a:xfrm>
            <a:custGeom>
              <a:avLst/>
              <a:gdLst/>
              <a:ahLst/>
              <a:cxnLst/>
              <a:rect l="l" t="t" r="r" b="b"/>
              <a:pathLst>
                <a:path w="3717" h="2743" extrusionOk="0">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0" name="Google Shape;10030;p66"/>
            <p:cNvSpPr/>
            <p:nvPr/>
          </p:nvSpPr>
          <p:spPr>
            <a:xfrm>
              <a:off x="5061238" y="2082984"/>
              <a:ext cx="97503" cy="96532"/>
            </a:xfrm>
            <a:custGeom>
              <a:avLst/>
              <a:gdLst/>
              <a:ahLst/>
              <a:cxnLst/>
              <a:rect l="l" t="t" r="r" b="b"/>
              <a:pathLst>
                <a:path w="3713" h="3676" extrusionOk="0">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1" name="Google Shape;10031;p66"/>
            <p:cNvSpPr/>
            <p:nvPr/>
          </p:nvSpPr>
          <p:spPr>
            <a:xfrm>
              <a:off x="5085345" y="2083089"/>
              <a:ext cx="73213" cy="96190"/>
            </a:xfrm>
            <a:custGeom>
              <a:avLst/>
              <a:gdLst/>
              <a:ahLst/>
              <a:cxnLst/>
              <a:rect l="l" t="t" r="r" b="b"/>
              <a:pathLst>
                <a:path w="2788" h="3663" extrusionOk="0">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035"/>
        <p:cNvGrpSpPr/>
        <p:nvPr/>
      </p:nvGrpSpPr>
      <p:grpSpPr>
        <a:xfrm>
          <a:off x="0" y="0"/>
          <a:ext cx="0" cy="0"/>
          <a:chOff x="0" y="0"/>
          <a:chExt cx="0" cy="0"/>
        </a:xfrm>
      </p:grpSpPr>
      <p:sp>
        <p:nvSpPr>
          <p:cNvPr id="10036" name="Google Shape;10036;p67"/>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0037" name="Google Shape;10037;p67"/>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10038" name="Google Shape;10038;p67"/>
          <p:cNvGrpSpPr/>
          <p:nvPr/>
        </p:nvGrpSpPr>
        <p:grpSpPr>
          <a:xfrm>
            <a:off x="1765162" y="3346789"/>
            <a:ext cx="292801" cy="359258"/>
            <a:chOff x="1765162" y="3346789"/>
            <a:chExt cx="292801" cy="359258"/>
          </a:xfrm>
        </p:grpSpPr>
        <p:sp>
          <p:nvSpPr>
            <p:cNvPr id="10039" name="Google Shape;10039;p67"/>
            <p:cNvSpPr/>
            <p:nvPr/>
          </p:nvSpPr>
          <p:spPr>
            <a:xfrm>
              <a:off x="1765423" y="3394001"/>
              <a:ext cx="230821" cy="312047"/>
            </a:xfrm>
            <a:custGeom>
              <a:avLst/>
              <a:gdLst/>
              <a:ahLst/>
              <a:cxnLst/>
              <a:rect l="l" t="t" r="r" b="b"/>
              <a:pathLst>
                <a:path w="8815" h="11917" extrusionOk="0">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67"/>
            <p:cNvSpPr/>
            <p:nvPr/>
          </p:nvSpPr>
          <p:spPr>
            <a:xfrm>
              <a:off x="1765162" y="3624088"/>
              <a:ext cx="81959" cy="81959"/>
            </a:xfrm>
            <a:custGeom>
              <a:avLst/>
              <a:gdLst/>
              <a:ahLst/>
              <a:cxnLst/>
              <a:rect l="l" t="t" r="r" b="b"/>
              <a:pathLst>
                <a:path w="3130" h="3130" extrusionOk="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7"/>
            <p:cNvSpPr/>
            <p:nvPr/>
          </p:nvSpPr>
          <p:spPr>
            <a:xfrm>
              <a:off x="1896558" y="3394001"/>
              <a:ext cx="99686" cy="103719"/>
            </a:xfrm>
            <a:custGeom>
              <a:avLst/>
              <a:gdLst/>
              <a:ahLst/>
              <a:cxnLst/>
              <a:rect l="l" t="t" r="r" b="b"/>
              <a:pathLst>
                <a:path w="3807" h="3961" extrusionOk="0">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7"/>
            <p:cNvSpPr/>
            <p:nvPr/>
          </p:nvSpPr>
          <p:spPr>
            <a:xfrm>
              <a:off x="1816379" y="3394001"/>
              <a:ext cx="179629" cy="312047"/>
            </a:xfrm>
            <a:custGeom>
              <a:avLst/>
              <a:gdLst/>
              <a:ahLst/>
              <a:cxnLst/>
              <a:rect l="l" t="t" r="r" b="b"/>
              <a:pathLst>
                <a:path w="6860" h="11917" extrusionOk="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7"/>
            <p:cNvSpPr/>
            <p:nvPr/>
          </p:nvSpPr>
          <p:spPr>
            <a:xfrm>
              <a:off x="1799647" y="3462448"/>
              <a:ext cx="162138" cy="23776"/>
            </a:xfrm>
            <a:custGeom>
              <a:avLst/>
              <a:gdLst/>
              <a:ahLst/>
              <a:cxnLst/>
              <a:rect l="l" t="t" r="r" b="b"/>
              <a:pathLst>
                <a:path w="6192" h="908" extrusionOk="0">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67"/>
            <p:cNvSpPr/>
            <p:nvPr/>
          </p:nvSpPr>
          <p:spPr>
            <a:xfrm>
              <a:off x="1922795" y="3462710"/>
              <a:ext cx="38989" cy="23514"/>
            </a:xfrm>
            <a:custGeom>
              <a:avLst/>
              <a:gdLst/>
              <a:ahLst/>
              <a:cxnLst/>
              <a:rect l="l" t="t" r="r" b="b"/>
              <a:pathLst>
                <a:path w="1489" h="898" extrusionOk="0">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5" name="Google Shape;10045;p67"/>
            <p:cNvSpPr/>
            <p:nvPr/>
          </p:nvSpPr>
          <p:spPr>
            <a:xfrm>
              <a:off x="1765162" y="3637076"/>
              <a:ext cx="68971" cy="68971"/>
            </a:xfrm>
            <a:custGeom>
              <a:avLst/>
              <a:gdLst/>
              <a:ahLst/>
              <a:cxnLst/>
              <a:rect l="l" t="t" r="r" b="b"/>
              <a:pathLst>
                <a:path w="2634" h="2634" extrusionOk="0">
                  <a:moveTo>
                    <a:pt x="1" y="0"/>
                  </a:moveTo>
                  <a:lnTo>
                    <a:pt x="2634" y="2633"/>
                  </a:lnTo>
                  <a:lnTo>
                    <a:pt x="2634" y="220"/>
                  </a:lnTo>
                  <a:cubicBezTo>
                    <a:pt x="2634" y="96"/>
                    <a:pt x="2538" y="0"/>
                    <a:pt x="241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7"/>
            <p:cNvSpPr/>
            <p:nvPr/>
          </p:nvSpPr>
          <p:spPr>
            <a:xfrm>
              <a:off x="1923528" y="3346789"/>
              <a:ext cx="134434" cy="134434"/>
            </a:xfrm>
            <a:custGeom>
              <a:avLst/>
              <a:gdLst/>
              <a:ahLst/>
              <a:cxnLst/>
              <a:rect l="l" t="t" r="r" b="b"/>
              <a:pathLst>
                <a:path w="5134" h="5134" extrusionOk="0">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67"/>
            <p:cNvSpPr/>
            <p:nvPr/>
          </p:nvSpPr>
          <p:spPr>
            <a:xfrm>
              <a:off x="1978255" y="3377033"/>
              <a:ext cx="48730" cy="48730"/>
            </a:xfrm>
            <a:custGeom>
              <a:avLst/>
              <a:gdLst/>
              <a:ahLst/>
              <a:cxnLst/>
              <a:rect l="l" t="t" r="r" b="b"/>
              <a:pathLst>
                <a:path w="1861" h="1861" extrusionOk="0">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67"/>
            <p:cNvSpPr/>
            <p:nvPr/>
          </p:nvSpPr>
          <p:spPr>
            <a:xfrm>
              <a:off x="1960999" y="3371560"/>
              <a:ext cx="82587" cy="59702"/>
            </a:xfrm>
            <a:custGeom>
              <a:avLst/>
              <a:gdLst/>
              <a:ahLst/>
              <a:cxnLst/>
              <a:rect l="l" t="t" r="r" b="b"/>
              <a:pathLst>
                <a:path w="3154" h="2280" extrusionOk="0">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7"/>
            <p:cNvSpPr/>
            <p:nvPr/>
          </p:nvSpPr>
          <p:spPr>
            <a:xfrm>
              <a:off x="1950028" y="3412592"/>
              <a:ext cx="43755" cy="39408"/>
            </a:xfrm>
            <a:custGeom>
              <a:avLst/>
              <a:gdLst/>
              <a:ahLst/>
              <a:cxnLst/>
              <a:rect l="l" t="t" r="r" b="b"/>
              <a:pathLst>
                <a:path w="1671" h="1505" extrusionOk="0">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67"/>
            <p:cNvSpPr/>
            <p:nvPr/>
          </p:nvSpPr>
          <p:spPr>
            <a:xfrm>
              <a:off x="1792054" y="3504659"/>
              <a:ext cx="176225" cy="10814"/>
            </a:xfrm>
            <a:custGeom>
              <a:avLst/>
              <a:gdLst/>
              <a:ahLst/>
              <a:cxnLst/>
              <a:rect l="l" t="t" r="r" b="b"/>
              <a:pathLst>
                <a:path w="6730" h="413" extrusionOk="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7"/>
            <p:cNvSpPr/>
            <p:nvPr/>
          </p:nvSpPr>
          <p:spPr>
            <a:xfrm>
              <a:off x="1792891" y="3528408"/>
              <a:ext cx="175387" cy="11024"/>
            </a:xfrm>
            <a:custGeom>
              <a:avLst/>
              <a:gdLst/>
              <a:ahLst/>
              <a:cxnLst/>
              <a:rect l="l" t="t" r="r" b="b"/>
              <a:pathLst>
                <a:path w="6698" h="421" extrusionOk="0">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67"/>
            <p:cNvSpPr/>
            <p:nvPr/>
          </p:nvSpPr>
          <p:spPr>
            <a:xfrm>
              <a:off x="1792891" y="3552394"/>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67"/>
            <p:cNvSpPr/>
            <p:nvPr/>
          </p:nvSpPr>
          <p:spPr>
            <a:xfrm>
              <a:off x="1792891" y="3576379"/>
              <a:ext cx="175387" cy="10762"/>
            </a:xfrm>
            <a:custGeom>
              <a:avLst/>
              <a:gdLst/>
              <a:ahLst/>
              <a:cxnLst/>
              <a:rect l="l" t="t" r="r" b="b"/>
              <a:pathLst>
                <a:path w="6698" h="411" extrusionOk="0">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67"/>
          <p:cNvGrpSpPr/>
          <p:nvPr/>
        </p:nvGrpSpPr>
        <p:grpSpPr>
          <a:xfrm>
            <a:off x="3077632" y="2445004"/>
            <a:ext cx="358996" cy="296309"/>
            <a:chOff x="3077632" y="2445004"/>
            <a:chExt cx="358996" cy="296309"/>
          </a:xfrm>
        </p:grpSpPr>
        <p:sp>
          <p:nvSpPr>
            <p:cNvPr id="10055" name="Google Shape;10055;p67"/>
            <p:cNvSpPr/>
            <p:nvPr/>
          </p:nvSpPr>
          <p:spPr>
            <a:xfrm>
              <a:off x="3097873" y="2504968"/>
              <a:ext cx="294293" cy="195366"/>
            </a:xfrm>
            <a:custGeom>
              <a:avLst/>
              <a:gdLst/>
              <a:ahLst/>
              <a:cxnLst/>
              <a:rect l="l" t="t" r="r" b="b"/>
              <a:pathLst>
                <a:path w="11239" h="7461" extrusionOk="0">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7"/>
            <p:cNvSpPr/>
            <p:nvPr/>
          </p:nvSpPr>
          <p:spPr>
            <a:xfrm>
              <a:off x="3296696" y="2504968"/>
              <a:ext cx="95471" cy="80100"/>
            </a:xfrm>
            <a:custGeom>
              <a:avLst/>
              <a:gdLst/>
              <a:ahLst/>
              <a:cxnLst/>
              <a:rect l="l" t="t" r="r" b="b"/>
              <a:pathLst>
                <a:path w="3646" h="3059" extrusionOk="0">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7"/>
            <p:cNvSpPr/>
            <p:nvPr/>
          </p:nvSpPr>
          <p:spPr>
            <a:xfrm>
              <a:off x="3097873" y="2685330"/>
              <a:ext cx="294293" cy="15004"/>
            </a:xfrm>
            <a:custGeom>
              <a:avLst/>
              <a:gdLst/>
              <a:ahLst/>
              <a:cxnLst/>
              <a:rect l="l" t="t" r="r" b="b"/>
              <a:pathLst>
                <a:path w="11239" h="573" extrusionOk="0">
                  <a:moveTo>
                    <a:pt x="0" y="0"/>
                  </a:moveTo>
                  <a:lnTo>
                    <a:pt x="0" y="573"/>
                  </a:lnTo>
                  <a:lnTo>
                    <a:pt x="11238" y="573"/>
                  </a:lnTo>
                  <a:lnTo>
                    <a:pt x="11238"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67"/>
            <p:cNvSpPr/>
            <p:nvPr/>
          </p:nvSpPr>
          <p:spPr>
            <a:xfrm>
              <a:off x="3116596" y="2524685"/>
              <a:ext cx="256587" cy="140430"/>
            </a:xfrm>
            <a:custGeom>
              <a:avLst/>
              <a:gdLst/>
              <a:ahLst/>
              <a:cxnLst/>
              <a:rect l="l" t="t" r="r" b="b"/>
              <a:pathLst>
                <a:path w="9799" h="5363" extrusionOk="0">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67"/>
            <p:cNvSpPr/>
            <p:nvPr/>
          </p:nvSpPr>
          <p:spPr>
            <a:xfrm>
              <a:off x="3298215" y="2524685"/>
              <a:ext cx="74968" cy="60487"/>
            </a:xfrm>
            <a:custGeom>
              <a:avLst/>
              <a:gdLst/>
              <a:ahLst/>
              <a:cxnLst/>
              <a:rect l="l" t="t" r="r" b="b"/>
              <a:pathLst>
                <a:path w="2863" h="2310" extrusionOk="0">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0" name="Google Shape;10060;p67"/>
            <p:cNvSpPr/>
            <p:nvPr/>
          </p:nvSpPr>
          <p:spPr>
            <a:xfrm>
              <a:off x="3273967" y="2567157"/>
              <a:ext cx="72480" cy="72480"/>
            </a:xfrm>
            <a:custGeom>
              <a:avLst/>
              <a:gdLst/>
              <a:ahLst/>
              <a:cxnLst/>
              <a:rect l="l" t="t" r="r" b="b"/>
              <a:pathLst>
                <a:path w="2768" h="2768" extrusionOk="0">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7"/>
            <p:cNvSpPr/>
            <p:nvPr/>
          </p:nvSpPr>
          <p:spPr>
            <a:xfrm>
              <a:off x="3323928" y="2567157"/>
              <a:ext cx="22519" cy="13014"/>
            </a:xfrm>
            <a:custGeom>
              <a:avLst/>
              <a:gdLst/>
              <a:ahLst/>
              <a:cxnLst/>
              <a:rect l="l" t="t" r="r" b="b"/>
              <a:pathLst>
                <a:path w="860" h="497" extrusionOk="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67"/>
            <p:cNvSpPr/>
            <p:nvPr/>
          </p:nvSpPr>
          <p:spPr>
            <a:xfrm>
              <a:off x="3116596" y="2524449"/>
              <a:ext cx="256587" cy="140430"/>
            </a:xfrm>
            <a:custGeom>
              <a:avLst/>
              <a:gdLst/>
              <a:ahLst/>
              <a:cxnLst/>
              <a:rect l="l" t="t" r="r" b="b"/>
              <a:pathLst>
                <a:path w="9799" h="5363" extrusionOk="0">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67"/>
            <p:cNvSpPr/>
            <p:nvPr/>
          </p:nvSpPr>
          <p:spPr>
            <a:xfrm>
              <a:off x="3116596" y="2524685"/>
              <a:ext cx="256587" cy="20267"/>
            </a:xfrm>
            <a:custGeom>
              <a:avLst/>
              <a:gdLst/>
              <a:ahLst/>
              <a:cxnLst/>
              <a:rect l="l" t="t" r="r" b="b"/>
              <a:pathLst>
                <a:path w="9799" h="774" extrusionOk="0">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7"/>
            <p:cNvSpPr/>
            <p:nvPr/>
          </p:nvSpPr>
          <p:spPr>
            <a:xfrm>
              <a:off x="3298450" y="2524711"/>
              <a:ext cx="74732" cy="20241"/>
            </a:xfrm>
            <a:custGeom>
              <a:avLst/>
              <a:gdLst/>
              <a:ahLst/>
              <a:cxnLst/>
              <a:rect l="l" t="t" r="r" b="b"/>
              <a:pathLst>
                <a:path w="2854" h="773" extrusionOk="0">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7"/>
            <p:cNvSpPr/>
            <p:nvPr/>
          </p:nvSpPr>
          <p:spPr>
            <a:xfrm>
              <a:off x="3224766" y="2674332"/>
              <a:ext cx="40246" cy="11024"/>
            </a:xfrm>
            <a:custGeom>
              <a:avLst/>
              <a:gdLst/>
              <a:ahLst/>
              <a:cxnLst/>
              <a:rect l="l" t="t" r="r" b="b"/>
              <a:pathLst>
                <a:path w="1537" h="421" extrusionOk="0">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67"/>
            <p:cNvSpPr/>
            <p:nvPr/>
          </p:nvSpPr>
          <p:spPr>
            <a:xfrm>
              <a:off x="3309684" y="2445004"/>
              <a:ext cx="126945" cy="127181"/>
            </a:xfrm>
            <a:custGeom>
              <a:avLst/>
              <a:gdLst/>
              <a:ahLst/>
              <a:cxnLst/>
              <a:rect l="l" t="t" r="r" b="b"/>
              <a:pathLst>
                <a:path w="4848" h="4857" extrusionOk="0">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7" name="Google Shape;10067;p67"/>
            <p:cNvSpPr/>
            <p:nvPr/>
          </p:nvSpPr>
          <p:spPr>
            <a:xfrm>
              <a:off x="3336681" y="2472236"/>
              <a:ext cx="72951" cy="72218"/>
            </a:xfrm>
            <a:custGeom>
              <a:avLst/>
              <a:gdLst/>
              <a:ahLst/>
              <a:cxnLst/>
              <a:rect l="l" t="t" r="r" b="b"/>
              <a:pathLst>
                <a:path w="2786" h="2758" extrusionOk="0">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7"/>
            <p:cNvSpPr/>
            <p:nvPr/>
          </p:nvSpPr>
          <p:spPr>
            <a:xfrm>
              <a:off x="3366165" y="2473231"/>
              <a:ext cx="43729" cy="71878"/>
            </a:xfrm>
            <a:custGeom>
              <a:avLst/>
              <a:gdLst/>
              <a:ahLst/>
              <a:cxnLst/>
              <a:rect l="l" t="t" r="r" b="b"/>
              <a:pathLst>
                <a:path w="1670" h="2745" extrusionOk="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67"/>
            <p:cNvSpPr/>
            <p:nvPr/>
          </p:nvSpPr>
          <p:spPr>
            <a:xfrm>
              <a:off x="3336681" y="2497976"/>
              <a:ext cx="30244" cy="32757"/>
            </a:xfrm>
            <a:custGeom>
              <a:avLst/>
              <a:gdLst/>
              <a:ahLst/>
              <a:cxnLst/>
              <a:rect l="l" t="t" r="r" b="b"/>
              <a:pathLst>
                <a:path w="1155" h="1251" extrusionOk="0">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67"/>
            <p:cNvSpPr/>
            <p:nvPr/>
          </p:nvSpPr>
          <p:spPr>
            <a:xfrm>
              <a:off x="3144587" y="2567157"/>
              <a:ext cx="27232" cy="27259"/>
            </a:xfrm>
            <a:custGeom>
              <a:avLst/>
              <a:gdLst/>
              <a:ahLst/>
              <a:cxnLst/>
              <a:rect l="l" t="t" r="r" b="b"/>
              <a:pathLst>
                <a:path w="1040" h="1041" extrusionOk="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1" name="Google Shape;10071;p67"/>
            <p:cNvSpPr/>
            <p:nvPr/>
          </p:nvSpPr>
          <p:spPr>
            <a:xfrm>
              <a:off x="3180958" y="2561658"/>
              <a:ext cx="79655" cy="11050"/>
            </a:xfrm>
            <a:custGeom>
              <a:avLst/>
              <a:gdLst/>
              <a:ahLst/>
              <a:cxnLst/>
              <a:rect l="l" t="t" r="r" b="b"/>
              <a:pathLst>
                <a:path w="3042" h="422" extrusionOk="0">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7"/>
            <p:cNvSpPr/>
            <p:nvPr/>
          </p:nvSpPr>
          <p:spPr>
            <a:xfrm>
              <a:off x="3182058" y="2575405"/>
              <a:ext cx="77455" cy="10762"/>
            </a:xfrm>
            <a:custGeom>
              <a:avLst/>
              <a:gdLst/>
              <a:ahLst/>
              <a:cxnLst/>
              <a:rect l="l" t="t" r="r" b="b"/>
              <a:pathLst>
                <a:path w="2958" h="411"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7"/>
            <p:cNvSpPr/>
            <p:nvPr/>
          </p:nvSpPr>
          <p:spPr>
            <a:xfrm>
              <a:off x="3182058" y="2588890"/>
              <a:ext cx="77455" cy="10788"/>
            </a:xfrm>
            <a:custGeom>
              <a:avLst/>
              <a:gdLst/>
              <a:ahLst/>
              <a:cxnLst/>
              <a:rect l="l" t="t" r="r" b="b"/>
              <a:pathLst>
                <a:path w="2958" h="412" extrusionOk="0">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67"/>
            <p:cNvSpPr/>
            <p:nvPr/>
          </p:nvSpPr>
          <p:spPr>
            <a:xfrm>
              <a:off x="3144587" y="2612378"/>
              <a:ext cx="27232" cy="27259"/>
            </a:xfrm>
            <a:custGeom>
              <a:avLst/>
              <a:gdLst/>
              <a:ahLst/>
              <a:cxnLst/>
              <a:rect l="l" t="t" r="r" b="b"/>
              <a:pathLst>
                <a:path w="1040" h="1041" extrusionOk="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67"/>
            <p:cNvSpPr/>
            <p:nvPr/>
          </p:nvSpPr>
          <p:spPr>
            <a:xfrm>
              <a:off x="3182058" y="2607141"/>
              <a:ext cx="77455" cy="10762"/>
            </a:xfrm>
            <a:custGeom>
              <a:avLst/>
              <a:gdLst/>
              <a:ahLst/>
              <a:cxnLst/>
              <a:rect l="l" t="t" r="r" b="b"/>
              <a:pathLst>
                <a:path w="2958" h="411" extrusionOk="0">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7"/>
            <p:cNvSpPr/>
            <p:nvPr/>
          </p:nvSpPr>
          <p:spPr>
            <a:xfrm>
              <a:off x="3182058" y="2620627"/>
              <a:ext cx="77455" cy="10762"/>
            </a:xfrm>
            <a:custGeom>
              <a:avLst/>
              <a:gdLst/>
              <a:ahLst/>
              <a:cxnLst/>
              <a:rect l="l" t="t" r="r" b="b"/>
              <a:pathLst>
                <a:path w="2958" h="411" extrusionOk="0">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67"/>
            <p:cNvSpPr/>
            <p:nvPr/>
          </p:nvSpPr>
          <p:spPr>
            <a:xfrm>
              <a:off x="3182058" y="2634374"/>
              <a:ext cx="77455" cy="10762"/>
            </a:xfrm>
            <a:custGeom>
              <a:avLst/>
              <a:gdLst/>
              <a:ahLst/>
              <a:cxnLst/>
              <a:rect l="l" t="t" r="r" b="b"/>
              <a:pathLst>
                <a:path w="2958" h="411" extrusionOk="0">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67"/>
            <p:cNvSpPr/>
            <p:nvPr/>
          </p:nvSpPr>
          <p:spPr>
            <a:xfrm>
              <a:off x="3077632" y="2694311"/>
              <a:ext cx="334749" cy="34250"/>
            </a:xfrm>
            <a:custGeom>
              <a:avLst/>
              <a:gdLst/>
              <a:ahLst/>
              <a:cxnLst/>
              <a:rect l="l" t="t" r="r" b="b"/>
              <a:pathLst>
                <a:path w="12784" h="1308" extrusionOk="0">
                  <a:moveTo>
                    <a:pt x="773" y="1"/>
                  </a:moveTo>
                  <a:lnTo>
                    <a:pt x="0" y="1031"/>
                  </a:lnTo>
                  <a:lnTo>
                    <a:pt x="0" y="1308"/>
                  </a:lnTo>
                  <a:lnTo>
                    <a:pt x="12784" y="1308"/>
                  </a:lnTo>
                  <a:lnTo>
                    <a:pt x="12784" y="1031"/>
                  </a:lnTo>
                  <a:lnTo>
                    <a:pt x="1201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7"/>
            <p:cNvSpPr/>
            <p:nvPr/>
          </p:nvSpPr>
          <p:spPr>
            <a:xfrm>
              <a:off x="3188552" y="2700072"/>
              <a:ext cx="112674" cy="16758"/>
            </a:xfrm>
            <a:custGeom>
              <a:avLst/>
              <a:gdLst/>
              <a:ahLst/>
              <a:cxnLst/>
              <a:rect l="l" t="t" r="r" b="b"/>
              <a:pathLst>
                <a:path w="4303" h="640" extrusionOk="0">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7"/>
            <p:cNvSpPr/>
            <p:nvPr/>
          </p:nvSpPr>
          <p:spPr>
            <a:xfrm>
              <a:off x="3077632" y="2721308"/>
              <a:ext cx="334513" cy="20005"/>
            </a:xfrm>
            <a:custGeom>
              <a:avLst/>
              <a:gdLst/>
              <a:ahLst/>
              <a:cxnLst/>
              <a:rect l="l" t="t" r="r" b="b"/>
              <a:pathLst>
                <a:path w="12775" h="764" extrusionOk="0">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1" name="Google Shape;10081;p67"/>
          <p:cNvGrpSpPr/>
          <p:nvPr/>
        </p:nvGrpSpPr>
        <p:grpSpPr>
          <a:xfrm>
            <a:off x="2635237" y="2431780"/>
            <a:ext cx="359232" cy="323018"/>
            <a:chOff x="2635237" y="2431780"/>
            <a:chExt cx="359232" cy="323018"/>
          </a:xfrm>
        </p:grpSpPr>
        <p:sp>
          <p:nvSpPr>
            <p:cNvPr id="10082" name="Google Shape;10082;p67"/>
            <p:cNvSpPr/>
            <p:nvPr/>
          </p:nvSpPr>
          <p:spPr>
            <a:xfrm>
              <a:off x="2769121" y="2696328"/>
              <a:ext cx="44253" cy="40482"/>
            </a:xfrm>
            <a:custGeom>
              <a:avLst/>
              <a:gdLst/>
              <a:ahLst/>
              <a:cxnLst/>
              <a:rect l="l" t="t" r="r" b="b"/>
              <a:pathLst>
                <a:path w="1690" h="1546" extrusionOk="0">
                  <a:moveTo>
                    <a:pt x="344" y="0"/>
                  </a:moveTo>
                  <a:lnTo>
                    <a:pt x="1" y="1546"/>
                  </a:lnTo>
                  <a:lnTo>
                    <a:pt x="1689" y="1546"/>
                  </a:lnTo>
                  <a:lnTo>
                    <a:pt x="1346"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67"/>
            <p:cNvSpPr/>
            <p:nvPr/>
          </p:nvSpPr>
          <p:spPr>
            <a:xfrm>
              <a:off x="2738903" y="2733039"/>
              <a:ext cx="104688" cy="21760"/>
            </a:xfrm>
            <a:custGeom>
              <a:avLst/>
              <a:gdLst/>
              <a:ahLst/>
              <a:cxnLst/>
              <a:rect l="l" t="t" r="r" b="b"/>
              <a:pathLst>
                <a:path w="3998" h="831" extrusionOk="0">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7"/>
            <p:cNvSpPr/>
            <p:nvPr/>
          </p:nvSpPr>
          <p:spPr>
            <a:xfrm>
              <a:off x="2635237" y="2498212"/>
              <a:ext cx="312020" cy="203876"/>
            </a:xfrm>
            <a:custGeom>
              <a:avLst/>
              <a:gdLst/>
              <a:ahLst/>
              <a:cxnLst/>
              <a:rect l="l" t="t" r="r" b="b"/>
              <a:pathLst>
                <a:path w="11916" h="7786" extrusionOk="0">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7"/>
            <p:cNvSpPr/>
            <p:nvPr/>
          </p:nvSpPr>
          <p:spPr>
            <a:xfrm>
              <a:off x="2845555" y="2498212"/>
              <a:ext cx="101703" cy="84211"/>
            </a:xfrm>
            <a:custGeom>
              <a:avLst/>
              <a:gdLst/>
              <a:ahLst/>
              <a:cxnLst/>
              <a:rect l="l" t="t" r="r" b="b"/>
              <a:pathLst>
                <a:path w="3884" h="3216" extrusionOk="0">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67"/>
            <p:cNvSpPr/>
            <p:nvPr/>
          </p:nvSpPr>
          <p:spPr>
            <a:xfrm>
              <a:off x="2635472" y="2687582"/>
              <a:ext cx="311523" cy="14506"/>
            </a:xfrm>
            <a:custGeom>
              <a:avLst/>
              <a:gdLst/>
              <a:ahLst/>
              <a:cxnLst/>
              <a:rect l="l" t="t" r="r" b="b"/>
              <a:pathLst>
                <a:path w="11897" h="554" extrusionOk="0">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7" name="Google Shape;10087;p67"/>
            <p:cNvSpPr/>
            <p:nvPr/>
          </p:nvSpPr>
          <p:spPr>
            <a:xfrm>
              <a:off x="2655216" y="2517196"/>
              <a:ext cx="272062" cy="151166"/>
            </a:xfrm>
            <a:custGeom>
              <a:avLst/>
              <a:gdLst/>
              <a:ahLst/>
              <a:cxnLst/>
              <a:rect l="l" t="t" r="r" b="b"/>
              <a:pathLst>
                <a:path w="10390" h="5773" extrusionOk="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8" name="Google Shape;10088;p67"/>
            <p:cNvSpPr/>
            <p:nvPr/>
          </p:nvSpPr>
          <p:spPr>
            <a:xfrm>
              <a:off x="2847807" y="2517196"/>
              <a:ext cx="79471" cy="65227"/>
            </a:xfrm>
            <a:custGeom>
              <a:avLst/>
              <a:gdLst/>
              <a:ahLst/>
              <a:cxnLst/>
              <a:rect l="l" t="t" r="r" b="b"/>
              <a:pathLst>
                <a:path w="3035" h="2491" extrusionOk="0">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67"/>
            <p:cNvSpPr/>
            <p:nvPr/>
          </p:nvSpPr>
          <p:spPr>
            <a:xfrm>
              <a:off x="2655216" y="2517196"/>
              <a:ext cx="272062" cy="151166"/>
            </a:xfrm>
            <a:custGeom>
              <a:avLst/>
              <a:gdLst/>
              <a:ahLst/>
              <a:cxnLst/>
              <a:rect l="l" t="t" r="r" b="b"/>
              <a:pathLst>
                <a:path w="10390" h="5773" extrusionOk="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7"/>
            <p:cNvSpPr/>
            <p:nvPr/>
          </p:nvSpPr>
          <p:spPr>
            <a:xfrm>
              <a:off x="2770378" y="2678836"/>
              <a:ext cx="41739" cy="10762"/>
            </a:xfrm>
            <a:custGeom>
              <a:avLst/>
              <a:gdLst/>
              <a:ahLst/>
              <a:cxnLst/>
              <a:rect l="l" t="t" r="r" b="b"/>
              <a:pathLst>
                <a:path w="1594" h="411" extrusionOk="0">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67"/>
            <p:cNvSpPr/>
            <p:nvPr/>
          </p:nvSpPr>
          <p:spPr>
            <a:xfrm>
              <a:off x="2733404"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67"/>
            <p:cNvSpPr/>
            <p:nvPr/>
          </p:nvSpPr>
          <p:spPr>
            <a:xfrm>
              <a:off x="2778364" y="2584910"/>
              <a:ext cx="25766" cy="26002"/>
            </a:xfrm>
            <a:custGeom>
              <a:avLst/>
              <a:gdLst/>
              <a:ahLst/>
              <a:cxnLst/>
              <a:rect l="l" t="t" r="r" b="b"/>
              <a:pathLst>
                <a:path w="984" h="993" extrusionOk="0">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7"/>
            <p:cNvSpPr/>
            <p:nvPr/>
          </p:nvSpPr>
          <p:spPr>
            <a:xfrm>
              <a:off x="2823585" y="2584910"/>
              <a:ext cx="25504" cy="26002"/>
            </a:xfrm>
            <a:custGeom>
              <a:avLst/>
              <a:gdLst/>
              <a:ahLst/>
              <a:cxnLst/>
              <a:rect l="l" t="t" r="r" b="b"/>
              <a:pathLst>
                <a:path w="974" h="993" extrusionOk="0">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7"/>
            <p:cNvSpPr/>
            <p:nvPr/>
          </p:nvSpPr>
          <p:spPr>
            <a:xfrm>
              <a:off x="2859799" y="2431780"/>
              <a:ext cx="134669" cy="136424"/>
            </a:xfrm>
            <a:custGeom>
              <a:avLst/>
              <a:gdLst/>
              <a:ahLst/>
              <a:cxnLst/>
              <a:rect l="l" t="t" r="r" b="b"/>
              <a:pathLst>
                <a:path w="5143" h="5210" extrusionOk="0">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5" name="Google Shape;10095;p67"/>
            <p:cNvSpPr/>
            <p:nvPr/>
          </p:nvSpPr>
          <p:spPr>
            <a:xfrm>
              <a:off x="2904026" y="2482920"/>
              <a:ext cx="39984" cy="34302"/>
            </a:xfrm>
            <a:custGeom>
              <a:avLst/>
              <a:gdLst/>
              <a:ahLst/>
              <a:cxnLst/>
              <a:rect l="l" t="t" r="r" b="b"/>
              <a:pathLst>
                <a:path w="1527" h="1310" extrusionOk="0">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6" name="Google Shape;10096;p67"/>
            <p:cNvSpPr/>
            <p:nvPr/>
          </p:nvSpPr>
          <p:spPr>
            <a:xfrm>
              <a:off x="2880433" y="2455190"/>
              <a:ext cx="93638" cy="89841"/>
            </a:xfrm>
            <a:custGeom>
              <a:avLst/>
              <a:gdLst/>
              <a:ahLst/>
              <a:cxnLst/>
              <a:rect l="l" t="t" r="r" b="b"/>
              <a:pathLst>
                <a:path w="3576" h="3431" extrusionOk="0">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7" name="Google Shape;10097;p67"/>
          <p:cNvGrpSpPr/>
          <p:nvPr/>
        </p:nvGrpSpPr>
        <p:grpSpPr>
          <a:xfrm>
            <a:off x="4011651" y="3768132"/>
            <a:ext cx="373189" cy="358944"/>
            <a:chOff x="4011651" y="3768132"/>
            <a:chExt cx="373189" cy="358944"/>
          </a:xfrm>
        </p:grpSpPr>
        <p:sp>
          <p:nvSpPr>
            <p:cNvPr id="10098" name="Google Shape;10098;p67"/>
            <p:cNvSpPr/>
            <p:nvPr/>
          </p:nvSpPr>
          <p:spPr>
            <a:xfrm>
              <a:off x="4011651" y="3859387"/>
              <a:ext cx="275309" cy="267689"/>
            </a:xfrm>
            <a:custGeom>
              <a:avLst/>
              <a:gdLst/>
              <a:ahLst/>
              <a:cxnLst/>
              <a:rect l="l" t="t" r="r" b="b"/>
              <a:pathLst>
                <a:path w="10514" h="10223" extrusionOk="0">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7"/>
            <p:cNvSpPr/>
            <p:nvPr/>
          </p:nvSpPr>
          <p:spPr>
            <a:xfrm>
              <a:off x="4054359" y="3859151"/>
              <a:ext cx="56481" cy="72716"/>
            </a:xfrm>
            <a:custGeom>
              <a:avLst/>
              <a:gdLst/>
              <a:ahLst/>
              <a:cxnLst/>
              <a:rect l="l" t="t" r="r" b="b"/>
              <a:pathLst>
                <a:path w="2157" h="2777" extrusionOk="0">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7"/>
            <p:cNvSpPr/>
            <p:nvPr/>
          </p:nvSpPr>
          <p:spPr>
            <a:xfrm>
              <a:off x="4214480" y="4035245"/>
              <a:ext cx="72480" cy="56743"/>
            </a:xfrm>
            <a:custGeom>
              <a:avLst/>
              <a:gdLst/>
              <a:ahLst/>
              <a:cxnLst/>
              <a:rect l="l" t="t" r="r" b="b"/>
              <a:pathLst>
                <a:path w="2768" h="2167" extrusionOk="0">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1" name="Google Shape;10101;p67"/>
            <p:cNvSpPr/>
            <p:nvPr/>
          </p:nvSpPr>
          <p:spPr>
            <a:xfrm>
              <a:off x="4135559" y="3768132"/>
              <a:ext cx="249281" cy="210946"/>
            </a:xfrm>
            <a:custGeom>
              <a:avLst/>
              <a:gdLst/>
              <a:ahLst/>
              <a:cxnLst/>
              <a:rect l="l" t="t" r="r" b="b"/>
              <a:pathLst>
                <a:path w="9520" h="8056" extrusionOk="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2" name="Google Shape;10102;p67"/>
            <p:cNvSpPr/>
            <p:nvPr/>
          </p:nvSpPr>
          <p:spPr>
            <a:xfrm>
              <a:off x="4062110" y="3836553"/>
              <a:ext cx="78712" cy="97827"/>
            </a:xfrm>
            <a:custGeom>
              <a:avLst/>
              <a:gdLst/>
              <a:ahLst/>
              <a:cxnLst/>
              <a:rect l="l" t="t" r="r" b="b"/>
              <a:pathLst>
                <a:path w="3006" h="3736" extrusionOk="0">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7"/>
            <p:cNvSpPr/>
            <p:nvPr/>
          </p:nvSpPr>
          <p:spPr>
            <a:xfrm>
              <a:off x="4210998" y="4006154"/>
              <a:ext cx="99451" cy="77298"/>
            </a:xfrm>
            <a:custGeom>
              <a:avLst/>
              <a:gdLst/>
              <a:ahLst/>
              <a:cxnLst/>
              <a:rect l="l" t="t" r="r" b="b"/>
              <a:pathLst>
                <a:path w="3798" h="2952" extrusionOk="0">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7"/>
            <p:cNvSpPr/>
            <p:nvPr/>
          </p:nvSpPr>
          <p:spPr>
            <a:xfrm>
              <a:off x="4186750" y="3787195"/>
              <a:ext cx="147657" cy="149595"/>
            </a:xfrm>
            <a:custGeom>
              <a:avLst/>
              <a:gdLst/>
              <a:ahLst/>
              <a:cxnLst/>
              <a:rect l="l" t="t" r="r" b="b"/>
              <a:pathLst>
                <a:path w="5639" h="5713" extrusionOk="0">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7"/>
            <p:cNvSpPr/>
            <p:nvPr/>
          </p:nvSpPr>
          <p:spPr>
            <a:xfrm>
              <a:off x="4226473" y="3841659"/>
              <a:ext cx="42734" cy="53496"/>
            </a:xfrm>
            <a:custGeom>
              <a:avLst/>
              <a:gdLst/>
              <a:ahLst/>
              <a:cxnLst/>
              <a:rect l="l" t="t" r="r" b="b"/>
              <a:pathLst>
                <a:path w="1632" h="2043" extrusionOk="0">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7"/>
            <p:cNvSpPr/>
            <p:nvPr/>
          </p:nvSpPr>
          <p:spPr>
            <a:xfrm>
              <a:off x="4266431" y="3841476"/>
              <a:ext cx="30008" cy="53417"/>
            </a:xfrm>
            <a:custGeom>
              <a:avLst/>
              <a:gdLst/>
              <a:ahLst/>
              <a:cxnLst/>
              <a:rect l="l" t="t" r="r" b="b"/>
              <a:pathLst>
                <a:path w="1146" h="2040" extrusionOk="0">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67"/>
            <p:cNvSpPr/>
            <p:nvPr/>
          </p:nvSpPr>
          <p:spPr>
            <a:xfrm>
              <a:off x="4285677" y="3841476"/>
              <a:ext cx="10762" cy="33438"/>
            </a:xfrm>
            <a:custGeom>
              <a:avLst/>
              <a:gdLst/>
              <a:ahLst/>
              <a:cxnLst/>
              <a:rect l="l" t="t" r="r" b="b"/>
              <a:pathLst>
                <a:path w="411" h="1277" extrusionOk="0">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8" name="Google Shape;10108;p67"/>
          <p:cNvGrpSpPr/>
          <p:nvPr/>
        </p:nvGrpSpPr>
        <p:grpSpPr>
          <a:xfrm>
            <a:off x="2189568" y="1961603"/>
            <a:ext cx="364993" cy="359049"/>
            <a:chOff x="2189568" y="1961603"/>
            <a:chExt cx="364993" cy="359049"/>
          </a:xfrm>
        </p:grpSpPr>
        <p:sp>
          <p:nvSpPr>
            <p:cNvPr id="10109" name="Google Shape;10109;p67"/>
            <p:cNvSpPr/>
            <p:nvPr/>
          </p:nvSpPr>
          <p:spPr>
            <a:xfrm>
              <a:off x="2232197" y="2004206"/>
              <a:ext cx="77822" cy="73868"/>
            </a:xfrm>
            <a:custGeom>
              <a:avLst/>
              <a:gdLst/>
              <a:ahLst/>
              <a:cxnLst/>
              <a:rect l="l" t="t" r="r" b="b"/>
              <a:pathLst>
                <a:path w="2972" h="2821" extrusionOk="0">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7"/>
            <p:cNvSpPr/>
            <p:nvPr/>
          </p:nvSpPr>
          <p:spPr>
            <a:xfrm>
              <a:off x="2192187" y="2070061"/>
              <a:ext cx="100838" cy="35009"/>
            </a:xfrm>
            <a:custGeom>
              <a:avLst/>
              <a:gdLst/>
              <a:ahLst/>
              <a:cxnLst/>
              <a:rect l="l" t="t" r="r" b="b"/>
              <a:pathLst>
                <a:path w="3851" h="1337" extrusionOk="0">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7"/>
            <p:cNvSpPr/>
            <p:nvPr/>
          </p:nvSpPr>
          <p:spPr>
            <a:xfrm>
              <a:off x="2189568" y="2121514"/>
              <a:ext cx="100131" cy="36999"/>
            </a:xfrm>
            <a:custGeom>
              <a:avLst/>
              <a:gdLst/>
              <a:ahLst/>
              <a:cxnLst/>
              <a:rect l="l" t="t" r="r" b="b"/>
              <a:pathLst>
                <a:path w="3824" h="1413" extrusionOk="0">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7"/>
            <p:cNvSpPr/>
            <p:nvPr/>
          </p:nvSpPr>
          <p:spPr>
            <a:xfrm>
              <a:off x="2299048" y="1964404"/>
              <a:ext cx="36947" cy="96439"/>
            </a:xfrm>
            <a:custGeom>
              <a:avLst/>
              <a:gdLst/>
              <a:ahLst/>
              <a:cxnLst/>
              <a:rect l="l" t="t" r="r" b="b"/>
              <a:pathLst>
                <a:path w="1411" h="3683" extrusionOk="0">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7"/>
            <p:cNvSpPr/>
            <p:nvPr/>
          </p:nvSpPr>
          <p:spPr>
            <a:xfrm>
              <a:off x="2350711" y="1961603"/>
              <a:ext cx="38701" cy="95732"/>
            </a:xfrm>
            <a:custGeom>
              <a:avLst/>
              <a:gdLst/>
              <a:ahLst/>
              <a:cxnLst/>
              <a:rect l="l" t="t" r="r" b="b"/>
              <a:pathLst>
                <a:path w="1478" h="3656" extrusionOk="0">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7"/>
            <p:cNvSpPr/>
            <p:nvPr/>
          </p:nvSpPr>
          <p:spPr>
            <a:xfrm>
              <a:off x="2286243" y="2072313"/>
              <a:ext cx="237838" cy="221604"/>
            </a:xfrm>
            <a:custGeom>
              <a:avLst/>
              <a:gdLst/>
              <a:ahLst/>
              <a:cxnLst/>
              <a:rect l="l" t="t" r="r" b="b"/>
              <a:pathLst>
                <a:path w="9083" h="8463" extrusionOk="0">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7"/>
            <p:cNvSpPr/>
            <p:nvPr/>
          </p:nvSpPr>
          <p:spPr>
            <a:xfrm>
              <a:off x="2296481" y="2086296"/>
              <a:ext cx="194895" cy="207621"/>
            </a:xfrm>
            <a:custGeom>
              <a:avLst/>
              <a:gdLst/>
              <a:ahLst/>
              <a:cxnLst/>
              <a:rect l="l" t="t" r="r" b="b"/>
              <a:pathLst>
                <a:path w="7443" h="7929" extrusionOk="0">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7"/>
            <p:cNvSpPr/>
            <p:nvPr/>
          </p:nvSpPr>
          <p:spPr>
            <a:xfrm>
              <a:off x="2430549" y="2174330"/>
              <a:ext cx="86044" cy="82116"/>
            </a:xfrm>
            <a:custGeom>
              <a:avLst/>
              <a:gdLst/>
              <a:ahLst/>
              <a:cxnLst/>
              <a:rect l="l" t="t" r="r" b="b"/>
              <a:pathLst>
                <a:path w="3286" h="3136" extrusionOk="0">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7"/>
            <p:cNvSpPr/>
            <p:nvPr/>
          </p:nvSpPr>
          <p:spPr>
            <a:xfrm>
              <a:off x="2402740" y="2202478"/>
              <a:ext cx="28358" cy="24483"/>
            </a:xfrm>
            <a:custGeom>
              <a:avLst/>
              <a:gdLst/>
              <a:ahLst/>
              <a:cxnLst/>
              <a:rect l="l" t="t" r="r" b="b"/>
              <a:pathLst>
                <a:path w="1083" h="935" extrusionOk="0">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7"/>
            <p:cNvSpPr/>
            <p:nvPr/>
          </p:nvSpPr>
          <p:spPr>
            <a:xfrm>
              <a:off x="2433324" y="2233141"/>
              <a:ext cx="55538" cy="51532"/>
            </a:xfrm>
            <a:custGeom>
              <a:avLst/>
              <a:gdLst/>
              <a:ahLst/>
              <a:cxnLst/>
              <a:rect l="l" t="t" r="r" b="b"/>
              <a:pathLst>
                <a:path w="2121" h="1968" extrusionOk="0">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7"/>
            <p:cNvSpPr/>
            <p:nvPr/>
          </p:nvSpPr>
          <p:spPr>
            <a:xfrm>
              <a:off x="2356105" y="2093994"/>
              <a:ext cx="71066" cy="20320"/>
            </a:xfrm>
            <a:custGeom>
              <a:avLst/>
              <a:gdLst/>
              <a:ahLst/>
              <a:cxnLst/>
              <a:rect l="l" t="t" r="r" b="b"/>
              <a:pathLst>
                <a:path w="2714" h="776" extrusionOk="0">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67"/>
            <p:cNvSpPr/>
            <p:nvPr/>
          </p:nvSpPr>
          <p:spPr>
            <a:xfrm>
              <a:off x="2387422" y="2184961"/>
              <a:ext cx="30008" cy="30270"/>
            </a:xfrm>
            <a:custGeom>
              <a:avLst/>
              <a:gdLst/>
              <a:ahLst/>
              <a:cxnLst/>
              <a:rect l="l" t="t" r="r" b="b"/>
              <a:pathLst>
                <a:path w="1146" h="1156" extrusionOk="0">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67"/>
            <p:cNvSpPr/>
            <p:nvPr/>
          </p:nvSpPr>
          <p:spPr>
            <a:xfrm>
              <a:off x="2415152" y="2156995"/>
              <a:ext cx="30244" cy="30244"/>
            </a:xfrm>
            <a:custGeom>
              <a:avLst/>
              <a:gdLst/>
              <a:ahLst/>
              <a:cxnLst/>
              <a:rect l="l" t="t" r="r" b="b"/>
              <a:pathLst>
                <a:path w="1155" h="1155" extrusionOk="0">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7"/>
            <p:cNvSpPr/>
            <p:nvPr/>
          </p:nvSpPr>
          <p:spPr>
            <a:xfrm>
              <a:off x="2474854" y="2244924"/>
              <a:ext cx="79707" cy="75727"/>
            </a:xfrm>
            <a:custGeom>
              <a:avLst/>
              <a:gdLst/>
              <a:ahLst/>
              <a:cxnLst/>
              <a:rect l="l" t="t" r="r" b="b"/>
              <a:pathLst>
                <a:path w="3044" h="2892" extrusionOk="0">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67"/>
            <p:cNvSpPr/>
            <p:nvPr/>
          </p:nvSpPr>
          <p:spPr>
            <a:xfrm>
              <a:off x="2475115" y="2244924"/>
              <a:ext cx="71459" cy="71721"/>
            </a:xfrm>
            <a:custGeom>
              <a:avLst/>
              <a:gdLst/>
              <a:ahLst/>
              <a:cxnLst/>
              <a:rect l="l" t="t" r="r" b="b"/>
              <a:pathLst>
                <a:path w="2729" h="2739" extrusionOk="0">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67"/>
            <p:cNvSpPr/>
            <p:nvPr/>
          </p:nvSpPr>
          <p:spPr>
            <a:xfrm>
              <a:off x="2450371" y="2220756"/>
              <a:ext cx="89945" cy="88820"/>
            </a:xfrm>
            <a:custGeom>
              <a:avLst/>
              <a:gdLst/>
              <a:ahLst/>
              <a:cxnLst/>
              <a:rect l="l" t="t" r="r" b="b"/>
              <a:pathLst>
                <a:path w="3435" h="3392" extrusionOk="0">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5" name="Google Shape;10125;p67"/>
          <p:cNvGrpSpPr/>
          <p:nvPr/>
        </p:nvGrpSpPr>
        <p:grpSpPr>
          <a:xfrm>
            <a:off x="2193077" y="2419971"/>
            <a:ext cx="378426" cy="346323"/>
            <a:chOff x="2193077" y="2419971"/>
            <a:chExt cx="378426" cy="346323"/>
          </a:xfrm>
        </p:grpSpPr>
        <p:sp>
          <p:nvSpPr>
            <p:cNvPr id="10126" name="Google Shape;10126;p67"/>
            <p:cNvSpPr/>
            <p:nvPr/>
          </p:nvSpPr>
          <p:spPr>
            <a:xfrm>
              <a:off x="2392423" y="2419971"/>
              <a:ext cx="179079" cy="150852"/>
            </a:xfrm>
            <a:custGeom>
              <a:avLst/>
              <a:gdLst/>
              <a:ahLst/>
              <a:cxnLst/>
              <a:rect l="l" t="t" r="r" b="b"/>
              <a:pathLst>
                <a:path w="6839" h="5761" extrusionOk="0">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7"/>
            <p:cNvSpPr/>
            <p:nvPr/>
          </p:nvSpPr>
          <p:spPr>
            <a:xfrm>
              <a:off x="2299990" y="2594389"/>
              <a:ext cx="51977" cy="93952"/>
            </a:xfrm>
            <a:custGeom>
              <a:avLst/>
              <a:gdLst/>
              <a:ahLst/>
              <a:cxnLst/>
              <a:rect l="l" t="t" r="r" b="b"/>
              <a:pathLst>
                <a:path w="1985"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67"/>
            <p:cNvSpPr/>
            <p:nvPr/>
          </p:nvSpPr>
          <p:spPr>
            <a:xfrm>
              <a:off x="2193077" y="2652599"/>
              <a:ext cx="265804" cy="113695"/>
            </a:xfrm>
            <a:custGeom>
              <a:avLst/>
              <a:gdLst/>
              <a:ahLst/>
              <a:cxnLst/>
              <a:rect l="l" t="t" r="r" b="b"/>
              <a:pathLst>
                <a:path w="10151" h="4342" extrusionOk="0">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67"/>
            <p:cNvSpPr/>
            <p:nvPr/>
          </p:nvSpPr>
          <p:spPr>
            <a:xfrm>
              <a:off x="2393916" y="2666084"/>
              <a:ext cx="64965" cy="100210"/>
            </a:xfrm>
            <a:custGeom>
              <a:avLst/>
              <a:gdLst/>
              <a:ahLst/>
              <a:cxnLst/>
              <a:rect l="l" t="t" r="r" b="b"/>
              <a:pathLst>
                <a:path w="2481" h="3827" extrusionOk="0">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67"/>
            <p:cNvSpPr/>
            <p:nvPr/>
          </p:nvSpPr>
          <p:spPr>
            <a:xfrm>
              <a:off x="2193077" y="2666346"/>
              <a:ext cx="64729" cy="99948"/>
            </a:xfrm>
            <a:custGeom>
              <a:avLst/>
              <a:gdLst/>
              <a:ahLst/>
              <a:cxnLst/>
              <a:rect l="l" t="t" r="r" b="b"/>
              <a:pathLst>
                <a:path w="2472" h="3817" extrusionOk="0">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7"/>
            <p:cNvSpPr/>
            <p:nvPr/>
          </p:nvSpPr>
          <p:spPr>
            <a:xfrm>
              <a:off x="2320231" y="2697742"/>
              <a:ext cx="11521" cy="12333"/>
            </a:xfrm>
            <a:custGeom>
              <a:avLst/>
              <a:gdLst/>
              <a:ahLst/>
              <a:cxnLst/>
              <a:rect l="l" t="t" r="r" b="b"/>
              <a:pathLst>
                <a:path w="440" h="471" extrusionOk="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7"/>
            <p:cNvSpPr/>
            <p:nvPr/>
          </p:nvSpPr>
          <p:spPr>
            <a:xfrm>
              <a:off x="2320231" y="2716490"/>
              <a:ext cx="11521" cy="12333"/>
            </a:xfrm>
            <a:custGeom>
              <a:avLst/>
              <a:gdLst/>
              <a:ahLst/>
              <a:cxnLst/>
              <a:rect l="l" t="t" r="r" b="b"/>
              <a:pathLst>
                <a:path w="440" h="471" extrusionOk="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7"/>
            <p:cNvSpPr/>
            <p:nvPr/>
          </p:nvSpPr>
          <p:spPr>
            <a:xfrm>
              <a:off x="2299833" y="2652860"/>
              <a:ext cx="26159" cy="38963"/>
            </a:xfrm>
            <a:custGeom>
              <a:avLst/>
              <a:gdLst/>
              <a:ahLst/>
              <a:cxnLst/>
              <a:rect l="l" t="t" r="r" b="b"/>
              <a:pathLst>
                <a:path w="999" h="1488" extrusionOk="0">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7"/>
            <p:cNvSpPr/>
            <p:nvPr/>
          </p:nvSpPr>
          <p:spPr>
            <a:xfrm>
              <a:off x="2270768" y="2472001"/>
              <a:ext cx="110448" cy="152030"/>
            </a:xfrm>
            <a:custGeom>
              <a:avLst/>
              <a:gdLst/>
              <a:ahLst/>
              <a:cxnLst/>
              <a:rect l="l" t="t" r="r" b="b"/>
              <a:pathLst>
                <a:path w="4218" h="5806" extrusionOk="0">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7"/>
            <p:cNvSpPr/>
            <p:nvPr/>
          </p:nvSpPr>
          <p:spPr>
            <a:xfrm>
              <a:off x="2253145" y="2454745"/>
              <a:ext cx="145301" cy="78293"/>
            </a:xfrm>
            <a:custGeom>
              <a:avLst/>
              <a:gdLst/>
              <a:ahLst/>
              <a:cxnLst/>
              <a:rect l="l" t="t" r="r" b="b"/>
              <a:pathLst>
                <a:path w="5549" h="2990" extrusionOk="0">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67"/>
            <p:cNvSpPr/>
            <p:nvPr/>
          </p:nvSpPr>
          <p:spPr>
            <a:xfrm>
              <a:off x="2319236" y="2570352"/>
              <a:ext cx="79210" cy="77534"/>
            </a:xfrm>
            <a:custGeom>
              <a:avLst/>
              <a:gdLst/>
              <a:ahLst/>
              <a:cxnLst/>
              <a:rect l="l" t="t" r="r" b="b"/>
              <a:pathLst>
                <a:path w="3025" h="2961" extrusionOk="0">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7"/>
            <p:cNvSpPr/>
            <p:nvPr/>
          </p:nvSpPr>
          <p:spPr>
            <a:xfrm>
              <a:off x="2325966" y="2652860"/>
              <a:ext cx="26264" cy="38963"/>
            </a:xfrm>
            <a:custGeom>
              <a:avLst/>
              <a:gdLst/>
              <a:ahLst/>
              <a:cxnLst/>
              <a:rect l="l" t="t" r="r" b="b"/>
              <a:pathLst>
                <a:path w="1003" h="1488" extrusionOk="0">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67"/>
            <p:cNvSpPr/>
            <p:nvPr/>
          </p:nvSpPr>
          <p:spPr>
            <a:xfrm>
              <a:off x="2363698" y="2721308"/>
              <a:ext cx="54229" cy="20503"/>
            </a:xfrm>
            <a:custGeom>
              <a:avLst/>
              <a:gdLst/>
              <a:ahLst/>
              <a:cxnLst/>
              <a:rect l="l" t="t" r="r" b="b"/>
              <a:pathLst>
                <a:path w="2071" h="783" extrusionOk="0">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9" name="Google Shape;10139;p67"/>
            <p:cNvSpPr/>
            <p:nvPr/>
          </p:nvSpPr>
          <p:spPr>
            <a:xfrm>
              <a:off x="2314732" y="2631127"/>
              <a:ext cx="22493" cy="22493"/>
            </a:xfrm>
            <a:custGeom>
              <a:avLst/>
              <a:gdLst/>
              <a:ahLst/>
              <a:cxnLst/>
              <a:rect l="l" t="t" r="r" b="b"/>
              <a:pathLst>
                <a:path w="859" h="859" extrusionOk="0">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7"/>
            <p:cNvSpPr/>
            <p:nvPr/>
          </p:nvSpPr>
          <p:spPr>
            <a:xfrm>
              <a:off x="2270768" y="2472236"/>
              <a:ext cx="37994" cy="49987"/>
            </a:xfrm>
            <a:custGeom>
              <a:avLst/>
              <a:gdLst/>
              <a:ahLst/>
              <a:cxnLst/>
              <a:rect l="l" t="t" r="r" b="b"/>
              <a:pathLst>
                <a:path w="1451" h="1909" extrusionOk="0">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7"/>
            <p:cNvSpPr/>
            <p:nvPr/>
          </p:nvSpPr>
          <p:spPr>
            <a:xfrm>
              <a:off x="2308736" y="2472001"/>
              <a:ext cx="72480" cy="71956"/>
            </a:xfrm>
            <a:custGeom>
              <a:avLst/>
              <a:gdLst/>
              <a:ahLst/>
              <a:cxnLst/>
              <a:rect l="l" t="t" r="r" b="b"/>
              <a:pathLst>
                <a:path w="2768" h="2748" extrusionOk="0">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7"/>
            <p:cNvSpPr/>
            <p:nvPr/>
          </p:nvSpPr>
          <p:spPr>
            <a:xfrm>
              <a:off x="2459614" y="2474567"/>
              <a:ext cx="38492" cy="32915"/>
            </a:xfrm>
            <a:custGeom>
              <a:avLst/>
              <a:gdLst/>
              <a:ahLst/>
              <a:cxnLst/>
              <a:rect l="l" t="t" r="r" b="b"/>
              <a:pathLst>
                <a:path w="1470" h="1257" extrusionOk="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7"/>
            <p:cNvSpPr/>
            <p:nvPr/>
          </p:nvSpPr>
          <p:spPr>
            <a:xfrm>
              <a:off x="2437540" y="2448696"/>
              <a:ext cx="88636" cy="84839"/>
            </a:xfrm>
            <a:custGeom>
              <a:avLst/>
              <a:gdLst/>
              <a:ahLst/>
              <a:cxnLst/>
              <a:rect l="l" t="t" r="r" b="b"/>
              <a:pathLst>
                <a:path w="3385" h="3240" extrusionOk="0">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4" name="Google Shape;10144;p67"/>
            <p:cNvSpPr/>
            <p:nvPr/>
          </p:nvSpPr>
          <p:spPr>
            <a:xfrm>
              <a:off x="2314235" y="2542883"/>
              <a:ext cx="23750" cy="37052"/>
            </a:xfrm>
            <a:custGeom>
              <a:avLst/>
              <a:gdLst/>
              <a:ahLst/>
              <a:cxnLst/>
              <a:rect l="l" t="t" r="r" b="b"/>
              <a:pathLst>
                <a:path w="907" h="1415" extrusionOk="0">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5" name="Google Shape;10145;p67"/>
            <p:cNvSpPr/>
            <p:nvPr/>
          </p:nvSpPr>
          <p:spPr>
            <a:xfrm>
              <a:off x="2231804" y="2521962"/>
              <a:ext cx="32496" cy="57974"/>
            </a:xfrm>
            <a:custGeom>
              <a:avLst/>
              <a:gdLst/>
              <a:ahLst/>
              <a:cxnLst/>
              <a:rect l="l" t="t" r="r" b="b"/>
              <a:pathLst>
                <a:path w="1241" h="2214" extrusionOk="0">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7"/>
            <p:cNvSpPr/>
            <p:nvPr/>
          </p:nvSpPr>
          <p:spPr>
            <a:xfrm>
              <a:off x="2387684" y="2521962"/>
              <a:ext cx="32496" cy="57974"/>
            </a:xfrm>
            <a:custGeom>
              <a:avLst/>
              <a:gdLst/>
              <a:ahLst/>
              <a:cxnLst/>
              <a:rect l="l" t="t" r="r" b="b"/>
              <a:pathLst>
                <a:path w="1241" h="2214" extrusionOk="0">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7" name="Google Shape;10147;p67"/>
          <p:cNvGrpSpPr/>
          <p:nvPr/>
        </p:nvGrpSpPr>
        <p:grpSpPr>
          <a:xfrm>
            <a:off x="861622" y="2881770"/>
            <a:ext cx="276802" cy="367140"/>
            <a:chOff x="861622" y="2881770"/>
            <a:chExt cx="276802" cy="367140"/>
          </a:xfrm>
        </p:grpSpPr>
        <p:sp>
          <p:nvSpPr>
            <p:cNvPr id="10148" name="Google Shape;10148;p67"/>
            <p:cNvSpPr/>
            <p:nvPr/>
          </p:nvSpPr>
          <p:spPr>
            <a:xfrm>
              <a:off x="982518" y="2994575"/>
              <a:ext cx="155905" cy="254335"/>
            </a:xfrm>
            <a:custGeom>
              <a:avLst/>
              <a:gdLst/>
              <a:ahLst/>
              <a:cxnLst/>
              <a:rect l="l" t="t" r="r" b="b"/>
              <a:pathLst>
                <a:path w="5954" h="9713" extrusionOk="0">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7"/>
            <p:cNvSpPr/>
            <p:nvPr/>
          </p:nvSpPr>
          <p:spPr>
            <a:xfrm>
              <a:off x="982518" y="3149956"/>
              <a:ext cx="42498" cy="87955"/>
            </a:xfrm>
            <a:custGeom>
              <a:avLst/>
              <a:gdLst/>
              <a:ahLst/>
              <a:cxnLst/>
              <a:rect l="l" t="t" r="r" b="b"/>
              <a:pathLst>
                <a:path w="1623" h="3359" extrusionOk="0">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7"/>
            <p:cNvSpPr/>
            <p:nvPr/>
          </p:nvSpPr>
          <p:spPr>
            <a:xfrm>
              <a:off x="1001502" y="3147705"/>
              <a:ext cx="59257" cy="28515"/>
            </a:xfrm>
            <a:custGeom>
              <a:avLst/>
              <a:gdLst/>
              <a:ahLst/>
              <a:cxnLst/>
              <a:rect l="l" t="t" r="r" b="b"/>
              <a:pathLst>
                <a:path w="2263" h="1089" extrusionOk="0">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7"/>
            <p:cNvSpPr/>
            <p:nvPr/>
          </p:nvSpPr>
          <p:spPr>
            <a:xfrm>
              <a:off x="1060445" y="3173549"/>
              <a:ext cx="36031" cy="35873"/>
            </a:xfrm>
            <a:custGeom>
              <a:avLst/>
              <a:gdLst/>
              <a:ahLst/>
              <a:cxnLst/>
              <a:rect l="l" t="t" r="r" b="b"/>
              <a:pathLst>
                <a:path w="1376" h="1370" extrusionOk="0">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7"/>
            <p:cNvSpPr/>
            <p:nvPr/>
          </p:nvSpPr>
          <p:spPr>
            <a:xfrm>
              <a:off x="1068222" y="3083761"/>
              <a:ext cx="52710" cy="21498"/>
            </a:xfrm>
            <a:custGeom>
              <a:avLst/>
              <a:gdLst/>
              <a:ahLst/>
              <a:cxnLst/>
              <a:rect l="l" t="t" r="r" b="b"/>
              <a:pathLst>
                <a:path w="2013" h="821" extrusionOk="0">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67"/>
            <p:cNvSpPr/>
            <p:nvPr/>
          </p:nvSpPr>
          <p:spPr>
            <a:xfrm>
              <a:off x="1057721" y="3032307"/>
              <a:ext cx="37994" cy="38989"/>
            </a:xfrm>
            <a:custGeom>
              <a:avLst/>
              <a:gdLst/>
              <a:ahLst/>
              <a:cxnLst/>
              <a:rect l="l" t="t" r="r" b="b"/>
              <a:pathLst>
                <a:path w="1451" h="1489" extrusionOk="0">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67"/>
            <p:cNvSpPr/>
            <p:nvPr/>
          </p:nvSpPr>
          <p:spPr>
            <a:xfrm>
              <a:off x="1027556" y="3008767"/>
              <a:ext cx="49673" cy="24064"/>
            </a:xfrm>
            <a:custGeom>
              <a:avLst/>
              <a:gdLst/>
              <a:ahLst/>
              <a:cxnLst/>
              <a:rect l="l" t="t" r="r" b="b"/>
              <a:pathLst>
                <a:path w="1897" h="919" extrusionOk="0">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7"/>
            <p:cNvSpPr/>
            <p:nvPr/>
          </p:nvSpPr>
          <p:spPr>
            <a:xfrm>
              <a:off x="1008965" y="3173785"/>
              <a:ext cx="62006" cy="44881"/>
            </a:xfrm>
            <a:custGeom>
              <a:avLst/>
              <a:gdLst/>
              <a:ahLst/>
              <a:cxnLst/>
              <a:rect l="l" t="t" r="r" b="b"/>
              <a:pathLst>
                <a:path w="2368" h="1714" extrusionOk="0">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6" name="Google Shape;10156;p67"/>
            <p:cNvSpPr/>
            <p:nvPr/>
          </p:nvSpPr>
          <p:spPr>
            <a:xfrm>
              <a:off x="1096606" y="3110417"/>
              <a:ext cx="32338" cy="40063"/>
            </a:xfrm>
            <a:custGeom>
              <a:avLst/>
              <a:gdLst/>
              <a:ahLst/>
              <a:cxnLst/>
              <a:rect l="l" t="t" r="r" b="b"/>
              <a:pathLst>
                <a:path w="1235" h="1530" extrusionOk="0">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67"/>
            <p:cNvSpPr/>
            <p:nvPr/>
          </p:nvSpPr>
          <p:spPr>
            <a:xfrm>
              <a:off x="1029730" y="3086248"/>
              <a:ext cx="28515" cy="52998"/>
            </a:xfrm>
            <a:custGeom>
              <a:avLst/>
              <a:gdLst/>
              <a:ahLst/>
              <a:cxnLst/>
              <a:rect l="l" t="t" r="r" b="b"/>
              <a:pathLst>
                <a:path w="1089" h="2024" extrusionOk="0">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7"/>
            <p:cNvSpPr/>
            <p:nvPr/>
          </p:nvSpPr>
          <p:spPr>
            <a:xfrm>
              <a:off x="937323" y="2881770"/>
              <a:ext cx="112674" cy="117387"/>
            </a:xfrm>
            <a:custGeom>
              <a:avLst/>
              <a:gdLst/>
              <a:ahLst/>
              <a:cxnLst/>
              <a:rect l="l" t="t" r="r" b="b"/>
              <a:pathLst>
                <a:path w="4303" h="4483" extrusionOk="0">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7"/>
            <p:cNvSpPr/>
            <p:nvPr/>
          </p:nvSpPr>
          <p:spPr>
            <a:xfrm>
              <a:off x="985032" y="2920628"/>
              <a:ext cx="26499" cy="22755"/>
            </a:xfrm>
            <a:custGeom>
              <a:avLst/>
              <a:gdLst/>
              <a:ahLst/>
              <a:cxnLst/>
              <a:rect l="l" t="t" r="r" b="b"/>
              <a:pathLst>
                <a:path w="1012" h="869" extrusionOk="0">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67"/>
            <p:cNvSpPr/>
            <p:nvPr/>
          </p:nvSpPr>
          <p:spPr>
            <a:xfrm>
              <a:off x="963298" y="2897271"/>
              <a:ext cx="72951" cy="69233"/>
            </a:xfrm>
            <a:custGeom>
              <a:avLst/>
              <a:gdLst/>
              <a:ahLst/>
              <a:cxnLst/>
              <a:rect l="l" t="t" r="r" b="b"/>
              <a:pathLst>
                <a:path w="2786" h="2644" extrusionOk="0">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67"/>
            <p:cNvSpPr/>
            <p:nvPr/>
          </p:nvSpPr>
          <p:spPr>
            <a:xfrm>
              <a:off x="861622" y="2994837"/>
              <a:ext cx="150171" cy="254073"/>
            </a:xfrm>
            <a:custGeom>
              <a:avLst/>
              <a:gdLst/>
              <a:ahLst/>
              <a:cxnLst/>
              <a:rect l="l" t="t" r="r" b="b"/>
              <a:pathLst>
                <a:path w="5735" h="9703" extrusionOk="0">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7"/>
            <p:cNvSpPr/>
            <p:nvPr/>
          </p:nvSpPr>
          <p:spPr>
            <a:xfrm>
              <a:off x="939287" y="3147705"/>
              <a:ext cx="59257" cy="28515"/>
            </a:xfrm>
            <a:custGeom>
              <a:avLst/>
              <a:gdLst/>
              <a:ahLst/>
              <a:cxnLst/>
              <a:rect l="l" t="t" r="r" b="b"/>
              <a:pathLst>
                <a:path w="2263" h="1089" extrusionOk="0">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67"/>
            <p:cNvSpPr/>
            <p:nvPr/>
          </p:nvSpPr>
          <p:spPr>
            <a:xfrm>
              <a:off x="903597" y="3173444"/>
              <a:ext cx="36371" cy="35978"/>
            </a:xfrm>
            <a:custGeom>
              <a:avLst/>
              <a:gdLst/>
              <a:ahLst/>
              <a:cxnLst/>
              <a:rect l="l" t="t" r="r" b="b"/>
              <a:pathLst>
                <a:path w="1389" h="1374" extrusionOk="0">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67"/>
            <p:cNvSpPr/>
            <p:nvPr/>
          </p:nvSpPr>
          <p:spPr>
            <a:xfrm>
              <a:off x="878852" y="3083761"/>
              <a:ext cx="52998" cy="21498"/>
            </a:xfrm>
            <a:custGeom>
              <a:avLst/>
              <a:gdLst/>
              <a:ahLst/>
              <a:cxnLst/>
              <a:rect l="l" t="t" r="r" b="b"/>
              <a:pathLst>
                <a:path w="2024" h="821" extrusionOk="0">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7"/>
            <p:cNvSpPr/>
            <p:nvPr/>
          </p:nvSpPr>
          <p:spPr>
            <a:xfrm>
              <a:off x="904094" y="3032307"/>
              <a:ext cx="38230" cy="38989"/>
            </a:xfrm>
            <a:custGeom>
              <a:avLst/>
              <a:gdLst/>
              <a:ahLst/>
              <a:cxnLst/>
              <a:rect l="l" t="t" r="r" b="b"/>
              <a:pathLst>
                <a:path w="1460" h="1489" extrusionOk="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7"/>
            <p:cNvSpPr/>
            <p:nvPr/>
          </p:nvSpPr>
          <p:spPr>
            <a:xfrm>
              <a:off x="922581" y="3008819"/>
              <a:ext cx="49751" cy="24012"/>
            </a:xfrm>
            <a:custGeom>
              <a:avLst/>
              <a:gdLst/>
              <a:ahLst/>
              <a:cxnLst/>
              <a:rect l="l" t="t" r="r" b="b"/>
              <a:pathLst>
                <a:path w="1900" h="917" extrusionOk="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7"/>
            <p:cNvSpPr/>
            <p:nvPr/>
          </p:nvSpPr>
          <p:spPr>
            <a:xfrm>
              <a:off x="929075" y="3173785"/>
              <a:ext cx="62006" cy="44881"/>
            </a:xfrm>
            <a:custGeom>
              <a:avLst/>
              <a:gdLst/>
              <a:ahLst/>
              <a:cxnLst/>
              <a:rect l="l" t="t" r="r" b="b"/>
              <a:pathLst>
                <a:path w="2368" h="1714" extrusionOk="0">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7"/>
            <p:cNvSpPr/>
            <p:nvPr/>
          </p:nvSpPr>
          <p:spPr>
            <a:xfrm>
              <a:off x="871127" y="3110417"/>
              <a:ext cx="32077" cy="40063"/>
            </a:xfrm>
            <a:custGeom>
              <a:avLst/>
              <a:gdLst/>
              <a:ahLst/>
              <a:cxnLst/>
              <a:rect l="l" t="t" r="r" b="b"/>
              <a:pathLst>
                <a:path w="1225" h="1530" extrusionOk="0">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7"/>
            <p:cNvSpPr/>
            <p:nvPr/>
          </p:nvSpPr>
          <p:spPr>
            <a:xfrm>
              <a:off x="941800" y="3086248"/>
              <a:ext cx="28254" cy="52998"/>
            </a:xfrm>
            <a:custGeom>
              <a:avLst/>
              <a:gdLst/>
              <a:ahLst/>
              <a:cxnLst/>
              <a:rect l="l" t="t" r="r" b="b"/>
              <a:pathLst>
                <a:path w="1079" h="2024" extrusionOk="0">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0" name="Google Shape;10170;p67"/>
          <p:cNvGrpSpPr/>
          <p:nvPr/>
        </p:nvGrpSpPr>
        <p:grpSpPr>
          <a:xfrm>
            <a:off x="3968184" y="2881691"/>
            <a:ext cx="369444" cy="367140"/>
            <a:chOff x="3968184" y="2881691"/>
            <a:chExt cx="369444" cy="367140"/>
          </a:xfrm>
        </p:grpSpPr>
        <p:sp>
          <p:nvSpPr>
            <p:cNvPr id="10171" name="Google Shape;10171;p67"/>
            <p:cNvSpPr/>
            <p:nvPr/>
          </p:nvSpPr>
          <p:spPr>
            <a:xfrm>
              <a:off x="4042131" y="3065536"/>
              <a:ext cx="109925" cy="110186"/>
            </a:xfrm>
            <a:custGeom>
              <a:avLst/>
              <a:gdLst/>
              <a:ahLst/>
              <a:cxnLst/>
              <a:rect l="l" t="t" r="r" b="b"/>
              <a:pathLst>
                <a:path w="4198" h="4208" extrusionOk="0">
                  <a:moveTo>
                    <a:pt x="1154" y="0"/>
                  </a:moveTo>
                  <a:lnTo>
                    <a:pt x="0" y="1154"/>
                  </a:lnTo>
                  <a:lnTo>
                    <a:pt x="3043" y="4207"/>
                  </a:lnTo>
                  <a:lnTo>
                    <a:pt x="4198" y="3043"/>
                  </a:lnTo>
                  <a:lnTo>
                    <a:pt x="1154" y="0"/>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67"/>
            <p:cNvSpPr/>
            <p:nvPr/>
          </p:nvSpPr>
          <p:spPr>
            <a:xfrm>
              <a:off x="4047865" y="3068521"/>
              <a:ext cx="54491" cy="54229"/>
            </a:xfrm>
            <a:custGeom>
              <a:avLst/>
              <a:gdLst/>
              <a:ahLst/>
              <a:cxnLst/>
              <a:rect l="l" t="t" r="r" b="b"/>
              <a:pathLst>
                <a:path w="2081" h="2071" extrusionOk="0">
                  <a:moveTo>
                    <a:pt x="1040" y="0"/>
                  </a:moveTo>
                  <a:lnTo>
                    <a:pt x="1" y="1260"/>
                  </a:lnTo>
                  <a:lnTo>
                    <a:pt x="811" y="2071"/>
                  </a:lnTo>
                  <a:lnTo>
                    <a:pt x="2080" y="1031"/>
                  </a:lnTo>
                  <a:lnTo>
                    <a:pt x="1040"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7"/>
            <p:cNvSpPr/>
            <p:nvPr/>
          </p:nvSpPr>
          <p:spPr>
            <a:xfrm>
              <a:off x="4094841" y="3115471"/>
              <a:ext cx="54465" cy="54255"/>
            </a:xfrm>
            <a:custGeom>
              <a:avLst/>
              <a:gdLst/>
              <a:ahLst/>
              <a:cxnLst/>
              <a:rect l="l" t="t" r="r" b="b"/>
              <a:pathLst>
                <a:path w="2080" h="2072" extrusionOk="0">
                  <a:moveTo>
                    <a:pt x="1049" y="1"/>
                  </a:moveTo>
                  <a:lnTo>
                    <a:pt x="0" y="1270"/>
                  </a:lnTo>
                  <a:lnTo>
                    <a:pt x="811" y="2071"/>
                  </a:lnTo>
                  <a:lnTo>
                    <a:pt x="2080" y="1031"/>
                  </a:lnTo>
                  <a:lnTo>
                    <a:pt x="1049"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67"/>
            <p:cNvSpPr/>
            <p:nvPr/>
          </p:nvSpPr>
          <p:spPr>
            <a:xfrm>
              <a:off x="4237706" y="2916412"/>
              <a:ext cx="65777" cy="61718"/>
            </a:xfrm>
            <a:custGeom>
              <a:avLst/>
              <a:gdLst/>
              <a:ahLst/>
              <a:cxnLst/>
              <a:rect l="l" t="t" r="r" b="b"/>
              <a:pathLst>
                <a:path w="2512" h="2357" extrusionOk="0">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67"/>
            <p:cNvSpPr/>
            <p:nvPr/>
          </p:nvSpPr>
          <p:spPr>
            <a:xfrm>
              <a:off x="4216994" y="2884519"/>
              <a:ext cx="32469" cy="79864"/>
            </a:xfrm>
            <a:custGeom>
              <a:avLst/>
              <a:gdLst/>
              <a:ahLst/>
              <a:cxnLst/>
              <a:rect l="l" t="t" r="r" b="b"/>
              <a:pathLst>
                <a:path w="1240" h="3050" extrusionOk="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7"/>
            <p:cNvSpPr/>
            <p:nvPr/>
          </p:nvSpPr>
          <p:spPr>
            <a:xfrm>
              <a:off x="4173213" y="2881691"/>
              <a:ext cx="34564" cy="79943"/>
            </a:xfrm>
            <a:custGeom>
              <a:avLst/>
              <a:gdLst/>
              <a:ahLst/>
              <a:cxnLst/>
              <a:rect l="l" t="t" r="r" b="b"/>
              <a:pathLst>
                <a:path w="1320" h="3053" extrusionOk="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7"/>
            <p:cNvSpPr/>
            <p:nvPr/>
          </p:nvSpPr>
          <p:spPr>
            <a:xfrm>
              <a:off x="4251218" y="2969280"/>
              <a:ext cx="84551" cy="30584"/>
            </a:xfrm>
            <a:custGeom>
              <a:avLst/>
              <a:gdLst/>
              <a:ahLst/>
              <a:cxnLst/>
              <a:rect l="l" t="t" r="r" b="b"/>
              <a:pathLst>
                <a:path w="3229" h="1168" extrusionOk="0">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67"/>
            <p:cNvSpPr/>
            <p:nvPr/>
          </p:nvSpPr>
          <p:spPr>
            <a:xfrm>
              <a:off x="4254098" y="3010940"/>
              <a:ext cx="83530" cy="31867"/>
            </a:xfrm>
            <a:custGeom>
              <a:avLst/>
              <a:gdLst/>
              <a:ahLst/>
              <a:cxnLst/>
              <a:rect l="l" t="t" r="r" b="b"/>
              <a:pathLst>
                <a:path w="3190" h="1217" extrusionOk="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67"/>
            <p:cNvSpPr/>
            <p:nvPr/>
          </p:nvSpPr>
          <p:spPr>
            <a:xfrm>
              <a:off x="4122309" y="2939403"/>
              <a:ext cx="71459" cy="63472"/>
            </a:xfrm>
            <a:custGeom>
              <a:avLst/>
              <a:gdLst/>
              <a:ahLst/>
              <a:cxnLst/>
              <a:rect l="l" t="t" r="r" b="b"/>
              <a:pathLst>
                <a:path w="2729" h="2424" extrusionOk="0">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7"/>
            <p:cNvSpPr/>
            <p:nvPr/>
          </p:nvSpPr>
          <p:spPr>
            <a:xfrm>
              <a:off x="4107331" y="2941183"/>
              <a:ext cx="80938" cy="80650"/>
            </a:xfrm>
            <a:custGeom>
              <a:avLst/>
              <a:gdLst/>
              <a:ahLst/>
              <a:cxnLst/>
              <a:rect l="l" t="t" r="r" b="b"/>
              <a:pathLst>
                <a:path w="3091" h="3080" extrusionOk="0">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67"/>
            <p:cNvSpPr/>
            <p:nvPr/>
          </p:nvSpPr>
          <p:spPr>
            <a:xfrm>
              <a:off x="4107331" y="2948123"/>
              <a:ext cx="73449" cy="73711"/>
            </a:xfrm>
            <a:custGeom>
              <a:avLst/>
              <a:gdLst/>
              <a:ahLst/>
              <a:cxnLst/>
              <a:rect l="l" t="t" r="r" b="b"/>
              <a:pathLst>
                <a:path w="2805" h="2815" extrusionOk="0">
                  <a:moveTo>
                    <a:pt x="563" y="0"/>
                  </a:moveTo>
                  <a:lnTo>
                    <a:pt x="0" y="563"/>
                  </a:lnTo>
                  <a:lnTo>
                    <a:pt x="2251" y="2815"/>
                  </a:lnTo>
                  <a:lnTo>
                    <a:pt x="2805" y="2252"/>
                  </a:lnTo>
                  <a:lnTo>
                    <a:pt x="563"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67"/>
            <p:cNvSpPr/>
            <p:nvPr/>
          </p:nvSpPr>
          <p:spPr>
            <a:xfrm>
              <a:off x="3990651" y="2958099"/>
              <a:ext cx="181148" cy="180388"/>
            </a:xfrm>
            <a:custGeom>
              <a:avLst/>
              <a:gdLst/>
              <a:ahLst/>
              <a:cxnLst/>
              <a:rect l="l" t="t" r="r" b="b"/>
              <a:pathLst>
                <a:path w="6918" h="6889" extrusionOk="0">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7"/>
            <p:cNvSpPr/>
            <p:nvPr/>
          </p:nvSpPr>
          <p:spPr>
            <a:xfrm>
              <a:off x="3990651" y="3009055"/>
              <a:ext cx="181148" cy="129432"/>
            </a:xfrm>
            <a:custGeom>
              <a:avLst/>
              <a:gdLst/>
              <a:ahLst/>
              <a:cxnLst/>
              <a:rect l="l" t="t" r="r" b="b"/>
              <a:pathLst>
                <a:path w="6918" h="4943" extrusionOk="0">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7"/>
            <p:cNvSpPr/>
            <p:nvPr/>
          </p:nvSpPr>
          <p:spPr>
            <a:xfrm>
              <a:off x="3968420" y="3087819"/>
              <a:ext cx="73239" cy="72349"/>
            </a:xfrm>
            <a:custGeom>
              <a:avLst/>
              <a:gdLst/>
              <a:ahLst/>
              <a:cxnLst/>
              <a:rect l="l" t="t" r="r" b="b"/>
              <a:pathLst>
                <a:path w="2797" h="2763" extrusionOk="0">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67"/>
            <p:cNvSpPr/>
            <p:nvPr/>
          </p:nvSpPr>
          <p:spPr>
            <a:xfrm>
              <a:off x="3968184" y="3097508"/>
              <a:ext cx="63472" cy="62896"/>
            </a:xfrm>
            <a:custGeom>
              <a:avLst/>
              <a:gdLst/>
              <a:ahLst/>
              <a:cxnLst/>
              <a:rect l="l" t="t" r="r" b="b"/>
              <a:pathLst>
                <a:path w="2424" h="2402" extrusionOk="0">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7"/>
            <p:cNvSpPr/>
            <p:nvPr/>
          </p:nvSpPr>
          <p:spPr>
            <a:xfrm>
              <a:off x="4019140" y="3001618"/>
              <a:ext cx="82797" cy="91150"/>
            </a:xfrm>
            <a:custGeom>
              <a:avLst/>
              <a:gdLst/>
              <a:ahLst/>
              <a:cxnLst/>
              <a:rect l="l" t="t" r="r" b="b"/>
              <a:pathLst>
                <a:path w="3162" h="3481" extrusionOk="0">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67"/>
            <p:cNvSpPr/>
            <p:nvPr/>
          </p:nvSpPr>
          <p:spPr>
            <a:xfrm>
              <a:off x="4210736" y="3028013"/>
              <a:ext cx="71459" cy="63420"/>
            </a:xfrm>
            <a:custGeom>
              <a:avLst/>
              <a:gdLst/>
              <a:ahLst/>
              <a:cxnLst/>
              <a:rect l="l" t="t" r="r" b="b"/>
              <a:pathLst>
                <a:path w="2729" h="2422" extrusionOk="0">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67"/>
            <p:cNvSpPr/>
            <p:nvPr/>
          </p:nvSpPr>
          <p:spPr>
            <a:xfrm>
              <a:off x="4195994" y="3029872"/>
              <a:ext cx="80964" cy="80388"/>
            </a:xfrm>
            <a:custGeom>
              <a:avLst/>
              <a:gdLst/>
              <a:ahLst/>
              <a:cxnLst/>
              <a:rect l="l" t="t" r="r" b="b"/>
              <a:pathLst>
                <a:path w="3092" h="3070" extrusionOk="0">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7"/>
            <p:cNvSpPr/>
            <p:nvPr/>
          </p:nvSpPr>
          <p:spPr>
            <a:xfrm>
              <a:off x="4195994" y="3036785"/>
              <a:ext cx="73475" cy="73475"/>
            </a:xfrm>
            <a:custGeom>
              <a:avLst/>
              <a:gdLst/>
              <a:ahLst/>
              <a:cxnLst/>
              <a:rect l="l" t="t" r="r" b="b"/>
              <a:pathLst>
                <a:path w="2806" h="2806" extrusionOk="0">
                  <a:moveTo>
                    <a:pt x="554" y="1"/>
                  </a:moveTo>
                  <a:lnTo>
                    <a:pt x="1" y="564"/>
                  </a:lnTo>
                  <a:lnTo>
                    <a:pt x="2243" y="2806"/>
                  </a:lnTo>
                  <a:lnTo>
                    <a:pt x="2805" y="2252"/>
                  </a:lnTo>
                  <a:lnTo>
                    <a:pt x="554"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7"/>
            <p:cNvSpPr/>
            <p:nvPr/>
          </p:nvSpPr>
          <p:spPr>
            <a:xfrm>
              <a:off x="4079340" y="3046788"/>
              <a:ext cx="180886" cy="180388"/>
            </a:xfrm>
            <a:custGeom>
              <a:avLst/>
              <a:gdLst/>
              <a:ahLst/>
              <a:cxnLst/>
              <a:rect l="l" t="t" r="r" b="b"/>
              <a:pathLst>
                <a:path w="6908" h="6889" extrusionOk="0">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7"/>
            <p:cNvSpPr/>
            <p:nvPr/>
          </p:nvSpPr>
          <p:spPr>
            <a:xfrm>
              <a:off x="4079340" y="3097508"/>
              <a:ext cx="180886" cy="129406"/>
            </a:xfrm>
            <a:custGeom>
              <a:avLst/>
              <a:gdLst/>
              <a:ahLst/>
              <a:cxnLst/>
              <a:rect l="l" t="t" r="r" b="b"/>
              <a:pathLst>
                <a:path w="6908" h="4942" extrusionOk="0">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7"/>
            <p:cNvSpPr/>
            <p:nvPr/>
          </p:nvSpPr>
          <p:spPr>
            <a:xfrm>
              <a:off x="4056847" y="3176508"/>
              <a:ext cx="73475" cy="72323"/>
            </a:xfrm>
            <a:custGeom>
              <a:avLst/>
              <a:gdLst/>
              <a:ahLst/>
              <a:cxnLst/>
              <a:rect l="l" t="t" r="r" b="b"/>
              <a:pathLst>
                <a:path w="2806" h="2762" extrusionOk="0">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7"/>
            <p:cNvSpPr/>
            <p:nvPr/>
          </p:nvSpPr>
          <p:spPr>
            <a:xfrm>
              <a:off x="4056847" y="3186170"/>
              <a:ext cx="63237" cy="62661"/>
            </a:xfrm>
            <a:custGeom>
              <a:avLst/>
              <a:gdLst/>
              <a:ahLst/>
              <a:cxnLst/>
              <a:rect l="l" t="t" r="r" b="b"/>
              <a:pathLst>
                <a:path w="2415" h="2393" extrusionOk="0">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67"/>
            <p:cNvSpPr/>
            <p:nvPr/>
          </p:nvSpPr>
          <p:spPr>
            <a:xfrm>
              <a:off x="4107567" y="3090176"/>
              <a:ext cx="83006" cy="91281"/>
            </a:xfrm>
            <a:custGeom>
              <a:avLst/>
              <a:gdLst/>
              <a:ahLst/>
              <a:cxnLst/>
              <a:rect l="l" t="t" r="r" b="b"/>
              <a:pathLst>
                <a:path w="3170" h="3486" extrusionOk="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5" name="Google Shape;10195;p67"/>
          <p:cNvGrpSpPr/>
          <p:nvPr/>
        </p:nvGrpSpPr>
        <p:grpSpPr>
          <a:xfrm>
            <a:off x="3513796" y="2882084"/>
            <a:ext cx="371487" cy="366826"/>
            <a:chOff x="3513796" y="2882084"/>
            <a:chExt cx="371487" cy="366826"/>
          </a:xfrm>
        </p:grpSpPr>
        <p:sp>
          <p:nvSpPr>
            <p:cNvPr id="10196" name="Google Shape;10196;p67"/>
            <p:cNvSpPr/>
            <p:nvPr/>
          </p:nvSpPr>
          <p:spPr>
            <a:xfrm>
              <a:off x="3696384" y="2890725"/>
              <a:ext cx="11024" cy="60409"/>
            </a:xfrm>
            <a:custGeom>
              <a:avLst/>
              <a:gdLst/>
              <a:ahLst/>
              <a:cxnLst/>
              <a:rect l="l" t="t" r="r" b="b"/>
              <a:pathLst>
                <a:path w="421" h="2307" extrusionOk="0">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7"/>
            <p:cNvSpPr/>
            <p:nvPr/>
          </p:nvSpPr>
          <p:spPr>
            <a:xfrm>
              <a:off x="3682899" y="2882084"/>
              <a:ext cx="32993" cy="28332"/>
            </a:xfrm>
            <a:custGeom>
              <a:avLst/>
              <a:gdLst/>
              <a:ahLst/>
              <a:cxnLst/>
              <a:rect l="l" t="t" r="r" b="b"/>
              <a:pathLst>
                <a:path w="1260" h="1082" extrusionOk="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7"/>
            <p:cNvSpPr/>
            <p:nvPr/>
          </p:nvSpPr>
          <p:spPr>
            <a:xfrm>
              <a:off x="3754357" y="2890725"/>
              <a:ext cx="10762" cy="60409"/>
            </a:xfrm>
            <a:custGeom>
              <a:avLst/>
              <a:gdLst/>
              <a:ahLst/>
              <a:cxnLst/>
              <a:rect l="l" t="t" r="r" b="b"/>
              <a:pathLst>
                <a:path w="411" h="2307" extrusionOk="0">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67"/>
            <p:cNvSpPr/>
            <p:nvPr/>
          </p:nvSpPr>
          <p:spPr>
            <a:xfrm>
              <a:off x="3740610" y="2882084"/>
              <a:ext cx="33255" cy="28332"/>
            </a:xfrm>
            <a:custGeom>
              <a:avLst/>
              <a:gdLst/>
              <a:ahLst/>
              <a:cxnLst/>
              <a:rect l="l" t="t" r="r" b="b"/>
              <a:pathLst>
                <a:path w="1270" h="1082" extrusionOk="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67"/>
            <p:cNvSpPr/>
            <p:nvPr/>
          </p:nvSpPr>
          <p:spPr>
            <a:xfrm>
              <a:off x="3638698" y="2890725"/>
              <a:ext cx="10762" cy="60409"/>
            </a:xfrm>
            <a:custGeom>
              <a:avLst/>
              <a:gdLst/>
              <a:ahLst/>
              <a:cxnLst/>
              <a:rect l="l" t="t" r="r" b="b"/>
              <a:pathLst>
                <a:path w="411" h="2307" extrusionOk="0">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7"/>
            <p:cNvSpPr/>
            <p:nvPr/>
          </p:nvSpPr>
          <p:spPr>
            <a:xfrm>
              <a:off x="3625187" y="2882084"/>
              <a:ext cx="33019" cy="28332"/>
            </a:xfrm>
            <a:custGeom>
              <a:avLst/>
              <a:gdLst/>
              <a:ahLst/>
              <a:cxnLst/>
              <a:rect l="l" t="t" r="r" b="b"/>
              <a:pathLst>
                <a:path w="1261" h="1082" extrusionOk="0">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67"/>
            <p:cNvSpPr/>
            <p:nvPr/>
          </p:nvSpPr>
          <p:spPr>
            <a:xfrm>
              <a:off x="3696384" y="3179991"/>
              <a:ext cx="10788" cy="60173"/>
            </a:xfrm>
            <a:custGeom>
              <a:avLst/>
              <a:gdLst/>
              <a:ahLst/>
              <a:cxnLst/>
              <a:rect l="l" t="t" r="r" b="b"/>
              <a:pathLst>
                <a:path w="412" h="2298" extrusionOk="0">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67"/>
            <p:cNvSpPr/>
            <p:nvPr/>
          </p:nvSpPr>
          <p:spPr>
            <a:xfrm>
              <a:off x="3682899" y="3220656"/>
              <a:ext cx="32993" cy="28254"/>
            </a:xfrm>
            <a:custGeom>
              <a:avLst/>
              <a:gdLst/>
              <a:ahLst/>
              <a:cxnLst/>
              <a:rect l="l" t="t" r="r" b="b"/>
              <a:pathLst>
                <a:path w="1260" h="1079" extrusionOk="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67"/>
            <p:cNvSpPr/>
            <p:nvPr/>
          </p:nvSpPr>
          <p:spPr>
            <a:xfrm>
              <a:off x="3638698" y="3179991"/>
              <a:ext cx="10762" cy="60173"/>
            </a:xfrm>
            <a:custGeom>
              <a:avLst/>
              <a:gdLst/>
              <a:ahLst/>
              <a:cxnLst/>
              <a:rect l="l" t="t" r="r" b="b"/>
              <a:pathLst>
                <a:path w="411" h="2298" extrusionOk="0">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7"/>
            <p:cNvSpPr/>
            <p:nvPr/>
          </p:nvSpPr>
          <p:spPr>
            <a:xfrm>
              <a:off x="3625187" y="3220656"/>
              <a:ext cx="33019" cy="28254"/>
            </a:xfrm>
            <a:custGeom>
              <a:avLst/>
              <a:gdLst/>
              <a:ahLst/>
              <a:cxnLst/>
              <a:rect l="l" t="t" r="r" b="b"/>
              <a:pathLst>
                <a:path w="1261" h="1079" extrusionOk="0">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7"/>
            <p:cNvSpPr/>
            <p:nvPr/>
          </p:nvSpPr>
          <p:spPr>
            <a:xfrm>
              <a:off x="3754227" y="3179991"/>
              <a:ext cx="10893" cy="60173"/>
            </a:xfrm>
            <a:custGeom>
              <a:avLst/>
              <a:gdLst/>
              <a:ahLst/>
              <a:cxnLst/>
              <a:rect l="l" t="t" r="r" b="b"/>
              <a:pathLst>
                <a:path w="416" h="2298" extrusionOk="0">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67"/>
            <p:cNvSpPr/>
            <p:nvPr/>
          </p:nvSpPr>
          <p:spPr>
            <a:xfrm>
              <a:off x="3740610" y="3220656"/>
              <a:ext cx="33255" cy="28254"/>
            </a:xfrm>
            <a:custGeom>
              <a:avLst/>
              <a:gdLst/>
              <a:ahLst/>
              <a:cxnLst/>
              <a:rect l="l" t="t" r="r" b="b"/>
              <a:pathLst>
                <a:path w="1270" h="1079" extrusionOk="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67"/>
            <p:cNvSpPr/>
            <p:nvPr/>
          </p:nvSpPr>
          <p:spPr>
            <a:xfrm>
              <a:off x="3814557" y="3060273"/>
              <a:ext cx="63708" cy="10762"/>
            </a:xfrm>
            <a:custGeom>
              <a:avLst/>
              <a:gdLst/>
              <a:ahLst/>
              <a:cxnLst/>
              <a:rect l="l" t="t" r="r" b="b"/>
              <a:pathLst>
                <a:path w="2433" h="411" extrusionOk="0">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7"/>
            <p:cNvSpPr/>
            <p:nvPr/>
          </p:nvSpPr>
          <p:spPr>
            <a:xfrm>
              <a:off x="3852263" y="3051344"/>
              <a:ext cx="33019" cy="28201"/>
            </a:xfrm>
            <a:custGeom>
              <a:avLst/>
              <a:gdLst/>
              <a:ahLst/>
              <a:cxnLst/>
              <a:rect l="l" t="t" r="r" b="b"/>
              <a:pathLst>
                <a:path w="1261" h="1077" extrusionOk="0">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67"/>
            <p:cNvSpPr/>
            <p:nvPr/>
          </p:nvSpPr>
          <p:spPr>
            <a:xfrm>
              <a:off x="3814557" y="311798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7"/>
            <p:cNvSpPr/>
            <p:nvPr/>
          </p:nvSpPr>
          <p:spPr>
            <a:xfrm>
              <a:off x="3852263" y="3109056"/>
              <a:ext cx="33019" cy="28437"/>
            </a:xfrm>
            <a:custGeom>
              <a:avLst/>
              <a:gdLst/>
              <a:ahLst/>
              <a:cxnLst/>
              <a:rect l="l" t="t" r="r" b="b"/>
              <a:pathLst>
                <a:path w="1261" h="1086" extrusionOk="0">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67"/>
            <p:cNvSpPr/>
            <p:nvPr/>
          </p:nvSpPr>
          <p:spPr>
            <a:xfrm>
              <a:off x="3814557" y="3002325"/>
              <a:ext cx="63708" cy="10762"/>
            </a:xfrm>
            <a:custGeom>
              <a:avLst/>
              <a:gdLst/>
              <a:ahLst/>
              <a:cxnLst/>
              <a:rect l="l" t="t" r="r" b="b"/>
              <a:pathLst>
                <a:path w="2433" h="411" extrusionOk="0">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67"/>
            <p:cNvSpPr/>
            <p:nvPr/>
          </p:nvSpPr>
          <p:spPr>
            <a:xfrm>
              <a:off x="3852263" y="2993580"/>
              <a:ext cx="33019" cy="28254"/>
            </a:xfrm>
            <a:custGeom>
              <a:avLst/>
              <a:gdLst/>
              <a:ahLst/>
              <a:cxnLst/>
              <a:rect l="l" t="t" r="r" b="b"/>
              <a:pathLst>
                <a:path w="1261" h="1079" extrusionOk="0">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7"/>
            <p:cNvSpPr/>
            <p:nvPr/>
          </p:nvSpPr>
          <p:spPr>
            <a:xfrm>
              <a:off x="3525265" y="3060273"/>
              <a:ext cx="63996" cy="10762"/>
            </a:xfrm>
            <a:custGeom>
              <a:avLst/>
              <a:gdLst/>
              <a:ahLst/>
              <a:cxnLst/>
              <a:rect l="l" t="t" r="r" b="b"/>
              <a:pathLst>
                <a:path w="2444" h="411" extrusionOk="0">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67"/>
            <p:cNvSpPr/>
            <p:nvPr/>
          </p:nvSpPr>
          <p:spPr>
            <a:xfrm>
              <a:off x="3513796" y="3051344"/>
              <a:ext cx="32993" cy="28201"/>
            </a:xfrm>
            <a:custGeom>
              <a:avLst/>
              <a:gdLst/>
              <a:ahLst/>
              <a:cxnLst/>
              <a:rect l="l" t="t" r="r" b="b"/>
              <a:pathLst>
                <a:path w="1260" h="1077" extrusionOk="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7"/>
            <p:cNvSpPr/>
            <p:nvPr/>
          </p:nvSpPr>
          <p:spPr>
            <a:xfrm>
              <a:off x="3525265" y="300232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7"/>
            <p:cNvSpPr/>
            <p:nvPr/>
          </p:nvSpPr>
          <p:spPr>
            <a:xfrm>
              <a:off x="3513796" y="2993580"/>
              <a:ext cx="32993" cy="28254"/>
            </a:xfrm>
            <a:custGeom>
              <a:avLst/>
              <a:gdLst/>
              <a:ahLst/>
              <a:cxnLst/>
              <a:rect l="l" t="t" r="r" b="b"/>
              <a:pathLst>
                <a:path w="1260" h="1079" extrusionOk="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67"/>
            <p:cNvSpPr/>
            <p:nvPr/>
          </p:nvSpPr>
          <p:spPr>
            <a:xfrm>
              <a:off x="3525265" y="3117985"/>
              <a:ext cx="63996" cy="10762"/>
            </a:xfrm>
            <a:custGeom>
              <a:avLst/>
              <a:gdLst/>
              <a:ahLst/>
              <a:cxnLst/>
              <a:rect l="l" t="t" r="r" b="b"/>
              <a:pathLst>
                <a:path w="2444" h="411" extrusionOk="0">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67"/>
            <p:cNvSpPr/>
            <p:nvPr/>
          </p:nvSpPr>
          <p:spPr>
            <a:xfrm>
              <a:off x="3513796" y="3109056"/>
              <a:ext cx="32993" cy="28437"/>
            </a:xfrm>
            <a:custGeom>
              <a:avLst/>
              <a:gdLst/>
              <a:ahLst/>
              <a:cxnLst/>
              <a:rect l="l" t="t" r="r" b="b"/>
              <a:pathLst>
                <a:path w="1260" h="1086" extrusionOk="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7"/>
            <p:cNvSpPr/>
            <p:nvPr/>
          </p:nvSpPr>
          <p:spPr>
            <a:xfrm>
              <a:off x="3581982" y="2945609"/>
              <a:ext cx="239828" cy="239855"/>
            </a:xfrm>
            <a:custGeom>
              <a:avLst/>
              <a:gdLst/>
              <a:ahLst/>
              <a:cxnLst/>
              <a:rect l="l" t="t" r="r" b="b"/>
              <a:pathLst>
                <a:path w="9159" h="9160" extrusionOk="0">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7"/>
            <p:cNvSpPr/>
            <p:nvPr/>
          </p:nvSpPr>
          <p:spPr>
            <a:xfrm>
              <a:off x="3599709" y="2963362"/>
              <a:ext cx="204374" cy="204348"/>
            </a:xfrm>
            <a:custGeom>
              <a:avLst/>
              <a:gdLst/>
              <a:ahLst/>
              <a:cxnLst/>
              <a:rect l="l" t="t" r="r" b="b"/>
              <a:pathLst>
                <a:path w="7805" h="7804" extrusionOk="0">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67"/>
            <p:cNvSpPr/>
            <p:nvPr/>
          </p:nvSpPr>
          <p:spPr>
            <a:xfrm>
              <a:off x="3599709" y="2963362"/>
              <a:ext cx="204374" cy="204348"/>
            </a:xfrm>
            <a:custGeom>
              <a:avLst/>
              <a:gdLst/>
              <a:ahLst/>
              <a:cxnLst/>
              <a:rect l="l" t="t" r="r" b="b"/>
              <a:pathLst>
                <a:path w="7805" h="7804" extrusionOk="0">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67"/>
            <p:cNvSpPr/>
            <p:nvPr/>
          </p:nvSpPr>
          <p:spPr>
            <a:xfrm>
              <a:off x="3649932" y="3013559"/>
              <a:ext cx="104190" cy="103954"/>
            </a:xfrm>
            <a:custGeom>
              <a:avLst/>
              <a:gdLst/>
              <a:ahLst/>
              <a:cxnLst/>
              <a:rect l="l" t="t" r="r" b="b"/>
              <a:pathLst>
                <a:path w="3979" h="3970" extrusionOk="0">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7"/>
            <p:cNvSpPr/>
            <p:nvPr/>
          </p:nvSpPr>
          <p:spPr>
            <a:xfrm>
              <a:off x="3665171" y="3028798"/>
              <a:ext cx="73475" cy="73475"/>
            </a:xfrm>
            <a:custGeom>
              <a:avLst/>
              <a:gdLst/>
              <a:ahLst/>
              <a:cxnLst/>
              <a:rect l="l" t="t" r="r" b="b"/>
              <a:pathLst>
                <a:path w="2806" h="2806" extrusionOk="0">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67"/>
            <p:cNvSpPr/>
            <p:nvPr/>
          </p:nvSpPr>
          <p:spPr>
            <a:xfrm>
              <a:off x="3621442"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67"/>
            <p:cNvSpPr/>
            <p:nvPr/>
          </p:nvSpPr>
          <p:spPr>
            <a:xfrm>
              <a:off x="3649670" y="2984834"/>
              <a:ext cx="19508" cy="19508"/>
            </a:xfrm>
            <a:custGeom>
              <a:avLst/>
              <a:gdLst/>
              <a:ahLst/>
              <a:cxnLst/>
              <a:rect l="l" t="t" r="r" b="b"/>
              <a:pathLst>
                <a:path w="745" h="745" extrusionOk="0">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7"/>
            <p:cNvSpPr/>
            <p:nvPr/>
          </p:nvSpPr>
          <p:spPr>
            <a:xfrm>
              <a:off x="3677897" y="2984834"/>
              <a:ext cx="19508" cy="19508"/>
            </a:xfrm>
            <a:custGeom>
              <a:avLst/>
              <a:gdLst/>
              <a:ahLst/>
              <a:cxnLst/>
              <a:rect l="l" t="t" r="r" b="b"/>
              <a:pathLst>
                <a:path w="745" h="745" extrusionOk="0">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67"/>
            <p:cNvSpPr/>
            <p:nvPr/>
          </p:nvSpPr>
          <p:spPr>
            <a:xfrm>
              <a:off x="3706387" y="2984834"/>
              <a:ext cx="19246" cy="19508"/>
            </a:xfrm>
            <a:custGeom>
              <a:avLst/>
              <a:gdLst/>
              <a:ahLst/>
              <a:cxnLst/>
              <a:rect l="l" t="t" r="r" b="b"/>
              <a:pathLst>
                <a:path w="735" h="745" extrusionOk="0">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67"/>
            <p:cNvSpPr/>
            <p:nvPr/>
          </p:nvSpPr>
          <p:spPr>
            <a:xfrm>
              <a:off x="3734614" y="2984834"/>
              <a:ext cx="19508" cy="19508"/>
            </a:xfrm>
            <a:custGeom>
              <a:avLst/>
              <a:gdLst/>
              <a:ahLst/>
              <a:cxnLst/>
              <a:rect l="l" t="t" r="r" b="b"/>
              <a:pathLst>
                <a:path w="745" h="745" extrusionOk="0">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7"/>
            <p:cNvSpPr/>
            <p:nvPr/>
          </p:nvSpPr>
          <p:spPr>
            <a:xfrm>
              <a:off x="3763077" y="2984834"/>
              <a:ext cx="19272" cy="19508"/>
            </a:xfrm>
            <a:custGeom>
              <a:avLst/>
              <a:gdLst/>
              <a:ahLst/>
              <a:cxnLst/>
              <a:rect l="l" t="t" r="r" b="b"/>
              <a:pathLst>
                <a:path w="736" h="745" extrusionOk="0">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7"/>
            <p:cNvSpPr/>
            <p:nvPr/>
          </p:nvSpPr>
          <p:spPr>
            <a:xfrm>
              <a:off x="3621442" y="3126469"/>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7"/>
            <p:cNvSpPr/>
            <p:nvPr/>
          </p:nvSpPr>
          <p:spPr>
            <a:xfrm>
              <a:off x="3649670" y="3126469"/>
              <a:ext cx="19508" cy="19508"/>
            </a:xfrm>
            <a:custGeom>
              <a:avLst/>
              <a:gdLst/>
              <a:ahLst/>
              <a:cxnLst/>
              <a:rect l="l" t="t" r="r" b="b"/>
              <a:pathLst>
                <a:path w="745" h="745" extrusionOk="0">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67"/>
            <p:cNvSpPr/>
            <p:nvPr/>
          </p:nvSpPr>
          <p:spPr>
            <a:xfrm>
              <a:off x="3677897" y="3126469"/>
              <a:ext cx="19508" cy="19508"/>
            </a:xfrm>
            <a:custGeom>
              <a:avLst/>
              <a:gdLst/>
              <a:ahLst/>
              <a:cxnLst/>
              <a:rect l="l" t="t" r="r" b="b"/>
              <a:pathLst>
                <a:path w="745" h="745" extrusionOk="0">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67"/>
            <p:cNvSpPr/>
            <p:nvPr/>
          </p:nvSpPr>
          <p:spPr>
            <a:xfrm>
              <a:off x="3706387" y="3126730"/>
              <a:ext cx="19246" cy="19508"/>
            </a:xfrm>
            <a:custGeom>
              <a:avLst/>
              <a:gdLst/>
              <a:ahLst/>
              <a:cxnLst/>
              <a:rect l="l" t="t" r="r" b="b"/>
              <a:pathLst>
                <a:path w="735" h="745" extrusionOk="0">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7"/>
            <p:cNvSpPr/>
            <p:nvPr/>
          </p:nvSpPr>
          <p:spPr>
            <a:xfrm>
              <a:off x="3734614" y="3126469"/>
              <a:ext cx="19508" cy="19508"/>
            </a:xfrm>
            <a:custGeom>
              <a:avLst/>
              <a:gdLst/>
              <a:ahLst/>
              <a:cxnLst/>
              <a:rect l="l" t="t" r="r" b="b"/>
              <a:pathLst>
                <a:path w="745" h="745" extrusionOk="0">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67"/>
            <p:cNvSpPr/>
            <p:nvPr/>
          </p:nvSpPr>
          <p:spPr>
            <a:xfrm>
              <a:off x="3763077" y="3126469"/>
              <a:ext cx="19272" cy="19508"/>
            </a:xfrm>
            <a:custGeom>
              <a:avLst/>
              <a:gdLst/>
              <a:ahLst/>
              <a:cxnLst/>
              <a:rect l="l" t="t" r="r" b="b"/>
              <a:pathLst>
                <a:path w="736" h="745" extrusionOk="0">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67"/>
            <p:cNvSpPr/>
            <p:nvPr/>
          </p:nvSpPr>
          <p:spPr>
            <a:xfrm>
              <a:off x="3621442" y="3013323"/>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7"/>
            <p:cNvSpPr/>
            <p:nvPr/>
          </p:nvSpPr>
          <p:spPr>
            <a:xfrm>
              <a:off x="3621442" y="3041551"/>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67"/>
            <p:cNvSpPr/>
            <p:nvPr/>
          </p:nvSpPr>
          <p:spPr>
            <a:xfrm>
              <a:off x="3621442" y="3070014"/>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7"/>
            <p:cNvSpPr/>
            <p:nvPr/>
          </p:nvSpPr>
          <p:spPr>
            <a:xfrm>
              <a:off x="3621442" y="3098241"/>
              <a:ext cx="19272" cy="19508"/>
            </a:xfrm>
            <a:custGeom>
              <a:avLst/>
              <a:gdLst/>
              <a:ahLst/>
              <a:cxnLst/>
              <a:rect l="l" t="t" r="r" b="b"/>
              <a:pathLst>
                <a:path w="736" h="745" extrusionOk="0">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67"/>
            <p:cNvSpPr/>
            <p:nvPr/>
          </p:nvSpPr>
          <p:spPr>
            <a:xfrm>
              <a:off x="3762841" y="3013061"/>
              <a:ext cx="19508" cy="19508"/>
            </a:xfrm>
            <a:custGeom>
              <a:avLst/>
              <a:gdLst/>
              <a:ahLst/>
              <a:cxnLst/>
              <a:rect l="l" t="t" r="r" b="b"/>
              <a:pathLst>
                <a:path w="745" h="745" extrusionOk="0">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67"/>
            <p:cNvSpPr/>
            <p:nvPr/>
          </p:nvSpPr>
          <p:spPr>
            <a:xfrm>
              <a:off x="3763077" y="3041551"/>
              <a:ext cx="19272" cy="19508"/>
            </a:xfrm>
            <a:custGeom>
              <a:avLst/>
              <a:gdLst/>
              <a:ahLst/>
              <a:cxnLst/>
              <a:rect l="l" t="t" r="r" b="b"/>
              <a:pathLst>
                <a:path w="736" h="745" extrusionOk="0">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7"/>
            <p:cNvSpPr/>
            <p:nvPr/>
          </p:nvSpPr>
          <p:spPr>
            <a:xfrm>
              <a:off x="3763077" y="3069778"/>
              <a:ext cx="19272" cy="19508"/>
            </a:xfrm>
            <a:custGeom>
              <a:avLst/>
              <a:gdLst/>
              <a:ahLst/>
              <a:cxnLst/>
              <a:rect l="l" t="t" r="r" b="b"/>
              <a:pathLst>
                <a:path w="736" h="745" extrusionOk="0">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67"/>
            <p:cNvSpPr/>
            <p:nvPr/>
          </p:nvSpPr>
          <p:spPr>
            <a:xfrm>
              <a:off x="3763077" y="3098241"/>
              <a:ext cx="19272" cy="19272"/>
            </a:xfrm>
            <a:custGeom>
              <a:avLst/>
              <a:gdLst/>
              <a:ahLst/>
              <a:cxnLst/>
              <a:rect l="l" t="t" r="r" b="b"/>
              <a:pathLst>
                <a:path w="736" h="736" extrusionOk="0">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5" name="Google Shape;10245;p67"/>
          <p:cNvGrpSpPr/>
          <p:nvPr/>
        </p:nvGrpSpPr>
        <p:grpSpPr>
          <a:xfrm>
            <a:off x="873615" y="1500275"/>
            <a:ext cx="335011" cy="359232"/>
            <a:chOff x="873615" y="1500275"/>
            <a:chExt cx="335011" cy="359232"/>
          </a:xfrm>
        </p:grpSpPr>
        <p:sp>
          <p:nvSpPr>
            <p:cNvPr id="10246" name="Google Shape;10246;p67"/>
            <p:cNvSpPr/>
            <p:nvPr/>
          </p:nvSpPr>
          <p:spPr>
            <a:xfrm>
              <a:off x="965550" y="1500275"/>
              <a:ext cx="151140" cy="359232"/>
            </a:xfrm>
            <a:custGeom>
              <a:avLst/>
              <a:gdLst/>
              <a:ahLst/>
              <a:cxnLst/>
              <a:rect l="l" t="t" r="r" b="b"/>
              <a:pathLst>
                <a:path w="5772" h="13719" extrusionOk="0">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67"/>
            <p:cNvSpPr/>
            <p:nvPr/>
          </p:nvSpPr>
          <p:spPr>
            <a:xfrm>
              <a:off x="873615" y="1500275"/>
              <a:ext cx="158655" cy="359232"/>
            </a:xfrm>
            <a:custGeom>
              <a:avLst/>
              <a:gdLst/>
              <a:ahLst/>
              <a:cxnLst/>
              <a:rect l="l" t="t" r="r" b="b"/>
              <a:pathLst>
                <a:path w="6059" h="13719" extrusionOk="0">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7"/>
            <p:cNvSpPr/>
            <p:nvPr/>
          </p:nvSpPr>
          <p:spPr>
            <a:xfrm>
              <a:off x="873615" y="1784540"/>
              <a:ext cx="158655" cy="50485"/>
            </a:xfrm>
            <a:custGeom>
              <a:avLst/>
              <a:gdLst/>
              <a:ahLst/>
              <a:cxnLst/>
              <a:rect l="l" t="t" r="r" b="b"/>
              <a:pathLst>
                <a:path w="6059" h="1928" extrusionOk="0">
                  <a:moveTo>
                    <a:pt x="0" y="0"/>
                  </a:moveTo>
                  <a:lnTo>
                    <a:pt x="0" y="1927"/>
                  </a:lnTo>
                  <a:lnTo>
                    <a:pt x="6058" y="1927"/>
                  </a:lnTo>
                  <a:lnTo>
                    <a:pt x="6058"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7"/>
            <p:cNvSpPr/>
            <p:nvPr/>
          </p:nvSpPr>
          <p:spPr>
            <a:xfrm>
              <a:off x="873615" y="1500275"/>
              <a:ext cx="158655" cy="274550"/>
            </a:xfrm>
            <a:custGeom>
              <a:avLst/>
              <a:gdLst/>
              <a:ahLst/>
              <a:cxnLst/>
              <a:rect l="l" t="t" r="r" b="b"/>
              <a:pathLst>
                <a:path w="6059" h="10485" extrusionOk="0">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7"/>
            <p:cNvSpPr/>
            <p:nvPr/>
          </p:nvSpPr>
          <p:spPr>
            <a:xfrm>
              <a:off x="873615" y="1795537"/>
              <a:ext cx="158655" cy="28489"/>
            </a:xfrm>
            <a:custGeom>
              <a:avLst/>
              <a:gdLst/>
              <a:ahLst/>
              <a:cxnLst/>
              <a:rect l="l" t="t" r="r" b="b"/>
              <a:pathLst>
                <a:path w="6059" h="1088" extrusionOk="0">
                  <a:moveTo>
                    <a:pt x="0" y="0"/>
                  </a:moveTo>
                  <a:lnTo>
                    <a:pt x="0" y="1088"/>
                  </a:lnTo>
                  <a:lnTo>
                    <a:pt x="6058" y="1088"/>
                  </a:lnTo>
                  <a:lnTo>
                    <a:pt x="6058"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7"/>
            <p:cNvSpPr/>
            <p:nvPr/>
          </p:nvSpPr>
          <p:spPr>
            <a:xfrm>
              <a:off x="873615" y="1500275"/>
              <a:ext cx="158655" cy="263552"/>
            </a:xfrm>
            <a:custGeom>
              <a:avLst/>
              <a:gdLst/>
              <a:ahLst/>
              <a:cxnLst/>
              <a:rect l="l" t="t" r="r" b="b"/>
              <a:pathLst>
                <a:path w="6059" h="10065" extrusionOk="0">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7"/>
            <p:cNvSpPr/>
            <p:nvPr/>
          </p:nvSpPr>
          <p:spPr>
            <a:xfrm>
              <a:off x="1049971" y="1500275"/>
              <a:ext cx="158655" cy="359232"/>
            </a:xfrm>
            <a:custGeom>
              <a:avLst/>
              <a:gdLst/>
              <a:ahLst/>
              <a:cxnLst/>
              <a:rect l="l" t="t" r="r" b="b"/>
              <a:pathLst>
                <a:path w="6059" h="13719" extrusionOk="0">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7"/>
            <p:cNvSpPr/>
            <p:nvPr/>
          </p:nvSpPr>
          <p:spPr>
            <a:xfrm>
              <a:off x="1049971" y="1784540"/>
              <a:ext cx="158655" cy="50485"/>
            </a:xfrm>
            <a:custGeom>
              <a:avLst/>
              <a:gdLst/>
              <a:ahLst/>
              <a:cxnLst/>
              <a:rect l="l" t="t" r="r" b="b"/>
              <a:pathLst>
                <a:path w="6059" h="1928" extrusionOk="0">
                  <a:moveTo>
                    <a:pt x="1" y="0"/>
                  </a:moveTo>
                  <a:lnTo>
                    <a:pt x="1" y="1927"/>
                  </a:lnTo>
                  <a:lnTo>
                    <a:pt x="6059" y="1927"/>
                  </a:lnTo>
                  <a:lnTo>
                    <a:pt x="6059"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7"/>
            <p:cNvSpPr/>
            <p:nvPr/>
          </p:nvSpPr>
          <p:spPr>
            <a:xfrm>
              <a:off x="1049971" y="1500275"/>
              <a:ext cx="158655" cy="274550"/>
            </a:xfrm>
            <a:custGeom>
              <a:avLst/>
              <a:gdLst/>
              <a:ahLst/>
              <a:cxnLst/>
              <a:rect l="l" t="t" r="r" b="b"/>
              <a:pathLst>
                <a:path w="6059" h="10485" extrusionOk="0">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7"/>
            <p:cNvSpPr/>
            <p:nvPr/>
          </p:nvSpPr>
          <p:spPr>
            <a:xfrm>
              <a:off x="1049971" y="1795537"/>
              <a:ext cx="158655" cy="28489"/>
            </a:xfrm>
            <a:custGeom>
              <a:avLst/>
              <a:gdLst/>
              <a:ahLst/>
              <a:cxnLst/>
              <a:rect l="l" t="t" r="r" b="b"/>
              <a:pathLst>
                <a:path w="6059" h="1088" extrusionOk="0">
                  <a:moveTo>
                    <a:pt x="1" y="0"/>
                  </a:moveTo>
                  <a:lnTo>
                    <a:pt x="1" y="1088"/>
                  </a:lnTo>
                  <a:lnTo>
                    <a:pt x="6059" y="1088"/>
                  </a:lnTo>
                  <a:lnTo>
                    <a:pt x="6059"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67"/>
            <p:cNvSpPr/>
            <p:nvPr/>
          </p:nvSpPr>
          <p:spPr>
            <a:xfrm>
              <a:off x="1049971" y="1500275"/>
              <a:ext cx="158655" cy="263552"/>
            </a:xfrm>
            <a:custGeom>
              <a:avLst/>
              <a:gdLst/>
              <a:ahLst/>
              <a:cxnLst/>
              <a:rect l="l" t="t" r="r" b="b"/>
              <a:pathLst>
                <a:path w="6059" h="10065" extrusionOk="0">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57" name="Google Shape;10257;p67"/>
          <p:cNvGrpSpPr/>
          <p:nvPr/>
        </p:nvGrpSpPr>
        <p:grpSpPr>
          <a:xfrm>
            <a:off x="2202058" y="3346737"/>
            <a:ext cx="337158" cy="359311"/>
            <a:chOff x="2202058" y="3346737"/>
            <a:chExt cx="337158" cy="359311"/>
          </a:xfrm>
        </p:grpSpPr>
        <p:sp>
          <p:nvSpPr>
            <p:cNvPr id="10258" name="Google Shape;10258;p67"/>
            <p:cNvSpPr/>
            <p:nvPr/>
          </p:nvSpPr>
          <p:spPr>
            <a:xfrm>
              <a:off x="2202058" y="3449225"/>
              <a:ext cx="257084" cy="256822"/>
            </a:xfrm>
            <a:custGeom>
              <a:avLst/>
              <a:gdLst/>
              <a:ahLst/>
              <a:cxnLst/>
              <a:rect l="l" t="t" r="r" b="b"/>
              <a:pathLst>
                <a:path w="9818" h="9808" extrusionOk="0">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7"/>
            <p:cNvSpPr/>
            <p:nvPr/>
          </p:nvSpPr>
          <p:spPr>
            <a:xfrm>
              <a:off x="2202320" y="3448989"/>
              <a:ext cx="158655" cy="257032"/>
            </a:xfrm>
            <a:custGeom>
              <a:avLst/>
              <a:gdLst/>
              <a:ahLst/>
              <a:cxnLst/>
              <a:rect l="l" t="t" r="r" b="b"/>
              <a:pathLst>
                <a:path w="6059" h="9816" extrusionOk="0">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67"/>
            <p:cNvSpPr/>
            <p:nvPr/>
          </p:nvSpPr>
          <p:spPr>
            <a:xfrm>
              <a:off x="2338220" y="3346737"/>
              <a:ext cx="200996" cy="169731"/>
            </a:xfrm>
            <a:custGeom>
              <a:avLst/>
              <a:gdLst/>
              <a:ahLst/>
              <a:cxnLst/>
              <a:rect l="l" t="t" r="r" b="b"/>
              <a:pathLst>
                <a:path w="7676" h="6482" extrusionOk="0">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67"/>
            <p:cNvSpPr/>
            <p:nvPr/>
          </p:nvSpPr>
          <p:spPr>
            <a:xfrm>
              <a:off x="2424133" y="3390518"/>
              <a:ext cx="52239" cy="52239"/>
            </a:xfrm>
            <a:custGeom>
              <a:avLst/>
              <a:gdLst/>
              <a:ahLst/>
              <a:cxnLst/>
              <a:rect l="l" t="t" r="r" b="b"/>
              <a:pathLst>
                <a:path w="1995" h="1995" extrusionOk="0">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67"/>
            <p:cNvSpPr/>
            <p:nvPr/>
          </p:nvSpPr>
          <p:spPr>
            <a:xfrm>
              <a:off x="2406406" y="3384993"/>
              <a:ext cx="87196" cy="63263"/>
            </a:xfrm>
            <a:custGeom>
              <a:avLst/>
              <a:gdLst/>
              <a:ahLst/>
              <a:cxnLst/>
              <a:rect l="l" t="t" r="r" b="b"/>
              <a:pathLst>
                <a:path w="3330" h="2416" extrusionOk="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67"/>
            <p:cNvSpPr/>
            <p:nvPr/>
          </p:nvSpPr>
          <p:spPr>
            <a:xfrm>
              <a:off x="2394675" y="3429062"/>
              <a:ext cx="45693" cy="41425"/>
            </a:xfrm>
            <a:custGeom>
              <a:avLst/>
              <a:gdLst/>
              <a:ahLst/>
              <a:cxnLst/>
              <a:rect l="l" t="t" r="r" b="b"/>
              <a:pathLst>
                <a:path w="1745" h="1582" extrusionOk="0">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67"/>
            <p:cNvSpPr/>
            <p:nvPr/>
          </p:nvSpPr>
          <p:spPr>
            <a:xfrm>
              <a:off x="2230050" y="3532598"/>
              <a:ext cx="201363" cy="89998"/>
            </a:xfrm>
            <a:custGeom>
              <a:avLst/>
              <a:gdLst/>
              <a:ahLst/>
              <a:cxnLst/>
              <a:rect l="l" t="t" r="r" b="b"/>
              <a:pathLst>
                <a:path w="7690" h="3437" extrusionOk="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67"/>
            <p:cNvSpPr/>
            <p:nvPr/>
          </p:nvSpPr>
          <p:spPr>
            <a:xfrm>
              <a:off x="2227746" y="3605523"/>
              <a:ext cx="90495" cy="41058"/>
            </a:xfrm>
            <a:custGeom>
              <a:avLst/>
              <a:gdLst/>
              <a:ahLst/>
              <a:cxnLst/>
              <a:rect l="l" t="t" r="r" b="b"/>
              <a:pathLst>
                <a:path w="3456" h="1568" extrusionOk="0">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67"/>
            <p:cNvSpPr/>
            <p:nvPr/>
          </p:nvSpPr>
          <p:spPr>
            <a:xfrm>
              <a:off x="2279252" y="3532598"/>
              <a:ext cx="93716" cy="74182"/>
            </a:xfrm>
            <a:custGeom>
              <a:avLst/>
              <a:gdLst/>
              <a:ahLst/>
              <a:cxnLst/>
              <a:rect l="l" t="t" r="r" b="b"/>
              <a:pathLst>
                <a:path w="3579" h="2833" extrusionOk="0">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7" name="Google Shape;10267;p67"/>
          <p:cNvGrpSpPr/>
          <p:nvPr/>
        </p:nvGrpSpPr>
        <p:grpSpPr>
          <a:xfrm>
            <a:off x="2223059" y="3818172"/>
            <a:ext cx="359232" cy="306050"/>
            <a:chOff x="2223059" y="3818172"/>
            <a:chExt cx="359232" cy="306050"/>
          </a:xfrm>
        </p:grpSpPr>
        <p:sp>
          <p:nvSpPr>
            <p:cNvPr id="10268" name="Google Shape;10268;p67"/>
            <p:cNvSpPr/>
            <p:nvPr/>
          </p:nvSpPr>
          <p:spPr>
            <a:xfrm>
              <a:off x="2271763" y="3818172"/>
              <a:ext cx="310528" cy="155146"/>
            </a:xfrm>
            <a:custGeom>
              <a:avLst/>
              <a:gdLst/>
              <a:ahLst/>
              <a:cxnLst/>
              <a:rect l="l" t="t" r="r" b="b"/>
              <a:pathLst>
                <a:path w="11859" h="5925" extrusionOk="0">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67"/>
            <p:cNvSpPr/>
            <p:nvPr/>
          </p:nvSpPr>
          <p:spPr>
            <a:xfrm>
              <a:off x="2326725" y="3862895"/>
              <a:ext cx="248339" cy="110422"/>
            </a:xfrm>
            <a:custGeom>
              <a:avLst/>
              <a:gdLst/>
              <a:ahLst/>
              <a:cxnLst/>
              <a:rect l="l" t="t" r="r" b="b"/>
              <a:pathLst>
                <a:path w="9484" h="4217" extrusionOk="0">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67"/>
            <p:cNvSpPr/>
            <p:nvPr/>
          </p:nvSpPr>
          <p:spPr>
            <a:xfrm>
              <a:off x="2343955" y="3877376"/>
              <a:ext cx="213853" cy="95942"/>
            </a:xfrm>
            <a:custGeom>
              <a:avLst/>
              <a:gdLst/>
              <a:ahLst/>
              <a:cxnLst/>
              <a:rect l="l" t="t" r="r" b="b"/>
              <a:pathLst>
                <a:path w="8167" h="3664" extrusionOk="0">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67"/>
            <p:cNvSpPr/>
            <p:nvPr/>
          </p:nvSpPr>
          <p:spPr>
            <a:xfrm>
              <a:off x="2470114" y="4050878"/>
              <a:ext cx="10762" cy="73344"/>
            </a:xfrm>
            <a:custGeom>
              <a:avLst/>
              <a:gdLst/>
              <a:ahLst/>
              <a:cxnLst/>
              <a:rect l="l" t="t" r="r" b="b"/>
              <a:pathLst>
                <a:path w="411" h="2801" extrusionOk="0">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67"/>
            <p:cNvSpPr/>
            <p:nvPr/>
          </p:nvSpPr>
          <p:spPr>
            <a:xfrm>
              <a:off x="2412114" y="3988426"/>
              <a:ext cx="118147" cy="72847"/>
            </a:xfrm>
            <a:custGeom>
              <a:avLst/>
              <a:gdLst/>
              <a:ahLst/>
              <a:cxnLst/>
              <a:rect l="l" t="t" r="r" b="b"/>
              <a:pathLst>
                <a:path w="4512" h="2782" extrusionOk="0">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67"/>
            <p:cNvSpPr/>
            <p:nvPr/>
          </p:nvSpPr>
          <p:spPr>
            <a:xfrm>
              <a:off x="2452623" y="4045248"/>
              <a:ext cx="45483" cy="24012"/>
            </a:xfrm>
            <a:custGeom>
              <a:avLst/>
              <a:gdLst/>
              <a:ahLst/>
              <a:cxnLst/>
              <a:rect l="l" t="t" r="r" b="b"/>
              <a:pathLst>
                <a:path w="1737" h="917" extrusionOk="0">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67"/>
            <p:cNvSpPr/>
            <p:nvPr/>
          </p:nvSpPr>
          <p:spPr>
            <a:xfrm>
              <a:off x="2491586" y="3993532"/>
              <a:ext cx="90469" cy="40508"/>
            </a:xfrm>
            <a:custGeom>
              <a:avLst/>
              <a:gdLst/>
              <a:ahLst/>
              <a:cxnLst/>
              <a:rect l="l" t="t" r="r" b="b"/>
              <a:pathLst>
                <a:path w="3455" h="1547" extrusionOk="0">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67"/>
            <p:cNvSpPr/>
            <p:nvPr/>
          </p:nvSpPr>
          <p:spPr>
            <a:xfrm>
              <a:off x="2223059" y="3971066"/>
              <a:ext cx="359232" cy="32993"/>
            </a:xfrm>
            <a:custGeom>
              <a:avLst/>
              <a:gdLst/>
              <a:ahLst/>
              <a:cxnLst/>
              <a:rect l="l" t="t" r="r" b="b"/>
              <a:pathLst>
                <a:path w="13719" h="1260" extrusionOk="0">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67"/>
            <p:cNvSpPr/>
            <p:nvPr/>
          </p:nvSpPr>
          <p:spPr>
            <a:xfrm>
              <a:off x="2461107" y="3933595"/>
              <a:ext cx="60723" cy="21760"/>
            </a:xfrm>
            <a:custGeom>
              <a:avLst/>
              <a:gdLst/>
              <a:ahLst/>
              <a:cxnLst/>
              <a:rect l="l" t="t" r="r" b="b"/>
              <a:pathLst>
                <a:path w="2319" h="831" extrusionOk="0">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7" name="Google Shape;10277;p67"/>
          <p:cNvGrpSpPr/>
          <p:nvPr/>
        </p:nvGrpSpPr>
        <p:grpSpPr>
          <a:xfrm>
            <a:off x="1725989" y="1991820"/>
            <a:ext cx="378426" cy="298509"/>
            <a:chOff x="1725989" y="1991820"/>
            <a:chExt cx="378426" cy="298509"/>
          </a:xfrm>
        </p:grpSpPr>
        <p:sp>
          <p:nvSpPr>
            <p:cNvPr id="10278" name="Google Shape;10278;p67"/>
            <p:cNvSpPr/>
            <p:nvPr/>
          </p:nvSpPr>
          <p:spPr>
            <a:xfrm>
              <a:off x="1803392" y="2021331"/>
              <a:ext cx="145143" cy="236346"/>
            </a:xfrm>
            <a:custGeom>
              <a:avLst/>
              <a:gdLst/>
              <a:ahLst/>
              <a:cxnLst/>
              <a:rect l="l" t="t" r="r" b="b"/>
              <a:pathLst>
                <a:path w="5543" h="9026" extrusionOk="0">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67"/>
            <p:cNvSpPr/>
            <p:nvPr/>
          </p:nvSpPr>
          <p:spPr>
            <a:xfrm>
              <a:off x="1948509" y="2155738"/>
              <a:ext cx="134669" cy="132679"/>
            </a:xfrm>
            <a:custGeom>
              <a:avLst/>
              <a:gdLst/>
              <a:ahLst/>
              <a:cxnLst/>
              <a:rect l="l" t="t" r="r" b="b"/>
              <a:pathLst>
                <a:path w="5143" h="5067" extrusionOk="0">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67"/>
            <p:cNvSpPr/>
            <p:nvPr/>
          </p:nvSpPr>
          <p:spPr>
            <a:xfrm>
              <a:off x="1814861" y="2034842"/>
              <a:ext cx="82980" cy="123619"/>
            </a:xfrm>
            <a:custGeom>
              <a:avLst/>
              <a:gdLst/>
              <a:ahLst/>
              <a:cxnLst/>
              <a:rect l="l" t="t" r="r" b="b"/>
              <a:pathLst>
                <a:path w="3169" h="4721" extrusionOk="0">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67"/>
            <p:cNvSpPr/>
            <p:nvPr/>
          </p:nvSpPr>
          <p:spPr>
            <a:xfrm>
              <a:off x="1967493" y="2155738"/>
              <a:ext cx="115685" cy="132679"/>
            </a:xfrm>
            <a:custGeom>
              <a:avLst/>
              <a:gdLst/>
              <a:ahLst/>
              <a:cxnLst/>
              <a:rect l="l" t="t" r="r" b="b"/>
              <a:pathLst>
                <a:path w="4418" h="5067" extrusionOk="0">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67"/>
            <p:cNvSpPr/>
            <p:nvPr/>
          </p:nvSpPr>
          <p:spPr>
            <a:xfrm>
              <a:off x="1969745" y="2000854"/>
              <a:ext cx="134669" cy="134460"/>
            </a:xfrm>
            <a:custGeom>
              <a:avLst/>
              <a:gdLst/>
              <a:ahLst/>
              <a:cxnLst/>
              <a:rect l="l" t="t" r="r" b="b"/>
              <a:pathLst>
                <a:path w="5143" h="5135" extrusionOk="0">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67"/>
            <p:cNvSpPr/>
            <p:nvPr/>
          </p:nvSpPr>
          <p:spPr>
            <a:xfrm>
              <a:off x="1969745" y="2014365"/>
              <a:ext cx="134669" cy="120922"/>
            </a:xfrm>
            <a:custGeom>
              <a:avLst/>
              <a:gdLst/>
              <a:ahLst/>
              <a:cxnLst/>
              <a:rect l="l" t="t" r="r" b="b"/>
              <a:pathLst>
                <a:path w="5143" h="4618" extrusionOk="0">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67"/>
            <p:cNvSpPr/>
            <p:nvPr/>
          </p:nvSpPr>
          <p:spPr>
            <a:xfrm>
              <a:off x="1860842" y="2155738"/>
              <a:ext cx="110684" cy="134591"/>
            </a:xfrm>
            <a:custGeom>
              <a:avLst/>
              <a:gdLst/>
              <a:ahLst/>
              <a:cxnLst/>
              <a:rect l="l" t="t" r="r" b="b"/>
              <a:pathLst>
                <a:path w="4227" h="5140" extrusionOk="0">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67"/>
            <p:cNvSpPr/>
            <p:nvPr/>
          </p:nvSpPr>
          <p:spPr>
            <a:xfrm>
              <a:off x="1860842" y="2252413"/>
              <a:ext cx="110684" cy="37916"/>
            </a:xfrm>
            <a:custGeom>
              <a:avLst/>
              <a:gdLst/>
              <a:ahLst/>
              <a:cxnLst/>
              <a:rect l="l" t="t" r="r" b="b"/>
              <a:pathLst>
                <a:path w="4227" h="1448" extrusionOk="0">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67"/>
            <p:cNvSpPr/>
            <p:nvPr/>
          </p:nvSpPr>
          <p:spPr>
            <a:xfrm>
              <a:off x="1725989" y="1991820"/>
              <a:ext cx="177089" cy="148966"/>
            </a:xfrm>
            <a:custGeom>
              <a:avLst/>
              <a:gdLst/>
              <a:ahLst/>
              <a:cxnLst/>
              <a:rect l="l" t="t" r="r" b="b"/>
              <a:pathLst>
                <a:path w="6763" h="5689" extrusionOk="0">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67"/>
            <p:cNvSpPr/>
            <p:nvPr/>
          </p:nvSpPr>
          <p:spPr>
            <a:xfrm>
              <a:off x="1798128" y="2039582"/>
              <a:ext cx="20529" cy="52737"/>
            </a:xfrm>
            <a:custGeom>
              <a:avLst/>
              <a:gdLst/>
              <a:ahLst/>
              <a:cxnLst/>
              <a:rect l="l" t="t" r="r" b="b"/>
              <a:pathLst>
                <a:path w="784" h="2014" extrusionOk="0">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67"/>
            <p:cNvSpPr/>
            <p:nvPr/>
          </p:nvSpPr>
          <p:spPr>
            <a:xfrm>
              <a:off x="1797893" y="2083808"/>
              <a:ext cx="31239" cy="10762"/>
            </a:xfrm>
            <a:custGeom>
              <a:avLst/>
              <a:gdLst/>
              <a:ahLst/>
              <a:cxnLst/>
              <a:rect l="l" t="t" r="r" b="b"/>
              <a:pathLst>
                <a:path w="1193" h="411" extrusionOk="0">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67"/>
            <p:cNvSpPr/>
            <p:nvPr/>
          </p:nvSpPr>
          <p:spPr>
            <a:xfrm>
              <a:off x="1800145" y="2023006"/>
              <a:ext cx="18513" cy="15868"/>
            </a:xfrm>
            <a:custGeom>
              <a:avLst/>
              <a:gdLst/>
              <a:ahLst/>
              <a:cxnLst/>
              <a:rect l="l" t="t" r="r" b="b"/>
              <a:pathLst>
                <a:path w="707" h="606" extrusionOk="0">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0" name="Google Shape;10290;p67"/>
          <p:cNvGrpSpPr/>
          <p:nvPr/>
        </p:nvGrpSpPr>
        <p:grpSpPr>
          <a:xfrm>
            <a:off x="1768409" y="3791751"/>
            <a:ext cx="367978" cy="359075"/>
            <a:chOff x="1768409" y="3791751"/>
            <a:chExt cx="367978" cy="359075"/>
          </a:xfrm>
        </p:grpSpPr>
        <p:sp>
          <p:nvSpPr>
            <p:cNvPr id="10291" name="Google Shape;10291;p67"/>
            <p:cNvSpPr/>
            <p:nvPr/>
          </p:nvSpPr>
          <p:spPr>
            <a:xfrm>
              <a:off x="1919784" y="3791751"/>
              <a:ext cx="216602" cy="216052"/>
            </a:xfrm>
            <a:custGeom>
              <a:avLst/>
              <a:gdLst/>
              <a:ahLst/>
              <a:cxnLst/>
              <a:rect l="l" t="t" r="r" b="b"/>
              <a:pathLst>
                <a:path w="8272" h="8251" extrusionOk="0">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67"/>
            <p:cNvSpPr/>
            <p:nvPr/>
          </p:nvSpPr>
          <p:spPr>
            <a:xfrm>
              <a:off x="1919784" y="3833673"/>
              <a:ext cx="173895" cy="173868"/>
            </a:xfrm>
            <a:custGeom>
              <a:avLst/>
              <a:gdLst/>
              <a:ahLst/>
              <a:cxnLst/>
              <a:rect l="l" t="t" r="r" b="b"/>
              <a:pathLst>
                <a:path w="6641" h="6640" extrusionOk="0">
                  <a:moveTo>
                    <a:pt x="3645" y="0"/>
                  </a:moveTo>
                  <a:lnTo>
                    <a:pt x="1" y="3654"/>
                  </a:lnTo>
                  <a:lnTo>
                    <a:pt x="2996" y="6640"/>
                  </a:lnTo>
                  <a:lnTo>
                    <a:pt x="6641" y="2996"/>
                  </a:lnTo>
                  <a:lnTo>
                    <a:pt x="3645"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67"/>
            <p:cNvSpPr/>
            <p:nvPr/>
          </p:nvSpPr>
          <p:spPr>
            <a:xfrm>
              <a:off x="2048195" y="3831735"/>
              <a:ext cx="16994" cy="15894"/>
            </a:xfrm>
            <a:custGeom>
              <a:avLst/>
              <a:gdLst/>
              <a:ahLst/>
              <a:cxnLst/>
              <a:rect l="l" t="t" r="r" b="b"/>
              <a:pathLst>
                <a:path w="649" h="607" extrusionOk="0">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67"/>
            <p:cNvSpPr/>
            <p:nvPr/>
          </p:nvSpPr>
          <p:spPr>
            <a:xfrm>
              <a:off x="2079172" y="3862712"/>
              <a:ext cx="16994" cy="15868"/>
            </a:xfrm>
            <a:custGeom>
              <a:avLst/>
              <a:gdLst/>
              <a:ahLst/>
              <a:cxnLst/>
              <a:rect l="l" t="t" r="r" b="b"/>
              <a:pathLst>
                <a:path w="649" h="606" extrusionOk="0">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67"/>
            <p:cNvSpPr/>
            <p:nvPr/>
          </p:nvSpPr>
          <p:spPr>
            <a:xfrm>
              <a:off x="1768409" y="3834982"/>
              <a:ext cx="324511" cy="315843"/>
            </a:xfrm>
            <a:custGeom>
              <a:avLst/>
              <a:gdLst/>
              <a:ahLst/>
              <a:cxnLst/>
              <a:rect l="l" t="t" r="r" b="b"/>
              <a:pathLst>
                <a:path w="12393" h="12062" extrusionOk="0">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67"/>
            <p:cNvSpPr/>
            <p:nvPr/>
          </p:nvSpPr>
          <p:spPr>
            <a:xfrm>
              <a:off x="1864900" y="3952762"/>
              <a:ext cx="106835" cy="103064"/>
            </a:xfrm>
            <a:custGeom>
              <a:avLst/>
              <a:gdLst/>
              <a:ahLst/>
              <a:cxnLst/>
              <a:rect l="l" t="t" r="r" b="b"/>
              <a:pathLst>
                <a:path w="4080" h="3936" extrusionOk="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67"/>
            <p:cNvSpPr/>
            <p:nvPr/>
          </p:nvSpPr>
          <p:spPr>
            <a:xfrm>
              <a:off x="1773907" y="3934826"/>
              <a:ext cx="319012" cy="216000"/>
            </a:xfrm>
            <a:custGeom>
              <a:avLst/>
              <a:gdLst/>
              <a:ahLst/>
              <a:cxnLst/>
              <a:rect l="l" t="t" r="r" b="b"/>
              <a:pathLst>
                <a:path w="12183" h="8249" extrusionOk="0">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67"/>
            <p:cNvSpPr/>
            <p:nvPr/>
          </p:nvSpPr>
          <p:spPr>
            <a:xfrm>
              <a:off x="1916197" y="3992485"/>
              <a:ext cx="70176" cy="30558"/>
            </a:xfrm>
            <a:custGeom>
              <a:avLst/>
              <a:gdLst/>
              <a:ahLst/>
              <a:cxnLst/>
              <a:rect l="l" t="t" r="r" b="b"/>
              <a:pathLst>
                <a:path w="2680" h="1167" extrusionOk="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67"/>
            <p:cNvSpPr/>
            <p:nvPr/>
          </p:nvSpPr>
          <p:spPr>
            <a:xfrm>
              <a:off x="1879328" y="3957607"/>
              <a:ext cx="44096" cy="67924"/>
            </a:xfrm>
            <a:custGeom>
              <a:avLst/>
              <a:gdLst/>
              <a:ahLst/>
              <a:cxnLst/>
              <a:rect l="l" t="t" r="r" b="b"/>
              <a:pathLst>
                <a:path w="1684" h="2594" extrusionOk="0">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67"/>
            <p:cNvSpPr/>
            <p:nvPr/>
          </p:nvSpPr>
          <p:spPr>
            <a:xfrm>
              <a:off x="1858092" y="4036266"/>
              <a:ext cx="28489" cy="28254"/>
            </a:xfrm>
            <a:custGeom>
              <a:avLst/>
              <a:gdLst/>
              <a:ahLst/>
              <a:cxnLst/>
              <a:rect l="l" t="t" r="r" b="b"/>
              <a:pathLst>
                <a:path w="1088" h="1079" extrusionOk="0">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67"/>
            <p:cNvSpPr/>
            <p:nvPr/>
          </p:nvSpPr>
          <p:spPr>
            <a:xfrm>
              <a:off x="1953275" y="3946818"/>
              <a:ext cx="22755" cy="22519"/>
            </a:xfrm>
            <a:custGeom>
              <a:avLst/>
              <a:gdLst/>
              <a:ahLst/>
              <a:cxnLst/>
              <a:rect l="l" t="t" r="r" b="b"/>
              <a:pathLst>
                <a:path w="869" h="860" extrusionOk="0">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67"/>
            <p:cNvSpPr/>
            <p:nvPr/>
          </p:nvSpPr>
          <p:spPr>
            <a:xfrm>
              <a:off x="1966760" y="3989552"/>
              <a:ext cx="22755" cy="22755"/>
            </a:xfrm>
            <a:custGeom>
              <a:avLst/>
              <a:gdLst/>
              <a:ahLst/>
              <a:cxnLst/>
              <a:rect l="l" t="t" r="r" b="b"/>
              <a:pathLst>
                <a:path w="869" h="869" extrusionOk="0">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67"/>
            <p:cNvSpPr/>
            <p:nvPr/>
          </p:nvSpPr>
          <p:spPr>
            <a:xfrm>
              <a:off x="1904806" y="3951060"/>
              <a:ext cx="22493" cy="22781"/>
            </a:xfrm>
            <a:custGeom>
              <a:avLst/>
              <a:gdLst/>
              <a:ahLst/>
              <a:cxnLst/>
              <a:rect l="l" t="t" r="r" b="b"/>
              <a:pathLst>
                <a:path w="859" h="870" extrusionOk="0">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67"/>
          <p:cNvGrpSpPr/>
          <p:nvPr/>
        </p:nvGrpSpPr>
        <p:grpSpPr>
          <a:xfrm>
            <a:off x="2668963" y="3791306"/>
            <a:ext cx="358735" cy="359311"/>
            <a:chOff x="2668963" y="3791306"/>
            <a:chExt cx="358735" cy="359311"/>
          </a:xfrm>
        </p:grpSpPr>
        <p:sp>
          <p:nvSpPr>
            <p:cNvPr id="10305" name="Google Shape;10305;p67"/>
            <p:cNvSpPr/>
            <p:nvPr/>
          </p:nvSpPr>
          <p:spPr>
            <a:xfrm>
              <a:off x="2854065" y="4004268"/>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67"/>
            <p:cNvSpPr/>
            <p:nvPr/>
          </p:nvSpPr>
          <p:spPr>
            <a:xfrm>
              <a:off x="2879045" y="402924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67"/>
            <p:cNvSpPr/>
            <p:nvPr/>
          </p:nvSpPr>
          <p:spPr>
            <a:xfrm>
              <a:off x="2904026" y="4054229"/>
              <a:ext cx="75203" cy="75230"/>
            </a:xfrm>
            <a:custGeom>
              <a:avLst/>
              <a:gdLst/>
              <a:ahLst/>
              <a:cxnLst/>
              <a:rect l="l" t="t" r="r" b="b"/>
              <a:pathLst>
                <a:path w="2872" h="2873" extrusionOk="0">
                  <a:moveTo>
                    <a:pt x="2509" y="1"/>
                  </a:moveTo>
                  <a:lnTo>
                    <a:pt x="0" y="2510"/>
                  </a:lnTo>
                  <a:lnTo>
                    <a:pt x="363" y="2872"/>
                  </a:lnTo>
                  <a:lnTo>
                    <a:pt x="2872" y="354"/>
                  </a:lnTo>
                  <a:lnTo>
                    <a:pt x="2509"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67"/>
            <p:cNvSpPr/>
            <p:nvPr/>
          </p:nvSpPr>
          <p:spPr>
            <a:xfrm>
              <a:off x="2829320" y="4006415"/>
              <a:ext cx="153156" cy="143913"/>
            </a:xfrm>
            <a:custGeom>
              <a:avLst/>
              <a:gdLst/>
              <a:ahLst/>
              <a:cxnLst/>
              <a:rect l="l" t="t" r="r" b="b"/>
              <a:pathLst>
                <a:path w="5849" h="5496" extrusionOk="0">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67"/>
            <p:cNvSpPr/>
            <p:nvPr/>
          </p:nvSpPr>
          <p:spPr>
            <a:xfrm>
              <a:off x="2917511" y="3991857"/>
              <a:ext cx="24745" cy="23697"/>
            </a:xfrm>
            <a:custGeom>
              <a:avLst/>
              <a:gdLst/>
              <a:ahLst/>
              <a:cxnLst/>
              <a:rect l="l" t="t" r="r" b="b"/>
              <a:pathLst>
                <a:path w="945" h="905" extrusionOk="0">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67"/>
            <p:cNvSpPr/>
            <p:nvPr/>
          </p:nvSpPr>
          <p:spPr>
            <a:xfrm>
              <a:off x="2942492" y="4016837"/>
              <a:ext cx="24745" cy="23619"/>
            </a:xfrm>
            <a:custGeom>
              <a:avLst/>
              <a:gdLst/>
              <a:ahLst/>
              <a:cxnLst/>
              <a:rect l="l" t="t" r="r" b="b"/>
              <a:pathLst>
                <a:path w="945" h="902" extrusionOk="0">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67"/>
            <p:cNvSpPr/>
            <p:nvPr/>
          </p:nvSpPr>
          <p:spPr>
            <a:xfrm>
              <a:off x="2967210" y="4041818"/>
              <a:ext cx="24771" cy="23619"/>
            </a:xfrm>
            <a:custGeom>
              <a:avLst/>
              <a:gdLst/>
              <a:ahLst/>
              <a:cxnLst/>
              <a:rect l="l" t="t" r="r" b="b"/>
              <a:pathLst>
                <a:path w="946" h="902" extrusionOk="0">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67"/>
            <p:cNvSpPr/>
            <p:nvPr/>
          </p:nvSpPr>
          <p:spPr>
            <a:xfrm>
              <a:off x="2704496" y="3827467"/>
              <a:ext cx="68395" cy="64179"/>
            </a:xfrm>
            <a:custGeom>
              <a:avLst/>
              <a:gdLst/>
              <a:ahLst/>
              <a:cxnLst/>
              <a:rect l="l" t="t" r="r" b="b"/>
              <a:pathLst>
                <a:path w="2612" h="2451" extrusionOk="0">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67"/>
            <p:cNvSpPr/>
            <p:nvPr/>
          </p:nvSpPr>
          <p:spPr>
            <a:xfrm>
              <a:off x="2671005" y="3882927"/>
              <a:ext cx="87641" cy="31448"/>
            </a:xfrm>
            <a:custGeom>
              <a:avLst/>
              <a:gdLst/>
              <a:ahLst/>
              <a:cxnLst/>
              <a:rect l="l" t="t" r="r" b="b"/>
              <a:pathLst>
                <a:path w="3347" h="1201" extrusionOk="0">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67"/>
            <p:cNvSpPr/>
            <p:nvPr/>
          </p:nvSpPr>
          <p:spPr>
            <a:xfrm>
              <a:off x="2668963" y="3926394"/>
              <a:ext cx="86934" cy="32941"/>
            </a:xfrm>
            <a:custGeom>
              <a:avLst/>
              <a:gdLst/>
              <a:ahLst/>
              <a:cxnLst/>
              <a:rect l="l" t="t" r="r" b="b"/>
              <a:pathLst>
                <a:path w="3320" h="1258" extrusionOk="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67"/>
            <p:cNvSpPr/>
            <p:nvPr/>
          </p:nvSpPr>
          <p:spPr>
            <a:xfrm>
              <a:off x="2761422" y="3794081"/>
              <a:ext cx="33203" cy="83085"/>
            </a:xfrm>
            <a:custGeom>
              <a:avLst/>
              <a:gdLst/>
              <a:ahLst/>
              <a:cxnLst/>
              <a:rect l="l" t="t" r="r" b="b"/>
              <a:pathLst>
                <a:path w="1268" h="3173" extrusionOk="0">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67"/>
            <p:cNvSpPr/>
            <p:nvPr/>
          </p:nvSpPr>
          <p:spPr>
            <a:xfrm>
              <a:off x="2805099" y="3791306"/>
              <a:ext cx="34774" cy="82849"/>
            </a:xfrm>
            <a:custGeom>
              <a:avLst/>
              <a:gdLst/>
              <a:ahLst/>
              <a:cxnLst/>
              <a:rect l="l" t="t" r="r" b="b"/>
              <a:pathLst>
                <a:path w="1328" h="3164" extrusionOk="0">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67"/>
            <p:cNvSpPr/>
            <p:nvPr/>
          </p:nvSpPr>
          <p:spPr>
            <a:xfrm>
              <a:off x="2757128" y="3882220"/>
              <a:ext cx="261064" cy="259729"/>
            </a:xfrm>
            <a:custGeom>
              <a:avLst/>
              <a:gdLst/>
              <a:ahLst/>
              <a:cxnLst/>
              <a:rect l="l" t="t" r="r" b="b"/>
              <a:pathLst>
                <a:path w="9970" h="9919" extrusionOk="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67"/>
            <p:cNvSpPr/>
            <p:nvPr/>
          </p:nvSpPr>
          <p:spPr>
            <a:xfrm>
              <a:off x="2757128" y="3881880"/>
              <a:ext cx="91700" cy="90207"/>
            </a:xfrm>
            <a:custGeom>
              <a:avLst/>
              <a:gdLst/>
              <a:ahLst/>
              <a:cxnLst/>
              <a:rect l="l" t="t" r="r" b="b"/>
              <a:pathLst>
                <a:path w="3502" h="3445" extrusionOk="0">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67"/>
            <p:cNvSpPr/>
            <p:nvPr/>
          </p:nvSpPr>
          <p:spPr>
            <a:xfrm>
              <a:off x="2757128" y="3881984"/>
              <a:ext cx="85206" cy="83844"/>
            </a:xfrm>
            <a:custGeom>
              <a:avLst/>
              <a:gdLst/>
              <a:ahLst/>
              <a:cxnLst/>
              <a:rect l="l" t="t" r="r" b="b"/>
              <a:pathLst>
                <a:path w="3254" h="3202" extrusionOk="0">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67"/>
            <p:cNvSpPr/>
            <p:nvPr/>
          </p:nvSpPr>
          <p:spPr>
            <a:xfrm>
              <a:off x="2992950" y="4116995"/>
              <a:ext cx="34747" cy="33622"/>
            </a:xfrm>
            <a:custGeom>
              <a:avLst/>
              <a:gdLst/>
              <a:ahLst/>
              <a:cxnLst/>
              <a:rect l="l" t="t" r="r" b="b"/>
              <a:pathLst>
                <a:path w="1327" h="1284" extrusionOk="0">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1" name="Google Shape;10321;p67"/>
          <p:cNvGrpSpPr/>
          <p:nvPr/>
        </p:nvGrpSpPr>
        <p:grpSpPr>
          <a:xfrm>
            <a:off x="849682" y="1995198"/>
            <a:ext cx="363893" cy="291727"/>
            <a:chOff x="849682" y="1995198"/>
            <a:chExt cx="363893" cy="291727"/>
          </a:xfrm>
        </p:grpSpPr>
        <p:sp>
          <p:nvSpPr>
            <p:cNvPr id="10322" name="Google Shape;10322;p67"/>
            <p:cNvSpPr/>
            <p:nvPr/>
          </p:nvSpPr>
          <p:spPr>
            <a:xfrm>
              <a:off x="907838" y="2131517"/>
              <a:ext cx="247579" cy="155408"/>
            </a:xfrm>
            <a:custGeom>
              <a:avLst/>
              <a:gdLst/>
              <a:ahLst/>
              <a:cxnLst/>
              <a:rect l="l" t="t" r="r" b="b"/>
              <a:pathLst>
                <a:path w="9455" h="5935" extrusionOk="0">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67"/>
            <p:cNvSpPr/>
            <p:nvPr/>
          </p:nvSpPr>
          <p:spPr>
            <a:xfrm>
              <a:off x="1140414" y="2131517"/>
              <a:ext cx="15004" cy="136424"/>
            </a:xfrm>
            <a:custGeom>
              <a:avLst/>
              <a:gdLst/>
              <a:ahLst/>
              <a:cxnLst/>
              <a:rect l="l" t="t" r="r" b="b"/>
              <a:pathLst>
                <a:path w="573" h="5210" extrusionOk="0">
                  <a:moveTo>
                    <a:pt x="0" y="0"/>
                  </a:moveTo>
                  <a:lnTo>
                    <a:pt x="0" y="5209"/>
                  </a:lnTo>
                  <a:cubicBezTo>
                    <a:pt x="363" y="5009"/>
                    <a:pt x="572" y="4780"/>
                    <a:pt x="572" y="4541"/>
                  </a:cubicBezTo>
                  <a:lnTo>
                    <a:pt x="57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67"/>
            <p:cNvSpPr/>
            <p:nvPr/>
          </p:nvSpPr>
          <p:spPr>
            <a:xfrm>
              <a:off x="1026483" y="2148511"/>
              <a:ext cx="10526" cy="138414"/>
            </a:xfrm>
            <a:custGeom>
              <a:avLst/>
              <a:gdLst/>
              <a:ahLst/>
              <a:cxnLst/>
              <a:rect l="l" t="t" r="r" b="b"/>
              <a:pathLst>
                <a:path w="402" h="5286" extrusionOk="0">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67"/>
            <p:cNvSpPr/>
            <p:nvPr/>
          </p:nvSpPr>
          <p:spPr>
            <a:xfrm>
              <a:off x="945047" y="2148511"/>
              <a:ext cx="10526" cy="68212"/>
            </a:xfrm>
            <a:custGeom>
              <a:avLst/>
              <a:gdLst/>
              <a:ahLst/>
              <a:cxnLst/>
              <a:rect l="l" t="t" r="r" b="b"/>
              <a:pathLst>
                <a:path w="402" h="2605" extrusionOk="0">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67"/>
            <p:cNvSpPr/>
            <p:nvPr/>
          </p:nvSpPr>
          <p:spPr>
            <a:xfrm>
              <a:off x="945309" y="2228192"/>
              <a:ext cx="10526" cy="50982"/>
            </a:xfrm>
            <a:custGeom>
              <a:avLst/>
              <a:gdLst/>
              <a:ahLst/>
              <a:cxnLst/>
              <a:rect l="l" t="t" r="r" b="b"/>
              <a:pathLst>
                <a:path w="402" h="1947" extrusionOk="0">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67"/>
            <p:cNvSpPr/>
            <p:nvPr/>
          </p:nvSpPr>
          <p:spPr>
            <a:xfrm>
              <a:off x="1107682" y="2148511"/>
              <a:ext cx="10762" cy="130663"/>
            </a:xfrm>
            <a:custGeom>
              <a:avLst/>
              <a:gdLst/>
              <a:ahLst/>
              <a:cxnLst/>
              <a:rect l="l" t="t" r="r" b="b"/>
              <a:pathLst>
                <a:path w="411" h="4990" extrusionOk="0">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67"/>
            <p:cNvSpPr/>
            <p:nvPr/>
          </p:nvSpPr>
          <p:spPr>
            <a:xfrm>
              <a:off x="907838" y="2122274"/>
              <a:ext cx="247579" cy="59230"/>
            </a:xfrm>
            <a:custGeom>
              <a:avLst/>
              <a:gdLst/>
              <a:ahLst/>
              <a:cxnLst/>
              <a:rect l="l" t="t" r="r" b="b"/>
              <a:pathLst>
                <a:path w="9455" h="2262" extrusionOk="0">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67"/>
            <p:cNvSpPr/>
            <p:nvPr/>
          </p:nvSpPr>
          <p:spPr>
            <a:xfrm>
              <a:off x="1140414" y="2122012"/>
              <a:ext cx="15004" cy="40508"/>
            </a:xfrm>
            <a:custGeom>
              <a:avLst/>
              <a:gdLst/>
              <a:ahLst/>
              <a:cxnLst/>
              <a:rect l="l" t="t" r="r" b="b"/>
              <a:pathLst>
                <a:path w="573" h="1547" extrusionOk="0">
                  <a:moveTo>
                    <a:pt x="0" y="1"/>
                  </a:moveTo>
                  <a:lnTo>
                    <a:pt x="0" y="10"/>
                  </a:lnTo>
                  <a:lnTo>
                    <a:pt x="0" y="1546"/>
                  </a:lnTo>
                  <a:cubicBezTo>
                    <a:pt x="363" y="1346"/>
                    <a:pt x="572" y="1117"/>
                    <a:pt x="572" y="878"/>
                  </a:cubicBezTo>
                  <a:lnTo>
                    <a:pt x="572" y="1"/>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67"/>
            <p:cNvSpPr/>
            <p:nvPr/>
          </p:nvSpPr>
          <p:spPr>
            <a:xfrm>
              <a:off x="907838" y="2085798"/>
              <a:ext cx="247579" cy="72716"/>
            </a:xfrm>
            <a:custGeom>
              <a:avLst/>
              <a:gdLst/>
              <a:ahLst/>
              <a:cxnLst/>
              <a:rect l="l" t="t" r="r" b="b"/>
              <a:pathLst>
                <a:path w="9455" h="2777" extrusionOk="0">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67"/>
            <p:cNvSpPr/>
            <p:nvPr/>
          </p:nvSpPr>
          <p:spPr>
            <a:xfrm>
              <a:off x="1012264" y="2085798"/>
              <a:ext cx="143153" cy="72716"/>
            </a:xfrm>
            <a:custGeom>
              <a:avLst/>
              <a:gdLst/>
              <a:ahLst/>
              <a:cxnLst/>
              <a:rect l="l" t="t" r="r" b="b"/>
              <a:pathLst>
                <a:path w="5467" h="2777" extrusionOk="0">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67"/>
            <p:cNvSpPr/>
            <p:nvPr/>
          </p:nvSpPr>
          <p:spPr>
            <a:xfrm>
              <a:off x="1049971" y="1995198"/>
              <a:ext cx="123750" cy="119613"/>
            </a:xfrm>
            <a:custGeom>
              <a:avLst/>
              <a:gdLst/>
              <a:ahLst/>
              <a:cxnLst/>
              <a:rect l="l" t="t" r="r" b="b"/>
              <a:pathLst>
                <a:path w="4726" h="4568" extrusionOk="0">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67"/>
            <p:cNvSpPr/>
            <p:nvPr/>
          </p:nvSpPr>
          <p:spPr>
            <a:xfrm>
              <a:off x="1044734" y="2103525"/>
              <a:ext cx="18513" cy="18775"/>
            </a:xfrm>
            <a:custGeom>
              <a:avLst/>
              <a:gdLst/>
              <a:ahLst/>
              <a:cxnLst/>
              <a:rect l="l" t="t" r="r" b="b"/>
              <a:pathLst>
                <a:path w="707" h="717" extrusionOk="0">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67"/>
            <p:cNvSpPr/>
            <p:nvPr/>
          </p:nvSpPr>
          <p:spPr>
            <a:xfrm>
              <a:off x="889509" y="1995224"/>
              <a:ext cx="123776" cy="119587"/>
            </a:xfrm>
            <a:custGeom>
              <a:avLst/>
              <a:gdLst/>
              <a:ahLst/>
              <a:cxnLst/>
              <a:rect l="l" t="t" r="r" b="b"/>
              <a:pathLst>
                <a:path w="4727" h="4567" extrusionOk="0">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67"/>
            <p:cNvSpPr/>
            <p:nvPr/>
          </p:nvSpPr>
          <p:spPr>
            <a:xfrm>
              <a:off x="1000010" y="2103525"/>
              <a:ext cx="18775" cy="18775"/>
            </a:xfrm>
            <a:custGeom>
              <a:avLst/>
              <a:gdLst/>
              <a:ahLst/>
              <a:cxnLst/>
              <a:rect l="l" t="t" r="r" b="b"/>
              <a:pathLst>
                <a:path w="717" h="717" extrusionOk="0">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67"/>
            <p:cNvSpPr/>
            <p:nvPr/>
          </p:nvSpPr>
          <p:spPr>
            <a:xfrm>
              <a:off x="883984" y="2035811"/>
              <a:ext cx="42603" cy="55250"/>
            </a:xfrm>
            <a:custGeom>
              <a:avLst/>
              <a:gdLst/>
              <a:ahLst/>
              <a:cxnLst/>
              <a:rect l="l" t="t" r="r" b="b"/>
              <a:pathLst>
                <a:path w="1627" h="2110" extrusionOk="0">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67"/>
            <p:cNvSpPr/>
            <p:nvPr/>
          </p:nvSpPr>
          <p:spPr>
            <a:xfrm>
              <a:off x="849682" y="2076083"/>
              <a:ext cx="61090" cy="29720"/>
            </a:xfrm>
            <a:custGeom>
              <a:avLst/>
              <a:gdLst/>
              <a:ahLst/>
              <a:cxnLst/>
              <a:rect l="l" t="t" r="r" b="b"/>
              <a:pathLst>
                <a:path w="2333" h="1135" extrusionOk="0">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67"/>
            <p:cNvSpPr/>
            <p:nvPr/>
          </p:nvSpPr>
          <p:spPr>
            <a:xfrm>
              <a:off x="1136643" y="2035811"/>
              <a:ext cx="42629" cy="55250"/>
            </a:xfrm>
            <a:custGeom>
              <a:avLst/>
              <a:gdLst/>
              <a:ahLst/>
              <a:cxnLst/>
              <a:rect l="l" t="t" r="r" b="b"/>
              <a:pathLst>
                <a:path w="1628" h="2110" extrusionOk="0">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67"/>
            <p:cNvSpPr/>
            <p:nvPr/>
          </p:nvSpPr>
          <p:spPr>
            <a:xfrm>
              <a:off x="1152406" y="2076083"/>
              <a:ext cx="61168" cy="29720"/>
            </a:xfrm>
            <a:custGeom>
              <a:avLst/>
              <a:gdLst/>
              <a:ahLst/>
              <a:cxnLst/>
              <a:rect l="l" t="t" r="r" b="b"/>
              <a:pathLst>
                <a:path w="2336" h="1135" extrusionOk="0">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67"/>
          <p:cNvGrpSpPr/>
          <p:nvPr/>
        </p:nvGrpSpPr>
        <p:grpSpPr>
          <a:xfrm>
            <a:off x="3065430" y="1990066"/>
            <a:ext cx="378190" cy="302044"/>
            <a:chOff x="3065430" y="1990066"/>
            <a:chExt cx="378190" cy="302044"/>
          </a:xfrm>
        </p:grpSpPr>
        <p:sp>
          <p:nvSpPr>
            <p:cNvPr id="10341" name="Google Shape;10341;p67"/>
            <p:cNvSpPr/>
            <p:nvPr/>
          </p:nvSpPr>
          <p:spPr>
            <a:xfrm>
              <a:off x="3216282" y="2149742"/>
              <a:ext cx="67714" cy="67741"/>
            </a:xfrm>
            <a:custGeom>
              <a:avLst/>
              <a:gdLst/>
              <a:ahLst/>
              <a:cxnLst/>
              <a:rect l="l" t="t" r="r" b="b"/>
              <a:pathLst>
                <a:path w="2586" h="2587" extrusionOk="0">
                  <a:moveTo>
                    <a:pt x="1946" y="1"/>
                  </a:moveTo>
                  <a:lnTo>
                    <a:pt x="0" y="1947"/>
                  </a:lnTo>
                  <a:lnTo>
                    <a:pt x="639" y="2586"/>
                  </a:lnTo>
                  <a:lnTo>
                    <a:pt x="2585" y="640"/>
                  </a:lnTo>
                  <a:lnTo>
                    <a:pt x="194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67"/>
            <p:cNvSpPr/>
            <p:nvPr/>
          </p:nvSpPr>
          <p:spPr>
            <a:xfrm>
              <a:off x="3216282" y="2180483"/>
              <a:ext cx="36973" cy="36999"/>
            </a:xfrm>
            <a:custGeom>
              <a:avLst/>
              <a:gdLst/>
              <a:ahLst/>
              <a:cxnLst/>
              <a:rect l="l" t="t" r="r" b="b"/>
              <a:pathLst>
                <a:path w="1412" h="1413" extrusionOk="0">
                  <a:moveTo>
                    <a:pt x="773" y="0"/>
                  </a:moveTo>
                  <a:lnTo>
                    <a:pt x="0" y="773"/>
                  </a:lnTo>
                  <a:lnTo>
                    <a:pt x="639" y="1412"/>
                  </a:lnTo>
                  <a:lnTo>
                    <a:pt x="1412" y="639"/>
                  </a:lnTo>
                  <a:lnTo>
                    <a:pt x="773"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67"/>
            <p:cNvSpPr/>
            <p:nvPr/>
          </p:nvSpPr>
          <p:spPr>
            <a:xfrm>
              <a:off x="3141079" y="2188103"/>
              <a:ext cx="104949" cy="104007"/>
            </a:xfrm>
            <a:custGeom>
              <a:avLst/>
              <a:gdLst/>
              <a:ahLst/>
              <a:cxnLst/>
              <a:rect l="l" t="t" r="r" b="b"/>
              <a:pathLst>
                <a:path w="4008" h="3972" extrusionOk="0">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67"/>
            <p:cNvSpPr/>
            <p:nvPr/>
          </p:nvSpPr>
          <p:spPr>
            <a:xfrm>
              <a:off x="3235999" y="1990118"/>
              <a:ext cx="207621" cy="207621"/>
            </a:xfrm>
            <a:custGeom>
              <a:avLst/>
              <a:gdLst/>
              <a:ahLst/>
              <a:cxnLst/>
              <a:rect l="l" t="t" r="r" b="b"/>
              <a:pathLst>
                <a:path w="7929" h="7929" extrusionOk="0">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67"/>
            <p:cNvSpPr/>
            <p:nvPr/>
          </p:nvSpPr>
          <p:spPr>
            <a:xfrm>
              <a:off x="3226023" y="1990066"/>
              <a:ext cx="192119" cy="181933"/>
            </a:xfrm>
            <a:custGeom>
              <a:avLst/>
              <a:gdLst/>
              <a:ahLst/>
              <a:cxnLst/>
              <a:rect l="l" t="t" r="r" b="b"/>
              <a:pathLst>
                <a:path w="7337" h="6948" extrusionOk="0">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67"/>
            <p:cNvSpPr/>
            <p:nvPr/>
          </p:nvSpPr>
          <p:spPr>
            <a:xfrm>
              <a:off x="3252234" y="2013816"/>
              <a:ext cx="167401" cy="159938"/>
            </a:xfrm>
            <a:custGeom>
              <a:avLst/>
              <a:gdLst/>
              <a:ahLst/>
              <a:cxnLst/>
              <a:rect l="l" t="t" r="r" b="b"/>
              <a:pathLst>
                <a:path w="6393" h="6108" extrusionOk="0">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67"/>
            <p:cNvSpPr/>
            <p:nvPr/>
          </p:nvSpPr>
          <p:spPr>
            <a:xfrm>
              <a:off x="3275722" y="2029605"/>
              <a:ext cx="153654" cy="144175"/>
            </a:xfrm>
            <a:custGeom>
              <a:avLst/>
              <a:gdLst/>
              <a:ahLst/>
              <a:cxnLst/>
              <a:rect l="l" t="t" r="r" b="b"/>
              <a:pathLst>
                <a:path w="5868" h="5506" extrusionOk="0">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67"/>
            <p:cNvSpPr/>
            <p:nvPr/>
          </p:nvSpPr>
          <p:spPr>
            <a:xfrm>
              <a:off x="3065430" y="1990066"/>
              <a:ext cx="177587" cy="149464"/>
            </a:xfrm>
            <a:custGeom>
              <a:avLst/>
              <a:gdLst/>
              <a:ahLst/>
              <a:cxnLst/>
              <a:rect l="l" t="t" r="r" b="b"/>
              <a:pathLst>
                <a:path w="6782" h="5708" extrusionOk="0">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67"/>
            <p:cNvSpPr/>
            <p:nvPr/>
          </p:nvSpPr>
          <p:spPr>
            <a:xfrm>
              <a:off x="3137832" y="2038089"/>
              <a:ext cx="20503" cy="52972"/>
            </a:xfrm>
            <a:custGeom>
              <a:avLst/>
              <a:gdLst/>
              <a:ahLst/>
              <a:cxnLst/>
              <a:rect l="l" t="t" r="r" b="b"/>
              <a:pathLst>
                <a:path w="783" h="2023" extrusionOk="0">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67"/>
            <p:cNvSpPr/>
            <p:nvPr/>
          </p:nvSpPr>
          <p:spPr>
            <a:xfrm>
              <a:off x="3137334" y="2082525"/>
              <a:ext cx="32338" cy="10814"/>
            </a:xfrm>
            <a:custGeom>
              <a:avLst/>
              <a:gdLst/>
              <a:ahLst/>
              <a:cxnLst/>
              <a:rect l="l" t="t" r="r" b="b"/>
              <a:pathLst>
                <a:path w="1235" h="413" extrusionOk="0">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67"/>
            <p:cNvSpPr/>
            <p:nvPr/>
          </p:nvSpPr>
          <p:spPr>
            <a:xfrm>
              <a:off x="3139822" y="2021488"/>
              <a:ext cx="18513" cy="15868"/>
            </a:xfrm>
            <a:custGeom>
              <a:avLst/>
              <a:gdLst/>
              <a:ahLst/>
              <a:cxnLst/>
              <a:rect l="l" t="t" r="r" b="b"/>
              <a:pathLst>
                <a:path w="707" h="606" extrusionOk="0">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67"/>
          <p:cNvGrpSpPr/>
          <p:nvPr/>
        </p:nvGrpSpPr>
        <p:grpSpPr>
          <a:xfrm>
            <a:off x="3568234" y="3791410"/>
            <a:ext cx="347501" cy="359284"/>
            <a:chOff x="3568234" y="3791410"/>
            <a:chExt cx="347501" cy="359284"/>
          </a:xfrm>
        </p:grpSpPr>
        <p:sp>
          <p:nvSpPr>
            <p:cNvPr id="10353" name="Google Shape;10353;p67"/>
            <p:cNvSpPr/>
            <p:nvPr/>
          </p:nvSpPr>
          <p:spPr>
            <a:xfrm>
              <a:off x="3657682" y="3791410"/>
              <a:ext cx="151899" cy="160750"/>
            </a:xfrm>
            <a:custGeom>
              <a:avLst/>
              <a:gdLst/>
              <a:ahLst/>
              <a:cxnLst/>
              <a:rect l="l" t="t" r="r" b="b"/>
              <a:pathLst>
                <a:path w="5801" h="6139" extrusionOk="0">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67"/>
            <p:cNvSpPr/>
            <p:nvPr/>
          </p:nvSpPr>
          <p:spPr>
            <a:xfrm>
              <a:off x="3727858" y="3822413"/>
              <a:ext cx="48992" cy="48992"/>
            </a:xfrm>
            <a:custGeom>
              <a:avLst/>
              <a:gdLst/>
              <a:ahLst/>
              <a:cxnLst/>
              <a:rect l="l" t="t" r="r" b="b"/>
              <a:pathLst>
                <a:path w="1871" h="1871" extrusionOk="0">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67"/>
            <p:cNvSpPr/>
            <p:nvPr/>
          </p:nvSpPr>
          <p:spPr>
            <a:xfrm>
              <a:off x="3710890" y="3816731"/>
              <a:ext cx="82823" cy="60173"/>
            </a:xfrm>
            <a:custGeom>
              <a:avLst/>
              <a:gdLst/>
              <a:ahLst/>
              <a:cxnLst/>
              <a:rect l="l" t="t" r="r" b="b"/>
              <a:pathLst>
                <a:path w="3163" h="2298" extrusionOk="0">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67"/>
            <p:cNvSpPr/>
            <p:nvPr/>
          </p:nvSpPr>
          <p:spPr>
            <a:xfrm>
              <a:off x="3699631" y="3857973"/>
              <a:ext cx="44017" cy="39670"/>
            </a:xfrm>
            <a:custGeom>
              <a:avLst/>
              <a:gdLst/>
              <a:ahLst/>
              <a:cxnLst/>
              <a:rect l="l" t="t" r="r" b="b"/>
              <a:pathLst>
                <a:path w="1681" h="1515" extrusionOk="0">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67"/>
            <p:cNvSpPr/>
            <p:nvPr/>
          </p:nvSpPr>
          <p:spPr>
            <a:xfrm>
              <a:off x="3568234" y="3947316"/>
              <a:ext cx="86960" cy="201179"/>
            </a:xfrm>
            <a:custGeom>
              <a:avLst/>
              <a:gdLst/>
              <a:ahLst/>
              <a:cxnLst/>
              <a:rect l="l" t="t" r="r" b="b"/>
              <a:pathLst>
                <a:path w="3321" h="7683" extrusionOk="0">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67"/>
            <p:cNvSpPr/>
            <p:nvPr/>
          </p:nvSpPr>
          <p:spPr>
            <a:xfrm>
              <a:off x="3655169" y="3947316"/>
              <a:ext cx="86960" cy="203379"/>
            </a:xfrm>
            <a:custGeom>
              <a:avLst/>
              <a:gdLst/>
              <a:ahLst/>
              <a:cxnLst/>
              <a:rect l="l" t="t" r="r" b="b"/>
              <a:pathLst>
                <a:path w="3321" h="7767" extrusionOk="0">
                  <a:moveTo>
                    <a:pt x="1" y="1"/>
                  </a:moveTo>
                  <a:lnTo>
                    <a:pt x="1" y="6660"/>
                  </a:lnTo>
                  <a:lnTo>
                    <a:pt x="3321" y="7766"/>
                  </a:lnTo>
                  <a:lnTo>
                    <a:pt x="3321" y="1107"/>
                  </a:ln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67"/>
            <p:cNvSpPr/>
            <p:nvPr/>
          </p:nvSpPr>
          <p:spPr>
            <a:xfrm>
              <a:off x="3742103" y="3947316"/>
              <a:ext cx="86699" cy="203379"/>
            </a:xfrm>
            <a:custGeom>
              <a:avLst/>
              <a:gdLst/>
              <a:ahLst/>
              <a:cxnLst/>
              <a:rect l="l" t="t" r="r" b="b"/>
              <a:pathLst>
                <a:path w="3311" h="7767" extrusionOk="0">
                  <a:moveTo>
                    <a:pt x="3311" y="1"/>
                  </a:moveTo>
                  <a:lnTo>
                    <a:pt x="1" y="1107"/>
                  </a:lnTo>
                  <a:lnTo>
                    <a:pt x="1" y="7766"/>
                  </a:lnTo>
                  <a:lnTo>
                    <a:pt x="3311" y="6660"/>
                  </a:lnTo>
                  <a:lnTo>
                    <a:pt x="3311"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67"/>
            <p:cNvSpPr/>
            <p:nvPr/>
          </p:nvSpPr>
          <p:spPr>
            <a:xfrm>
              <a:off x="3828775" y="3947316"/>
              <a:ext cx="86960" cy="201179"/>
            </a:xfrm>
            <a:custGeom>
              <a:avLst/>
              <a:gdLst/>
              <a:ahLst/>
              <a:cxnLst/>
              <a:rect l="l" t="t" r="r" b="b"/>
              <a:pathLst>
                <a:path w="3321" h="7683" extrusionOk="0">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67"/>
            <p:cNvSpPr/>
            <p:nvPr/>
          </p:nvSpPr>
          <p:spPr>
            <a:xfrm>
              <a:off x="3582741" y="3962556"/>
              <a:ext cx="318776" cy="173135"/>
            </a:xfrm>
            <a:custGeom>
              <a:avLst/>
              <a:gdLst/>
              <a:ahLst/>
              <a:cxnLst/>
              <a:rect l="l" t="t" r="r" b="b"/>
              <a:pathLst>
                <a:path w="12174" h="6612" extrusionOk="0">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67"/>
            <p:cNvSpPr/>
            <p:nvPr/>
          </p:nvSpPr>
          <p:spPr>
            <a:xfrm>
              <a:off x="3582741" y="3962556"/>
              <a:ext cx="72454" cy="166196"/>
            </a:xfrm>
            <a:custGeom>
              <a:avLst/>
              <a:gdLst/>
              <a:ahLst/>
              <a:cxnLst/>
              <a:rect l="l" t="t" r="r" b="b"/>
              <a:pathLst>
                <a:path w="2767" h="6347" extrusionOk="0">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67"/>
            <p:cNvSpPr/>
            <p:nvPr/>
          </p:nvSpPr>
          <p:spPr>
            <a:xfrm>
              <a:off x="3742103" y="3962556"/>
              <a:ext cx="86699" cy="173135"/>
            </a:xfrm>
            <a:custGeom>
              <a:avLst/>
              <a:gdLst/>
              <a:ahLst/>
              <a:cxnLst/>
              <a:rect l="l" t="t" r="r" b="b"/>
              <a:pathLst>
                <a:path w="3311" h="6612" extrusionOk="0">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4" name="Google Shape;10364;p67"/>
          <p:cNvGrpSpPr/>
          <p:nvPr/>
        </p:nvGrpSpPr>
        <p:grpSpPr>
          <a:xfrm>
            <a:off x="1759925" y="1501087"/>
            <a:ext cx="347004" cy="358420"/>
            <a:chOff x="1759925" y="1501087"/>
            <a:chExt cx="347004" cy="358420"/>
          </a:xfrm>
        </p:grpSpPr>
        <p:sp>
          <p:nvSpPr>
            <p:cNvPr id="10365" name="Google Shape;10365;p67"/>
            <p:cNvSpPr/>
            <p:nvPr/>
          </p:nvSpPr>
          <p:spPr>
            <a:xfrm>
              <a:off x="1897055" y="1797266"/>
              <a:ext cx="72480" cy="62242"/>
            </a:xfrm>
            <a:custGeom>
              <a:avLst/>
              <a:gdLst/>
              <a:ahLst/>
              <a:cxnLst/>
              <a:rect l="l" t="t" r="r" b="b"/>
              <a:pathLst>
                <a:path w="2768" h="2377" extrusionOk="0">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67"/>
            <p:cNvSpPr/>
            <p:nvPr/>
          </p:nvSpPr>
          <p:spPr>
            <a:xfrm>
              <a:off x="1897055" y="1797266"/>
              <a:ext cx="72480" cy="31003"/>
            </a:xfrm>
            <a:custGeom>
              <a:avLst/>
              <a:gdLst/>
              <a:ahLst/>
              <a:cxnLst/>
              <a:rect l="l" t="t" r="r" b="b"/>
              <a:pathLst>
                <a:path w="2768" h="1184" extrusionOk="0">
                  <a:moveTo>
                    <a:pt x="1" y="1"/>
                  </a:moveTo>
                  <a:lnTo>
                    <a:pt x="1" y="1184"/>
                  </a:lnTo>
                  <a:lnTo>
                    <a:pt x="2767" y="1184"/>
                  </a:lnTo>
                  <a:lnTo>
                    <a:pt x="2767"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67"/>
            <p:cNvSpPr/>
            <p:nvPr/>
          </p:nvSpPr>
          <p:spPr>
            <a:xfrm>
              <a:off x="1854086" y="1501087"/>
              <a:ext cx="158419" cy="311942"/>
            </a:xfrm>
            <a:custGeom>
              <a:avLst/>
              <a:gdLst/>
              <a:ahLst/>
              <a:cxnLst/>
              <a:rect l="l" t="t" r="r" b="b"/>
              <a:pathLst>
                <a:path w="6050" h="11913" extrusionOk="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67"/>
            <p:cNvSpPr/>
            <p:nvPr/>
          </p:nvSpPr>
          <p:spPr>
            <a:xfrm>
              <a:off x="1854086" y="1795040"/>
              <a:ext cx="158419" cy="17989"/>
            </a:xfrm>
            <a:custGeom>
              <a:avLst/>
              <a:gdLst/>
              <a:ahLst/>
              <a:cxnLst/>
              <a:rect l="l" t="t" r="r" b="b"/>
              <a:pathLst>
                <a:path w="6050" h="687" extrusionOk="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67"/>
            <p:cNvSpPr/>
            <p:nvPr/>
          </p:nvSpPr>
          <p:spPr>
            <a:xfrm>
              <a:off x="1854348" y="1602685"/>
              <a:ext cx="105447" cy="80702"/>
            </a:xfrm>
            <a:custGeom>
              <a:avLst/>
              <a:gdLst/>
              <a:ahLst/>
              <a:cxnLst/>
              <a:rect l="l" t="t" r="r" b="b"/>
              <a:pathLst>
                <a:path w="4027" h="3082" extrusionOk="0">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67"/>
            <p:cNvSpPr/>
            <p:nvPr/>
          </p:nvSpPr>
          <p:spPr>
            <a:xfrm>
              <a:off x="1893808" y="1586188"/>
              <a:ext cx="118697" cy="63996"/>
            </a:xfrm>
            <a:custGeom>
              <a:avLst/>
              <a:gdLst/>
              <a:ahLst/>
              <a:cxnLst/>
              <a:rect l="l" t="t" r="r" b="b"/>
              <a:pathLst>
                <a:path w="4533" h="2444" extrusionOk="0">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67"/>
            <p:cNvSpPr/>
            <p:nvPr/>
          </p:nvSpPr>
          <p:spPr>
            <a:xfrm>
              <a:off x="1893808" y="1552724"/>
              <a:ext cx="39487" cy="83452"/>
            </a:xfrm>
            <a:custGeom>
              <a:avLst/>
              <a:gdLst/>
              <a:ahLst/>
              <a:cxnLst/>
              <a:rect l="l" t="t" r="r" b="b"/>
              <a:pathLst>
                <a:path w="1508" h="3187" extrusionOk="0">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67"/>
            <p:cNvSpPr/>
            <p:nvPr/>
          </p:nvSpPr>
          <p:spPr>
            <a:xfrm>
              <a:off x="1933269" y="1552724"/>
              <a:ext cx="39749" cy="79210"/>
            </a:xfrm>
            <a:custGeom>
              <a:avLst/>
              <a:gdLst/>
              <a:ahLst/>
              <a:cxnLst/>
              <a:rect l="l" t="t" r="r" b="b"/>
              <a:pathLst>
                <a:path w="1518" h="3025" extrusionOk="0">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67"/>
            <p:cNvSpPr/>
            <p:nvPr/>
          </p:nvSpPr>
          <p:spPr>
            <a:xfrm>
              <a:off x="1972992" y="1552724"/>
              <a:ext cx="39513" cy="70726"/>
            </a:xfrm>
            <a:custGeom>
              <a:avLst/>
              <a:gdLst/>
              <a:ahLst/>
              <a:cxnLst/>
              <a:rect l="l" t="t" r="r" b="b"/>
              <a:pathLst>
                <a:path w="1509" h="2701" extrusionOk="0">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67"/>
            <p:cNvSpPr/>
            <p:nvPr/>
          </p:nvSpPr>
          <p:spPr>
            <a:xfrm>
              <a:off x="1893808" y="1552724"/>
              <a:ext cx="25007" cy="83452"/>
            </a:xfrm>
            <a:custGeom>
              <a:avLst/>
              <a:gdLst/>
              <a:ahLst/>
              <a:cxnLst/>
              <a:rect l="l" t="t" r="r" b="b"/>
              <a:pathLst>
                <a:path w="955" h="3187" extrusionOk="0">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67"/>
            <p:cNvSpPr/>
            <p:nvPr/>
          </p:nvSpPr>
          <p:spPr>
            <a:xfrm>
              <a:off x="1933269" y="1552724"/>
              <a:ext cx="25007" cy="79210"/>
            </a:xfrm>
            <a:custGeom>
              <a:avLst/>
              <a:gdLst/>
              <a:ahLst/>
              <a:cxnLst/>
              <a:rect l="l" t="t" r="r" b="b"/>
              <a:pathLst>
                <a:path w="955" h="3025" extrusionOk="0">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67"/>
            <p:cNvSpPr/>
            <p:nvPr/>
          </p:nvSpPr>
          <p:spPr>
            <a:xfrm>
              <a:off x="1972992" y="1552724"/>
              <a:ext cx="25007" cy="70830"/>
            </a:xfrm>
            <a:custGeom>
              <a:avLst/>
              <a:gdLst/>
              <a:ahLst/>
              <a:cxnLst/>
              <a:rect l="l" t="t" r="r" b="b"/>
              <a:pathLst>
                <a:path w="955" h="2705" extrusionOk="0">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67"/>
            <p:cNvSpPr/>
            <p:nvPr/>
          </p:nvSpPr>
          <p:spPr>
            <a:xfrm>
              <a:off x="1854348" y="1616432"/>
              <a:ext cx="91438" cy="53234"/>
            </a:xfrm>
            <a:custGeom>
              <a:avLst/>
              <a:gdLst/>
              <a:ahLst/>
              <a:cxnLst/>
              <a:rect l="l" t="t" r="r" b="b"/>
              <a:pathLst>
                <a:path w="3492" h="2033" extrusionOk="0">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67"/>
            <p:cNvSpPr/>
            <p:nvPr/>
          </p:nvSpPr>
          <p:spPr>
            <a:xfrm>
              <a:off x="1894070" y="1697029"/>
              <a:ext cx="19167" cy="50301"/>
            </a:xfrm>
            <a:custGeom>
              <a:avLst/>
              <a:gdLst/>
              <a:ahLst/>
              <a:cxnLst/>
              <a:rect l="l" t="t" r="r" b="b"/>
              <a:pathLst>
                <a:path w="732" h="1921" extrusionOk="0">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67"/>
            <p:cNvSpPr/>
            <p:nvPr/>
          </p:nvSpPr>
          <p:spPr>
            <a:xfrm>
              <a:off x="1918789" y="1697029"/>
              <a:ext cx="19194" cy="50301"/>
            </a:xfrm>
            <a:custGeom>
              <a:avLst/>
              <a:gdLst/>
              <a:ahLst/>
              <a:cxnLst/>
              <a:rect l="l" t="t" r="r" b="b"/>
              <a:pathLst>
                <a:path w="733" h="1921" extrusionOk="0">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67"/>
            <p:cNvSpPr/>
            <p:nvPr/>
          </p:nvSpPr>
          <p:spPr>
            <a:xfrm>
              <a:off x="1892552" y="1704099"/>
              <a:ext cx="52998" cy="11024"/>
            </a:xfrm>
            <a:custGeom>
              <a:avLst/>
              <a:gdLst/>
              <a:ahLst/>
              <a:cxnLst/>
              <a:rect l="l" t="t" r="r" b="b"/>
              <a:pathLst>
                <a:path w="2024" h="421" extrusionOk="0">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67"/>
            <p:cNvSpPr/>
            <p:nvPr/>
          </p:nvSpPr>
          <p:spPr>
            <a:xfrm>
              <a:off x="1887315" y="1728844"/>
              <a:ext cx="52998" cy="10998"/>
            </a:xfrm>
            <a:custGeom>
              <a:avLst/>
              <a:gdLst/>
              <a:ahLst/>
              <a:cxnLst/>
              <a:rect l="l" t="t" r="r" b="b"/>
              <a:pathLst>
                <a:path w="2024" h="420" extrusionOk="0">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67"/>
            <p:cNvSpPr/>
            <p:nvPr/>
          </p:nvSpPr>
          <p:spPr>
            <a:xfrm>
              <a:off x="1946519" y="1679800"/>
              <a:ext cx="21760" cy="67531"/>
            </a:xfrm>
            <a:custGeom>
              <a:avLst/>
              <a:gdLst/>
              <a:ahLst/>
              <a:cxnLst/>
              <a:rect l="l" t="t" r="r" b="b"/>
              <a:pathLst>
                <a:path w="831" h="2579" extrusionOk="0">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67"/>
            <p:cNvSpPr/>
            <p:nvPr/>
          </p:nvSpPr>
          <p:spPr>
            <a:xfrm>
              <a:off x="1947278" y="1736333"/>
              <a:ext cx="32234" cy="10998"/>
            </a:xfrm>
            <a:custGeom>
              <a:avLst/>
              <a:gdLst/>
              <a:ahLst/>
              <a:cxnLst/>
              <a:rect l="l" t="t" r="r" b="b"/>
              <a:pathLst>
                <a:path w="1231" h="420" extrusionOk="0">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67"/>
            <p:cNvSpPr/>
            <p:nvPr/>
          </p:nvSpPr>
          <p:spPr>
            <a:xfrm>
              <a:off x="2037695" y="1701350"/>
              <a:ext cx="69233" cy="11024"/>
            </a:xfrm>
            <a:custGeom>
              <a:avLst/>
              <a:gdLst/>
              <a:ahLst/>
              <a:cxnLst/>
              <a:rect l="l" t="t" r="r" b="b"/>
              <a:pathLst>
                <a:path w="2644" h="421" extrusionOk="0">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67"/>
            <p:cNvSpPr/>
            <p:nvPr/>
          </p:nvSpPr>
          <p:spPr>
            <a:xfrm>
              <a:off x="2037381" y="1755972"/>
              <a:ext cx="53810" cy="50066"/>
            </a:xfrm>
            <a:custGeom>
              <a:avLst/>
              <a:gdLst/>
              <a:ahLst/>
              <a:cxnLst/>
              <a:rect l="l" t="t" r="r" b="b"/>
              <a:pathLst>
                <a:path w="2055" h="1912" extrusionOk="0">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67"/>
            <p:cNvSpPr/>
            <p:nvPr/>
          </p:nvSpPr>
          <p:spPr>
            <a:xfrm>
              <a:off x="2036936" y="1604099"/>
              <a:ext cx="54046" cy="50066"/>
            </a:xfrm>
            <a:custGeom>
              <a:avLst/>
              <a:gdLst/>
              <a:ahLst/>
              <a:cxnLst/>
              <a:rect l="l" t="t" r="r" b="b"/>
              <a:pathLst>
                <a:path w="2064" h="1912" extrusionOk="0">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67"/>
            <p:cNvSpPr/>
            <p:nvPr/>
          </p:nvSpPr>
          <p:spPr>
            <a:xfrm>
              <a:off x="1759925" y="1697344"/>
              <a:ext cx="68971" cy="11024"/>
            </a:xfrm>
            <a:custGeom>
              <a:avLst/>
              <a:gdLst/>
              <a:ahLst/>
              <a:cxnLst/>
              <a:rect l="l" t="t" r="r" b="b"/>
              <a:pathLst>
                <a:path w="2634" h="421" extrusionOk="0">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67"/>
            <p:cNvSpPr/>
            <p:nvPr/>
          </p:nvSpPr>
          <p:spPr>
            <a:xfrm>
              <a:off x="1775845" y="1604099"/>
              <a:ext cx="53758" cy="50066"/>
            </a:xfrm>
            <a:custGeom>
              <a:avLst/>
              <a:gdLst/>
              <a:ahLst/>
              <a:cxnLst/>
              <a:rect l="l" t="t" r="r" b="b"/>
              <a:pathLst>
                <a:path w="2053" h="1912" extrusionOk="0">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67"/>
            <p:cNvSpPr/>
            <p:nvPr/>
          </p:nvSpPr>
          <p:spPr>
            <a:xfrm>
              <a:off x="1775400" y="1755029"/>
              <a:ext cx="55303" cy="50773"/>
            </a:xfrm>
            <a:custGeom>
              <a:avLst/>
              <a:gdLst/>
              <a:ahLst/>
              <a:cxnLst/>
              <a:rect l="l" t="t" r="r" b="b"/>
              <a:pathLst>
                <a:path w="2112" h="1939" extrusionOk="0">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67"/>
            <p:cNvSpPr/>
            <p:nvPr/>
          </p:nvSpPr>
          <p:spPr>
            <a:xfrm>
              <a:off x="1943010" y="1775296"/>
              <a:ext cx="69495" cy="11024"/>
            </a:xfrm>
            <a:custGeom>
              <a:avLst/>
              <a:gdLst/>
              <a:ahLst/>
              <a:cxnLst/>
              <a:rect l="l" t="t" r="r" b="b"/>
              <a:pathLst>
                <a:path w="2654" h="421" extrusionOk="0">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67"/>
            <p:cNvSpPr/>
            <p:nvPr/>
          </p:nvSpPr>
          <p:spPr>
            <a:xfrm>
              <a:off x="1854348" y="1775296"/>
              <a:ext cx="76958" cy="11024"/>
            </a:xfrm>
            <a:custGeom>
              <a:avLst/>
              <a:gdLst/>
              <a:ahLst/>
              <a:cxnLst/>
              <a:rect l="l" t="t" r="r" b="b"/>
              <a:pathLst>
                <a:path w="2939" h="421" extrusionOk="0">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2" name="Google Shape;10392;p67"/>
          <p:cNvGrpSpPr/>
          <p:nvPr/>
        </p:nvGrpSpPr>
        <p:grpSpPr>
          <a:xfrm>
            <a:off x="3519295" y="2413660"/>
            <a:ext cx="360227" cy="359311"/>
            <a:chOff x="3519295" y="2413660"/>
            <a:chExt cx="360227" cy="359311"/>
          </a:xfrm>
        </p:grpSpPr>
        <p:sp>
          <p:nvSpPr>
            <p:cNvPr id="10393" name="Google Shape;10393;p67"/>
            <p:cNvSpPr/>
            <p:nvPr/>
          </p:nvSpPr>
          <p:spPr>
            <a:xfrm>
              <a:off x="3639693" y="2545240"/>
              <a:ext cx="225846" cy="214298"/>
            </a:xfrm>
            <a:custGeom>
              <a:avLst/>
              <a:gdLst/>
              <a:ahLst/>
              <a:cxnLst/>
              <a:rect l="l" t="t" r="r" b="b"/>
              <a:pathLst>
                <a:path w="8625" h="8184" extrusionOk="0">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67"/>
            <p:cNvSpPr/>
            <p:nvPr/>
          </p:nvSpPr>
          <p:spPr>
            <a:xfrm>
              <a:off x="3639693" y="2545162"/>
              <a:ext cx="118932" cy="125452"/>
            </a:xfrm>
            <a:custGeom>
              <a:avLst/>
              <a:gdLst/>
              <a:ahLst/>
              <a:cxnLst/>
              <a:rect l="l" t="t" r="r" b="b"/>
              <a:pathLst>
                <a:path w="4542" h="4791" extrusionOk="0">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67"/>
            <p:cNvSpPr/>
            <p:nvPr/>
          </p:nvSpPr>
          <p:spPr>
            <a:xfrm>
              <a:off x="3703637" y="2545004"/>
              <a:ext cx="161902" cy="168082"/>
            </a:xfrm>
            <a:custGeom>
              <a:avLst/>
              <a:gdLst/>
              <a:ahLst/>
              <a:cxnLst/>
              <a:rect l="l" t="t" r="r" b="b"/>
              <a:pathLst>
                <a:path w="6183" h="6419" extrusionOk="0">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67"/>
            <p:cNvSpPr/>
            <p:nvPr/>
          </p:nvSpPr>
          <p:spPr>
            <a:xfrm>
              <a:off x="3782087" y="2676087"/>
              <a:ext cx="83452" cy="83452"/>
            </a:xfrm>
            <a:custGeom>
              <a:avLst/>
              <a:gdLst/>
              <a:ahLst/>
              <a:cxnLst/>
              <a:rect l="l" t="t" r="r" b="b"/>
              <a:pathLst>
                <a:path w="3187" h="3187" extrusionOk="0">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67"/>
            <p:cNvSpPr/>
            <p:nvPr/>
          </p:nvSpPr>
          <p:spPr>
            <a:xfrm>
              <a:off x="3792561" y="2687137"/>
              <a:ext cx="86960" cy="85834"/>
            </a:xfrm>
            <a:custGeom>
              <a:avLst/>
              <a:gdLst/>
              <a:ahLst/>
              <a:cxnLst/>
              <a:rect l="l" t="t" r="r" b="b"/>
              <a:pathLst>
                <a:path w="3321" h="3278" extrusionOk="0">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67"/>
            <p:cNvSpPr/>
            <p:nvPr/>
          </p:nvSpPr>
          <p:spPr>
            <a:xfrm>
              <a:off x="3842522" y="2687189"/>
              <a:ext cx="36999" cy="36135"/>
            </a:xfrm>
            <a:custGeom>
              <a:avLst/>
              <a:gdLst/>
              <a:ahLst/>
              <a:cxnLst/>
              <a:rect l="l" t="t" r="r" b="b"/>
              <a:pathLst>
                <a:path w="1413" h="1380" extrusionOk="0">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67"/>
            <p:cNvSpPr/>
            <p:nvPr/>
          </p:nvSpPr>
          <p:spPr>
            <a:xfrm>
              <a:off x="3656609" y="2587529"/>
              <a:ext cx="80990" cy="77089"/>
            </a:xfrm>
            <a:custGeom>
              <a:avLst/>
              <a:gdLst/>
              <a:ahLst/>
              <a:cxnLst/>
              <a:rect l="l" t="t" r="r" b="b"/>
              <a:pathLst>
                <a:path w="3093" h="2944" extrusionOk="0">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67"/>
            <p:cNvSpPr/>
            <p:nvPr/>
          </p:nvSpPr>
          <p:spPr>
            <a:xfrm>
              <a:off x="3676379" y="2572446"/>
              <a:ext cx="84997" cy="80938"/>
            </a:xfrm>
            <a:custGeom>
              <a:avLst/>
              <a:gdLst/>
              <a:ahLst/>
              <a:cxnLst/>
              <a:rect l="l" t="t" r="r" b="b"/>
              <a:pathLst>
                <a:path w="3246" h="3091" extrusionOk="0">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67"/>
            <p:cNvSpPr/>
            <p:nvPr/>
          </p:nvSpPr>
          <p:spPr>
            <a:xfrm>
              <a:off x="3698636" y="2559930"/>
              <a:ext cx="73973" cy="69966"/>
            </a:xfrm>
            <a:custGeom>
              <a:avLst/>
              <a:gdLst/>
              <a:ahLst/>
              <a:cxnLst/>
              <a:rect l="l" t="t" r="r" b="b"/>
              <a:pathLst>
                <a:path w="2825" h="2672" extrusionOk="0">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67"/>
            <p:cNvSpPr/>
            <p:nvPr/>
          </p:nvSpPr>
          <p:spPr>
            <a:xfrm>
              <a:off x="3533278" y="2427041"/>
              <a:ext cx="226081" cy="214272"/>
            </a:xfrm>
            <a:custGeom>
              <a:avLst/>
              <a:gdLst/>
              <a:ahLst/>
              <a:cxnLst/>
              <a:rect l="l" t="t" r="r" b="b"/>
              <a:pathLst>
                <a:path w="8634" h="8183" extrusionOk="0">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67"/>
            <p:cNvSpPr/>
            <p:nvPr/>
          </p:nvSpPr>
          <p:spPr>
            <a:xfrm>
              <a:off x="3622202" y="2523454"/>
              <a:ext cx="131684" cy="117859"/>
            </a:xfrm>
            <a:custGeom>
              <a:avLst/>
              <a:gdLst/>
              <a:ahLst/>
              <a:cxnLst/>
              <a:rect l="l" t="t" r="r" b="b"/>
              <a:pathLst>
                <a:path w="5029" h="4501" extrusionOk="0">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67"/>
            <p:cNvSpPr/>
            <p:nvPr/>
          </p:nvSpPr>
          <p:spPr>
            <a:xfrm>
              <a:off x="3533278" y="2473493"/>
              <a:ext cx="161902" cy="168082"/>
            </a:xfrm>
            <a:custGeom>
              <a:avLst/>
              <a:gdLst/>
              <a:ahLst/>
              <a:cxnLst/>
              <a:rect l="l" t="t" r="r" b="b"/>
              <a:pathLst>
                <a:path w="6183" h="6419" extrusionOk="0">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67"/>
            <p:cNvSpPr/>
            <p:nvPr/>
          </p:nvSpPr>
          <p:spPr>
            <a:xfrm>
              <a:off x="3533278" y="2427041"/>
              <a:ext cx="83713" cy="83452"/>
            </a:xfrm>
            <a:custGeom>
              <a:avLst/>
              <a:gdLst/>
              <a:ahLst/>
              <a:cxnLst/>
              <a:rect l="l" t="t" r="r" b="b"/>
              <a:pathLst>
                <a:path w="3197" h="3187" extrusionOk="0">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67"/>
            <p:cNvSpPr/>
            <p:nvPr/>
          </p:nvSpPr>
          <p:spPr>
            <a:xfrm>
              <a:off x="3519295" y="2413660"/>
              <a:ext cx="86934" cy="85782"/>
            </a:xfrm>
            <a:custGeom>
              <a:avLst/>
              <a:gdLst/>
              <a:ahLst/>
              <a:cxnLst/>
              <a:rect l="l" t="t" r="r" b="b"/>
              <a:pathLst>
                <a:path w="3320" h="3276" extrusionOk="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67"/>
            <p:cNvSpPr/>
            <p:nvPr/>
          </p:nvSpPr>
          <p:spPr>
            <a:xfrm>
              <a:off x="3519295" y="2462993"/>
              <a:ext cx="36973" cy="36188"/>
            </a:xfrm>
            <a:custGeom>
              <a:avLst/>
              <a:gdLst/>
              <a:ahLst/>
              <a:cxnLst/>
              <a:rect l="l" t="t" r="r" b="b"/>
              <a:pathLst>
                <a:path w="1412" h="1382" extrusionOk="0">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67"/>
            <p:cNvSpPr/>
            <p:nvPr/>
          </p:nvSpPr>
          <p:spPr>
            <a:xfrm>
              <a:off x="3660353" y="2521831"/>
              <a:ext cx="81278" cy="77089"/>
            </a:xfrm>
            <a:custGeom>
              <a:avLst/>
              <a:gdLst/>
              <a:ahLst/>
              <a:cxnLst/>
              <a:rect l="l" t="t" r="r" b="b"/>
              <a:pathLst>
                <a:path w="3104" h="2944" extrusionOk="0">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67"/>
            <p:cNvSpPr/>
            <p:nvPr/>
          </p:nvSpPr>
          <p:spPr>
            <a:xfrm>
              <a:off x="3637075" y="2533090"/>
              <a:ext cx="84813" cy="80807"/>
            </a:xfrm>
            <a:custGeom>
              <a:avLst/>
              <a:gdLst/>
              <a:ahLst/>
              <a:cxnLst/>
              <a:rect l="l" t="t" r="r" b="b"/>
              <a:pathLst>
                <a:path w="3239" h="3086" extrusionOk="0">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67"/>
            <p:cNvSpPr/>
            <p:nvPr/>
          </p:nvSpPr>
          <p:spPr>
            <a:xfrm>
              <a:off x="3625841" y="2556552"/>
              <a:ext cx="73816" cy="69835"/>
            </a:xfrm>
            <a:custGeom>
              <a:avLst/>
              <a:gdLst/>
              <a:ahLst/>
              <a:cxnLst/>
              <a:rect l="l" t="t" r="r" b="b"/>
              <a:pathLst>
                <a:path w="2819" h="2667" extrusionOk="0">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67"/>
            <p:cNvSpPr/>
            <p:nvPr/>
          </p:nvSpPr>
          <p:spPr>
            <a:xfrm>
              <a:off x="3650429" y="2427277"/>
              <a:ext cx="215110" cy="224484"/>
            </a:xfrm>
            <a:custGeom>
              <a:avLst/>
              <a:gdLst/>
              <a:ahLst/>
              <a:cxnLst/>
              <a:rect l="l" t="t" r="r" b="b"/>
              <a:pathLst>
                <a:path w="8215" h="8573" extrusionOk="0">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67"/>
            <p:cNvSpPr/>
            <p:nvPr/>
          </p:nvSpPr>
          <p:spPr>
            <a:xfrm>
              <a:off x="3650167" y="2524449"/>
              <a:ext cx="107699" cy="127311"/>
            </a:xfrm>
            <a:custGeom>
              <a:avLst/>
              <a:gdLst/>
              <a:ahLst/>
              <a:cxnLst/>
              <a:rect l="l" t="t" r="r" b="b"/>
              <a:pathLst>
                <a:path w="4113" h="4862" extrusionOk="0">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67"/>
            <p:cNvSpPr/>
            <p:nvPr/>
          </p:nvSpPr>
          <p:spPr>
            <a:xfrm>
              <a:off x="3782323" y="2427041"/>
              <a:ext cx="83216" cy="83687"/>
            </a:xfrm>
            <a:custGeom>
              <a:avLst/>
              <a:gdLst/>
              <a:ahLst/>
              <a:cxnLst/>
              <a:rect l="l" t="t" r="r" b="b"/>
              <a:pathLst>
                <a:path w="3178" h="3196" extrusionOk="0">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67"/>
            <p:cNvSpPr/>
            <p:nvPr/>
          </p:nvSpPr>
          <p:spPr>
            <a:xfrm>
              <a:off x="3650167" y="2427041"/>
              <a:ext cx="168893" cy="162138"/>
            </a:xfrm>
            <a:custGeom>
              <a:avLst/>
              <a:gdLst/>
              <a:ahLst/>
              <a:cxnLst/>
              <a:rect l="l" t="t" r="r" b="b"/>
              <a:pathLst>
                <a:path w="6450" h="6192" extrusionOk="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67"/>
            <p:cNvSpPr/>
            <p:nvPr/>
          </p:nvSpPr>
          <p:spPr>
            <a:xfrm>
              <a:off x="3792823" y="2413660"/>
              <a:ext cx="86699" cy="85782"/>
            </a:xfrm>
            <a:custGeom>
              <a:avLst/>
              <a:gdLst/>
              <a:ahLst/>
              <a:cxnLst/>
              <a:rect l="l" t="t" r="r" b="b"/>
              <a:pathLst>
                <a:path w="3311" h="3276" extrusionOk="0">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67"/>
            <p:cNvSpPr/>
            <p:nvPr/>
          </p:nvSpPr>
          <p:spPr>
            <a:xfrm>
              <a:off x="3792823" y="2413844"/>
              <a:ext cx="36999" cy="36450"/>
            </a:xfrm>
            <a:custGeom>
              <a:avLst/>
              <a:gdLst/>
              <a:ahLst/>
              <a:cxnLst/>
              <a:rect l="l" t="t" r="r" b="b"/>
              <a:pathLst>
                <a:path w="1413" h="1392" extrusionOk="0">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67"/>
            <p:cNvSpPr/>
            <p:nvPr/>
          </p:nvSpPr>
          <p:spPr>
            <a:xfrm>
              <a:off x="3691906" y="2556683"/>
              <a:ext cx="81226" cy="76958"/>
            </a:xfrm>
            <a:custGeom>
              <a:avLst/>
              <a:gdLst/>
              <a:ahLst/>
              <a:cxnLst/>
              <a:rect l="l" t="t" r="r" b="b"/>
              <a:pathLst>
                <a:path w="3102" h="2939" extrusionOk="0">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67"/>
            <p:cNvSpPr/>
            <p:nvPr/>
          </p:nvSpPr>
          <p:spPr>
            <a:xfrm>
              <a:off x="3676902" y="2533195"/>
              <a:ext cx="84970" cy="80702"/>
            </a:xfrm>
            <a:custGeom>
              <a:avLst/>
              <a:gdLst/>
              <a:ahLst/>
              <a:cxnLst/>
              <a:rect l="l" t="t" r="r" b="b"/>
              <a:pathLst>
                <a:path w="3245" h="3082" extrusionOk="0">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67"/>
            <p:cNvSpPr/>
            <p:nvPr/>
          </p:nvSpPr>
          <p:spPr>
            <a:xfrm>
              <a:off x="3664412" y="2522433"/>
              <a:ext cx="72768" cy="69233"/>
            </a:xfrm>
            <a:custGeom>
              <a:avLst/>
              <a:gdLst/>
              <a:ahLst/>
              <a:cxnLst/>
              <a:rect l="l" t="t" r="r" b="b"/>
              <a:pathLst>
                <a:path w="2779" h="2644" extrusionOk="0">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67"/>
            <p:cNvSpPr/>
            <p:nvPr/>
          </p:nvSpPr>
          <p:spPr>
            <a:xfrm>
              <a:off x="3533278" y="2534557"/>
              <a:ext cx="215607" cy="224746"/>
            </a:xfrm>
            <a:custGeom>
              <a:avLst/>
              <a:gdLst/>
              <a:ahLst/>
              <a:cxnLst/>
              <a:rect l="l" t="t" r="r" b="b"/>
              <a:pathLst>
                <a:path w="8234" h="8583" extrusionOk="0">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67"/>
            <p:cNvSpPr/>
            <p:nvPr/>
          </p:nvSpPr>
          <p:spPr>
            <a:xfrm>
              <a:off x="3579730" y="2597401"/>
              <a:ext cx="168893" cy="161902"/>
            </a:xfrm>
            <a:custGeom>
              <a:avLst/>
              <a:gdLst/>
              <a:ahLst/>
              <a:cxnLst/>
              <a:rect l="l" t="t" r="r" b="b"/>
              <a:pathLst>
                <a:path w="6450" h="6183" extrusionOk="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67"/>
            <p:cNvSpPr/>
            <p:nvPr/>
          </p:nvSpPr>
          <p:spPr>
            <a:xfrm>
              <a:off x="3533278" y="2675825"/>
              <a:ext cx="83216" cy="83713"/>
            </a:xfrm>
            <a:custGeom>
              <a:avLst/>
              <a:gdLst/>
              <a:ahLst/>
              <a:cxnLst/>
              <a:rect l="l" t="t" r="r" b="b"/>
              <a:pathLst>
                <a:path w="3178" h="3197" extrusionOk="0">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67"/>
            <p:cNvSpPr/>
            <p:nvPr/>
          </p:nvSpPr>
          <p:spPr>
            <a:xfrm>
              <a:off x="3519295" y="2687137"/>
              <a:ext cx="86934" cy="85834"/>
            </a:xfrm>
            <a:custGeom>
              <a:avLst/>
              <a:gdLst/>
              <a:ahLst/>
              <a:cxnLst/>
              <a:rect l="l" t="t" r="r" b="b"/>
              <a:pathLst>
                <a:path w="3320" h="3278" extrusionOk="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67"/>
            <p:cNvSpPr/>
            <p:nvPr/>
          </p:nvSpPr>
          <p:spPr>
            <a:xfrm>
              <a:off x="3569230" y="2736286"/>
              <a:ext cx="36764" cy="36685"/>
            </a:xfrm>
            <a:custGeom>
              <a:avLst/>
              <a:gdLst/>
              <a:ahLst/>
              <a:cxnLst/>
              <a:rect l="l" t="t" r="r" b="b"/>
              <a:pathLst>
                <a:path w="1404" h="1401" extrusionOk="0">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67"/>
            <p:cNvSpPr/>
            <p:nvPr/>
          </p:nvSpPr>
          <p:spPr>
            <a:xfrm>
              <a:off x="3623694" y="2539427"/>
              <a:ext cx="83478" cy="86646"/>
            </a:xfrm>
            <a:custGeom>
              <a:avLst/>
              <a:gdLst/>
              <a:ahLst/>
              <a:cxnLst/>
              <a:rect l="l" t="t" r="r" b="b"/>
              <a:pathLst>
                <a:path w="3188" h="3309" extrusionOk="0">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67"/>
            <p:cNvSpPr/>
            <p:nvPr/>
          </p:nvSpPr>
          <p:spPr>
            <a:xfrm>
              <a:off x="3633147" y="2559930"/>
              <a:ext cx="88243" cy="89657"/>
            </a:xfrm>
            <a:custGeom>
              <a:avLst/>
              <a:gdLst/>
              <a:ahLst/>
              <a:cxnLst/>
              <a:rect l="l" t="t" r="r" b="b"/>
              <a:pathLst>
                <a:path w="3370" h="3424" extrusionOk="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67"/>
            <p:cNvSpPr/>
            <p:nvPr/>
          </p:nvSpPr>
          <p:spPr>
            <a:xfrm>
              <a:off x="3656635" y="2579909"/>
              <a:ext cx="79760" cy="80938"/>
            </a:xfrm>
            <a:custGeom>
              <a:avLst/>
              <a:gdLst/>
              <a:ahLst/>
              <a:cxnLst/>
              <a:rect l="l" t="t" r="r" b="b"/>
              <a:pathLst>
                <a:path w="3046" h="3091" extrusionOk="0">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8" name="Google Shape;10428;p67"/>
          <p:cNvGrpSpPr/>
          <p:nvPr/>
        </p:nvGrpSpPr>
        <p:grpSpPr>
          <a:xfrm>
            <a:off x="1330255" y="3845718"/>
            <a:ext cx="358996" cy="250774"/>
            <a:chOff x="1330255" y="3845718"/>
            <a:chExt cx="358996" cy="250774"/>
          </a:xfrm>
        </p:grpSpPr>
        <p:sp>
          <p:nvSpPr>
            <p:cNvPr id="10429" name="Google Shape;10429;p67"/>
            <p:cNvSpPr/>
            <p:nvPr/>
          </p:nvSpPr>
          <p:spPr>
            <a:xfrm>
              <a:off x="1445417" y="3845718"/>
              <a:ext cx="243835" cy="247762"/>
            </a:xfrm>
            <a:custGeom>
              <a:avLst/>
              <a:gdLst/>
              <a:ahLst/>
              <a:cxnLst/>
              <a:rect l="l" t="t" r="r" b="b"/>
              <a:pathLst>
                <a:path w="9312" h="9462" extrusionOk="0">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67"/>
            <p:cNvSpPr/>
            <p:nvPr/>
          </p:nvSpPr>
          <p:spPr>
            <a:xfrm>
              <a:off x="1445417" y="4055250"/>
              <a:ext cx="218854" cy="38492"/>
            </a:xfrm>
            <a:custGeom>
              <a:avLst/>
              <a:gdLst/>
              <a:ahLst/>
              <a:cxnLst/>
              <a:rect l="l" t="t" r="r" b="b"/>
              <a:pathLst>
                <a:path w="8358" h="1470" extrusionOk="0">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67"/>
            <p:cNvSpPr/>
            <p:nvPr/>
          </p:nvSpPr>
          <p:spPr>
            <a:xfrm>
              <a:off x="1445417" y="3946085"/>
              <a:ext cx="56219" cy="132653"/>
            </a:xfrm>
            <a:custGeom>
              <a:avLst/>
              <a:gdLst/>
              <a:ahLst/>
              <a:cxnLst/>
              <a:rect l="l" t="t" r="r" b="b"/>
              <a:pathLst>
                <a:path w="2147" h="5066" extrusionOk="0">
                  <a:moveTo>
                    <a:pt x="2147" y="0"/>
                  </a:moveTo>
                  <a:lnTo>
                    <a:pt x="2061" y="10"/>
                  </a:lnTo>
                  <a:lnTo>
                    <a:pt x="0" y="10"/>
                  </a:lnTo>
                  <a:lnTo>
                    <a:pt x="0" y="5066"/>
                  </a:lnTo>
                  <a:lnTo>
                    <a:pt x="2147" y="5066"/>
                  </a:lnTo>
                  <a:lnTo>
                    <a:pt x="2147"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67"/>
            <p:cNvSpPr/>
            <p:nvPr/>
          </p:nvSpPr>
          <p:spPr>
            <a:xfrm>
              <a:off x="1418446" y="3936083"/>
              <a:ext cx="58969" cy="152659"/>
            </a:xfrm>
            <a:custGeom>
              <a:avLst/>
              <a:gdLst/>
              <a:ahLst/>
              <a:cxnLst/>
              <a:rect l="l" t="t" r="r" b="b"/>
              <a:pathLst>
                <a:path w="2252" h="5830" extrusionOk="0">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67"/>
            <p:cNvSpPr/>
            <p:nvPr/>
          </p:nvSpPr>
          <p:spPr>
            <a:xfrm>
              <a:off x="1418446" y="4056743"/>
              <a:ext cx="58969" cy="31998"/>
            </a:xfrm>
            <a:custGeom>
              <a:avLst/>
              <a:gdLst/>
              <a:ahLst/>
              <a:cxnLst/>
              <a:rect l="l" t="t" r="r" b="b"/>
              <a:pathLst>
                <a:path w="2252" h="1222" extrusionOk="0">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67"/>
            <p:cNvSpPr/>
            <p:nvPr/>
          </p:nvSpPr>
          <p:spPr>
            <a:xfrm>
              <a:off x="1330255" y="3928332"/>
              <a:ext cx="92459" cy="168160"/>
            </a:xfrm>
            <a:custGeom>
              <a:avLst/>
              <a:gdLst/>
              <a:ahLst/>
              <a:cxnLst/>
              <a:rect l="l" t="t" r="r" b="b"/>
              <a:pathLst>
                <a:path w="3531" h="6422" extrusionOk="0">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67"/>
            <p:cNvSpPr/>
            <p:nvPr/>
          </p:nvSpPr>
          <p:spPr>
            <a:xfrm>
              <a:off x="1330255" y="4056743"/>
              <a:ext cx="92459" cy="39749"/>
            </a:xfrm>
            <a:custGeom>
              <a:avLst/>
              <a:gdLst/>
              <a:ahLst/>
              <a:cxnLst/>
              <a:rect l="l" t="t" r="r" b="b"/>
              <a:pathLst>
                <a:path w="3531" h="1518" extrusionOk="0">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67"/>
            <p:cNvSpPr/>
            <p:nvPr/>
          </p:nvSpPr>
          <p:spPr>
            <a:xfrm>
              <a:off x="1631435" y="3961037"/>
              <a:ext cx="56062" cy="10841"/>
            </a:xfrm>
            <a:custGeom>
              <a:avLst/>
              <a:gdLst/>
              <a:ahLst/>
              <a:cxnLst/>
              <a:rect l="l" t="t" r="r" b="b"/>
              <a:pathLst>
                <a:path w="2141" h="414" extrusionOk="0">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67"/>
            <p:cNvSpPr/>
            <p:nvPr/>
          </p:nvSpPr>
          <p:spPr>
            <a:xfrm>
              <a:off x="1632273" y="4001545"/>
              <a:ext cx="47971" cy="10998"/>
            </a:xfrm>
            <a:custGeom>
              <a:avLst/>
              <a:gdLst/>
              <a:ahLst/>
              <a:cxnLst/>
              <a:rect l="l" t="t" r="r" b="b"/>
              <a:pathLst>
                <a:path w="1832" h="420" extrusionOk="0">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67"/>
            <p:cNvSpPr/>
            <p:nvPr/>
          </p:nvSpPr>
          <p:spPr>
            <a:xfrm>
              <a:off x="1631435" y="4041975"/>
              <a:ext cx="43074" cy="10814"/>
            </a:xfrm>
            <a:custGeom>
              <a:avLst/>
              <a:gdLst/>
              <a:ahLst/>
              <a:cxnLst/>
              <a:rect l="l" t="t" r="r" b="b"/>
              <a:pathLst>
                <a:path w="1645" h="413" extrusionOk="0">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9" name="Google Shape;10439;p67"/>
          <p:cNvGrpSpPr/>
          <p:nvPr/>
        </p:nvGrpSpPr>
        <p:grpSpPr>
          <a:xfrm>
            <a:off x="3115103" y="3791384"/>
            <a:ext cx="373424" cy="359311"/>
            <a:chOff x="3115103" y="3791384"/>
            <a:chExt cx="373424" cy="359311"/>
          </a:xfrm>
        </p:grpSpPr>
        <p:sp>
          <p:nvSpPr>
            <p:cNvPr id="10440" name="Google Shape;10440;p67"/>
            <p:cNvSpPr/>
            <p:nvPr/>
          </p:nvSpPr>
          <p:spPr>
            <a:xfrm>
              <a:off x="3115103" y="3891908"/>
              <a:ext cx="159152" cy="180598"/>
            </a:xfrm>
            <a:custGeom>
              <a:avLst/>
              <a:gdLst/>
              <a:ahLst/>
              <a:cxnLst/>
              <a:rect l="l" t="t" r="r" b="b"/>
              <a:pathLst>
                <a:path w="6078" h="6897" extrusionOk="0">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67"/>
            <p:cNvSpPr/>
            <p:nvPr/>
          </p:nvSpPr>
          <p:spPr>
            <a:xfrm>
              <a:off x="3232517" y="3940586"/>
              <a:ext cx="45798" cy="40561"/>
            </a:xfrm>
            <a:custGeom>
              <a:avLst/>
              <a:gdLst/>
              <a:ahLst/>
              <a:cxnLst/>
              <a:rect l="l" t="t" r="r" b="b"/>
              <a:pathLst>
                <a:path w="1749" h="1549" extrusionOk="0">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67"/>
            <p:cNvSpPr/>
            <p:nvPr/>
          </p:nvSpPr>
          <p:spPr>
            <a:xfrm>
              <a:off x="3242493" y="3950956"/>
              <a:ext cx="43991" cy="43598"/>
            </a:xfrm>
            <a:custGeom>
              <a:avLst/>
              <a:gdLst/>
              <a:ahLst/>
              <a:cxnLst/>
              <a:rect l="l" t="t" r="r" b="b"/>
              <a:pathLst>
                <a:path w="1680" h="1665" extrusionOk="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67"/>
            <p:cNvSpPr/>
            <p:nvPr/>
          </p:nvSpPr>
          <p:spPr>
            <a:xfrm>
              <a:off x="3319948" y="3791384"/>
              <a:ext cx="168579" cy="141478"/>
            </a:xfrm>
            <a:custGeom>
              <a:avLst/>
              <a:gdLst/>
              <a:ahLst/>
              <a:cxnLst/>
              <a:rect l="l" t="t" r="r" b="b"/>
              <a:pathLst>
                <a:path w="6438" h="5403" extrusionOk="0">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67"/>
            <p:cNvSpPr/>
            <p:nvPr/>
          </p:nvSpPr>
          <p:spPr>
            <a:xfrm>
              <a:off x="3233747" y="3945614"/>
              <a:ext cx="213879" cy="205081"/>
            </a:xfrm>
            <a:custGeom>
              <a:avLst/>
              <a:gdLst/>
              <a:ahLst/>
              <a:cxnLst/>
              <a:rect l="l" t="t" r="r" b="b"/>
              <a:pathLst>
                <a:path w="8168" h="7832" extrusionOk="0">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67"/>
            <p:cNvSpPr/>
            <p:nvPr/>
          </p:nvSpPr>
          <p:spPr>
            <a:xfrm>
              <a:off x="3311438" y="4019272"/>
              <a:ext cx="136424" cy="131423"/>
            </a:xfrm>
            <a:custGeom>
              <a:avLst/>
              <a:gdLst/>
              <a:ahLst/>
              <a:cxnLst/>
              <a:rect l="l" t="t" r="r" b="b"/>
              <a:pathLst>
                <a:path w="5210" h="5019" extrusionOk="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67"/>
            <p:cNvSpPr/>
            <p:nvPr/>
          </p:nvSpPr>
          <p:spPr>
            <a:xfrm>
              <a:off x="3233747" y="3945614"/>
              <a:ext cx="164154" cy="156115"/>
            </a:xfrm>
            <a:custGeom>
              <a:avLst/>
              <a:gdLst/>
              <a:ahLst/>
              <a:cxnLst/>
              <a:rect l="l" t="t" r="r" b="b"/>
              <a:pathLst>
                <a:path w="6269" h="5962" extrusionOk="0">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67"/>
            <p:cNvSpPr/>
            <p:nvPr/>
          </p:nvSpPr>
          <p:spPr>
            <a:xfrm>
              <a:off x="3236261" y="3945509"/>
              <a:ext cx="151402" cy="146715"/>
            </a:xfrm>
            <a:custGeom>
              <a:avLst/>
              <a:gdLst/>
              <a:ahLst/>
              <a:cxnLst/>
              <a:rect l="l" t="t" r="r" b="b"/>
              <a:pathLst>
                <a:path w="5782" h="5603" extrusionOk="0">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67"/>
            <p:cNvSpPr/>
            <p:nvPr/>
          </p:nvSpPr>
          <p:spPr>
            <a:xfrm>
              <a:off x="3236261" y="3945509"/>
              <a:ext cx="151402" cy="146715"/>
            </a:xfrm>
            <a:custGeom>
              <a:avLst/>
              <a:gdLst/>
              <a:ahLst/>
              <a:cxnLst/>
              <a:rect l="l" t="t" r="r" b="b"/>
              <a:pathLst>
                <a:path w="5782" h="5603" extrusionOk="0">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67"/>
            <p:cNvSpPr/>
            <p:nvPr/>
          </p:nvSpPr>
          <p:spPr>
            <a:xfrm>
              <a:off x="3264488" y="3972558"/>
              <a:ext cx="87955" cy="87196"/>
            </a:xfrm>
            <a:custGeom>
              <a:avLst/>
              <a:gdLst/>
              <a:ahLst/>
              <a:cxnLst/>
              <a:rect l="l" t="t" r="r" b="b"/>
              <a:pathLst>
                <a:path w="3359" h="3330" extrusionOk="0">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67"/>
            <p:cNvSpPr/>
            <p:nvPr/>
          </p:nvSpPr>
          <p:spPr>
            <a:xfrm>
              <a:off x="3283473" y="3992668"/>
              <a:ext cx="36999" cy="34302"/>
            </a:xfrm>
            <a:custGeom>
              <a:avLst/>
              <a:gdLst/>
              <a:ahLst/>
              <a:cxnLst/>
              <a:rect l="l" t="t" r="r" b="b"/>
              <a:pathLst>
                <a:path w="1413" h="1310" extrusionOk="0">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67"/>
            <p:cNvSpPr/>
            <p:nvPr/>
          </p:nvSpPr>
          <p:spPr>
            <a:xfrm>
              <a:off x="3392140" y="3828174"/>
              <a:ext cx="43729" cy="43493"/>
            </a:xfrm>
            <a:custGeom>
              <a:avLst/>
              <a:gdLst/>
              <a:ahLst/>
              <a:cxnLst/>
              <a:rect l="l" t="t" r="r" b="b"/>
              <a:pathLst>
                <a:path w="1670" h="1661" extrusionOk="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67"/>
            <p:cNvSpPr/>
            <p:nvPr/>
          </p:nvSpPr>
          <p:spPr>
            <a:xfrm>
              <a:off x="3376141" y="3822649"/>
              <a:ext cx="75360" cy="54517"/>
            </a:xfrm>
            <a:custGeom>
              <a:avLst/>
              <a:gdLst/>
              <a:ahLst/>
              <a:cxnLst/>
              <a:rect l="l" t="t" r="r" b="b"/>
              <a:pathLst>
                <a:path w="2878" h="2082" extrusionOk="0">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67"/>
            <p:cNvSpPr/>
            <p:nvPr/>
          </p:nvSpPr>
          <p:spPr>
            <a:xfrm>
              <a:off x="3366165" y="3859230"/>
              <a:ext cx="40953" cy="36659"/>
            </a:xfrm>
            <a:custGeom>
              <a:avLst/>
              <a:gdLst/>
              <a:ahLst/>
              <a:cxnLst/>
              <a:rect l="l" t="t" r="r" b="b"/>
              <a:pathLst>
                <a:path w="1564" h="1400" extrusionOk="0">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67"/>
          <p:cNvGrpSpPr/>
          <p:nvPr/>
        </p:nvGrpSpPr>
        <p:grpSpPr>
          <a:xfrm>
            <a:off x="883853" y="3792641"/>
            <a:ext cx="378190" cy="357059"/>
            <a:chOff x="883853" y="3792641"/>
            <a:chExt cx="378190" cy="357059"/>
          </a:xfrm>
        </p:grpSpPr>
        <p:sp>
          <p:nvSpPr>
            <p:cNvPr id="10455" name="Google Shape;10455;p67"/>
            <p:cNvSpPr/>
            <p:nvPr/>
          </p:nvSpPr>
          <p:spPr>
            <a:xfrm>
              <a:off x="1012500" y="4093219"/>
              <a:ext cx="42734" cy="38989"/>
            </a:xfrm>
            <a:custGeom>
              <a:avLst/>
              <a:gdLst/>
              <a:ahLst/>
              <a:cxnLst/>
              <a:rect l="l" t="t" r="r" b="b"/>
              <a:pathLst>
                <a:path w="1632" h="1489" extrusionOk="0">
                  <a:moveTo>
                    <a:pt x="335" y="0"/>
                  </a:moveTo>
                  <a:lnTo>
                    <a:pt x="1" y="1488"/>
                  </a:lnTo>
                  <a:lnTo>
                    <a:pt x="1632" y="1488"/>
                  </a:lnTo>
                  <a:lnTo>
                    <a:pt x="129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67"/>
            <p:cNvSpPr/>
            <p:nvPr/>
          </p:nvSpPr>
          <p:spPr>
            <a:xfrm>
              <a:off x="983277" y="4128673"/>
              <a:ext cx="101205" cy="21027"/>
            </a:xfrm>
            <a:custGeom>
              <a:avLst/>
              <a:gdLst/>
              <a:ahLst/>
              <a:cxnLst/>
              <a:rect l="l" t="t" r="r" b="b"/>
              <a:pathLst>
                <a:path w="3865" h="803" extrusionOk="0">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67"/>
            <p:cNvSpPr/>
            <p:nvPr/>
          </p:nvSpPr>
          <p:spPr>
            <a:xfrm>
              <a:off x="883853" y="3900602"/>
              <a:ext cx="300054" cy="196126"/>
            </a:xfrm>
            <a:custGeom>
              <a:avLst/>
              <a:gdLst/>
              <a:ahLst/>
              <a:cxnLst/>
              <a:rect l="l" t="t" r="r" b="b"/>
              <a:pathLst>
                <a:path w="11459" h="7490" extrusionOk="0">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67"/>
            <p:cNvSpPr/>
            <p:nvPr/>
          </p:nvSpPr>
          <p:spPr>
            <a:xfrm>
              <a:off x="883853" y="4081462"/>
              <a:ext cx="300290" cy="15266"/>
            </a:xfrm>
            <a:custGeom>
              <a:avLst/>
              <a:gdLst/>
              <a:ahLst/>
              <a:cxnLst/>
              <a:rect l="l" t="t" r="r" b="b"/>
              <a:pathLst>
                <a:path w="11468" h="583" extrusionOk="0">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67"/>
            <p:cNvSpPr/>
            <p:nvPr/>
          </p:nvSpPr>
          <p:spPr>
            <a:xfrm>
              <a:off x="902837" y="3920843"/>
              <a:ext cx="262086" cy="145667"/>
            </a:xfrm>
            <a:custGeom>
              <a:avLst/>
              <a:gdLst/>
              <a:ahLst/>
              <a:cxnLst/>
              <a:rect l="l" t="t" r="r" b="b"/>
              <a:pathLst>
                <a:path w="10009" h="5563" extrusionOk="0">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67"/>
            <p:cNvSpPr/>
            <p:nvPr/>
          </p:nvSpPr>
          <p:spPr>
            <a:xfrm>
              <a:off x="902837" y="3920843"/>
              <a:ext cx="262086" cy="145667"/>
            </a:xfrm>
            <a:custGeom>
              <a:avLst/>
              <a:gdLst/>
              <a:ahLst/>
              <a:cxnLst/>
              <a:rect l="l" t="t" r="r" b="b"/>
              <a:pathLst>
                <a:path w="10009" h="5563" extrusionOk="0">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67"/>
            <p:cNvSpPr/>
            <p:nvPr/>
          </p:nvSpPr>
          <p:spPr>
            <a:xfrm>
              <a:off x="1013495" y="4076225"/>
              <a:ext cx="40744" cy="11024"/>
            </a:xfrm>
            <a:custGeom>
              <a:avLst/>
              <a:gdLst/>
              <a:ahLst/>
              <a:cxnLst/>
              <a:rect l="l" t="t" r="r" b="b"/>
              <a:pathLst>
                <a:path w="1556" h="421" extrusionOk="0">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67"/>
            <p:cNvSpPr/>
            <p:nvPr/>
          </p:nvSpPr>
          <p:spPr>
            <a:xfrm>
              <a:off x="1084456" y="3792641"/>
              <a:ext cx="177587" cy="149228"/>
            </a:xfrm>
            <a:custGeom>
              <a:avLst/>
              <a:gdLst/>
              <a:ahLst/>
              <a:cxnLst/>
              <a:rect l="l" t="t" r="r" b="b"/>
              <a:pathLst>
                <a:path w="6782" h="5699" extrusionOk="0">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67"/>
            <p:cNvSpPr/>
            <p:nvPr/>
          </p:nvSpPr>
          <p:spPr>
            <a:xfrm>
              <a:off x="1157800" y="3841633"/>
              <a:ext cx="21341" cy="52998"/>
            </a:xfrm>
            <a:custGeom>
              <a:avLst/>
              <a:gdLst/>
              <a:ahLst/>
              <a:cxnLst/>
              <a:rect l="l" t="t" r="r" b="b"/>
              <a:pathLst>
                <a:path w="815" h="2024" extrusionOk="0">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67"/>
            <p:cNvSpPr/>
            <p:nvPr/>
          </p:nvSpPr>
          <p:spPr>
            <a:xfrm>
              <a:off x="1157041" y="3886095"/>
              <a:ext cx="32338" cy="10814"/>
            </a:xfrm>
            <a:custGeom>
              <a:avLst/>
              <a:gdLst/>
              <a:ahLst/>
              <a:cxnLst/>
              <a:rect l="l" t="t" r="r" b="b"/>
              <a:pathLst>
                <a:path w="1235" h="413" extrusionOk="0">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67"/>
            <p:cNvSpPr/>
            <p:nvPr/>
          </p:nvSpPr>
          <p:spPr>
            <a:xfrm>
              <a:off x="1160628" y="3825058"/>
              <a:ext cx="18513" cy="15868"/>
            </a:xfrm>
            <a:custGeom>
              <a:avLst/>
              <a:gdLst/>
              <a:ahLst/>
              <a:cxnLst/>
              <a:rect l="l" t="t" r="r" b="b"/>
              <a:pathLst>
                <a:path w="707" h="606" extrusionOk="0">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67"/>
            <p:cNvSpPr/>
            <p:nvPr/>
          </p:nvSpPr>
          <p:spPr>
            <a:xfrm>
              <a:off x="976784" y="3861639"/>
              <a:ext cx="26997" cy="26997"/>
            </a:xfrm>
            <a:custGeom>
              <a:avLst/>
              <a:gdLst/>
              <a:ahLst/>
              <a:cxnLst/>
              <a:rect l="l" t="t" r="r" b="b"/>
              <a:pathLst>
                <a:path w="1031" h="1031" extrusionOk="0">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67"/>
            <p:cNvSpPr/>
            <p:nvPr/>
          </p:nvSpPr>
          <p:spPr>
            <a:xfrm>
              <a:off x="1063953" y="3861639"/>
              <a:ext cx="27023" cy="26997"/>
            </a:xfrm>
            <a:custGeom>
              <a:avLst/>
              <a:gdLst/>
              <a:ahLst/>
              <a:cxnLst/>
              <a:rect l="l" t="t" r="r" b="b"/>
              <a:pathLst>
                <a:path w="1032" h="1031" extrusionOk="0">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67"/>
            <p:cNvSpPr/>
            <p:nvPr/>
          </p:nvSpPr>
          <p:spPr>
            <a:xfrm>
              <a:off x="1013259" y="3901361"/>
              <a:ext cx="41241" cy="74208"/>
            </a:xfrm>
            <a:custGeom>
              <a:avLst/>
              <a:gdLst/>
              <a:ahLst/>
              <a:cxnLst/>
              <a:rect l="l" t="t" r="r" b="b"/>
              <a:pathLst>
                <a:path w="1575" h="2834" extrusionOk="0">
                  <a:moveTo>
                    <a:pt x="0" y="1"/>
                  </a:moveTo>
                  <a:lnTo>
                    <a:pt x="0" y="2157"/>
                  </a:lnTo>
                  <a:lnTo>
                    <a:pt x="783" y="2834"/>
                  </a:lnTo>
                  <a:lnTo>
                    <a:pt x="792" y="2834"/>
                  </a:lnTo>
                  <a:lnTo>
                    <a:pt x="1574" y="2157"/>
                  </a:lnTo>
                  <a:lnTo>
                    <a:pt x="157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67"/>
            <p:cNvSpPr/>
            <p:nvPr/>
          </p:nvSpPr>
          <p:spPr>
            <a:xfrm>
              <a:off x="928813" y="3947316"/>
              <a:ext cx="210108" cy="89710"/>
            </a:xfrm>
            <a:custGeom>
              <a:avLst/>
              <a:gdLst/>
              <a:ahLst/>
              <a:cxnLst/>
              <a:rect l="l" t="t" r="r" b="b"/>
              <a:pathLst>
                <a:path w="8024" h="3426" extrusionOk="0">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67"/>
            <p:cNvSpPr/>
            <p:nvPr/>
          </p:nvSpPr>
          <p:spPr>
            <a:xfrm>
              <a:off x="990269" y="3804686"/>
              <a:ext cx="87222" cy="120058"/>
            </a:xfrm>
            <a:custGeom>
              <a:avLst/>
              <a:gdLst/>
              <a:ahLst/>
              <a:cxnLst/>
              <a:rect l="l" t="t" r="r" b="b"/>
              <a:pathLst>
                <a:path w="3331" h="4585" extrusionOk="0">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67"/>
            <p:cNvSpPr/>
            <p:nvPr/>
          </p:nvSpPr>
          <p:spPr>
            <a:xfrm>
              <a:off x="990269" y="3804948"/>
              <a:ext cx="30008" cy="39487"/>
            </a:xfrm>
            <a:custGeom>
              <a:avLst/>
              <a:gdLst/>
              <a:ahLst/>
              <a:cxnLst/>
              <a:rect l="l" t="t" r="r" b="b"/>
              <a:pathLst>
                <a:path w="1146" h="1508" extrusionOk="0">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67"/>
            <p:cNvSpPr/>
            <p:nvPr/>
          </p:nvSpPr>
          <p:spPr>
            <a:xfrm>
              <a:off x="1020251" y="3804686"/>
              <a:ext cx="57240" cy="56979"/>
            </a:xfrm>
            <a:custGeom>
              <a:avLst/>
              <a:gdLst/>
              <a:ahLst/>
              <a:cxnLst/>
              <a:rect l="l" t="t" r="r" b="b"/>
              <a:pathLst>
                <a:path w="2186" h="2176" extrusionOk="0">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67"/>
            <p:cNvSpPr/>
            <p:nvPr/>
          </p:nvSpPr>
          <p:spPr>
            <a:xfrm>
              <a:off x="1023000" y="3858837"/>
              <a:ext cx="22598" cy="32312"/>
            </a:xfrm>
            <a:custGeom>
              <a:avLst/>
              <a:gdLst/>
              <a:ahLst/>
              <a:cxnLst/>
              <a:rect l="l" t="t" r="r" b="b"/>
              <a:pathLst>
                <a:path w="863" h="1234" extrusionOk="0">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67"/>
            <p:cNvSpPr/>
            <p:nvPr/>
          </p:nvSpPr>
          <p:spPr>
            <a:xfrm>
              <a:off x="1019256" y="3961822"/>
              <a:ext cx="29249" cy="75203"/>
            </a:xfrm>
            <a:custGeom>
              <a:avLst/>
              <a:gdLst/>
              <a:ahLst/>
              <a:cxnLst/>
              <a:rect l="l" t="t" r="r" b="b"/>
              <a:pathLst>
                <a:path w="1117" h="2872" extrusionOk="0">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67"/>
            <p:cNvSpPr/>
            <p:nvPr/>
          </p:nvSpPr>
          <p:spPr>
            <a:xfrm>
              <a:off x="1013259" y="3947316"/>
              <a:ext cx="20765" cy="39016"/>
            </a:xfrm>
            <a:custGeom>
              <a:avLst/>
              <a:gdLst/>
              <a:ahLst/>
              <a:cxnLst/>
              <a:rect l="l" t="t" r="r" b="b"/>
              <a:pathLst>
                <a:path w="793" h="1490" extrusionOk="0">
                  <a:moveTo>
                    <a:pt x="0" y="1"/>
                  </a:moveTo>
                  <a:lnTo>
                    <a:pt x="0" y="1489"/>
                  </a:lnTo>
                  <a:lnTo>
                    <a:pt x="792" y="554"/>
                  </a:lnTo>
                  <a:lnTo>
                    <a:pt x="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67"/>
            <p:cNvSpPr/>
            <p:nvPr/>
          </p:nvSpPr>
          <p:spPr>
            <a:xfrm>
              <a:off x="1033736" y="3947316"/>
              <a:ext cx="20765" cy="39016"/>
            </a:xfrm>
            <a:custGeom>
              <a:avLst/>
              <a:gdLst/>
              <a:ahLst/>
              <a:cxnLst/>
              <a:rect l="l" t="t" r="r" b="b"/>
              <a:pathLst>
                <a:path w="793" h="1490" extrusionOk="0">
                  <a:moveTo>
                    <a:pt x="792" y="1"/>
                  </a:moveTo>
                  <a:lnTo>
                    <a:pt x="1" y="554"/>
                  </a:lnTo>
                  <a:lnTo>
                    <a:pt x="792" y="1489"/>
                  </a:lnTo>
                  <a:lnTo>
                    <a:pt x="79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67"/>
            <p:cNvSpPr/>
            <p:nvPr/>
          </p:nvSpPr>
          <p:spPr>
            <a:xfrm>
              <a:off x="928813" y="3947316"/>
              <a:ext cx="84473" cy="89710"/>
            </a:xfrm>
            <a:custGeom>
              <a:avLst/>
              <a:gdLst/>
              <a:ahLst/>
              <a:cxnLst/>
              <a:rect l="l" t="t" r="r" b="b"/>
              <a:pathLst>
                <a:path w="3226" h="3426" extrusionOk="0">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67"/>
            <p:cNvSpPr/>
            <p:nvPr/>
          </p:nvSpPr>
          <p:spPr>
            <a:xfrm>
              <a:off x="928813" y="3955826"/>
              <a:ext cx="58497" cy="81200"/>
            </a:xfrm>
            <a:custGeom>
              <a:avLst/>
              <a:gdLst/>
              <a:ahLst/>
              <a:cxnLst/>
              <a:rect l="l" t="t" r="r" b="b"/>
              <a:pathLst>
                <a:path w="2234" h="3101" extrusionOk="0">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67"/>
            <p:cNvSpPr/>
            <p:nvPr/>
          </p:nvSpPr>
          <p:spPr>
            <a:xfrm>
              <a:off x="1054474" y="3947316"/>
              <a:ext cx="84211" cy="89710"/>
            </a:xfrm>
            <a:custGeom>
              <a:avLst/>
              <a:gdLst/>
              <a:ahLst/>
              <a:cxnLst/>
              <a:rect l="l" t="t" r="r" b="b"/>
              <a:pathLst>
                <a:path w="3216" h="3426" extrusionOk="0">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67"/>
            <p:cNvSpPr/>
            <p:nvPr/>
          </p:nvSpPr>
          <p:spPr>
            <a:xfrm>
              <a:off x="1089955" y="3958811"/>
              <a:ext cx="48730" cy="78215"/>
            </a:xfrm>
            <a:custGeom>
              <a:avLst/>
              <a:gdLst/>
              <a:ahLst/>
              <a:cxnLst/>
              <a:rect l="l" t="t" r="r" b="b"/>
              <a:pathLst>
                <a:path w="1861" h="2987" extrusionOk="0">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1" name="Google Shape;10481;p67"/>
          <p:cNvGrpSpPr/>
          <p:nvPr/>
        </p:nvGrpSpPr>
        <p:grpSpPr>
          <a:xfrm>
            <a:off x="3934196" y="2484805"/>
            <a:ext cx="401207" cy="214036"/>
            <a:chOff x="3934196" y="2484805"/>
            <a:chExt cx="401207" cy="214036"/>
          </a:xfrm>
        </p:grpSpPr>
        <p:sp>
          <p:nvSpPr>
            <p:cNvPr id="10482" name="Google Shape;10482;p67"/>
            <p:cNvSpPr/>
            <p:nvPr/>
          </p:nvSpPr>
          <p:spPr>
            <a:xfrm>
              <a:off x="4120555" y="2484805"/>
              <a:ext cx="214848" cy="214036"/>
            </a:xfrm>
            <a:custGeom>
              <a:avLst/>
              <a:gdLst/>
              <a:ahLst/>
              <a:cxnLst/>
              <a:rect l="l" t="t" r="r" b="b"/>
              <a:pathLst>
                <a:path w="8205" h="8174" extrusionOk="0">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67"/>
            <p:cNvSpPr/>
            <p:nvPr/>
          </p:nvSpPr>
          <p:spPr>
            <a:xfrm>
              <a:off x="4120555" y="2522695"/>
              <a:ext cx="54727" cy="124195"/>
            </a:xfrm>
            <a:custGeom>
              <a:avLst/>
              <a:gdLst/>
              <a:ahLst/>
              <a:cxnLst/>
              <a:rect l="l" t="t" r="r" b="b"/>
              <a:pathLst>
                <a:path w="2090" h="4743" extrusionOk="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67"/>
            <p:cNvSpPr/>
            <p:nvPr/>
          </p:nvSpPr>
          <p:spPr>
            <a:xfrm>
              <a:off x="3934196" y="2488131"/>
              <a:ext cx="248548" cy="210475"/>
            </a:xfrm>
            <a:custGeom>
              <a:avLst/>
              <a:gdLst/>
              <a:ahLst/>
              <a:cxnLst/>
              <a:rect l="l" t="t" r="r" b="b"/>
              <a:pathLst>
                <a:path w="9492" h="8038" extrusionOk="0">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67"/>
            <p:cNvSpPr/>
            <p:nvPr/>
          </p:nvSpPr>
          <p:spPr>
            <a:xfrm>
              <a:off x="4005393" y="2538353"/>
              <a:ext cx="104269" cy="97618"/>
            </a:xfrm>
            <a:custGeom>
              <a:avLst/>
              <a:gdLst/>
              <a:ahLst/>
              <a:cxnLst/>
              <a:rect l="l" t="t" r="r" b="b"/>
              <a:pathLst>
                <a:path w="3982" h="3728" extrusionOk="0">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67"/>
            <p:cNvSpPr/>
            <p:nvPr/>
          </p:nvSpPr>
          <p:spPr>
            <a:xfrm>
              <a:off x="4182849" y="2537070"/>
              <a:ext cx="81174" cy="92381"/>
            </a:xfrm>
            <a:custGeom>
              <a:avLst/>
              <a:gdLst/>
              <a:ahLst/>
              <a:cxnLst/>
              <a:rect l="l" t="t" r="r" b="b"/>
              <a:pathLst>
                <a:path w="3100" h="3528" extrusionOk="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7" name="Google Shape;10487;p67"/>
          <p:cNvGrpSpPr/>
          <p:nvPr/>
        </p:nvGrpSpPr>
        <p:grpSpPr>
          <a:xfrm>
            <a:off x="3999894" y="1500197"/>
            <a:ext cx="342474" cy="359232"/>
            <a:chOff x="3999894" y="1500197"/>
            <a:chExt cx="342474" cy="359232"/>
          </a:xfrm>
        </p:grpSpPr>
        <p:sp>
          <p:nvSpPr>
            <p:cNvPr id="10488" name="Google Shape;10488;p67"/>
            <p:cNvSpPr/>
            <p:nvPr/>
          </p:nvSpPr>
          <p:spPr>
            <a:xfrm>
              <a:off x="4165279" y="1500197"/>
              <a:ext cx="177089" cy="149412"/>
            </a:xfrm>
            <a:custGeom>
              <a:avLst/>
              <a:gdLst/>
              <a:ahLst/>
              <a:cxnLst/>
              <a:rect l="l" t="t" r="r" b="b"/>
              <a:pathLst>
                <a:path w="6763" h="5706" extrusionOk="0">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67"/>
            <p:cNvSpPr/>
            <p:nvPr/>
          </p:nvSpPr>
          <p:spPr>
            <a:xfrm>
              <a:off x="4210238" y="1533871"/>
              <a:ext cx="82457" cy="71773"/>
            </a:xfrm>
            <a:custGeom>
              <a:avLst/>
              <a:gdLst/>
              <a:ahLst/>
              <a:cxnLst/>
              <a:rect l="l" t="t" r="r" b="b"/>
              <a:pathLst>
                <a:path w="3149" h="2741" extrusionOk="0">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67"/>
            <p:cNvSpPr/>
            <p:nvPr/>
          </p:nvSpPr>
          <p:spPr>
            <a:xfrm>
              <a:off x="4017883" y="1549477"/>
              <a:ext cx="292303" cy="292539"/>
            </a:xfrm>
            <a:custGeom>
              <a:avLst/>
              <a:gdLst/>
              <a:ahLst/>
              <a:cxnLst/>
              <a:rect l="l" t="t" r="r" b="b"/>
              <a:pathLst>
                <a:path w="11163" h="11172" extrusionOk="0">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67"/>
            <p:cNvSpPr/>
            <p:nvPr/>
          </p:nvSpPr>
          <p:spPr>
            <a:xfrm>
              <a:off x="4098324" y="1549713"/>
              <a:ext cx="211863" cy="211863"/>
            </a:xfrm>
            <a:custGeom>
              <a:avLst/>
              <a:gdLst/>
              <a:ahLst/>
              <a:cxnLst/>
              <a:rect l="l" t="t" r="r" b="b"/>
              <a:pathLst>
                <a:path w="8091" h="8091" extrusionOk="0">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67"/>
            <p:cNvSpPr/>
            <p:nvPr/>
          </p:nvSpPr>
          <p:spPr>
            <a:xfrm>
              <a:off x="3999894" y="1532300"/>
              <a:ext cx="130427" cy="129302"/>
            </a:xfrm>
            <a:custGeom>
              <a:avLst/>
              <a:gdLst/>
              <a:ahLst/>
              <a:cxnLst/>
              <a:rect l="l" t="t" r="r" b="b"/>
              <a:pathLst>
                <a:path w="4981" h="4938" extrusionOk="0">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67"/>
            <p:cNvSpPr/>
            <p:nvPr/>
          </p:nvSpPr>
          <p:spPr>
            <a:xfrm>
              <a:off x="4007907" y="1539736"/>
              <a:ext cx="122415" cy="121865"/>
            </a:xfrm>
            <a:custGeom>
              <a:avLst/>
              <a:gdLst/>
              <a:ahLst/>
              <a:cxnLst/>
              <a:rect l="l" t="t" r="r" b="b"/>
              <a:pathLst>
                <a:path w="4675" h="4654" extrusionOk="0">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67"/>
            <p:cNvSpPr/>
            <p:nvPr/>
          </p:nvSpPr>
          <p:spPr>
            <a:xfrm>
              <a:off x="4197748" y="1730153"/>
              <a:ext cx="130427" cy="129275"/>
            </a:xfrm>
            <a:custGeom>
              <a:avLst/>
              <a:gdLst/>
              <a:ahLst/>
              <a:cxnLst/>
              <a:rect l="l" t="t" r="r" b="b"/>
              <a:pathLst>
                <a:path w="4981" h="4937" extrusionOk="0">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67"/>
            <p:cNvSpPr/>
            <p:nvPr/>
          </p:nvSpPr>
          <p:spPr>
            <a:xfrm>
              <a:off x="4205499" y="1737328"/>
              <a:ext cx="122677" cy="122101"/>
            </a:xfrm>
            <a:custGeom>
              <a:avLst/>
              <a:gdLst/>
              <a:ahLst/>
              <a:cxnLst/>
              <a:rect l="l" t="t" r="r" b="b"/>
              <a:pathLst>
                <a:path w="4685" h="4663" extrusionOk="0">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67"/>
            <p:cNvSpPr/>
            <p:nvPr/>
          </p:nvSpPr>
          <p:spPr>
            <a:xfrm>
              <a:off x="4065854" y="1663879"/>
              <a:ext cx="86463" cy="32155"/>
            </a:xfrm>
            <a:custGeom>
              <a:avLst/>
              <a:gdLst/>
              <a:ahLst/>
              <a:cxnLst/>
              <a:rect l="l" t="t" r="r" b="b"/>
              <a:pathLst>
                <a:path w="3302" h="1228" extrusionOk="0">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67"/>
            <p:cNvSpPr/>
            <p:nvPr/>
          </p:nvSpPr>
          <p:spPr>
            <a:xfrm>
              <a:off x="4164519" y="1753301"/>
              <a:ext cx="90705" cy="51689"/>
            </a:xfrm>
            <a:custGeom>
              <a:avLst/>
              <a:gdLst/>
              <a:ahLst/>
              <a:cxnLst/>
              <a:rect l="l" t="t" r="r" b="b"/>
              <a:pathLst>
                <a:path w="3464" h="1974" extrusionOk="0">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8" name="Google Shape;10498;p67"/>
          <p:cNvGrpSpPr/>
          <p:nvPr/>
        </p:nvGrpSpPr>
        <p:grpSpPr>
          <a:xfrm>
            <a:off x="2233795" y="2882162"/>
            <a:ext cx="232601" cy="366747"/>
            <a:chOff x="2233795" y="2882162"/>
            <a:chExt cx="232601" cy="366747"/>
          </a:xfrm>
        </p:grpSpPr>
        <p:sp>
          <p:nvSpPr>
            <p:cNvPr id="10499" name="Google Shape;10499;p67"/>
            <p:cNvSpPr/>
            <p:nvPr/>
          </p:nvSpPr>
          <p:spPr>
            <a:xfrm>
              <a:off x="2350946" y="2946368"/>
              <a:ext cx="115188" cy="214979"/>
            </a:xfrm>
            <a:custGeom>
              <a:avLst/>
              <a:gdLst/>
              <a:ahLst/>
              <a:cxnLst/>
              <a:rect l="l" t="t" r="r" b="b"/>
              <a:pathLst>
                <a:path w="4399" h="8210" extrusionOk="0">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67"/>
            <p:cNvSpPr/>
            <p:nvPr/>
          </p:nvSpPr>
          <p:spPr>
            <a:xfrm>
              <a:off x="2379933" y="3052679"/>
              <a:ext cx="86463" cy="46583"/>
            </a:xfrm>
            <a:custGeom>
              <a:avLst/>
              <a:gdLst/>
              <a:ahLst/>
              <a:cxnLst/>
              <a:rect l="l" t="t" r="r" b="b"/>
              <a:pathLst>
                <a:path w="3302" h="1779" extrusionOk="0">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67"/>
            <p:cNvSpPr/>
            <p:nvPr/>
          </p:nvSpPr>
          <p:spPr>
            <a:xfrm>
              <a:off x="2369930" y="2946368"/>
              <a:ext cx="77220" cy="44750"/>
            </a:xfrm>
            <a:custGeom>
              <a:avLst/>
              <a:gdLst/>
              <a:ahLst/>
              <a:cxnLst/>
              <a:rect l="l" t="t" r="r" b="b"/>
              <a:pathLst>
                <a:path w="2949" h="1709" extrusionOk="0">
                  <a:moveTo>
                    <a:pt x="1" y="0"/>
                  </a:moveTo>
                  <a:lnTo>
                    <a:pt x="1" y="1708"/>
                  </a:lnTo>
                  <a:lnTo>
                    <a:pt x="2949" y="1708"/>
                  </a:lnTo>
                  <a:lnTo>
                    <a:pt x="2949"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67"/>
            <p:cNvSpPr/>
            <p:nvPr/>
          </p:nvSpPr>
          <p:spPr>
            <a:xfrm>
              <a:off x="2357440" y="2882162"/>
              <a:ext cx="102200" cy="67976"/>
            </a:xfrm>
            <a:custGeom>
              <a:avLst/>
              <a:gdLst/>
              <a:ahLst/>
              <a:cxnLst/>
              <a:rect l="l" t="t" r="r" b="b"/>
              <a:pathLst>
                <a:path w="3903" h="2596" extrusionOk="0">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67"/>
            <p:cNvSpPr/>
            <p:nvPr/>
          </p:nvSpPr>
          <p:spPr>
            <a:xfrm>
              <a:off x="2379671" y="3062787"/>
              <a:ext cx="29013" cy="60959"/>
            </a:xfrm>
            <a:custGeom>
              <a:avLst/>
              <a:gdLst/>
              <a:ahLst/>
              <a:cxnLst/>
              <a:rect l="l" t="t" r="r" b="b"/>
              <a:pathLst>
                <a:path w="1108" h="2328" extrusionOk="0">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67"/>
            <p:cNvSpPr/>
            <p:nvPr/>
          </p:nvSpPr>
          <p:spPr>
            <a:xfrm>
              <a:off x="2379671" y="3062787"/>
              <a:ext cx="16758" cy="60723"/>
            </a:xfrm>
            <a:custGeom>
              <a:avLst/>
              <a:gdLst/>
              <a:ahLst/>
              <a:cxnLst/>
              <a:rect l="l" t="t" r="r" b="b"/>
              <a:pathLst>
                <a:path w="640" h="2319" extrusionOk="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67"/>
            <p:cNvSpPr/>
            <p:nvPr/>
          </p:nvSpPr>
          <p:spPr>
            <a:xfrm>
              <a:off x="2408658" y="3066034"/>
              <a:ext cx="29013" cy="57712"/>
            </a:xfrm>
            <a:custGeom>
              <a:avLst/>
              <a:gdLst/>
              <a:ahLst/>
              <a:cxnLst/>
              <a:rect l="l" t="t" r="r" b="b"/>
              <a:pathLst>
                <a:path w="1108" h="2204" extrusionOk="0">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67"/>
            <p:cNvSpPr/>
            <p:nvPr/>
          </p:nvSpPr>
          <p:spPr>
            <a:xfrm>
              <a:off x="2408658" y="3066034"/>
              <a:ext cx="17020" cy="57712"/>
            </a:xfrm>
            <a:custGeom>
              <a:avLst/>
              <a:gdLst/>
              <a:ahLst/>
              <a:cxnLst/>
              <a:rect l="l" t="t" r="r" b="b"/>
              <a:pathLst>
                <a:path w="650" h="2204" extrusionOk="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67"/>
            <p:cNvSpPr/>
            <p:nvPr/>
          </p:nvSpPr>
          <p:spPr>
            <a:xfrm>
              <a:off x="2437383" y="3072030"/>
              <a:ext cx="28751" cy="51715"/>
            </a:xfrm>
            <a:custGeom>
              <a:avLst/>
              <a:gdLst/>
              <a:ahLst/>
              <a:cxnLst/>
              <a:rect l="l" t="t" r="r" b="b"/>
              <a:pathLst>
                <a:path w="1098" h="1975" extrusionOk="0">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67"/>
            <p:cNvSpPr/>
            <p:nvPr/>
          </p:nvSpPr>
          <p:spPr>
            <a:xfrm>
              <a:off x="2437383" y="3072266"/>
              <a:ext cx="17020" cy="51480"/>
            </a:xfrm>
            <a:custGeom>
              <a:avLst/>
              <a:gdLst/>
              <a:ahLst/>
              <a:cxnLst/>
              <a:rect l="l" t="t" r="r" b="b"/>
              <a:pathLst>
                <a:path w="650" h="1966" extrusionOk="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67"/>
            <p:cNvSpPr/>
            <p:nvPr/>
          </p:nvSpPr>
          <p:spPr>
            <a:xfrm>
              <a:off x="2357440" y="2944614"/>
              <a:ext cx="102462" cy="28751"/>
            </a:xfrm>
            <a:custGeom>
              <a:avLst/>
              <a:gdLst/>
              <a:ahLst/>
              <a:cxnLst/>
              <a:rect l="l" t="t" r="r" b="b"/>
              <a:pathLst>
                <a:path w="3913" h="1098" extrusionOk="0">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67"/>
            <p:cNvSpPr/>
            <p:nvPr/>
          </p:nvSpPr>
          <p:spPr>
            <a:xfrm>
              <a:off x="2350946" y="3028301"/>
              <a:ext cx="76722" cy="58969"/>
            </a:xfrm>
            <a:custGeom>
              <a:avLst/>
              <a:gdLst/>
              <a:ahLst/>
              <a:cxnLst/>
              <a:rect l="l" t="t" r="r" b="b"/>
              <a:pathLst>
                <a:path w="2930" h="2252" extrusionOk="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67"/>
            <p:cNvSpPr/>
            <p:nvPr/>
          </p:nvSpPr>
          <p:spPr>
            <a:xfrm>
              <a:off x="2350946" y="3038539"/>
              <a:ext cx="66719" cy="38754"/>
            </a:xfrm>
            <a:custGeom>
              <a:avLst/>
              <a:gdLst/>
              <a:ahLst/>
              <a:cxnLst/>
              <a:rect l="l" t="t" r="r" b="b"/>
              <a:pathLst>
                <a:path w="2548" h="1480" extrusionOk="0">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67"/>
            <p:cNvSpPr/>
            <p:nvPr/>
          </p:nvSpPr>
          <p:spPr>
            <a:xfrm>
              <a:off x="2282499" y="3193921"/>
              <a:ext cx="166641" cy="54988"/>
            </a:xfrm>
            <a:custGeom>
              <a:avLst/>
              <a:gdLst/>
              <a:ahLst/>
              <a:cxnLst/>
              <a:rect l="l" t="t" r="r" b="b"/>
              <a:pathLst>
                <a:path w="6364" h="2100" extrusionOk="0">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67"/>
            <p:cNvSpPr/>
            <p:nvPr/>
          </p:nvSpPr>
          <p:spPr>
            <a:xfrm>
              <a:off x="2306248" y="3178681"/>
              <a:ext cx="119665" cy="30506"/>
            </a:xfrm>
            <a:custGeom>
              <a:avLst/>
              <a:gdLst/>
              <a:ahLst/>
              <a:cxnLst/>
              <a:rect l="l" t="t" r="r" b="b"/>
              <a:pathLst>
                <a:path w="4570" h="1165" extrusionOk="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67"/>
            <p:cNvSpPr/>
            <p:nvPr/>
          </p:nvSpPr>
          <p:spPr>
            <a:xfrm>
              <a:off x="2322719" y="3108296"/>
              <a:ext cx="11024" cy="59178"/>
            </a:xfrm>
            <a:custGeom>
              <a:avLst/>
              <a:gdLst/>
              <a:ahLst/>
              <a:cxnLst/>
              <a:rect l="l" t="t" r="r" b="b"/>
              <a:pathLst>
                <a:path w="421" h="2260" extrusionOk="0">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67"/>
            <p:cNvSpPr/>
            <p:nvPr/>
          </p:nvSpPr>
          <p:spPr>
            <a:xfrm>
              <a:off x="2264928" y="3128668"/>
              <a:ext cx="48573" cy="44803"/>
            </a:xfrm>
            <a:custGeom>
              <a:avLst/>
              <a:gdLst/>
              <a:ahLst/>
              <a:cxnLst/>
              <a:rect l="l" t="t" r="r" b="b"/>
              <a:pathLst>
                <a:path w="1855" h="1711" extrusionOk="0">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67"/>
            <p:cNvSpPr/>
            <p:nvPr/>
          </p:nvSpPr>
          <p:spPr>
            <a:xfrm>
              <a:off x="2233795" y="3181928"/>
              <a:ext cx="62713" cy="11024"/>
            </a:xfrm>
            <a:custGeom>
              <a:avLst/>
              <a:gdLst/>
              <a:ahLst/>
              <a:cxnLst/>
              <a:rect l="l" t="t" r="r" b="b"/>
              <a:pathLst>
                <a:path w="2395" h="421" extrusionOk="0">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7" name="Google Shape;10517;p67"/>
          <p:cNvGrpSpPr/>
          <p:nvPr/>
        </p:nvGrpSpPr>
        <p:grpSpPr>
          <a:xfrm>
            <a:off x="3523772" y="3404422"/>
            <a:ext cx="362008" cy="244175"/>
            <a:chOff x="3523772" y="3404422"/>
            <a:chExt cx="362008" cy="244175"/>
          </a:xfrm>
        </p:grpSpPr>
        <p:sp>
          <p:nvSpPr>
            <p:cNvPr id="10518" name="Google Shape;10518;p67"/>
            <p:cNvSpPr/>
            <p:nvPr/>
          </p:nvSpPr>
          <p:spPr>
            <a:xfrm>
              <a:off x="3566244" y="3404579"/>
              <a:ext cx="122677" cy="233256"/>
            </a:xfrm>
            <a:custGeom>
              <a:avLst/>
              <a:gdLst/>
              <a:ahLst/>
              <a:cxnLst/>
              <a:rect l="l" t="t" r="r" b="b"/>
              <a:pathLst>
                <a:path w="4685" h="8908" extrusionOk="0">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67"/>
            <p:cNvSpPr/>
            <p:nvPr/>
          </p:nvSpPr>
          <p:spPr>
            <a:xfrm>
              <a:off x="3566244" y="3511179"/>
              <a:ext cx="78476" cy="126657"/>
            </a:xfrm>
            <a:custGeom>
              <a:avLst/>
              <a:gdLst/>
              <a:ahLst/>
              <a:cxnLst/>
              <a:rect l="l" t="t" r="r" b="b"/>
              <a:pathLst>
                <a:path w="2997" h="4837" extrusionOk="0">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67"/>
            <p:cNvSpPr/>
            <p:nvPr/>
          </p:nvSpPr>
          <p:spPr>
            <a:xfrm>
              <a:off x="3586852" y="3414504"/>
              <a:ext cx="11390" cy="95759"/>
            </a:xfrm>
            <a:custGeom>
              <a:avLst/>
              <a:gdLst/>
              <a:ahLst/>
              <a:cxnLst/>
              <a:rect l="l" t="t" r="r" b="b"/>
              <a:pathLst>
                <a:path w="435" h="3657" extrusionOk="0">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67"/>
            <p:cNvSpPr/>
            <p:nvPr/>
          </p:nvSpPr>
          <p:spPr>
            <a:xfrm>
              <a:off x="3622202" y="3405758"/>
              <a:ext cx="11521" cy="103928"/>
            </a:xfrm>
            <a:custGeom>
              <a:avLst/>
              <a:gdLst/>
              <a:ahLst/>
              <a:cxnLst/>
              <a:rect l="l" t="t" r="r" b="b"/>
              <a:pathLst>
                <a:path w="440" h="3969" extrusionOk="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67"/>
            <p:cNvSpPr/>
            <p:nvPr/>
          </p:nvSpPr>
          <p:spPr>
            <a:xfrm>
              <a:off x="3654174" y="3420002"/>
              <a:ext cx="11024" cy="89317"/>
            </a:xfrm>
            <a:custGeom>
              <a:avLst/>
              <a:gdLst/>
              <a:ahLst/>
              <a:cxnLst/>
              <a:rect l="l" t="t" r="r" b="b"/>
              <a:pathLst>
                <a:path w="421" h="3411" extrusionOk="0">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67"/>
            <p:cNvSpPr/>
            <p:nvPr/>
          </p:nvSpPr>
          <p:spPr>
            <a:xfrm>
              <a:off x="3523772" y="3493320"/>
              <a:ext cx="90469" cy="144515"/>
            </a:xfrm>
            <a:custGeom>
              <a:avLst/>
              <a:gdLst/>
              <a:ahLst/>
              <a:cxnLst/>
              <a:rect l="l" t="t" r="r" b="b"/>
              <a:pathLst>
                <a:path w="3455" h="5519" extrusionOk="0">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67"/>
            <p:cNvSpPr/>
            <p:nvPr/>
          </p:nvSpPr>
          <p:spPr>
            <a:xfrm>
              <a:off x="3557263" y="3624324"/>
              <a:ext cx="140404" cy="24273"/>
            </a:xfrm>
            <a:custGeom>
              <a:avLst/>
              <a:gdLst/>
              <a:ahLst/>
              <a:cxnLst/>
              <a:rect l="l" t="t" r="r" b="b"/>
              <a:pathLst>
                <a:path w="5362" h="927" extrusionOk="0">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67"/>
            <p:cNvSpPr/>
            <p:nvPr/>
          </p:nvSpPr>
          <p:spPr>
            <a:xfrm>
              <a:off x="3720631" y="3404422"/>
              <a:ext cx="122677" cy="233413"/>
            </a:xfrm>
            <a:custGeom>
              <a:avLst/>
              <a:gdLst/>
              <a:ahLst/>
              <a:cxnLst/>
              <a:rect l="l" t="t" r="r" b="b"/>
              <a:pathLst>
                <a:path w="4685" h="8914" extrusionOk="0">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67"/>
            <p:cNvSpPr/>
            <p:nvPr/>
          </p:nvSpPr>
          <p:spPr>
            <a:xfrm>
              <a:off x="3764831" y="3511179"/>
              <a:ext cx="78476" cy="126657"/>
            </a:xfrm>
            <a:custGeom>
              <a:avLst/>
              <a:gdLst/>
              <a:ahLst/>
              <a:cxnLst/>
              <a:rect l="l" t="t" r="r" b="b"/>
              <a:pathLst>
                <a:path w="2997" h="4837" extrusionOk="0">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67"/>
            <p:cNvSpPr/>
            <p:nvPr/>
          </p:nvSpPr>
          <p:spPr>
            <a:xfrm>
              <a:off x="3811546" y="3414504"/>
              <a:ext cx="10762" cy="94764"/>
            </a:xfrm>
            <a:custGeom>
              <a:avLst/>
              <a:gdLst/>
              <a:ahLst/>
              <a:cxnLst/>
              <a:rect l="l" t="t" r="r" b="b"/>
              <a:pathLst>
                <a:path w="411" h="3619" extrusionOk="0">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67"/>
            <p:cNvSpPr/>
            <p:nvPr/>
          </p:nvSpPr>
          <p:spPr>
            <a:xfrm>
              <a:off x="3776091" y="3472372"/>
              <a:ext cx="11260" cy="37340"/>
            </a:xfrm>
            <a:custGeom>
              <a:avLst/>
              <a:gdLst/>
              <a:ahLst/>
              <a:cxnLst/>
              <a:rect l="l" t="t" r="r" b="b"/>
              <a:pathLst>
                <a:path w="430" h="1426" extrusionOk="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67"/>
            <p:cNvSpPr/>
            <p:nvPr/>
          </p:nvSpPr>
          <p:spPr>
            <a:xfrm>
              <a:off x="3744355" y="3420238"/>
              <a:ext cx="10762" cy="89265"/>
            </a:xfrm>
            <a:custGeom>
              <a:avLst/>
              <a:gdLst/>
              <a:ahLst/>
              <a:cxnLst/>
              <a:rect l="l" t="t" r="r" b="b"/>
              <a:pathLst>
                <a:path w="411" h="3409" extrusionOk="0">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67"/>
            <p:cNvSpPr/>
            <p:nvPr/>
          </p:nvSpPr>
          <p:spPr>
            <a:xfrm>
              <a:off x="3795311" y="3493320"/>
              <a:ext cx="90469" cy="144515"/>
            </a:xfrm>
            <a:custGeom>
              <a:avLst/>
              <a:gdLst/>
              <a:ahLst/>
              <a:cxnLst/>
              <a:rect l="l" t="t" r="r" b="b"/>
              <a:pathLst>
                <a:path w="3455" h="5519" extrusionOk="0">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67"/>
            <p:cNvSpPr/>
            <p:nvPr/>
          </p:nvSpPr>
          <p:spPr>
            <a:xfrm>
              <a:off x="3711624" y="3624324"/>
              <a:ext cx="140666" cy="24273"/>
            </a:xfrm>
            <a:custGeom>
              <a:avLst/>
              <a:gdLst/>
              <a:ahLst/>
              <a:cxnLst/>
              <a:rect l="l" t="t" r="r" b="b"/>
              <a:pathLst>
                <a:path w="5372" h="927" extrusionOk="0">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67"/>
            <p:cNvSpPr/>
            <p:nvPr/>
          </p:nvSpPr>
          <p:spPr>
            <a:xfrm>
              <a:off x="3776327" y="3405758"/>
              <a:ext cx="10762" cy="56795"/>
            </a:xfrm>
            <a:custGeom>
              <a:avLst/>
              <a:gdLst/>
              <a:ahLst/>
              <a:cxnLst/>
              <a:rect l="l" t="t" r="r" b="b"/>
              <a:pathLst>
                <a:path w="411" h="2169" extrusionOk="0">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67"/>
          <p:cNvGrpSpPr/>
          <p:nvPr/>
        </p:nvGrpSpPr>
        <p:grpSpPr>
          <a:xfrm>
            <a:off x="3531026" y="1977314"/>
            <a:ext cx="359232" cy="327836"/>
            <a:chOff x="3531026" y="1977314"/>
            <a:chExt cx="359232" cy="327836"/>
          </a:xfrm>
        </p:grpSpPr>
        <p:sp>
          <p:nvSpPr>
            <p:cNvPr id="10534" name="Google Shape;10534;p67"/>
            <p:cNvSpPr/>
            <p:nvPr/>
          </p:nvSpPr>
          <p:spPr>
            <a:xfrm>
              <a:off x="3668156" y="1977314"/>
              <a:ext cx="96806" cy="92590"/>
            </a:xfrm>
            <a:custGeom>
              <a:avLst/>
              <a:gdLst/>
              <a:ahLst/>
              <a:cxnLst/>
              <a:rect l="l" t="t" r="r" b="b"/>
              <a:pathLst>
                <a:path w="3697" h="3536" extrusionOk="0">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67"/>
            <p:cNvSpPr/>
            <p:nvPr/>
          </p:nvSpPr>
          <p:spPr>
            <a:xfrm>
              <a:off x="3692901" y="2005960"/>
              <a:ext cx="40744" cy="35140"/>
            </a:xfrm>
            <a:custGeom>
              <a:avLst/>
              <a:gdLst/>
              <a:ahLst/>
              <a:cxnLst/>
              <a:rect l="l" t="t" r="r" b="b"/>
              <a:pathLst>
                <a:path w="1556" h="1342" extrusionOk="0">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67"/>
            <p:cNvSpPr/>
            <p:nvPr/>
          </p:nvSpPr>
          <p:spPr>
            <a:xfrm>
              <a:off x="3531026" y="2088286"/>
              <a:ext cx="276068" cy="216864"/>
            </a:xfrm>
            <a:custGeom>
              <a:avLst/>
              <a:gdLst/>
              <a:ahLst/>
              <a:cxnLst/>
              <a:rect l="l" t="t" r="r" b="b"/>
              <a:pathLst>
                <a:path w="10543" h="8282" extrusionOk="0">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67"/>
            <p:cNvSpPr/>
            <p:nvPr/>
          </p:nvSpPr>
          <p:spPr>
            <a:xfrm>
              <a:off x="3743360" y="2124264"/>
              <a:ext cx="63472" cy="51742"/>
            </a:xfrm>
            <a:custGeom>
              <a:avLst/>
              <a:gdLst/>
              <a:ahLst/>
              <a:cxnLst/>
              <a:rect l="l" t="t" r="r" b="b"/>
              <a:pathLst>
                <a:path w="2424" h="1976" extrusionOk="0">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67"/>
            <p:cNvSpPr/>
            <p:nvPr/>
          </p:nvSpPr>
          <p:spPr>
            <a:xfrm>
              <a:off x="3531026" y="2193471"/>
              <a:ext cx="276068" cy="111443"/>
            </a:xfrm>
            <a:custGeom>
              <a:avLst/>
              <a:gdLst/>
              <a:ahLst/>
              <a:cxnLst/>
              <a:rect l="l" t="t" r="r" b="b"/>
              <a:pathLst>
                <a:path w="10543" h="4256" extrusionOk="0">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67"/>
            <p:cNvSpPr/>
            <p:nvPr/>
          </p:nvSpPr>
          <p:spPr>
            <a:xfrm>
              <a:off x="3531785" y="2179462"/>
              <a:ext cx="298535" cy="125688"/>
            </a:xfrm>
            <a:custGeom>
              <a:avLst/>
              <a:gdLst/>
              <a:ahLst/>
              <a:cxnLst/>
              <a:rect l="l" t="t" r="r" b="b"/>
              <a:pathLst>
                <a:path w="11401" h="4800" extrusionOk="0">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67"/>
            <p:cNvSpPr/>
            <p:nvPr/>
          </p:nvSpPr>
          <p:spPr>
            <a:xfrm>
              <a:off x="3531785" y="2282893"/>
              <a:ext cx="279551" cy="22257"/>
            </a:xfrm>
            <a:custGeom>
              <a:avLst/>
              <a:gdLst/>
              <a:ahLst/>
              <a:cxnLst/>
              <a:rect l="l" t="t" r="r" b="b"/>
              <a:pathLst>
                <a:path w="10676" h="850" extrusionOk="0">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67"/>
            <p:cNvSpPr/>
            <p:nvPr/>
          </p:nvSpPr>
          <p:spPr>
            <a:xfrm>
              <a:off x="3740846" y="2015596"/>
              <a:ext cx="149412" cy="149176"/>
            </a:xfrm>
            <a:custGeom>
              <a:avLst/>
              <a:gdLst/>
              <a:ahLst/>
              <a:cxnLst/>
              <a:rect l="l" t="t" r="r" b="b"/>
              <a:pathLst>
                <a:path w="5706" h="5697" extrusionOk="0">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67"/>
            <p:cNvSpPr/>
            <p:nvPr/>
          </p:nvSpPr>
          <p:spPr>
            <a:xfrm>
              <a:off x="3789576" y="2070532"/>
              <a:ext cx="45221" cy="38780"/>
            </a:xfrm>
            <a:custGeom>
              <a:avLst/>
              <a:gdLst/>
              <a:ahLst/>
              <a:cxnLst/>
              <a:rect l="l" t="t" r="r" b="b"/>
              <a:pathLst>
                <a:path w="1727" h="1481" extrusionOk="0">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67"/>
            <p:cNvSpPr/>
            <p:nvPr/>
          </p:nvSpPr>
          <p:spPr>
            <a:xfrm>
              <a:off x="3531026" y="2088286"/>
              <a:ext cx="111679" cy="36004"/>
            </a:xfrm>
            <a:custGeom>
              <a:avLst/>
              <a:gdLst/>
              <a:ahLst/>
              <a:cxnLst/>
              <a:rect l="l" t="t" r="r" b="b"/>
              <a:pathLst>
                <a:path w="4265" h="1375" extrusionOk="0">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4" name="Google Shape;10544;p67"/>
          <p:cNvGrpSpPr/>
          <p:nvPr/>
        </p:nvGrpSpPr>
        <p:grpSpPr>
          <a:xfrm>
            <a:off x="3123351" y="1500275"/>
            <a:ext cx="296781" cy="359232"/>
            <a:chOff x="3123351" y="1500275"/>
            <a:chExt cx="296781" cy="359232"/>
          </a:xfrm>
        </p:grpSpPr>
        <p:sp>
          <p:nvSpPr>
            <p:cNvPr id="10545" name="Google Shape;10545;p67"/>
            <p:cNvSpPr/>
            <p:nvPr/>
          </p:nvSpPr>
          <p:spPr>
            <a:xfrm>
              <a:off x="3123351" y="1562700"/>
              <a:ext cx="296781" cy="296545"/>
            </a:xfrm>
            <a:custGeom>
              <a:avLst/>
              <a:gdLst/>
              <a:ahLst/>
              <a:cxnLst/>
              <a:rect l="l" t="t" r="r" b="b"/>
              <a:pathLst>
                <a:path w="11334" h="11325" extrusionOk="0">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67"/>
            <p:cNvSpPr/>
            <p:nvPr/>
          </p:nvSpPr>
          <p:spPr>
            <a:xfrm>
              <a:off x="3276979" y="1562465"/>
              <a:ext cx="99189" cy="33569"/>
            </a:xfrm>
            <a:custGeom>
              <a:avLst/>
              <a:gdLst/>
              <a:ahLst/>
              <a:cxnLst/>
              <a:rect l="l" t="t" r="r" b="b"/>
              <a:pathLst>
                <a:path w="3788" h="1282" extrusionOk="0">
                  <a:moveTo>
                    <a:pt x="0" y="0"/>
                  </a:moveTo>
                  <a:cubicBezTo>
                    <a:pt x="344" y="854"/>
                    <a:pt x="1119" y="1281"/>
                    <a:pt x="1894" y="1281"/>
                  </a:cubicBezTo>
                  <a:cubicBezTo>
                    <a:pt x="2669" y="1281"/>
                    <a:pt x="3444" y="854"/>
                    <a:pt x="3788"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67"/>
            <p:cNvSpPr/>
            <p:nvPr/>
          </p:nvSpPr>
          <p:spPr>
            <a:xfrm>
              <a:off x="3130081" y="1800277"/>
              <a:ext cx="75963" cy="59230"/>
            </a:xfrm>
            <a:custGeom>
              <a:avLst/>
              <a:gdLst/>
              <a:ahLst/>
              <a:cxnLst/>
              <a:rect l="l" t="t" r="r" b="b"/>
              <a:pathLst>
                <a:path w="2901" h="2262" extrusionOk="0">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67"/>
            <p:cNvSpPr/>
            <p:nvPr/>
          </p:nvSpPr>
          <p:spPr>
            <a:xfrm>
              <a:off x="3170799" y="1562465"/>
              <a:ext cx="249334" cy="296781"/>
            </a:xfrm>
            <a:custGeom>
              <a:avLst/>
              <a:gdLst/>
              <a:ahLst/>
              <a:cxnLst/>
              <a:rect l="l" t="t" r="r" b="b"/>
              <a:pathLst>
                <a:path w="9522" h="11334" extrusionOk="0">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67"/>
            <p:cNvSpPr/>
            <p:nvPr/>
          </p:nvSpPr>
          <p:spPr>
            <a:xfrm>
              <a:off x="3123351" y="1793285"/>
              <a:ext cx="64206" cy="66222"/>
            </a:xfrm>
            <a:custGeom>
              <a:avLst/>
              <a:gdLst/>
              <a:ahLst/>
              <a:cxnLst/>
              <a:rect l="l" t="t" r="r" b="b"/>
              <a:pathLst>
                <a:path w="2452" h="2529" extrusionOk="0">
                  <a:moveTo>
                    <a:pt x="0" y="0"/>
                  </a:moveTo>
                  <a:lnTo>
                    <a:pt x="2452" y="2528"/>
                  </a:lnTo>
                  <a:lnTo>
                    <a:pt x="2452" y="220"/>
                  </a:lnTo>
                  <a:cubicBezTo>
                    <a:pt x="2452" y="96"/>
                    <a:pt x="2347" y="0"/>
                    <a:pt x="222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67"/>
            <p:cNvSpPr/>
            <p:nvPr/>
          </p:nvSpPr>
          <p:spPr>
            <a:xfrm>
              <a:off x="3251998" y="1787787"/>
              <a:ext cx="131658" cy="11024"/>
            </a:xfrm>
            <a:custGeom>
              <a:avLst/>
              <a:gdLst/>
              <a:ahLst/>
              <a:cxnLst/>
              <a:rect l="l" t="t" r="r" b="b"/>
              <a:pathLst>
                <a:path w="5028" h="421" extrusionOk="0">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67"/>
            <p:cNvSpPr/>
            <p:nvPr/>
          </p:nvSpPr>
          <p:spPr>
            <a:xfrm>
              <a:off x="3259304" y="1537432"/>
              <a:ext cx="74234" cy="70516"/>
            </a:xfrm>
            <a:custGeom>
              <a:avLst/>
              <a:gdLst/>
              <a:ahLst/>
              <a:cxnLst/>
              <a:rect l="l" t="t" r="r" b="b"/>
              <a:pathLst>
                <a:path w="2835" h="2693" extrusionOk="0">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67"/>
            <p:cNvSpPr/>
            <p:nvPr/>
          </p:nvSpPr>
          <p:spPr>
            <a:xfrm>
              <a:off x="3283970" y="1500275"/>
              <a:ext cx="84944" cy="84944"/>
            </a:xfrm>
            <a:custGeom>
              <a:avLst/>
              <a:gdLst/>
              <a:ahLst/>
              <a:cxnLst/>
              <a:rect l="l" t="t" r="r" b="b"/>
              <a:pathLst>
                <a:path w="3244" h="3244" extrusionOk="0">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67"/>
            <p:cNvSpPr/>
            <p:nvPr/>
          </p:nvSpPr>
          <p:spPr>
            <a:xfrm>
              <a:off x="3185803" y="1633662"/>
              <a:ext cx="171878" cy="19743"/>
            </a:xfrm>
            <a:custGeom>
              <a:avLst/>
              <a:gdLst/>
              <a:ahLst/>
              <a:cxnLst/>
              <a:rect l="l" t="t" r="r" b="b"/>
              <a:pathLst>
                <a:path w="6564" h="754" extrusionOk="0">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67"/>
            <p:cNvSpPr/>
            <p:nvPr/>
          </p:nvSpPr>
          <p:spPr>
            <a:xfrm>
              <a:off x="3179047" y="1674851"/>
              <a:ext cx="186463" cy="10814"/>
            </a:xfrm>
            <a:custGeom>
              <a:avLst/>
              <a:gdLst/>
              <a:ahLst/>
              <a:cxnLst/>
              <a:rect l="l" t="t" r="r" b="b"/>
              <a:pathLst>
                <a:path w="7121" h="413" extrusionOk="0">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67"/>
            <p:cNvSpPr/>
            <p:nvPr/>
          </p:nvSpPr>
          <p:spPr>
            <a:xfrm>
              <a:off x="3179047" y="1701847"/>
              <a:ext cx="185390" cy="10762"/>
            </a:xfrm>
            <a:custGeom>
              <a:avLst/>
              <a:gdLst/>
              <a:ahLst/>
              <a:cxnLst/>
              <a:rect l="l" t="t" r="r" b="b"/>
              <a:pathLst>
                <a:path w="7080" h="411" extrusionOk="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6" name="Google Shape;10556;p67"/>
          <p:cNvGrpSpPr/>
          <p:nvPr/>
        </p:nvGrpSpPr>
        <p:grpSpPr>
          <a:xfrm>
            <a:off x="2659458" y="1500275"/>
            <a:ext cx="332261" cy="359232"/>
            <a:chOff x="2659458" y="1500275"/>
            <a:chExt cx="332261" cy="359232"/>
          </a:xfrm>
        </p:grpSpPr>
        <p:sp>
          <p:nvSpPr>
            <p:cNvPr id="10557" name="Google Shape;10557;p67"/>
            <p:cNvSpPr/>
            <p:nvPr/>
          </p:nvSpPr>
          <p:spPr>
            <a:xfrm>
              <a:off x="2957234" y="1800015"/>
              <a:ext cx="34486" cy="59361"/>
            </a:xfrm>
            <a:custGeom>
              <a:avLst/>
              <a:gdLst/>
              <a:ahLst/>
              <a:cxnLst/>
              <a:rect l="l" t="t" r="r" b="b"/>
              <a:pathLst>
                <a:path w="1317" h="2267" extrusionOk="0">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67"/>
            <p:cNvSpPr/>
            <p:nvPr/>
          </p:nvSpPr>
          <p:spPr>
            <a:xfrm>
              <a:off x="2974463" y="1800015"/>
              <a:ext cx="17256" cy="59492"/>
            </a:xfrm>
            <a:custGeom>
              <a:avLst/>
              <a:gdLst/>
              <a:ahLst/>
              <a:cxnLst/>
              <a:rect l="l" t="t" r="r" b="b"/>
              <a:pathLst>
                <a:path w="659" h="2272" extrusionOk="0">
                  <a:moveTo>
                    <a:pt x="0" y="1"/>
                  </a:moveTo>
                  <a:lnTo>
                    <a:pt x="0" y="2271"/>
                  </a:lnTo>
                  <a:cubicBezTo>
                    <a:pt x="201" y="2262"/>
                    <a:pt x="382" y="2109"/>
                    <a:pt x="411" y="1909"/>
                  </a:cubicBezTo>
                  <a:lnTo>
                    <a:pt x="659" y="1"/>
                  </a:ln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67"/>
            <p:cNvSpPr/>
            <p:nvPr/>
          </p:nvSpPr>
          <p:spPr>
            <a:xfrm>
              <a:off x="2659458" y="1500275"/>
              <a:ext cx="266066" cy="358970"/>
            </a:xfrm>
            <a:custGeom>
              <a:avLst/>
              <a:gdLst/>
              <a:ahLst/>
              <a:cxnLst/>
              <a:rect l="l" t="t" r="r" b="b"/>
              <a:pathLst>
                <a:path w="10161" h="13709" extrusionOk="0">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67"/>
            <p:cNvSpPr/>
            <p:nvPr/>
          </p:nvSpPr>
          <p:spPr>
            <a:xfrm>
              <a:off x="2659458" y="1500275"/>
              <a:ext cx="92459" cy="92197"/>
            </a:xfrm>
            <a:custGeom>
              <a:avLst/>
              <a:gdLst/>
              <a:ahLst/>
              <a:cxnLst/>
              <a:rect l="l" t="t" r="r" b="b"/>
              <a:pathLst>
                <a:path w="3531" h="3521" extrusionOk="0">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67"/>
            <p:cNvSpPr/>
            <p:nvPr/>
          </p:nvSpPr>
          <p:spPr>
            <a:xfrm>
              <a:off x="2659458" y="1500275"/>
              <a:ext cx="266066" cy="358970"/>
            </a:xfrm>
            <a:custGeom>
              <a:avLst/>
              <a:gdLst/>
              <a:ahLst/>
              <a:cxnLst/>
              <a:rect l="l" t="t" r="r" b="b"/>
              <a:pathLst>
                <a:path w="10161" h="13709" extrusionOk="0">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67"/>
            <p:cNvSpPr/>
            <p:nvPr/>
          </p:nvSpPr>
          <p:spPr>
            <a:xfrm>
              <a:off x="2659458" y="1500275"/>
              <a:ext cx="79471" cy="79445"/>
            </a:xfrm>
            <a:custGeom>
              <a:avLst/>
              <a:gdLst/>
              <a:ahLst/>
              <a:cxnLst/>
              <a:rect l="l" t="t" r="r" b="b"/>
              <a:pathLst>
                <a:path w="3035" h="3034" extrusionOk="0">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67"/>
            <p:cNvSpPr/>
            <p:nvPr/>
          </p:nvSpPr>
          <p:spPr>
            <a:xfrm>
              <a:off x="2710414" y="1744817"/>
              <a:ext cx="164154" cy="11024"/>
            </a:xfrm>
            <a:custGeom>
              <a:avLst/>
              <a:gdLst/>
              <a:ahLst/>
              <a:cxnLst/>
              <a:rect l="l" t="t" r="r" b="b"/>
              <a:pathLst>
                <a:path w="6269" h="421" extrusionOk="0">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67"/>
            <p:cNvSpPr/>
            <p:nvPr/>
          </p:nvSpPr>
          <p:spPr>
            <a:xfrm>
              <a:off x="2785853" y="1811013"/>
              <a:ext cx="88715" cy="11024"/>
            </a:xfrm>
            <a:custGeom>
              <a:avLst/>
              <a:gdLst/>
              <a:ahLst/>
              <a:cxnLst/>
              <a:rect l="l" t="t" r="r" b="b"/>
              <a:pathLst>
                <a:path w="3388" h="421" extrusionOk="0">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67"/>
            <p:cNvSpPr/>
            <p:nvPr/>
          </p:nvSpPr>
          <p:spPr>
            <a:xfrm>
              <a:off x="2710414" y="1717349"/>
              <a:ext cx="164154" cy="10998"/>
            </a:xfrm>
            <a:custGeom>
              <a:avLst/>
              <a:gdLst/>
              <a:ahLst/>
              <a:cxnLst/>
              <a:rect l="l" t="t" r="r" b="b"/>
              <a:pathLst>
                <a:path w="6269" h="420" extrusionOk="0">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67"/>
            <p:cNvSpPr/>
            <p:nvPr/>
          </p:nvSpPr>
          <p:spPr>
            <a:xfrm>
              <a:off x="2710414" y="1689855"/>
              <a:ext cx="164154" cy="11024"/>
            </a:xfrm>
            <a:custGeom>
              <a:avLst/>
              <a:gdLst/>
              <a:ahLst/>
              <a:cxnLst/>
              <a:rect l="l" t="t" r="r" b="b"/>
              <a:pathLst>
                <a:path w="6269" h="421" extrusionOk="0">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67"/>
            <p:cNvSpPr/>
            <p:nvPr/>
          </p:nvSpPr>
          <p:spPr>
            <a:xfrm>
              <a:off x="2709576" y="1662360"/>
              <a:ext cx="165830" cy="11050"/>
            </a:xfrm>
            <a:custGeom>
              <a:avLst/>
              <a:gdLst/>
              <a:ahLst/>
              <a:cxnLst/>
              <a:rect l="l" t="t" r="r" b="b"/>
              <a:pathLst>
                <a:path w="6333" h="422" extrusionOk="0">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67"/>
            <p:cNvSpPr/>
            <p:nvPr/>
          </p:nvSpPr>
          <p:spPr>
            <a:xfrm>
              <a:off x="2774515" y="1581423"/>
              <a:ext cx="23357" cy="62242"/>
            </a:xfrm>
            <a:custGeom>
              <a:avLst/>
              <a:gdLst/>
              <a:ahLst/>
              <a:cxnLst/>
              <a:rect l="l" t="t" r="r" b="b"/>
              <a:pathLst>
                <a:path w="892" h="2377" extrusionOk="0">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67"/>
            <p:cNvSpPr/>
            <p:nvPr/>
          </p:nvSpPr>
          <p:spPr>
            <a:xfrm>
              <a:off x="2773782" y="1635364"/>
              <a:ext cx="37183" cy="10814"/>
            </a:xfrm>
            <a:custGeom>
              <a:avLst/>
              <a:gdLst/>
              <a:ahLst/>
              <a:cxnLst/>
              <a:rect l="l" t="t" r="r" b="b"/>
              <a:pathLst>
                <a:path w="1420" h="413" extrusionOk="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67"/>
            <p:cNvSpPr/>
            <p:nvPr/>
          </p:nvSpPr>
          <p:spPr>
            <a:xfrm>
              <a:off x="2777866" y="1561103"/>
              <a:ext cx="20005" cy="17125"/>
            </a:xfrm>
            <a:custGeom>
              <a:avLst/>
              <a:gdLst/>
              <a:ahLst/>
              <a:cxnLst/>
              <a:rect l="l" t="t" r="r" b="b"/>
              <a:pathLst>
                <a:path w="764" h="654" extrusionOk="0">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67"/>
            <p:cNvSpPr/>
            <p:nvPr/>
          </p:nvSpPr>
          <p:spPr>
            <a:xfrm>
              <a:off x="2957234" y="1582941"/>
              <a:ext cx="34486" cy="229852"/>
            </a:xfrm>
            <a:custGeom>
              <a:avLst/>
              <a:gdLst/>
              <a:ahLst/>
              <a:cxnLst/>
              <a:rect l="l" t="t" r="r" b="b"/>
              <a:pathLst>
                <a:path w="1317" h="8778" extrusionOk="0">
                  <a:moveTo>
                    <a:pt x="0" y="1"/>
                  </a:moveTo>
                  <a:lnTo>
                    <a:pt x="0" y="8777"/>
                  </a:lnTo>
                  <a:lnTo>
                    <a:pt x="1317" y="8777"/>
                  </a:lnTo>
                  <a:lnTo>
                    <a:pt x="1317"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67"/>
            <p:cNvSpPr/>
            <p:nvPr/>
          </p:nvSpPr>
          <p:spPr>
            <a:xfrm>
              <a:off x="2974463" y="1582941"/>
              <a:ext cx="17256" cy="229852"/>
            </a:xfrm>
            <a:custGeom>
              <a:avLst/>
              <a:gdLst/>
              <a:ahLst/>
              <a:cxnLst/>
              <a:rect l="l" t="t" r="r" b="b"/>
              <a:pathLst>
                <a:path w="659" h="8778" extrusionOk="0">
                  <a:moveTo>
                    <a:pt x="0" y="1"/>
                  </a:moveTo>
                  <a:lnTo>
                    <a:pt x="0" y="8777"/>
                  </a:lnTo>
                  <a:lnTo>
                    <a:pt x="659" y="8777"/>
                  </a:lnTo>
                  <a:lnTo>
                    <a:pt x="659"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67"/>
            <p:cNvSpPr/>
            <p:nvPr/>
          </p:nvSpPr>
          <p:spPr>
            <a:xfrm>
              <a:off x="2957234" y="1550210"/>
              <a:ext cx="34486" cy="40246"/>
            </a:xfrm>
            <a:custGeom>
              <a:avLst/>
              <a:gdLst/>
              <a:ahLst/>
              <a:cxnLst/>
              <a:rect l="l" t="t" r="r" b="b"/>
              <a:pathLst>
                <a:path w="1317" h="1537" extrusionOk="0">
                  <a:moveTo>
                    <a:pt x="0" y="1"/>
                  </a:moveTo>
                  <a:lnTo>
                    <a:pt x="0" y="1537"/>
                  </a:lnTo>
                  <a:lnTo>
                    <a:pt x="1317" y="1537"/>
                  </a:lnTo>
                  <a:lnTo>
                    <a:pt x="1317"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67"/>
            <p:cNvSpPr/>
            <p:nvPr/>
          </p:nvSpPr>
          <p:spPr>
            <a:xfrm>
              <a:off x="2974463" y="1550210"/>
              <a:ext cx="17256" cy="40246"/>
            </a:xfrm>
            <a:custGeom>
              <a:avLst/>
              <a:gdLst/>
              <a:ahLst/>
              <a:cxnLst/>
              <a:rect l="l" t="t" r="r" b="b"/>
              <a:pathLst>
                <a:path w="659" h="1537" extrusionOk="0">
                  <a:moveTo>
                    <a:pt x="0" y="1"/>
                  </a:moveTo>
                  <a:lnTo>
                    <a:pt x="0" y="1537"/>
                  </a:lnTo>
                  <a:lnTo>
                    <a:pt x="659" y="1537"/>
                  </a:lnTo>
                  <a:lnTo>
                    <a:pt x="659"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67"/>
            <p:cNvSpPr/>
            <p:nvPr/>
          </p:nvSpPr>
          <p:spPr>
            <a:xfrm>
              <a:off x="2957234" y="1500275"/>
              <a:ext cx="34486" cy="49961"/>
            </a:xfrm>
            <a:custGeom>
              <a:avLst/>
              <a:gdLst/>
              <a:ahLst/>
              <a:cxnLst/>
              <a:rect l="l" t="t" r="r" b="b"/>
              <a:pathLst>
                <a:path w="1317" h="1908" extrusionOk="0">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67"/>
            <p:cNvSpPr/>
            <p:nvPr/>
          </p:nvSpPr>
          <p:spPr>
            <a:xfrm>
              <a:off x="2974463" y="1500275"/>
              <a:ext cx="17256" cy="49961"/>
            </a:xfrm>
            <a:custGeom>
              <a:avLst/>
              <a:gdLst/>
              <a:ahLst/>
              <a:cxnLst/>
              <a:rect l="l" t="t" r="r" b="b"/>
              <a:pathLst>
                <a:path w="659" h="1908" extrusionOk="0">
                  <a:moveTo>
                    <a:pt x="0" y="0"/>
                  </a:moveTo>
                  <a:lnTo>
                    <a:pt x="0" y="1908"/>
                  </a:lnTo>
                  <a:lnTo>
                    <a:pt x="659" y="1908"/>
                  </a:lnTo>
                  <a:lnTo>
                    <a:pt x="659" y="658"/>
                  </a:lnTo>
                  <a:cubicBezTo>
                    <a:pt x="659" y="296"/>
                    <a:pt x="363"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7" name="Google Shape;10577;p67"/>
          <p:cNvGrpSpPr/>
          <p:nvPr/>
        </p:nvGrpSpPr>
        <p:grpSpPr>
          <a:xfrm>
            <a:off x="1750184" y="2413530"/>
            <a:ext cx="359730" cy="359441"/>
            <a:chOff x="1750184" y="2413530"/>
            <a:chExt cx="359730" cy="359441"/>
          </a:xfrm>
        </p:grpSpPr>
        <p:sp>
          <p:nvSpPr>
            <p:cNvPr id="10578" name="Google Shape;10578;p67"/>
            <p:cNvSpPr/>
            <p:nvPr/>
          </p:nvSpPr>
          <p:spPr>
            <a:xfrm>
              <a:off x="1867074" y="2496981"/>
              <a:ext cx="58000" cy="64965"/>
            </a:xfrm>
            <a:custGeom>
              <a:avLst/>
              <a:gdLst/>
              <a:ahLst/>
              <a:cxnLst/>
              <a:rect l="l" t="t" r="r" b="b"/>
              <a:pathLst>
                <a:path w="2215" h="2481" extrusionOk="0">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67"/>
            <p:cNvSpPr/>
            <p:nvPr/>
          </p:nvSpPr>
          <p:spPr>
            <a:xfrm>
              <a:off x="1824863" y="2413530"/>
              <a:ext cx="285050" cy="285312"/>
            </a:xfrm>
            <a:custGeom>
              <a:avLst/>
              <a:gdLst/>
              <a:ahLst/>
              <a:cxnLst/>
              <a:rect l="l" t="t" r="r" b="b"/>
              <a:pathLst>
                <a:path w="10886" h="10896" extrusionOk="0">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67"/>
            <p:cNvSpPr/>
            <p:nvPr/>
          </p:nvSpPr>
          <p:spPr>
            <a:xfrm>
              <a:off x="1893808" y="2482737"/>
              <a:ext cx="147160" cy="146898"/>
            </a:xfrm>
            <a:custGeom>
              <a:avLst/>
              <a:gdLst/>
              <a:ahLst/>
              <a:cxnLst/>
              <a:rect l="l" t="t" r="r" b="b"/>
              <a:pathLst>
                <a:path w="5620" h="5610" extrusionOk="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67"/>
            <p:cNvSpPr/>
            <p:nvPr/>
          </p:nvSpPr>
          <p:spPr>
            <a:xfrm>
              <a:off x="1787654" y="2492294"/>
              <a:ext cx="245065" cy="246767"/>
            </a:xfrm>
            <a:custGeom>
              <a:avLst/>
              <a:gdLst/>
              <a:ahLst/>
              <a:cxnLst/>
              <a:rect l="l" t="t" r="r" b="b"/>
              <a:pathLst>
                <a:path w="9359" h="9424" extrusionOk="0">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67"/>
            <p:cNvSpPr/>
            <p:nvPr/>
          </p:nvSpPr>
          <p:spPr>
            <a:xfrm>
              <a:off x="1806141" y="2613871"/>
              <a:ext cx="106442" cy="106442"/>
            </a:xfrm>
            <a:custGeom>
              <a:avLst/>
              <a:gdLst/>
              <a:ahLst/>
              <a:cxnLst/>
              <a:rect l="l" t="t" r="r" b="b"/>
              <a:pathLst>
                <a:path w="4065" h="4065" extrusionOk="0">
                  <a:moveTo>
                    <a:pt x="1746" y="1"/>
                  </a:moveTo>
                  <a:lnTo>
                    <a:pt x="0" y="1747"/>
                  </a:lnTo>
                  <a:lnTo>
                    <a:pt x="2318" y="4065"/>
                  </a:lnTo>
                  <a:lnTo>
                    <a:pt x="4064" y="2310"/>
                  </a:lnTo>
                  <a:lnTo>
                    <a:pt x="1746"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67"/>
            <p:cNvSpPr/>
            <p:nvPr/>
          </p:nvSpPr>
          <p:spPr>
            <a:xfrm>
              <a:off x="1923790" y="2515075"/>
              <a:ext cx="52972" cy="46321"/>
            </a:xfrm>
            <a:custGeom>
              <a:avLst/>
              <a:gdLst/>
              <a:ahLst/>
              <a:cxnLst/>
              <a:rect l="l" t="t" r="r" b="b"/>
              <a:pathLst>
                <a:path w="2023" h="1769" extrusionOk="0">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67"/>
            <p:cNvSpPr/>
            <p:nvPr/>
          </p:nvSpPr>
          <p:spPr>
            <a:xfrm>
              <a:off x="1944215" y="2537882"/>
              <a:ext cx="55277" cy="46766"/>
            </a:xfrm>
            <a:custGeom>
              <a:avLst/>
              <a:gdLst/>
              <a:ahLst/>
              <a:cxnLst/>
              <a:rect l="l" t="t" r="r" b="b"/>
              <a:pathLst>
                <a:path w="2111" h="1786" extrusionOk="0">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67"/>
            <p:cNvSpPr/>
            <p:nvPr/>
          </p:nvSpPr>
          <p:spPr>
            <a:xfrm>
              <a:off x="1968252" y="2560611"/>
              <a:ext cx="53993" cy="46243"/>
            </a:xfrm>
            <a:custGeom>
              <a:avLst/>
              <a:gdLst/>
              <a:ahLst/>
              <a:cxnLst/>
              <a:rect l="l" t="t" r="r" b="b"/>
              <a:pathLst>
                <a:path w="2062" h="1766" extrusionOk="0">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67"/>
            <p:cNvSpPr/>
            <p:nvPr/>
          </p:nvSpPr>
          <p:spPr>
            <a:xfrm>
              <a:off x="1792630" y="2614945"/>
              <a:ext cx="116707" cy="115869"/>
            </a:xfrm>
            <a:custGeom>
              <a:avLst/>
              <a:gdLst/>
              <a:ahLst/>
              <a:cxnLst/>
              <a:rect l="l" t="t" r="r" b="b"/>
              <a:pathLst>
                <a:path w="4457" h="4425" extrusionOk="0">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67"/>
            <p:cNvSpPr/>
            <p:nvPr/>
          </p:nvSpPr>
          <p:spPr>
            <a:xfrm>
              <a:off x="1750184" y="2637621"/>
              <a:ext cx="135900" cy="135350"/>
            </a:xfrm>
            <a:custGeom>
              <a:avLst/>
              <a:gdLst/>
              <a:ahLst/>
              <a:cxnLst/>
              <a:rect l="l" t="t" r="r" b="b"/>
              <a:pathLst>
                <a:path w="5190" h="5169" extrusionOk="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67"/>
            <p:cNvSpPr/>
            <p:nvPr/>
          </p:nvSpPr>
          <p:spPr>
            <a:xfrm>
              <a:off x="1750184" y="2665586"/>
              <a:ext cx="107673" cy="107385"/>
            </a:xfrm>
            <a:custGeom>
              <a:avLst/>
              <a:gdLst/>
              <a:ahLst/>
              <a:cxnLst/>
              <a:rect l="l" t="t" r="r" b="b"/>
              <a:pathLst>
                <a:path w="4112" h="4101" extrusionOk="0">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9" name="Google Shape;10589;p67"/>
          <p:cNvGrpSpPr/>
          <p:nvPr/>
        </p:nvGrpSpPr>
        <p:grpSpPr>
          <a:xfrm>
            <a:off x="2230050" y="1500223"/>
            <a:ext cx="316524" cy="359284"/>
            <a:chOff x="2230050" y="1500223"/>
            <a:chExt cx="316524" cy="359284"/>
          </a:xfrm>
        </p:grpSpPr>
        <p:sp>
          <p:nvSpPr>
            <p:cNvPr id="10590" name="Google Shape;10590;p67"/>
            <p:cNvSpPr/>
            <p:nvPr/>
          </p:nvSpPr>
          <p:spPr>
            <a:xfrm>
              <a:off x="2230050" y="1584958"/>
              <a:ext cx="189632" cy="274550"/>
            </a:xfrm>
            <a:custGeom>
              <a:avLst/>
              <a:gdLst/>
              <a:ahLst/>
              <a:cxnLst/>
              <a:rect l="l" t="t" r="r" b="b"/>
              <a:pathLst>
                <a:path w="7242" h="10485" extrusionOk="0">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67"/>
            <p:cNvSpPr/>
            <p:nvPr/>
          </p:nvSpPr>
          <p:spPr>
            <a:xfrm>
              <a:off x="2230050" y="1849243"/>
              <a:ext cx="189632" cy="10265"/>
            </a:xfrm>
            <a:custGeom>
              <a:avLst/>
              <a:gdLst/>
              <a:ahLst/>
              <a:cxnLst/>
              <a:rect l="l" t="t" r="r" b="b"/>
              <a:pathLst>
                <a:path w="7242" h="392" extrusionOk="0">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67"/>
            <p:cNvSpPr/>
            <p:nvPr/>
          </p:nvSpPr>
          <p:spPr>
            <a:xfrm>
              <a:off x="2266028" y="1585193"/>
              <a:ext cx="117675" cy="37759"/>
            </a:xfrm>
            <a:custGeom>
              <a:avLst/>
              <a:gdLst/>
              <a:ahLst/>
              <a:cxnLst/>
              <a:rect l="l" t="t" r="r" b="b"/>
              <a:pathLst>
                <a:path w="4494" h="1442" extrusionOk="0">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6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67"/>
            <p:cNvSpPr/>
            <p:nvPr/>
          </p:nvSpPr>
          <p:spPr>
            <a:xfrm>
              <a:off x="2248039" y="1603680"/>
              <a:ext cx="153654" cy="229852"/>
            </a:xfrm>
            <a:custGeom>
              <a:avLst/>
              <a:gdLst/>
              <a:ahLst/>
              <a:cxnLst/>
              <a:rect l="l" t="t" r="r" b="b"/>
              <a:pathLst>
                <a:path w="5868" h="8778" extrusionOk="0">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67"/>
            <p:cNvSpPr/>
            <p:nvPr/>
          </p:nvSpPr>
          <p:spPr>
            <a:xfrm>
              <a:off x="2266028" y="1603680"/>
              <a:ext cx="117675" cy="19272"/>
            </a:xfrm>
            <a:custGeom>
              <a:avLst/>
              <a:gdLst/>
              <a:ahLst/>
              <a:cxnLst/>
              <a:rect l="l" t="t" r="r" b="b"/>
              <a:pathLst>
                <a:path w="4494" h="736" extrusionOk="0">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67"/>
            <p:cNvSpPr/>
            <p:nvPr/>
          </p:nvSpPr>
          <p:spPr>
            <a:xfrm>
              <a:off x="2275272" y="1546466"/>
              <a:ext cx="99189" cy="67243"/>
            </a:xfrm>
            <a:custGeom>
              <a:avLst/>
              <a:gdLst/>
              <a:ahLst/>
              <a:cxnLst/>
              <a:rect l="l" t="t" r="r" b="b"/>
              <a:pathLst>
                <a:path w="3788" h="2568" extrusionOk="0">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67"/>
            <p:cNvSpPr/>
            <p:nvPr/>
          </p:nvSpPr>
          <p:spPr>
            <a:xfrm>
              <a:off x="2275272" y="1599935"/>
              <a:ext cx="99189" cy="13773"/>
            </a:xfrm>
            <a:custGeom>
              <a:avLst/>
              <a:gdLst/>
              <a:ahLst/>
              <a:cxnLst/>
              <a:rect l="l" t="t" r="r" b="b"/>
              <a:pathLst>
                <a:path w="3788" h="526" extrusionOk="0">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67"/>
            <p:cNvSpPr/>
            <p:nvPr/>
          </p:nvSpPr>
          <p:spPr>
            <a:xfrm>
              <a:off x="2272156" y="1710070"/>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67"/>
            <p:cNvSpPr/>
            <p:nvPr/>
          </p:nvSpPr>
          <p:spPr>
            <a:xfrm>
              <a:off x="2272156" y="1730808"/>
              <a:ext cx="105395" cy="10814"/>
            </a:xfrm>
            <a:custGeom>
              <a:avLst/>
              <a:gdLst/>
              <a:ahLst/>
              <a:cxnLst/>
              <a:rect l="l" t="t" r="r" b="b"/>
              <a:pathLst>
                <a:path w="4025" h="413" extrusionOk="0">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67"/>
            <p:cNvSpPr/>
            <p:nvPr/>
          </p:nvSpPr>
          <p:spPr>
            <a:xfrm>
              <a:off x="2272156" y="1751547"/>
              <a:ext cx="105395" cy="10814"/>
            </a:xfrm>
            <a:custGeom>
              <a:avLst/>
              <a:gdLst/>
              <a:ahLst/>
              <a:cxnLst/>
              <a:rect l="l" t="t" r="r" b="b"/>
              <a:pathLst>
                <a:path w="4025" h="413" extrusionOk="0">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67"/>
            <p:cNvSpPr/>
            <p:nvPr/>
          </p:nvSpPr>
          <p:spPr>
            <a:xfrm>
              <a:off x="2272156" y="1772285"/>
              <a:ext cx="105395" cy="11050"/>
            </a:xfrm>
            <a:custGeom>
              <a:avLst/>
              <a:gdLst/>
              <a:ahLst/>
              <a:cxnLst/>
              <a:rect l="l" t="t" r="r" b="b"/>
              <a:pathLst>
                <a:path w="4025" h="422" extrusionOk="0">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67"/>
            <p:cNvSpPr/>
            <p:nvPr/>
          </p:nvSpPr>
          <p:spPr>
            <a:xfrm>
              <a:off x="2382918" y="1500223"/>
              <a:ext cx="163656" cy="137209"/>
            </a:xfrm>
            <a:custGeom>
              <a:avLst/>
              <a:gdLst/>
              <a:ahLst/>
              <a:cxnLst/>
              <a:rect l="l" t="t" r="r" b="b"/>
              <a:pathLst>
                <a:path w="6250" h="5240" extrusionOk="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67"/>
            <p:cNvSpPr/>
            <p:nvPr/>
          </p:nvSpPr>
          <p:spPr>
            <a:xfrm>
              <a:off x="2427380" y="1560396"/>
              <a:ext cx="11521" cy="12333"/>
            </a:xfrm>
            <a:custGeom>
              <a:avLst/>
              <a:gdLst/>
              <a:ahLst/>
              <a:cxnLst/>
              <a:rect l="l" t="t" r="r" b="b"/>
              <a:pathLst>
                <a:path w="440" h="471" extrusionOk="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67"/>
            <p:cNvSpPr/>
            <p:nvPr/>
          </p:nvSpPr>
          <p:spPr>
            <a:xfrm>
              <a:off x="2448878" y="1560396"/>
              <a:ext cx="11390" cy="12333"/>
            </a:xfrm>
            <a:custGeom>
              <a:avLst/>
              <a:gdLst/>
              <a:ahLst/>
              <a:cxnLst/>
              <a:rect l="l" t="t" r="r" b="b"/>
              <a:pathLst>
                <a:path w="435" h="471" extrusionOk="0">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67"/>
            <p:cNvSpPr/>
            <p:nvPr/>
          </p:nvSpPr>
          <p:spPr>
            <a:xfrm>
              <a:off x="2470114" y="1560396"/>
              <a:ext cx="11521" cy="12333"/>
            </a:xfrm>
            <a:custGeom>
              <a:avLst/>
              <a:gdLst/>
              <a:ahLst/>
              <a:cxnLst/>
              <a:rect l="l" t="t" r="r" b="b"/>
              <a:pathLst>
                <a:path w="440" h="471" extrusionOk="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67"/>
            <p:cNvSpPr/>
            <p:nvPr/>
          </p:nvSpPr>
          <p:spPr>
            <a:xfrm>
              <a:off x="2491455" y="1560396"/>
              <a:ext cx="11390" cy="12333"/>
            </a:xfrm>
            <a:custGeom>
              <a:avLst/>
              <a:gdLst/>
              <a:ahLst/>
              <a:cxnLst/>
              <a:rect l="l" t="t" r="r" b="b"/>
              <a:pathLst>
                <a:path w="435" h="471" extrusionOk="0">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67"/>
            <p:cNvSpPr/>
            <p:nvPr/>
          </p:nvSpPr>
          <p:spPr>
            <a:xfrm>
              <a:off x="2310229" y="1645393"/>
              <a:ext cx="20005" cy="49490"/>
            </a:xfrm>
            <a:custGeom>
              <a:avLst/>
              <a:gdLst/>
              <a:ahLst/>
              <a:cxnLst/>
              <a:rect l="l" t="t" r="r" b="b"/>
              <a:pathLst>
                <a:path w="764" h="1890" extrusionOk="0">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67"/>
            <p:cNvSpPr/>
            <p:nvPr/>
          </p:nvSpPr>
          <p:spPr>
            <a:xfrm>
              <a:off x="2308893" y="1686110"/>
              <a:ext cx="31946" cy="11050"/>
            </a:xfrm>
            <a:custGeom>
              <a:avLst/>
              <a:gdLst/>
              <a:ahLst/>
              <a:cxnLst/>
              <a:rect l="l" t="t" r="r" b="b"/>
              <a:pathLst>
                <a:path w="1220" h="422" extrusionOk="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67"/>
            <p:cNvSpPr/>
            <p:nvPr/>
          </p:nvSpPr>
          <p:spPr>
            <a:xfrm>
              <a:off x="2311983" y="1627063"/>
              <a:ext cx="18251" cy="15606"/>
            </a:xfrm>
            <a:custGeom>
              <a:avLst/>
              <a:gdLst/>
              <a:ahLst/>
              <a:cxnLst/>
              <a:rect l="l" t="t" r="r" b="b"/>
              <a:pathLst>
                <a:path w="697" h="596" extrusionOk="0">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0" name="Google Shape;10610;p67"/>
          <p:cNvGrpSpPr/>
          <p:nvPr/>
        </p:nvGrpSpPr>
        <p:grpSpPr>
          <a:xfrm>
            <a:off x="2690042" y="4262767"/>
            <a:ext cx="359389" cy="359232"/>
            <a:chOff x="2690042" y="4262767"/>
            <a:chExt cx="359389" cy="359232"/>
          </a:xfrm>
        </p:grpSpPr>
        <p:sp>
          <p:nvSpPr>
            <p:cNvPr id="10611" name="Google Shape;10611;p67"/>
            <p:cNvSpPr/>
            <p:nvPr/>
          </p:nvSpPr>
          <p:spPr>
            <a:xfrm>
              <a:off x="2690042" y="4262767"/>
              <a:ext cx="205002" cy="173214"/>
            </a:xfrm>
            <a:custGeom>
              <a:avLst/>
              <a:gdLst/>
              <a:ahLst/>
              <a:cxnLst/>
              <a:rect l="l" t="t" r="r" b="b"/>
              <a:pathLst>
                <a:path w="7829" h="6615" extrusionOk="0">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67"/>
            <p:cNvSpPr/>
            <p:nvPr/>
          </p:nvSpPr>
          <p:spPr>
            <a:xfrm>
              <a:off x="2729293" y="4277456"/>
              <a:ext cx="124038" cy="125086"/>
            </a:xfrm>
            <a:custGeom>
              <a:avLst/>
              <a:gdLst/>
              <a:ahLst/>
              <a:cxnLst/>
              <a:rect l="l" t="t" r="r" b="b"/>
              <a:pathLst>
                <a:path w="4737" h="4777" extrusionOk="0">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67"/>
            <p:cNvSpPr/>
            <p:nvPr/>
          </p:nvSpPr>
          <p:spPr>
            <a:xfrm>
              <a:off x="2762365" y="4322285"/>
              <a:ext cx="37261" cy="45981"/>
            </a:xfrm>
            <a:custGeom>
              <a:avLst/>
              <a:gdLst/>
              <a:ahLst/>
              <a:cxnLst/>
              <a:rect l="l" t="t" r="r" b="b"/>
              <a:pathLst>
                <a:path w="1423" h="1756" extrusionOk="0">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67"/>
            <p:cNvSpPr/>
            <p:nvPr/>
          </p:nvSpPr>
          <p:spPr>
            <a:xfrm>
              <a:off x="2795594" y="4322285"/>
              <a:ext cx="26761" cy="45536"/>
            </a:xfrm>
            <a:custGeom>
              <a:avLst/>
              <a:gdLst/>
              <a:ahLst/>
              <a:cxnLst/>
              <a:rect l="l" t="t" r="r" b="b"/>
              <a:pathLst>
                <a:path w="1022" h="1739" extrusionOk="0">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67"/>
            <p:cNvSpPr/>
            <p:nvPr/>
          </p:nvSpPr>
          <p:spPr>
            <a:xfrm>
              <a:off x="2753122" y="4328439"/>
              <a:ext cx="296309" cy="293560"/>
            </a:xfrm>
            <a:custGeom>
              <a:avLst/>
              <a:gdLst/>
              <a:ahLst/>
              <a:cxnLst/>
              <a:rect l="l" t="t" r="r" b="b"/>
              <a:pathLst>
                <a:path w="11316" h="11211" extrusionOk="0">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67"/>
            <p:cNvSpPr/>
            <p:nvPr/>
          </p:nvSpPr>
          <p:spPr>
            <a:xfrm>
              <a:off x="2753122" y="4543103"/>
              <a:ext cx="81985" cy="78895"/>
            </a:xfrm>
            <a:custGeom>
              <a:avLst/>
              <a:gdLst/>
              <a:ahLst/>
              <a:cxnLst/>
              <a:rect l="l" t="t" r="r" b="b"/>
              <a:pathLst>
                <a:path w="3131" h="3013" extrusionOk="0">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67"/>
            <p:cNvSpPr/>
            <p:nvPr/>
          </p:nvSpPr>
          <p:spPr>
            <a:xfrm>
              <a:off x="2926990" y="4373241"/>
              <a:ext cx="70726" cy="73711"/>
            </a:xfrm>
            <a:custGeom>
              <a:avLst/>
              <a:gdLst/>
              <a:ahLst/>
              <a:cxnLst/>
              <a:rect l="l" t="t" r="r" b="b"/>
              <a:pathLst>
                <a:path w="2701" h="2815" extrusionOk="0">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8" name="Google Shape;10618;p67"/>
          <p:cNvGrpSpPr/>
          <p:nvPr/>
        </p:nvGrpSpPr>
        <p:grpSpPr>
          <a:xfrm>
            <a:off x="2689440" y="2882162"/>
            <a:ext cx="222337" cy="366721"/>
            <a:chOff x="2689440" y="2882162"/>
            <a:chExt cx="222337" cy="366721"/>
          </a:xfrm>
        </p:grpSpPr>
        <p:sp>
          <p:nvSpPr>
            <p:cNvPr id="10619" name="Google Shape;10619;p67"/>
            <p:cNvSpPr/>
            <p:nvPr/>
          </p:nvSpPr>
          <p:spPr>
            <a:xfrm>
              <a:off x="2689440" y="3022566"/>
              <a:ext cx="30741" cy="46976"/>
            </a:xfrm>
            <a:custGeom>
              <a:avLst/>
              <a:gdLst/>
              <a:ahLst/>
              <a:cxnLst/>
              <a:rect l="l" t="t" r="r" b="b"/>
              <a:pathLst>
                <a:path w="1174" h="1794" extrusionOk="0">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67"/>
            <p:cNvSpPr/>
            <p:nvPr/>
          </p:nvSpPr>
          <p:spPr>
            <a:xfrm>
              <a:off x="2719422" y="3061268"/>
              <a:ext cx="162635" cy="187616"/>
            </a:xfrm>
            <a:custGeom>
              <a:avLst/>
              <a:gdLst/>
              <a:ahLst/>
              <a:cxnLst/>
              <a:rect l="l" t="t" r="r" b="b"/>
              <a:pathLst>
                <a:path w="6211" h="7165" extrusionOk="0">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67"/>
            <p:cNvSpPr/>
            <p:nvPr/>
          </p:nvSpPr>
          <p:spPr>
            <a:xfrm>
              <a:off x="2761867" y="3061268"/>
              <a:ext cx="96701" cy="86227"/>
            </a:xfrm>
            <a:custGeom>
              <a:avLst/>
              <a:gdLst/>
              <a:ahLst/>
              <a:cxnLst/>
              <a:rect l="l" t="t" r="r" b="b"/>
              <a:pathLst>
                <a:path w="3693" h="3293" extrusionOk="0">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67"/>
            <p:cNvSpPr/>
            <p:nvPr/>
          </p:nvSpPr>
          <p:spPr>
            <a:xfrm>
              <a:off x="2722407" y="3171690"/>
              <a:ext cx="159650" cy="77193"/>
            </a:xfrm>
            <a:custGeom>
              <a:avLst/>
              <a:gdLst/>
              <a:ahLst/>
              <a:cxnLst/>
              <a:rect l="l" t="t" r="r" b="b"/>
              <a:pathLst>
                <a:path w="6097" h="2948" extrusionOk="0">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67"/>
            <p:cNvSpPr/>
            <p:nvPr/>
          </p:nvSpPr>
          <p:spPr>
            <a:xfrm>
              <a:off x="2708659" y="2882162"/>
              <a:ext cx="203117" cy="254335"/>
            </a:xfrm>
            <a:custGeom>
              <a:avLst/>
              <a:gdLst/>
              <a:ahLst/>
              <a:cxnLst/>
              <a:rect l="l" t="t" r="r" b="b"/>
              <a:pathLst>
                <a:path w="7757" h="9713" extrusionOk="0">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67"/>
            <p:cNvSpPr/>
            <p:nvPr/>
          </p:nvSpPr>
          <p:spPr>
            <a:xfrm>
              <a:off x="2708659" y="3091512"/>
              <a:ext cx="40246" cy="11260"/>
            </a:xfrm>
            <a:custGeom>
              <a:avLst/>
              <a:gdLst/>
              <a:ahLst/>
              <a:cxnLst/>
              <a:rect l="l" t="t" r="r" b="b"/>
              <a:pathLst>
                <a:path w="1537" h="430" extrusionOk="0">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67"/>
            <p:cNvSpPr/>
            <p:nvPr/>
          </p:nvSpPr>
          <p:spPr>
            <a:xfrm>
              <a:off x="2755871" y="2907641"/>
              <a:ext cx="127181" cy="127181"/>
            </a:xfrm>
            <a:custGeom>
              <a:avLst/>
              <a:gdLst/>
              <a:ahLst/>
              <a:cxnLst/>
              <a:rect l="l" t="t" r="r" b="b"/>
              <a:pathLst>
                <a:path w="4857" h="4857" extrusionOk="0">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67"/>
            <p:cNvSpPr/>
            <p:nvPr/>
          </p:nvSpPr>
          <p:spPr>
            <a:xfrm>
              <a:off x="2788602" y="2927122"/>
              <a:ext cx="84028" cy="60985"/>
            </a:xfrm>
            <a:custGeom>
              <a:avLst/>
              <a:gdLst/>
              <a:ahLst/>
              <a:cxnLst/>
              <a:rect l="l" t="t" r="r" b="b"/>
              <a:pathLst>
                <a:path w="3209" h="2329" extrusionOk="0">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67"/>
            <p:cNvSpPr/>
            <p:nvPr/>
          </p:nvSpPr>
          <p:spPr>
            <a:xfrm>
              <a:off x="2777369" y="2969385"/>
              <a:ext cx="44017" cy="39696"/>
            </a:xfrm>
            <a:custGeom>
              <a:avLst/>
              <a:gdLst/>
              <a:ahLst/>
              <a:cxnLst/>
              <a:rect l="l" t="t" r="r" b="b"/>
              <a:pathLst>
                <a:path w="1681" h="1516" extrusionOk="0">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28" name="Google Shape;10628;p67"/>
          <p:cNvSpPr/>
          <p:nvPr/>
        </p:nvSpPr>
        <p:spPr>
          <a:xfrm>
            <a:off x="2637986" y="2280903"/>
            <a:ext cx="303039" cy="21000"/>
          </a:xfrm>
          <a:custGeom>
            <a:avLst/>
            <a:gdLst/>
            <a:ahLst/>
            <a:cxnLst/>
            <a:rect l="l" t="t" r="r" b="b"/>
            <a:pathLst>
              <a:path w="11573" h="802" extrusionOk="0">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29" name="Google Shape;10629;p67"/>
          <p:cNvGrpSpPr/>
          <p:nvPr/>
        </p:nvGrpSpPr>
        <p:grpSpPr>
          <a:xfrm>
            <a:off x="2637986" y="1980142"/>
            <a:ext cx="359232" cy="322023"/>
            <a:chOff x="2637986" y="1980142"/>
            <a:chExt cx="359232" cy="322023"/>
          </a:xfrm>
        </p:grpSpPr>
        <p:sp>
          <p:nvSpPr>
            <p:cNvPr id="10630" name="Google Shape;10630;p67"/>
            <p:cNvSpPr/>
            <p:nvPr/>
          </p:nvSpPr>
          <p:spPr>
            <a:xfrm>
              <a:off x="2637986" y="2064065"/>
              <a:ext cx="303039" cy="238100"/>
            </a:xfrm>
            <a:custGeom>
              <a:avLst/>
              <a:gdLst/>
              <a:ahLst/>
              <a:cxnLst/>
              <a:rect l="l" t="t" r="r" b="b"/>
              <a:pathLst>
                <a:path w="11573" h="9093" extrusionOk="0">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67"/>
            <p:cNvSpPr/>
            <p:nvPr/>
          </p:nvSpPr>
          <p:spPr>
            <a:xfrm>
              <a:off x="2638222"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67"/>
            <p:cNvSpPr/>
            <p:nvPr/>
          </p:nvSpPr>
          <p:spPr>
            <a:xfrm>
              <a:off x="2918742" y="2110019"/>
              <a:ext cx="22022" cy="192146"/>
            </a:xfrm>
            <a:custGeom>
              <a:avLst/>
              <a:gdLst/>
              <a:ahLst/>
              <a:cxnLst/>
              <a:rect l="l" t="t" r="r" b="b"/>
              <a:pathLst>
                <a:path w="841" h="7338" extrusionOk="0">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67"/>
            <p:cNvSpPr/>
            <p:nvPr/>
          </p:nvSpPr>
          <p:spPr>
            <a:xfrm>
              <a:off x="2835814" y="2103787"/>
              <a:ext cx="105211" cy="49149"/>
            </a:xfrm>
            <a:custGeom>
              <a:avLst/>
              <a:gdLst/>
              <a:ahLst/>
              <a:cxnLst/>
              <a:rect l="l" t="t" r="r" b="b"/>
              <a:pathLst>
                <a:path w="4018" h="1877" extrusionOk="0">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67"/>
            <p:cNvSpPr/>
            <p:nvPr/>
          </p:nvSpPr>
          <p:spPr>
            <a:xfrm>
              <a:off x="2842072"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67"/>
            <p:cNvSpPr/>
            <p:nvPr/>
          </p:nvSpPr>
          <p:spPr>
            <a:xfrm>
              <a:off x="2885277" y="2043326"/>
              <a:ext cx="66719" cy="47997"/>
            </a:xfrm>
            <a:custGeom>
              <a:avLst/>
              <a:gdLst/>
              <a:ahLst/>
              <a:cxnLst/>
              <a:rect l="l" t="t" r="r" b="b"/>
              <a:pathLst>
                <a:path w="2548" h="1833" extrusionOk="0">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67"/>
            <p:cNvSpPr/>
            <p:nvPr/>
          </p:nvSpPr>
          <p:spPr>
            <a:xfrm>
              <a:off x="2723166" y="2183232"/>
              <a:ext cx="33255" cy="33229"/>
            </a:xfrm>
            <a:custGeom>
              <a:avLst/>
              <a:gdLst/>
              <a:ahLst/>
              <a:cxnLst/>
              <a:rect l="l" t="t" r="r" b="b"/>
              <a:pathLst>
                <a:path w="1270" h="1269" extrusionOk="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67"/>
            <p:cNvSpPr/>
            <p:nvPr/>
          </p:nvSpPr>
          <p:spPr>
            <a:xfrm>
              <a:off x="2770613" y="2177734"/>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8" name="Google Shape;10638;p67"/>
            <p:cNvSpPr/>
            <p:nvPr/>
          </p:nvSpPr>
          <p:spPr>
            <a:xfrm>
              <a:off x="2770613" y="2194204"/>
              <a:ext cx="92800" cy="11050"/>
            </a:xfrm>
            <a:custGeom>
              <a:avLst/>
              <a:gdLst/>
              <a:ahLst/>
              <a:cxnLst/>
              <a:rect l="l" t="t" r="r" b="b"/>
              <a:pathLst>
                <a:path w="3544" h="422" extrusionOk="0">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67"/>
            <p:cNvSpPr/>
            <p:nvPr/>
          </p:nvSpPr>
          <p:spPr>
            <a:xfrm>
              <a:off x="2770613" y="2210962"/>
              <a:ext cx="91962" cy="10762"/>
            </a:xfrm>
            <a:custGeom>
              <a:avLst/>
              <a:gdLst/>
              <a:ahLst/>
              <a:cxnLst/>
              <a:rect l="l" t="t" r="r" b="b"/>
              <a:pathLst>
                <a:path w="3512" h="411" extrusionOk="0">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67"/>
            <p:cNvSpPr/>
            <p:nvPr/>
          </p:nvSpPr>
          <p:spPr>
            <a:xfrm>
              <a:off x="2909420" y="2057780"/>
              <a:ext cx="20686" cy="10814"/>
            </a:xfrm>
            <a:custGeom>
              <a:avLst/>
              <a:gdLst/>
              <a:ahLst/>
              <a:cxnLst/>
              <a:rect l="l" t="t" r="r" b="b"/>
              <a:pathLst>
                <a:path w="790" h="413" extrusionOk="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67"/>
            <p:cNvSpPr/>
            <p:nvPr/>
          </p:nvSpPr>
          <p:spPr>
            <a:xfrm>
              <a:off x="2914264" y="2058016"/>
              <a:ext cx="10762" cy="18827"/>
            </a:xfrm>
            <a:custGeom>
              <a:avLst/>
              <a:gdLst/>
              <a:ahLst/>
              <a:cxnLst/>
              <a:rect l="l" t="t" r="r" b="b"/>
              <a:pathLst>
                <a:path w="411" h="719" extrusionOk="0">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67"/>
            <p:cNvSpPr/>
            <p:nvPr/>
          </p:nvSpPr>
          <p:spPr>
            <a:xfrm>
              <a:off x="2898265" y="2004363"/>
              <a:ext cx="40744" cy="38989"/>
            </a:xfrm>
            <a:custGeom>
              <a:avLst/>
              <a:gdLst/>
              <a:ahLst/>
              <a:cxnLst/>
              <a:rect l="l" t="t" r="r" b="b"/>
              <a:pathLst>
                <a:path w="1556" h="1489" extrusionOk="0">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3" name="Google Shape;10643;p67"/>
          <p:cNvGrpSpPr/>
          <p:nvPr/>
        </p:nvGrpSpPr>
        <p:grpSpPr>
          <a:xfrm>
            <a:off x="1306531" y="3346972"/>
            <a:ext cx="323018" cy="359075"/>
            <a:chOff x="1306531" y="3346972"/>
            <a:chExt cx="323018" cy="359075"/>
          </a:xfrm>
        </p:grpSpPr>
        <p:sp>
          <p:nvSpPr>
            <p:cNvPr id="10644" name="Google Shape;10644;p67"/>
            <p:cNvSpPr/>
            <p:nvPr/>
          </p:nvSpPr>
          <p:spPr>
            <a:xfrm>
              <a:off x="1314020" y="3592614"/>
              <a:ext cx="98194" cy="97880"/>
            </a:xfrm>
            <a:custGeom>
              <a:avLst/>
              <a:gdLst/>
              <a:ahLst/>
              <a:cxnLst/>
              <a:rect l="l" t="t" r="r" b="b"/>
              <a:pathLst>
                <a:path w="3750" h="3738" extrusionOk="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67"/>
            <p:cNvSpPr/>
            <p:nvPr/>
          </p:nvSpPr>
          <p:spPr>
            <a:xfrm>
              <a:off x="1444657" y="3534326"/>
              <a:ext cx="170909" cy="171721"/>
            </a:xfrm>
            <a:custGeom>
              <a:avLst/>
              <a:gdLst/>
              <a:ahLst/>
              <a:cxnLst/>
              <a:rect l="l" t="t" r="r" b="b"/>
              <a:pathLst>
                <a:path w="6527" h="6558" extrusionOk="0">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67"/>
            <p:cNvSpPr/>
            <p:nvPr/>
          </p:nvSpPr>
          <p:spPr>
            <a:xfrm>
              <a:off x="1503364" y="3585125"/>
              <a:ext cx="36240" cy="39723"/>
            </a:xfrm>
            <a:custGeom>
              <a:avLst/>
              <a:gdLst/>
              <a:ahLst/>
              <a:cxnLst/>
              <a:rect l="l" t="t" r="r" b="b"/>
              <a:pathLst>
                <a:path w="1384" h="1517" extrusionOk="0">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67"/>
            <p:cNvSpPr/>
            <p:nvPr/>
          </p:nvSpPr>
          <p:spPr>
            <a:xfrm>
              <a:off x="1492628" y="3619584"/>
              <a:ext cx="57476" cy="41241"/>
            </a:xfrm>
            <a:custGeom>
              <a:avLst/>
              <a:gdLst/>
              <a:ahLst/>
              <a:cxnLst/>
              <a:rect l="l" t="t" r="r" b="b"/>
              <a:pathLst>
                <a:path w="2195" h="1575" extrusionOk="0">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67"/>
            <p:cNvSpPr/>
            <p:nvPr/>
          </p:nvSpPr>
          <p:spPr>
            <a:xfrm>
              <a:off x="1306531" y="3459463"/>
              <a:ext cx="200368" cy="202122"/>
            </a:xfrm>
            <a:custGeom>
              <a:avLst/>
              <a:gdLst/>
              <a:ahLst/>
              <a:cxnLst/>
              <a:rect l="l" t="t" r="r" b="b"/>
              <a:pathLst>
                <a:path w="7652" h="7719" extrusionOk="0">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67"/>
            <p:cNvSpPr/>
            <p:nvPr/>
          </p:nvSpPr>
          <p:spPr>
            <a:xfrm>
              <a:off x="1470633" y="3462710"/>
              <a:ext cx="33019" cy="32993"/>
            </a:xfrm>
            <a:custGeom>
              <a:avLst/>
              <a:gdLst/>
              <a:ahLst/>
              <a:cxnLst/>
              <a:rect l="l" t="t" r="r" b="b"/>
              <a:pathLst>
                <a:path w="1261" h="1260" extrusionOk="0">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67"/>
            <p:cNvSpPr/>
            <p:nvPr/>
          </p:nvSpPr>
          <p:spPr>
            <a:xfrm>
              <a:off x="1450156" y="3346972"/>
              <a:ext cx="179393" cy="158995"/>
            </a:xfrm>
            <a:custGeom>
              <a:avLst/>
              <a:gdLst/>
              <a:ahLst/>
              <a:cxnLst/>
              <a:rect l="l" t="t" r="r" b="b"/>
              <a:pathLst>
                <a:path w="6851" h="6072" extrusionOk="0">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67"/>
            <p:cNvSpPr/>
            <p:nvPr/>
          </p:nvSpPr>
          <p:spPr>
            <a:xfrm>
              <a:off x="1511272" y="3631551"/>
              <a:ext cx="19613" cy="10814"/>
            </a:xfrm>
            <a:custGeom>
              <a:avLst/>
              <a:gdLst/>
              <a:ahLst/>
              <a:cxnLst/>
              <a:rect l="l" t="t" r="r" b="b"/>
              <a:pathLst>
                <a:path w="749" h="413" extrusionOk="0">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67"/>
            <p:cNvSpPr/>
            <p:nvPr/>
          </p:nvSpPr>
          <p:spPr>
            <a:xfrm>
              <a:off x="1516116" y="3631760"/>
              <a:ext cx="10762" cy="18827"/>
            </a:xfrm>
            <a:custGeom>
              <a:avLst/>
              <a:gdLst/>
              <a:ahLst/>
              <a:cxnLst/>
              <a:rect l="l" t="t" r="r" b="b"/>
              <a:pathLst>
                <a:path w="411" h="719" extrusionOk="0">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3" name="Google Shape;10653;p67"/>
          <p:cNvGrpSpPr/>
          <p:nvPr/>
        </p:nvGrpSpPr>
        <p:grpSpPr>
          <a:xfrm>
            <a:off x="1308024" y="2413975"/>
            <a:ext cx="360253" cy="357111"/>
            <a:chOff x="1308024" y="2413975"/>
            <a:chExt cx="360253" cy="357111"/>
          </a:xfrm>
        </p:grpSpPr>
        <p:sp>
          <p:nvSpPr>
            <p:cNvPr id="10654" name="Google Shape;10654;p67"/>
            <p:cNvSpPr/>
            <p:nvPr/>
          </p:nvSpPr>
          <p:spPr>
            <a:xfrm>
              <a:off x="1403939" y="2569173"/>
              <a:ext cx="212622" cy="201913"/>
            </a:xfrm>
            <a:custGeom>
              <a:avLst/>
              <a:gdLst/>
              <a:ahLst/>
              <a:cxnLst/>
              <a:rect l="l" t="t" r="r" b="b"/>
              <a:pathLst>
                <a:path w="8120" h="7711" extrusionOk="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67"/>
            <p:cNvSpPr/>
            <p:nvPr/>
          </p:nvSpPr>
          <p:spPr>
            <a:xfrm>
              <a:off x="1422426" y="2593080"/>
              <a:ext cx="140928" cy="170700"/>
            </a:xfrm>
            <a:custGeom>
              <a:avLst/>
              <a:gdLst/>
              <a:ahLst/>
              <a:cxnLst/>
              <a:rect l="l" t="t" r="r" b="b"/>
              <a:pathLst>
                <a:path w="5382" h="6519" extrusionOk="0">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67"/>
            <p:cNvSpPr/>
            <p:nvPr/>
          </p:nvSpPr>
          <p:spPr>
            <a:xfrm>
              <a:off x="1464139" y="2613138"/>
              <a:ext cx="152161" cy="157896"/>
            </a:xfrm>
            <a:custGeom>
              <a:avLst/>
              <a:gdLst/>
              <a:ahLst/>
              <a:cxnLst/>
              <a:rect l="l" t="t" r="r" b="b"/>
              <a:pathLst>
                <a:path w="5811" h="6030" extrusionOk="0">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67"/>
            <p:cNvSpPr/>
            <p:nvPr/>
          </p:nvSpPr>
          <p:spPr>
            <a:xfrm>
              <a:off x="1537850" y="2569671"/>
              <a:ext cx="78712" cy="78215"/>
            </a:xfrm>
            <a:custGeom>
              <a:avLst/>
              <a:gdLst/>
              <a:ahLst/>
              <a:cxnLst/>
              <a:rect l="l" t="t" r="r" b="b"/>
              <a:pathLst>
                <a:path w="3006" h="2987" extrusionOk="0">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67"/>
            <p:cNvSpPr/>
            <p:nvPr/>
          </p:nvSpPr>
          <p:spPr>
            <a:xfrm>
              <a:off x="1548088" y="2554667"/>
              <a:ext cx="83216" cy="82666"/>
            </a:xfrm>
            <a:custGeom>
              <a:avLst/>
              <a:gdLst/>
              <a:ahLst/>
              <a:cxnLst/>
              <a:rect l="l" t="t" r="r" b="b"/>
              <a:pathLst>
                <a:path w="3178" h="3157" extrusionOk="0">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67"/>
            <p:cNvSpPr/>
            <p:nvPr/>
          </p:nvSpPr>
          <p:spPr>
            <a:xfrm>
              <a:off x="1594802" y="2603397"/>
              <a:ext cx="36502" cy="33936"/>
            </a:xfrm>
            <a:custGeom>
              <a:avLst/>
              <a:gdLst/>
              <a:ahLst/>
              <a:cxnLst/>
              <a:rect l="l" t="t" r="r" b="b"/>
              <a:pathLst>
                <a:path w="1394" h="1296" extrusionOk="0">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67"/>
            <p:cNvSpPr/>
            <p:nvPr/>
          </p:nvSpPr>
          <p:spPr>
            <a:xfrm>
              <a:off x="1566810" y="2518531"/>
              <a:ext cx="101205" cy="99817"/>
            </a:xfrm>
            <a:custGeom>
              <a:avLst/>
              <a:gdLst/>
              <a:ahLst/>
              <a:cxnLst/>
              <a:rect l="l" t="t" r="r" b="b"/>
              <a:pathLst>
                <a:path w="3865" h="3812" extrusionOk="0">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67"/>
            <p:cNvSpPr/>
            <p:nvPr/>
          </p:nvSpPr>
          <p:spPr>
            <a:xfrm>
              <a:off x="1616771" y="2567654"/>
              <a:ext cx="51506" cy="50930"/>
            </a:xfrm>
            <a:custGeom>
              <a:avLst/>
              <a:gdLst/>
              <a:ahLst/>
              <a:cxnLst/>
              <a:rect l="l" t="t" r="r" b="b"/>
              <a:pathLst>
                <a:path w="1967" h="1945" extrusionOk="0">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67"/>
            <p:cNvSpPr/>
            <p:nvPr/>
          </p:nvSpPr>
          <p:spPr>
            <a:xfrm>
              <a:off x="1409203" y="2654379"/>
              <a:ext cx="84237" cy="77612"/>
            </a:xfrm>
            <a:custGeom>
              <a:avLst/>
              <a:gdLst/>
              <a:ahLst/>
              <a:cxnLst/>
              <a:rect l="l" t="t" r="r" b="b"/>
              <a:pathLst>
                <a:path w="3217" h="2964" extrusionOk="0">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67"/>
            <p:cNvSpPr/>
            <p:nvPr/>
          </p:nvSpPr>
          <p:spPr>
            <a:xfrm>
              <a:off x="1428422" y="2665351"/>
              <a:ext cx="86987" cy="80152"/>
            </a:xfrm>
            <a:custGeom>
              <a:avLst/>
              <a:gdLst/>
              <a:ahLst/>
              <a:cxnLst/>
              <a:rect l="l" t="t" r="r" b="b"/>
              <a:pathLst>
                <a:path w="3322" h="3061" extrusionOk="0">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67"/>
            <p:cNvSpPr/>
            <p:nvPr/>
          </p:nvSpPr>
          <p:spPr>
            <a:xfrm>
              <a:off x="1447171" y="2687084"/>
              <a:ext cx="78974" cy="72218"/>
            </a:xfrm>
            <a:custGeom>
              <a:avLst/>
              <a:gdLst/>
              <a:ahLst/>
              <a:cxnLst/>
              <a:rect l="l" t="t" r="r" b="b"/>
              <a:pathLst>
                <a:path w="3016" h="2758" extrusionOk="0">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67"/>
            <p:cNvSpPr/>
            <p:nvPr/>
          </p:nvSpPr>
          <p:spPr>
            <a:xfrm>
              <a:off x="1482756" y="2624502"/>
              <a:ext cx="64101" cy="60095"/>
            </a:xfrm>
            <a:custGeom>
              <a:avLst/>
              <a:gdLst/>
              <a:ahLst/>
              <a:cxnLst/>
              <a:rect l="l" t="t" r="r" b="b"/>
              <a:pathLst>
                <a:path w="2448" h="2295" extrusionOk="0">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67"/>
            <p:cNvSpPr/>
            <p:nvPr/>
          </p:nvSpPr>
          <p:spPr>
            <a:xfrm>
              <a:off x="1359739" y="2560166"/>
              <a:ext cx="212360" cy="201363"/>
            </a:xfrm>
            <a:custGeom>
              <a:avLst/>
              <a:gdLst/>
              <a:ahLst/>
              <a:cxnLst/>
              <a:rect l="l" t="t" r="r" b="b"/>
              <a:pathLst>
                <a:path w="8110" h="7690" extrusionOk="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67"/>
            <p:cNvSpPr/>
            <p:nvPr/>
          </p:nvSpPr>
          <p:spPr>
            <a:xfrm>
              <a:off x="1359739" y="2603633"/>
              <a:ext cx="152397" cy="157974"/>
            </a:xfrm>
            <a:custGeom>
              <a:avLst/>
              <a:gdLst/>
              <a:ahLst/>
              <a:cxnLst/>
              <a:rect l="l" t="t" r="r" b="b"/>
              <a:pathLst>
                <a:path w="5820" h="6033" extrusionOk="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67"/>
            <p:cNvSpPr/>
            <p:nvPr/>
          </p:nvSpPr>
          <p:spPr>
            <a:xfrm>
              <a:off x="1359739" y="2560166"/>
              <a:ext cx="78450" cy="78215"/>
            </a:xfrm>
            <a:custGeom>
              <a:avLst/>
              <a:gdLst/>
              <a:ahLst/>
              <a:cxnLst/>
              <a:rect l="l" t="t" r="r" b="b"/>
              <a:pathLst>
                <a:path w="2996" h="2987" extrusionOk="0">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67"/>
            <p:cNvSpPr/>
            <p:nvPr/>
          </p:nvSpPr>
          <p:spPr>
            <a:xfrm>
              <a:off x="1344997" y="2545188"/>
              <a:ext cx="83216" cy="82640"/>
            </a:xfrm>
            <a:custGeom>
              <a:avLst/>
              <a:gdLst/>
              <a:ahLst/>
              <a:cxnLst/>
              <a:rect l="l" t="t" r="r" b="b"/>
              <a:pathLst>
                <a:path w="3178" h="3156" extrusionOk="0">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67"/>
            <p:cNvSpPr/>
            <p:nvPr/>
          </p:nvSpPr>
          <p:spPr>
            <a:xfrm>
              <a:off x="1344735" y="2593892"/>
              <a:ext cx="36764" cy="33936"/>
            </a:xfrm>
            <a:custGeom>
              <a:avLst/>
              <a:gdLst/>
              <a:ahLst/>
              <a:cxnLst/>
              <a:rect l="l" t="t" r="r" b="b"/>
              <a:pathLst>
                <a:path w="1404" h="1296" extrusionOk="0">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67"/>
            <p:cNvSpPr/>
            <p:nvPr/>
          </p:nvSpPr>
          <p:spPr>
            <a:xfrm>
              <a:off x="1308024" y="2509026"/>
              <a:ext cx="101205" cy="100079"/>
            </a:xfrm>
            <a:custGeom>
              <a:avLst/>
              <a:gdLst/>
              <a:ahLst/>
              <a:cxnLst/>
              <a:rect l="l" t="t" r="r" b="b"/>
              <a:pathLst>
                <a:path w="3865" h="3822" extrusionOk="0">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67"/>
            <p:cNvSpPr/>
            <p:nvPr/>
          </p:nvSpPr>
          <p:spPr>
            <a:xfrm>
              <a:off x="1308024" y="2558437"/>
              <a:ext cx="51480" cy="50668"/>
            </a:xfrm>
            <a:custGeom>
              <a:avLst/>
              <a:gdLst/>
              <a:ahLst/>
              <a:cxnLst/>
              <a:rect l="l" t="t" r="r" b="b"/>
              <a:pathLst>
                <a:path w="1966" h="1935" extrusionOk="0">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67"/>
            <p:cNvSpPr/>
            <p:nvPr/>
          </p:nvSpPr>
          <p:spPr>
            <a:xfrm>
              <a:off x="1482625" y="2645110"/>
              <a:ext cx="84211" cy="77403"/>
            </a:xfrm>
            <a:custGeom>
              <a:avLst/>
              <a:gdLst/>
              <a:ahLst/>
              <a:cxnLst/>
              <a:rect l="l" t="t" r="r" b="b"/>
              <a:pathLst>
                <a:path w="3216" h="2956" extrusionOk="0">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67"/>
            <p:cNvSpPr/>
            <p:nvPr/>
          </p:nvSpPr>
          <p:spPr>
            <a:xfrm>
              <a:off x="1460630" y="2655610"/>
              <a:ext cx="86987" cy="80205"/>
            </a:xfrm>
            <a:custGeom>
              <a:avLst/>
              <a:gdLst/>
              <a:ahLst/>
              <a:cxnLst/>
              <a:rect l="l" t="t" r="r" b="b"/>
              <a:pathLst>
                <a:path w="3322" h="3063" extrusionOk="0">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67"/>
            <p:cNvSpPr/>
            <p:nvPr/>
          </p:nvSpPr>
          <p:spPr>
            <a:xfrm>
              <a:off x="1449894" y="2677841"/>
              <a:ext cx="78974" cy="72140"/>
            </a:xfrm>
            <a:custGeom>
              <a:avLst/>
              <a:gdLst/>
              <a:ahLst/>
              <a:cxnLst/>
              <a:rect l="l" t="t" r="r" b="b"/>
              <a:pathLst>
                <a:path w="3016" h="2755" extrusionOk="0">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67"/>
            <p:cNvSpPr/>
            <p:nvPr/>
          </p:nvSpPr>
          <p:spPr>
            <a:xfrm>
              <a:off x="1478383" y="2413975"/>
              <a:ext cx="97199" cy="94764"/>
            </a:xfrm>
            <a:custGeom>
              <a:avLst/>
              <a:gdLst/>
              <a:ahLst/>
              <a:cxnLst/>
              <a:rect l="l" t="t" r="r" b="b"/>
              <a:pathLst>
                <a:path w="3712" h="3619" extrusionOk="0">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67"/>
            <p:cNvSpPr/>
            <p:nvPr/>
          </p:nvSpPr>
          <p:spPr>
            <a:xfrm>
              <a:off x="1394199" y="2415755"/>
              <a:ext cx="112334" cy="92983"/>
            </a:xfrm>
            <a:custGeom>
              <a:avLst/>
              <a:gdLst/>
              <a:ahLst/>
              <a:cxnLst/>
              <a:rect l="l" t="t" r="r" b="b"/>
              <a:pathLst>
                <a:path w="4290" h="3551" extrusionOk="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67"/>
            <p:cNvSpPr/>
            <p:nvPr/>
          </p:nvSpPr>
          <p:spPr>
            <a:xfrm>
              <a:off x="1429679" y="2455373"/>
              <a:ext cx="11024" cy="11888"/>
            </a:xfrm>
            <a:custGeom>
              <a:avLst/>
              <a:gdLst/>
              <a:ahLst/>
              <a:cxnLst/>
              <a:rect l="l" t="t" r="r" b="b"/>
              <a:pathLst>
                <a:path w="421" h="454" extrusionOk="0">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67"/>
            <p:cNvSpPr/>
            <p:nvPr/>
          </p:nvSpPr>
          <p:spPr>
            <a:xfrm>
              <a:off x="1445155" y="2455373"/>
              <a:ext cx="11024" cy="11888"/>
            </a:xfrm>
            <a:custGeom>
              <a:avLst/>
              <a:gdLst/>
              <a:ahLst/>
              <a:cxnLst/>
              <a:rect l="l" t="t" r="r" b="b"/>
              <a:pathLst>
                <a:path w="421" h="454" extrusionOk="0">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67"/>
            <p:cNvSpPr/>
            <p:nvPr/>
          </p:nvSpPr>
          <p:spPr>
            <a:xfrm>
              <a:off x="1460787"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67"/>
            <p:cNvSpPr/>
            <p:nvPr/>
          </p:nvSpPr>
          <p:spPr>
            <a:xfrm>
              <a:off x="1505878" y="2455373"/>
              <a:ext cx="10998" cy="11888"/>
            </a:xfrm>
            <a:custGeom>
              <a:avLst/>
              <a:gdLst/>
              <a:ahLst/>
              <a:cxnLst/>
              <a:rect l="l" t="t" r="r" b="b"/>
              <a:pathLst>
                <a:path w="420" h="454" extrusionOk="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67"/>
            <p:cNvSpPr/>
            <p:nvPr/>
          </p:nvSpPr>
          <p:spPr>
            <a:xfrm>
              <a:off x="1521353" y="2455373"/>
              <a:ext cx="11024" cy="11888"/>
            </a:xfrm>
            <a:custGeom>
              <a:avLst/>
              <a:gdLst/>
              <a:ahLst/>
              <a:cxnLst/>
              <a:rect l="l" t="t" r="r" b="b"/>
              <a:pathLst>
                <a:path w="421" h="454" extrusionOk="0">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67"/>
            <p:cNvSpPr/>
            <p:nvPr/>
          </p:nvSpPr>
          <p:spPr>
            <a:xfrm>
              <a:off x="1536724" y="2455373"/>
              <a:ext cx="11129" cy="11888"/>
            </a:xfrm>
            <a:custGeom>
              <a:avLst/>
              <a:gdLst/>
              <a:ahLst/>
              <a:cxnLst/>
              <a:rect l="l" t="t" r="r" b="b"/>
              <a:pathLst>
                <a:path w="425" h="454" extrusionOk="0">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67"/>
          <p:cNvGrpSpPr/>
          <p:nvPr/>
        </p:nvGrpSpPr>
        <p:grpSpPr>
          <a:xfrm>
            <a:off x="1298519" y="1970322"/>
            <a:ext cx="378452" cy="341321"/>
            <a:chOff x="1298519" y="1970322"/>
            <a:chExt cx="378452" cy="341321"/>
          </a:xfrm>
        </p:grpSpPr>
        <p:sp>
          <p:nvSpPr>
            <p:cNvPr id="10685" name="Google Shape;10685;p67"/>
            <p:cNvSpPr/>
            <p:nvPr/>
          </p:nvSpPr>
          <p:spPr>
            <a:xfrm>
              <a:off x="1498624" y="1970322"/>
              <a:ext cx="178346" cy="149857"/>
            </a:xfrm>
            <a:custGeom>
              <a:avLst/>
              <a:gdLst/>
              <a:ahLst/>
              <a:cxnLst/>
              <a:rect l="l" t="t" r="r" b="b"/>
              <a:pathLst>
                <a:path w="6811" h="5723" extrusionOk="0">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67"/>
            <p:cNvSpPr/>
            <p:nvPr/>
          </p:nvSpPr>
          <p:spPr>
            <a:xfrm>
              <a:off x="1571969" y="2019576"/>
              <a:ext cx="21603" cy="53260"/>
            </a:xfrm>
            <a:custGeom>
              <a:avLst/>
              <a:gdLst/>
              <a:ahLst/>
              <a:cxnLst/>
              <a:rect l="l" t="t" r="r" b="b"/>
              <a:pathLst>
                <a:path w="825" h="2034" extrusionOk="0">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67"/>
            <p:cNvSpPr/>
            <p:nvPr/>
          </p:nvSpPr>
          <p:spPr>
            <a:xfrm>
              <a:off x="1571707" y="2064038"/>
              <a:ext cx="33203" cy="10814"/>
            </a:xfrm>
            <a:custGeom>
              <a:avLst/>
              <a:gdLst/>
              <a:ahLst/>
              <a:cxnLst/>
              <a:rect l="l" t="t" r="r" b="b"/>
              <a:pathLst>
                <a:path w="1268" h="413" extrusionOk="0">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67"/>
            <p:cNvSpPr/>
            <p:nvPr/>
          </p:nvSpPr>
          <p:spPr>
            <a:xfrm>
              <a:off x="1575058" y="2003001"/>
              <a:ext cx="18775" cy="15868"/>
            </a:xfrm>
            <a:custGeom>
              <a:avLst/>
              <a:gdLst/>
              <a:ahLst/>
              <a:cxnLst/>
              <a:rect l="l" t="t" r="r" b="b"/>
              <a:pathLst>
                <a:path w="717" h="606" extrusionOk="0">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67"/>
            <p:cNvSpPr/>
            <p:nvPr/>
          </p:nvSpPr>
          <p:spPr>
            <a:xfrm>
              <a:off x="1345495" y="2004625"/>
              <a:ext cx="170150" cy="171119"/>
            </a:xfrm>
            <a:custGeom>
              <a:avLst/>
              <a:gdLst/>
              <a:ahLst/>
              <a:cxnLst/>
              <a:rect l="l" t="t" r="r" b="b"/>
              <a:pathLst>
                <a:path w="6498" h="6535" extrusionOk="0">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67"/>
            <p:cNvSpPr/>
            <p:nvPr/>
          </p:nvSpPr>
          <p:spPr>
            <a:xfrm>
              <a:off x="1404935" y="2140760"/>
              <a:ext cx="51742" cy="93454"/>
            </a:xfrm>
            <a:custGeom>
              <a:avLst/>
              <a:gdLst/>
              <a:ahLst/>
              <a:cxnLst/>
              <a:rect l="l" t="t" r="r" b="b"/>
              <a:pathLst>
                <a:path w="1976" h="3569" extrusionOk="0">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67"/>
            <p:cNvSpPr/>
            <p:nvPr/>
          </p:nvSpPr>
          <p:spPr>
            <a:xfrm>
              <a:off x="1298519" y="2198708"/>
              <a:ext cx="264338" cy="112936"/>
            </a:xfrm>
            <a:custGeom>
              <a:avLst/>
              <a:gdLst/>
              <a:ahLst/>
              <a:cxnLst/>
              <a:rect l="l" t="t" r="r" b="b"/>
              <a:pathLst>
                <a:path w="10095" h="4313" extrusionOk="0">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67"/>
            <p:cNvSpPr/>
            <p:nvPr/>
          </p:nvSpPr>
          <p:spPr>
            <a:xfrm>
              <a:off x="1488124" y="2208710"/>
              <a:ext cx="74732" cy="102933"/>
            </a:xfrm>
            <a:custGeom>
              <a:avLst/>
              <a:gdLst/>
              <a:ahLst/>
              <a:cxnLst/>
              <a:rect l="l" t="t" r="r" b="b"/>
              <a:pathLst>
                <a:path w="2854" h="3931" extrusionOk="0">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67"/>
            <p:cNvSpPr/>
            <p:nvPr/>
          </p:nvSpPr>
          <p:spPr>
            <a:xfrm>
              <a:off x="1298519" y="2209941"/>
              <a:ext cx="71721" cy="101703"/>
            </a:xfrm>
            <a:custGeom>
              <a:avLst/>
              <a:gdLst/>
              <a:ahLst/>
              <a:cxnLst/>
              <a:rect l="l" t="t" r="r" b="b"/>
              <a:pathLst>
                <a:path w="2739" h="3884" extrusionOk="0">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67"/>
            <p:cNvSpPr/>
            <p:nvPr/>
          </p:nvSpPr>
          <p:spPr>
            <a:xfrm>
              <a:off x="1425045" y="2243615"/>
              <a:ext cx="11390" cy="12333"/>
            </a:xfrm>
            <a:custGeom>
              <a:avLst/>
              <a:gdLst/>
              <a:ahLst/>
              <a:cxnLst/>
              <a:rect l="l" t="t" r="r" b="b"/>
              <a:pathLst>
                <a:path w="435" h="471" extrusionOk="0">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5" name="Google Shape;10695;p67"/>
            <p:cNvSpPr/>
            <p:nvPr/>
          </p:nvSpPr>
          <p:spPr>
            <a:xfrm>
              <a:off x="1425045" y="2262102"/>
              <a:ext cx="11390" cy="12333"/>
            </a:xfrm>
            <a:custGeom>
              <a:avLst/>
              <a:gdLst/>
              <a:ahLst/>
              <a:cxnLst/>
              <a:rect l="l" t="t" r="r" b="b"/>
              <a:pathLst>
                <a:path w="435" h="471" extrusionOk="0">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6" name="Google Shape;10696;p67"/>
            <p:cNvSpPr/>
            <p:nvPr/>
          </p:nvSpPr>
          <p:spPr>
            <a:xfrm>
              <a:off x="1404935" y="2198708"/>
              <a:ext cx="26028" cy="38963"/>
            </a:xfrm>
            <a:custGeom>
              <a:avLst/>
              <a:gdLst/>
              <a:ahLst/>
              <a:cxnLst/>
              <a:rect l="l" t="t" r="r" b="b"/>
              <a:pathLst>
                <a:path w="994" h="1488" extrusionOk="0">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67"/>
            <p:cNvSpPr/>
            <p:nvPr/>
          </p:nvSpPr>
          <p:spPr>
            <a:xfrm>
              <a:off x="1430674" y="2198708"/>
              <a:ext cx="26002" cy="38963"/>
            </a:xfrm>
            <a:custGeom>
              <a:avLst/>
              <a:gdLst/>
              <a:ahLst/>
              <a:cxnLst/>
              <a:rect l="l" t="t" r="r" b="b"/>
              <a:pathLst>
                <a:path w="993" h="1488" extrusionOk="0">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67"/>
            <p:cNvSpPr/>
            <p:nvPr/>
          </p:nvSpPr>
          <p:spPr>
            <a:xfrm>
              <a:off x="1467648" y="2266658"/>
              <a:ext cx="53732" cy="20503"/>
            </a:xfrm>
            <a:custGeom>
              <a:avLst/>
              <a:gdLst/>
              <a:ahLst/>
              <a:cxnLst/>
              <a:rect l="l" t="t" r="r" b="b"/>
              <a:pathLst>
                <a:path w="2052" h="783" extrusionOk="0">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67"/>
            <p:cNvSpPr/>
            <p:nvPr/>
          </p:nvSpPr>
          <p:spPr>
            <a:xfrm>
              <a:off x="1375712" y="2026358"/>
              <a:ext cx="109951" cy="150328"/>
            </a:xfrm>
            <a:custGeom>
              <a:avLst/>
              <a:gdLst/>
              <a:ahLst/>
              <a:cxnLst/>
              <a:rect l="l" t="t" r="r" b="b"/>
              <a:pathLst>
                <a:path w="4199" h="5741" extrusionOk="0">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67"/>
            <p:cNvSpPr/>
            <p:nvPr/>
          </p:nvSpPr>
          <p:spPr>
            <a:xfrm>
              <a:off x="1342483" y="2077026"/>
              <a:ext cx="21524" cy="46766"/>
            </a:xfrm>
            <a:custGeom>
              <a:avLst/>
              <a:gdLst/>
              <a:ahLst/>
              <a:cxnLst/>
              <a:rect l="l" t="t" r="r" b="b"/>
              <a:pathLst>
                <a:path w="822" h="1786" extrusionOk="0">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1" name="Google Shape;10701;p67"/>
            <p:cNvSpPr/>
            <p:nvPr/>
          </p:nvSpPr>
          <p:spPr>
            <a:xfrm>
              <a:off x="1419179" y="2091742"/>
              <a:ext cx="25111" cy="37575"/>
            </a:xfrm>
            <a:custGeom>
              <a:avLst/>
              <a:gdLst/>
              <a:ahLst/>
              <a:cxnLst/>
              <a:rect l="l" t="t" r="r" b="b"/>
              <a:pathLst>
                <a:path w="959" h="1435" extrusionOk="0">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2" name="Google Shape;10702;p67"/>
            <p:cNvSpPr/>
            <p:nvPr/>
          </p:nvSpPr>
          <p:spPr>
            <a:xfrm>
              <a:off x="1429418" y="2118267"/>
              <a:ext cx="78974" cy="78712"/>
            </a:xfrm>
            <a:custGeom>
              <a:avLst/>
              <a:gdLst/>
              <a:ahLst/>
              <a:cxnLst/>
              <a:rect l="l" t="t" r="r" b="b"/>
              <a:pathLst>
                <a:path w="3016" h="3006" extrusionOk="0">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67"/>
            <p:cNvSpPr/>
            <p:nvPr/>
          </p:nvSpPr>
          <p:spPr>
            <a:xfrm>
              <a:off x="1497394" y="2077026"/>
              <a:ext cx="21734" cy="46766"/>
            </a:xfrm>
            <a:custGeom>
              <a:avLst/>
              <a:gdLst/>
              <a:ahLst/>
              <a:cxnLst/>
              <a:rect l="l" t="t" r="r" b="b"/>
              <a:pathLst>
                <a:path w="830" h="1786" extrusionOk="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67"/>
            <p:cNvSpPr/>
            <p:nvPr/>
          </p:nvSpPr>
          <p:spPr>
            <a:xfrm>
              <a:off x="1419677" y="2180483"/>
              <a:ext cx="22257" cy="22257"/>
            </a:xfrm>
            <a:custGeom>
              <a:avLst/>
              <a:gdLst/>
              <a:ahLst/>
              <a:cxnLst/>
              <a:rect l="l" t="t" r="r" b="b"/>
              <a:pathLst>
                <a:path w="850" h="850" extrusionOk="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5" name="Google Shape;10705;p67"/>
          <p:cNvGrpSpPr/>
          <p:nvPr/>
        </p:nvGrpSpPr>
        <p:grpSpPr>
          <a:xfrm>
            <a:off x="3114815" y="3346868"/>
            <a:ext cx="283217" cy="359180"/>
            <a:chOff x="3114815" y="3346868"/>
            <a:chExt cx="283217" cy="359180"/>
          </a:xfrm>
        </p:grpSpPr>
        <p:sp>
          <p:nvSpPr>
            <p:cNvPr id="10706" name="Google Shape;10706;p67"/>
            <p:cNvSpPr/>
            <p:nvPr/>
          </p:nvSpPr>
          <p:spPr>
            <a:xfrm>
              <a:off x="3180304" y="3473446"/>
              <a:ext cx="152397" cy="176146"/>
            </a:xfrm>
            <a:custGeom>
              <a:avLst/>
              <a:gdLst/>
              <a:ahLst/>
              <a:cxnLst/>
              <a:rect l="l" t="t" r="r" b="b"/>
              <a:pathLst>
                <a:path w="5820" h="6727" extrusionOk="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7" name="Google Shape;10707;p67"/>
            <p:cNvSpPr/>
            <p:nvPr/>
          </p:nvSpPr>
          <p:spPr>
            <a:xfrm>
              <a:off x="3180304" y="3473394"/>
              <a:ext cx="92197" cy="176199"/>
            </a:xfrm>
            <a:custGeom>
              <a:avLst/>
              <a:gdLst/>
              <a:ahLst/>
              <a:cxnLst/>
              <a:rect l="l" t="t" r="r" b="b"/>
              <a:pathLst>
                <a:path w="3521" h="6729" extrusionOk="0">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67"/>
            <p:cNvSpPr/>
            <p:nvPr/>
          </p:nvSpPr>
          <p:spPr>
            <a:xfrm>
              <a:off x="3244509" y="3603585"/>
              <a:ext cx="22257" cy="46007"/>
            </a:xfrm>
            <a:custGeom>
              <a:avLst/>
              <a:gdLst/>
              <a:ahLst/>
              <a:cxnLst/>
              <a:rect l="l" t="t" r="r" b="b"/>
              <a:pathLst>
                <a:path w="850" h="1757" extrusionOk="0">
                  <a:moveTo>
                    <a:pt x="0" y="1"/>
                  </a:moveTo>
                  <a:lnTo>
                    <a:pt x="0" y="1756"/>
                  </a:lnTo>
                  <a:lnTo>
                    <a:pt x="849" y="1756"/>
                  </a:lnTo>
                  <a:lnTo>
                    <a:pt x="849"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67"/>
            <p:cNvSpPr/>
            <p:nvPr/>
          </p:nvSpPr>
          <p:spPr>
            <a:xfrm>
              <a:off x="3165300" y="3638333"/>
              <a:ext cx="182405" cy="35245"/>
            </a:xfrm>
            <a:custGeom>
              <a:avLst/>
              <a:gdLst/>
              <a:ahLst/>
              <a:cxnLst/>
              <a:rect l="l" t="t" r="r" b="b"/>
              <a:pathLst>
                <a:path w="6966" h="1346" extrusionOk="0">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67"/>
            <p:cNvSpPr/>
            <p:nvPr/>
          </p:nvSpPr>
          <p:spPr>
            <a:xfrm>
              <a:off x="3165300" y="3638333"/>
              <a:ext cx="15266" cy="35245"/>
            </a:xfrm>
            <a:custGeom>
              <a:avLst/>
              <a:gdLst/>
              <a:ahLst/>
              <a:cxnLst/>
              <a:rect l="l" t="t" r="r" b="b"/>
              <a:pathLst>
                <a:path w="583" h="1346" extrusionOk="0">
                  <a:moveTo>
                    <a:pt x="220" y="0"/>
                  </a:moveTo>
                  <a:cubicBezTo>
                    <a:pt x="96" y="0"/>
                    <a:pt x="1" y="95"/>
                    <a:pt x="1" y="210"/>
                  </a:cubicBezTo>
                  <a:lnTo>
                    <a:pt x="1" y="1345"/>
                  </a:lnTo>
                  <a:lnTo>
                    <a:pt x="583" y="1345"/>
                  </a:lnTo>
                  <a:lnTo>
                    <a:pt x="58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67"/>
            <p:cNvSpPr/>
            <p:nvPr/>
          </p:nvSpPr>
          <p:spPr>
            <a:xfrm>
              <a:off x="3149563" y="3664308"/>
              <a:ext cx="213879" cy="41739"/>
            </a:xfrm>
            <a:custGeom>
              <a:avLst/>
              <a:gdLst/>
              <a:ahLst/>
              <a:cxnLst/>
              <a:rect l="l" t="t" r="r" b="b"/>
              <a:pathLst>
                <a:path w="8168" h="1594" extrusionOk="0">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67"/>
            <p:cNvSpPr/>
            <p:nvPr/>
          </p:nvSpPr>
          <p:spPr>
            <a:xfrm>
              <a:off x="3149327" y="3664308"/>
              <a:ext cx="15999" cy="41739"/>
            </a:xfrm>
            <a:custGeom>
              <a:avLst/>
              <a:gdLst/>
              <a:ahLst/>
              <a:cxnLst/>
              <a:rect l="l" t="t" r="r" b="b"/>
              <a:pathLst>
                <a:path w="611" h="1594" extrusionOk="0">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67"/>
            <p:cNvSpPr/>
            <p:nvPr/>
          </p:nvSpPr>
          <p:spPr>
            <a:xfrm>
              <a:off x="3251239" y="3346868"/>
              <a:ext cx="10762" cy="101886"/>
            </a:xfrm>
            <a:custGeom>
              <a:avLst/>
              <a:gdLst/>
              <a:ahLst/>
              <a:cxnLst/>
              <a:rect l="l" t="t" r="r" b="b"/>
              <a:pathLst>
                <a:path w="411" h="3891" extrusionOk="0">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67"/>
            <p:cNvSpPr/>
            <p:nvPr/>
          </p:nvSpPr>
          <p:spPr>
            <a:xfrm>
              <a:off x="3173155" y="3365485"/>
              <a:ext cx="58131" cy="90260"/>
            </a:xfrm>
            <a:custGeom>
              <a:avLst/>
              <a:gdLst/>
              <a:ahLst/>
              <a:cxnLst/>
              <a:rect l="l" t="t" r="r" b="b"/>
              <a:pathLst>
                <a:path w="2220" h="3447" extrusionOk="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67"/>
            <p:cNvSpPr/>
            <p:nvPr/>
          </p:nvSpPr>
          <p:spPr>
            <a:xfrm>
              <a:off x="3114815" y="3419767"/>
              <a:ext cx="94999" cy="53208"/>
            </a:xfrm>
            <a:custGeom>
              <a:avLst/>
              <a:gdLst/>
              <a:ahLst/>
              <a:cxnLst/>
              <a:rect l="l" t="t" r="r" b="b"/>
              <a:pathLst>
                <a:path w="3628" h="2032" extrusionOk="0">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67"/>
            <p:cNvSpPr/>
            <p:nvPr/>
          </p:nvSpPr>
          <p:spPr>
            <a:xfrm>
              <a:off x="3281718" y="3365485"/>
              <a:ext cx="57947" cy="90260"/>
            </a:xfrm>
            <a:custGeom>
              <a:avLst/>
              <a:gdLst/>
              <a:ahLst/>
              <a:cxnLst/>
              <a:rect l="l" t="t" r="r" b="b"/>
              <a:pathLst>
                <a:path w="2213" h="3447" extrusionOk="0">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67"/>
            <p:cNvSpPr/>
            <p:nvPr/>
          </p:nvSpPr>
          <p:spPr>
            <a:xfrm>
              <a:off x="3303190" y="3419610"/>
              <a:ext cx="94842" cy="53129"/>
            </a:xfrm>
            <a:custGeom>
              <a:avLst/>
              <a:gdLst/>
              <a:ahLst/>
              <a:cxnLst/>
              <a:rect l="l" t="t" r="r" b="b"/>
              <a:pathLst>
                <a:path w="3622" h="2029" extrusionOk="0">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67"/>
            <p:cNvSpPr/>
            <p:nvPr/>
          </p:nvSpPr>
          <p:spPr>
            <a:xfrm>
              <a:off x="3228510" y="3561375"/>
              <a:ext cx="54229" cy="53993"/>
            </a:xfrm>
            <a:custGeom>
              <a:avLst/>
              <a:gdLst/>
              <a:ahLst/>
              <a:cxnLst/>
              <a:rect l="l" t="t" r="r" b="b"/>
              <a:pathLst>
                <a:path w="2071" h="2062" extrusionOk="0">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9" name="Google Shape;10719;p67"/>
          <p:cNvGrpSpPr/>
          <p:nvPr/>
        </p:nvGrpSpPr>
        <p:grpSpPr>
          <a:xfrm>
            <a:off x="3973186" y="3353231"/>
            <a:ext cx="378661" cy="346558"/>
            <a:chOff x="3973186" y="3353231"/>
            <a:chExt cx="378661" cy="346558"/>
          </a:xfrm>
        </p:grpSpPr>
        <p:sp>
          <p:nvSpPr>
            <p:cNvPr id="10720" name="Google Shape;10720;p67"/>
            <p:cNvSpPr/>
            <p:nvPr/>
          </p:nvSpPr>
          <p:spPr>
            <a:xfrm>
              <a:off x="4033882" y="3477190"/>
              <a:ext cx="34486" cy="34512"/>
            </a:xfrm>
            <a:custGeom>
              <a:avLst/>
              <a:gdLst/>
              <a:ahLst/>
              <a:cxnLst/>
              <a:rect l="l" t="t" r="r" b="b"/>
              <a:pathLst>
                <a:path w="1317" h="1318" extrusionOk="0">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67"/>
            <p:cNvSpPr/>
            <p:nvPr/>
          </p:nvSpPr>
          <p:spPr>
            <a:xfrm>
              <a:off x="4144278" y="3477190"/>
              <a:ext cx="34512" cy="34512"/>
            </a:xfrm>
            <a:custGeom>
              <a:avLst/>
              <a:gdLst/>
              <a:ahLst/>
              <a:cxnLst/>
              <a:rect l="l" t="t" r="r" b="b"/>
              <a:pathLst>
                <a:path w="1318" h="1318" extrusionOk="0">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67"/>
            <p:cNvSpPr/>
            <p:nvPr/>
          </p:nvSpPr>
          <p:spPr>
            <a:xfrm>
              <a:off x="4172768" y="3353231"/>
              <a:ext cx="179079" cy="150852"/>
            </a:xfrm>
            <a:custGeom>
              <a:avLst/>
              <a:gdLst/>
              <a:ahLst/>
              <a:cxnLst/>
              <a:rect l="l" t="t" r="r" b="b"/>
              <a:pathLst>
                <a:path w="6839" h="5761" extrusionOk="0">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67"/>
            <p:cNvSpPr/>
            <p:nvPr/>
          </p:nvSpPr>
          <p:spPr>
            <a:xfrm>
              <a:off x="4080335" y="3527649"/>
              <a:ext cx="52003" cy="93952"/>
            </a:xfrm>
            <a:custGeom>
              <a:avLst/>
              <a:gdLst/>
              <a:ahLst/>
              <a:cxnLst/>
              <a:rect l="l" t="t" r="r" b="b"/>
              <a:pathLst>
                <a:path w="1986" h="3588" extrusionOk="0">
                  <a:moveTo>
                    <a:pt x="1" y="1"/>
                  </a:moveTo>
                  <a:lnTo>
                    <a:pt x="1" y="2729"/>
                  </a:lnTo>
                  <a:lnTo>
                    <a:pt x="993" y="3588"/>
                  </a:lnTo>
                  <a:lnTo>
                    <a:pt x="1985" y="2729"/>
                  </a:lnTo>
                  <a:lnTo>
                    <a:pt x="1985"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67"/>
            <p:cNvSpPr/>
            <p:nvPr/>
          </p:nvSpPr>
          <p:spPr>
            <a:xfrm>
              <a:off x="3973186" y="3585858"/>
              <a:ext cx="265804" cy="113695"/>
            </a:xfrm>
            <a:custGeom>
              <a:avLst/>
              <a:gdLst/>
              <a:ahLst/>
              <a:cxnLst/>
              <a:rect l="l" t="t" r="r" b="b"/>
              <a:pathLst>
                <a:path w="10151" h="4342" extrusionOk="0">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67"/>
            <p:cNvSpPr/>
            <p:nvPr/>
          </p:nvSpPr>
          <p:spPr>
            <a:xfrm>
              <a:off x="4051112" y="3405260"/>
              <a:ext cx="110448" cy="151768"/>
            </a:xfrm>
            <a:custGeom>
              <a:avLst/>
              <a:gdLst/>
              <a:ahLst/>
              <a:cxnLst/>
              <a:rect l="l" t="t" r="r" b="b"/>
              <a:pathLst>
                <a:path w="4218" h="5796" extrusionOk="0">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67"/>
            <p:cNvSpPr/>
            <p:nvPr/>
          </p:nvSpPr>
          <p:spPr>
            <a:xfrm>
              <a:off x="4051112" y="3405496"/>
              <a:ext cx="37994" cy="49987"/>
            </a:xfrm>
            <a:custGeom>
              <a:avLst/>
              <a:gdLst/>
              <a:ahLst/>
              <a:cxnLst/>
              <a:rect l="l" t="t" r="r" b="b"/>
              <a:pathLst>
                <a:path w="1451" h="1909" extrusionOk="0">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67"/>
            <p:cNvSpPr/>
            <p:nvPr/>
          </p:nvSpPr>
          <p:spPr>
            <a:xfrm>
              <a:off x="4089080" y="3405260"/>
              <a:ext cx="72480" cy="71956"/>
            </a:xfrm>
            <a:custGeom>
              <a:avLst/>
              <a:gdLst/>
              <a:ahLst/>
              <a:cxnLst/>
              <a:rect l="l" t="t" r="r" b="b"/>
              <a:pathLst>
                <a:path w="2768" h="2748" extrusionOk="0">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8" name="Google Shape;10728;p67"/>
            <p:cNvSpPr/>
            <p:nvPr/>
          </p:nvSpPr>
          <p:spPr>
            <a:xfrm>
              <a:off x="4094317" y="3475384"/>
              <a:ext cx="24012" cy="37811"/>
            </a:xfrm>
            <a:custGeom>
              <a:avLst/>
              <a:gdLst/>
              <a:ahLst/>
              <a:cxnLst/>
              <a:rect l="l" t="t" r="r" b="b"/>
              <a:pathLst>
                <a:path w="917" h="1444" extrusionOk="0">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67"/>
            <p:cNvSpPr/>
            <p:nvPr/>
          </p:nvSpPr>
          <p:spPr>
            <a:xfrm>
              <a:off x="4087823" y="3604345"/>
              <a:ext cx="36999" cy="95209"/>
            </a:xfrm>
            <a:custGeom>
              <a:avLst/>
              <a:gdLst/>
              <a:ahLst/>
              <a:cxnLst/>
              <a:rect l="l" t="t" r="r" b="b"/>
              <a:pathLst>
                <a:path w="1413" h="3636" extrusionOk="0">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67"/>
            <p:cNvSpPr/>
            <p:nvPr/>
          </p:nvSpPr>
          <p:spPr>
            <a:xfrm>
              <a:off x="4080335" y="3586120"/>
              <a:ext cx="26002" cy="38963"/>
            </a:xfrm>
            <a:custGeom>
              <a:avLst/>
              <a:gdLst/>
              <a:ahLst/>
              <a:cxnLst/>
              <a:rect l="l" t="t" r="r" b="b"/>
              <a:pathLst>
                <a:path w="993" h="1488" extrusionOk="0">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67"/>
            <p:cNvSpPr/>
            <p:nvPr/>
          </p:nvSpPr>
          <p:spPr>
            <a:xfrm>
              <a:off x="4106310" y="3586120"/>
              <a:ext cx="26028" cy="38963"/>
            </a:xfrm>
            <a:custGeom>
              <a:avLst/>
              <a:gdLst/>
              <a:ahLst/>
              <a:cxnLst/>
              <a:rect l="l" t="t" r="r" b="b"/>
              <a:pathLst>
                <a:path w="994" h="1488" extrusionOk="0">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2" name="Google Shape;10732;p67"/>
            <p:cNvSpPr/>
            <p:nvPr/>
          </p:nvSpPr>
          <p:spPr>
            <a:xfrm>
              <a:off x="3973421" y="3586120"/>
              <a:ext cx="106940" cy="113669"/>
            </a:xfrm>
            <a:custGeom>
              <a:avLst/>
              <a:gdLst/>
              <a:ahLst/>
              <a:cxnLst/>
              <a:rect l="l" t="t" r="r" b="b"/>
              <a:pathLst>
                <a:path w="4084" h="4341" extrusionOk="0">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3" name="Google Shape;10733;p67"/>
            <p:cNvSpPr/>
            <p:nvPr/>
          </p:nvSpPr>
          <p:spPr>
            <a:xfrm>
              <a:off x="4132312" y="3586120"/>
              <a:ext cx="106940" cy="113433"/>
            </a:xfrm>
            <a:custGeom>
              <a:avLst/>
              <a:gdLst/>
              <a:ahLst/>
              <a:cxnLst/>
              <a:rect l="l" t="t" r="r" b="b"/>
              <a:pathLst>
                <a:path w="4084" h="4332" extrusionOk="0">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67"/>
            <p:cNvSpPr/>
            <p:nvPr/>
          </p:nvSpPr>
          <p:spPr>
            <a:xfrm>
              <a:off x="3973421" y="3598610"/>
              <a:ext cx="67714" cy="100943"/>
            </a:xfrm>
            <a:custGeom>
              <a:avLst/>
              <a:gdLst/>
              <a:ahLst/>
              <a:cxnLst/>
              <a:rect l="l" t="t" r="r" b="b"/>
              <a:pathLst>
                <a:path w="2586" h="3855" extrusionOk="0">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67"/>
            <p:cNvSpPr/>
            <p:nvPr/>
          </p:nvSpPr>
          <p:spPr>
            <a:xfrm>
              <a:off x="4171773" y="3598610"/>
              <a:ext cx="67479" cy="100943"/>
            </a:xfrm>
            <a:custGeom>
              <a:avLst/>
              <a:gdLst/>
              <a:ahLst/>
              <a:cxnLst/>
              <a:rect l="l" t="t" r="r" b="b"/>
              <a:pathLst>
                <a:path w="2577" h="3855" extrusionOk="0">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67"/>
            <p:cNvSpPr/>
            <p:nvPr/>
          </p:nvSpPr>
          <p:spPr>
            <a:xfrm>
              <a:off x="4241320" y="3379232"/>
              <a:ext cx="45379" cy="65017"/>
            </a:xfrm>
            <a:custGeom>
              <a:avLst/>
              <a:gdLst/>
              <a:ahLst/>
              <a:cxnLst/>
              <a:rect l="l" t="t" r="r" b="b"/>
              <a:pathLst>
                <a:path w="1733" h="2483" extrusionOk="0">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7" name="Google Shape;10737;p67"/>
            <p:cNvSpPr/>
            <p:nvPr/>
          </p:nvSpPr>
          <p:spPr>
            <a:xfrm>
              <a:off x="4250458" y="3449644"/>
              <a:ext cx="17020" cy="14349"/>
            </a:xfrm>
            <a:custGeom>
              <a:avLst/>
              <a:gdLst/>
              <a:ahLst/>
              <a:cxnLst/>
              <a:rect l="l" t="t" r="r" b="b"/>
              <a:pathLst>
                <a:path w="650" h="548" extrusionOk="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8" name="Google Shape;10738;p67"/>
          <p:cNvGrpSpPr/>
          <p:nvPr/>
        </p:nvGrpSpPr>
        <p:grpSpPr>
          <a:xfrm>
            <a:off x="2152857" y="4263002"/>
            <a:ext cx="373241" cy="359127"/>
            <a:chOff x="2152857" y="4263002"/>
            <a:chExt cx="373241" cy="359127"/>
          </a:xfrm>
        </p:grpSpPr>
        <p:sp>
          <p:nvSpPr>
            <p:cNvPr id="10739" name="Google Shape;10739;p67"/>
            <p:cNvSpPr/>
            <p:nvPr/>
          </p:nvSpPr>
          <p:spPr>
            <a:xfrm>
              <a:off x="2152857" y="4354493"/>
              <a:ext cx="275309" cy="267637"/>
            </a:xfrm>
            <a:custGeom>
              <a:avLst/>
              <a:gdLst/>
              <a:ahLst/>
              <a:cxnLst/>
              <a:rect l="l" t="t" r="r" b="b"/>
              <a:pathLst>
                <a:path w="10514" h="10221" extrusionOk="0">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67"/>
            <p:cNvSpPr/>
            <p:nvPr/>
          </p:nvSpPr>
          <p:spPr>
            <a:xfrm>
              <a:off x="2195564" y="4354257"/>
              <a:ext cx="56481" cy="72454"/>
            </a:xfrm>
            <a:custGeom>
              <a:avLst/>
              <a:gdLst/>
              <a:ahLst/>
              <a:cxnLst/>
              <a:rect l="l" t="t" r="r" b="b"/>
              <a:pathLst>
                <a:path w="2157" h="2767" extrusionOk="0">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67"/>
            <p:cNvSpPr/>
            <p:nvPr/>
          </p:nvSpPr>
          <p:spPr>
            <a:xfrm>
              <a:off x="2355686" y="4530351"/>
              <a:ext cx="72480" cy="56743"/>
            </a:xfrm>
            <a:custGeom>
              <a:avLst/>
              <a:gdLst/>
              <a:ahLst/>
              <a:cxnLst/>
              <a:rect l="l" t="t" r="r" b="b"/>
              <a:pathLst>
                <a:path w="2768" h="2167" extrusionOk="0">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2" name="Google Shape;10742;p67"/>
            <p:cNvSpPr/>
            <p:nvPr/>
          </p:nvSpPr>
          <p:spPr>
            <a:xfrm>
              <a:off x="2276764" y="4263002"/>
              <a:ext cx="249334" cy="210946"/>
            </a:xfrm>
            <a:custGeom>
              <a:avLst/>
              <a:gdLst/>
              <a:ahLst/>
              <a:cxnLst/>
              <a:rect l="l" t="t" r="r" b="b"/>
              <a:pathLst>
                <a:path w="9522" h="8056" extrusionOk="0">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67"/>
            <p:cNvSpPr/>
            <p:nvPr/>
          </p:nvSpPr>
          <p:spPr>
            <a:xfrm>
              <a:off x="2203080" y="4331502"/>
              <a:ext cx="78948" cy="97906"/>
            </a:xfrm>
            <a:custGeom>
              <a:avLst/>
              <a:gdLst/>
              <a:ahLst/>
              <a:cxnLst/>
              <a:rect l="l" t="t" r="r" b="b"/>
              <a:pathLst>
                <a:path w="3015" h="3739" extrusionOk="0">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67"/>
            <p:cNvSpPr/>
            <p:nvPr/>
          </p:nvSpPr>
          <p:spPr>
            <a:xfrm>
              <a:off x="2352203" y="4501129"/>
              <a:ext cx="99451" cy="77350"/>
            </a:xfrm>
            <a:custGeom>
              <a:avLst/>
              <a:gdLst/>
              <a:ahLst/>
              <a:cxnLst/>
              <a:rect l="l" t="t" r="r" b="b"/>
              <a:pathLst>
                <a:path w="3798" h="2954" extrusionOk="0">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67"/>
            <p:cNvSpPr/>
            <p:nvPr/>
          </p:nvSpPr>
          <p:spPr>
            <a:xfrm>
              <a:off x="2324971" y="4303039"/>
              <a:ext cx="134669" cy="115135"/>
            </a:xfrm>
            <a:custGeom>
              <a:avLst/>
              <a:gdLst/>
              <a:ahLst/>
              <a:cxnLst/>
              <a:rect l="l" t="t" r="r" b="b"/>
              <a:pathLst>
                <a:path w="5143" h="4397" extrusionOk="0">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67"/>
            <p:cNvSpPr/>
            <p:nvPr/>
          </p:nvSpPr>
          <p:spPr>
            <a:xfrm>
              <a:off x="2347464" y="4313775"/>
              <a:ext cx="109427" cy="93219"/>
            </a:xfrm>
            <a:custGeom>
              <a:avLst/>
              <a:gdLst/>
              <a:ahLst/>
              <a:cxnLst/>
              <a:rect l="l" t="t" r="r" b="b"/>
              <a:pathLst>
                <a:path w="4179" h="3560" extrusionOk="0">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47" name="Google Shape;10747;p67"/>
          <p:cNvGrpSpPr/>
          <p:nvPr/>
        </p:nvGrpSpPr>
        <p:grpSpPr>
          <a:xfrm>
            <a:off x="859632" y="3346972"/>
            <a:ext cx="303537" cy="359127"/>
            <a:chOff x="859632" y="3346972"/>
            <a:chExt cx="303537" cy="359127"/>
          </a:xfrm>
        </p:grpSpPr>
        <p:sp>
          <p:nvSpPr>
            <p:cNvPr id="10748" name="Google Shape;10748;p67"/>
            <p:cNvSpPr/>
            <p:nvPr/>
          </p:nvSpPr>
          <p:spPr>
            <a:xfrm>
              <a:off x="859632" y="3346972"/>
              <a:ext cx="303537" cy="359127"/>
            </a:xfrm>
            <a:custGeom>
              <a:avLst/>
              <a:gdLst/>
              <a:ahLst/>
              <a:cxnLst/>
              <a:rect l="l" t="t" r="r" b="b"/>
              <a:pathLst>
                <a:path w="11592" h="13715" extrusionOk="0">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67"/>
            <p:cNvSpPr/>
            <p:nvPr/>
          </p:nvSpPr>
          <p:spPr>
            <a:xfrm>
              <a:off x="926063" y="3427989"/>
              <a:ext cx="153156" cy="145903"/>
            </a:xfrm>
            <a:custGeom>
              <a:avLst/>
              <a:gdLst/>
              <a:ahLst/>
              <a:cxnLst/>
              <a:rect l="l" t="t" r="r" b="b"/>
              <a:pathLst>
                <a:path w="5849" h="5572" extrusionOk="0">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67"/>
            <p:cNvSpPr/>
            <p:nvPr/>
          </p:nvSpPr>
          <p:spPr>
            <a:xfrm>
              <a:off x="1011767" y="3492928"/>
              <a:ext cx="64703" cy="74470"/>
            </a:xfrm>
            <a:custGeom>
              <a:avLst/>
              <a:gdLst/>
              <a:ahLst/>
              <a:cxnLst/>
              <a:rect l="l" t="t" r="r" b="b"/>
              <a:pathLst>
                <a:path w="2471" h="2844" extrusionOk="0">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67"/>
            <p:cNvSpPr/>
            <p:nvPr/>
          </p:nvSpPr>
          <p:spPr>
            <a:xfrm>
              <a:off x="998020" y="3428224"/>
              <a:ext cx="81462" cy="145667"/>
            </a:xfrm>
            <a:custGeom>
              <a:avLst/>
              <a:gdLst/>
              <a:ahLst/>
              <a:cxnLst/>
              <a:rect l="l" t="t" r="r" b="b"/>
              <a:pathLst>
                <a:path w="3111" h="5563" extrusionOk="0">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67"/>
            <p:cNvSpPr/>
            <p:nvPr/>
          </p:nvSpPr>
          <p:spPr>
            <a:xfrm>
              <a:off x="1022738" y="3503925"/>
              <a:ext cx="80964" cy="81200"/>
            </a:xfrm>
            <a:custGeom>
              <a:avLst/>
              <a:gdLst/>
              <a:ahLst/>
              <a:cxnLst/>
              <a:rect l="l" t="t" r="r" b="b"/>
              <a:pathLst>
                <a:path w="3092" h="3101" extrusionOk="0">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67"/>
          <p:cNvGrpSpPr/>
          <p:nvPr/>
        </p:nvGrpSpPr>
        <p:grpSpPr>
          <a:xfrm>
            <a:off x="1767911" y="2882241"/>
            <a:ext cx="265306" cy="366799"/>
            <a:chOff x="1767911" y="2882241"/>
            <a:chExt cx="265306" cy="366799"/>
          </a:xfrm>
        </p:grpSpPr>
        <p:sp>
          <p:nvSpPr>
            <p:cNvPr id="10754" name="Google Shape;10754;p67"/>
            <p:cNvSpPr/>
            <p:nvPr/>
          </p:nvSpPr>
          <p:spPr>
            <a:xfrm>
              <a:off x="1767911" y="3066269"/>
              <a:ext cx="265306" cy="182771"/>
            </a:xfrm>
            <a:custGeom>
              <a:avLst/>
              <a:gdLst/>
              <a:ahLst/>
              <a:cxnLst/>
              <a:rect l="l" t="t" r="r" b="b"/>
              <a:pathLst>
                <a:path w="10132" h="6980" extrusionOk="0">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67"/>
            <p:cNvSpPr/>
            <p:nvPr/>
          </p:nvSpPr>
          <p:spPr>
            <a:xfrm>
              <a:off x="1818867" y="2882241"/>
              <a:ext cx="147422" cy="155905"/>
            </a:xfrm>
            <a:custGeom>
              <a:avLst/>
              <a:gdLst/>
              <a:ahLst/>
              <a:cxnLst/>
              <a:rect l="l" t="t" r="r" b="b"/>
              <a:pathLst>
                <a:path w="5630" h="5954" extrusionOk="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67"/>
            <p:cNvSpPr/>
            <p:nvPr/>
          </p:nvSpPr>
          <p:spPr>
            <a:xfrm>
              <a:off x="1886817" y="2912144"/>
              <a:ext cx="47735" cy="47500"/>
            </a:xfrm>
            <a:custGeom>
              <a:avLst/>
              <a:gdLst/>
              <a:ahLst/>
              <a:cxnLst/>
              <a:rect l="l" t="t" r="r" b="b"/>
              <a:pathLst>
                <a:path w="1823" h="1814" extrusionOk="0">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7" name="Google Shape;10757;p67"/>
            <p:cNvSpPr/>
            <p:nvPr/>
          </p:nvSpPr>
          <p:spPr>
            <a:xfrm>
              <a:off x="1858799" y="2906488"/>
              <a:ext cx="84237" cy="79079"/>
            </a:xfrm>
            <a:custGeom>
              <a:avLst/>
              <a:gdLst/>
              <a:ahLst/>
              <a:cxnLst/>
              <a:rect l="l" t="t" r="r" b="b"/>
              <a:pathLst>
                <a:path w="3217" h="3020" extrusionOk="0">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8" name="Google Shape;10758;p6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67"/>
            <p:cNvSpPr/>
            <p:nvPr/>
          </p:nvSpPr>
          <p:spPr>
            <a:xfrm>
              <a:off x="1767911" y="3041001"/>
              <a:ext cx="132679" cy="180676"/>
            </a:xfrm>
            <a:custGeom>
              <a:avLst/>
              <a:gdLst/>
              <a:ahLst/>
              <a:cxnLst/>
              <a:rect l="l" t="t" r="r" b="b"/>
              <a:pathLst>
                <a:path w="5067" h="6900" extrusionOk="0">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67"/>
            <p:cNvSpPr/>
            <p:nvPr/>
          </p:nvSpPr>
          <p:spPr>
            <a:xfrm>
              <a:off x="1783151" y="3029008"/>
              <a:ext cx="117440" cy="159938"/>
            </a:xfrm>
            <a:custGeom>
              <a:avLst/>
              <a:gdLst/>
              <a:ahLst/>
              <a:cxnLst/>
              <a:rect l="l" t="t" r="r" b="b"/>
              <a:pathLst>
                <a:path w="4485" h="6108" extrusionOk="0">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67"/>
            <p:cNvSpPr/>
            <p:nvPr/>
          </p:nvSpPr>
          <p:spPr>
            <a:xfrm>
              <a:off x="1813290" y="3067212"/>
              <a:ext cx="65305" cy="26578"/>
            </a:xfrm>
            <a:custGeom>
              <a:avLst/>
              <a:gdLst/>
              <a:ahLst/>
              <a:cxnLst/>
              <a:rect l="l" t="t" r="r" b="b"/>
              <a:pathLst>
                <a:path w="2494" h="1015" extrusionOk="0">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67"/>
            <p:cNvSpPr/>
            <p:nvPr/>
          </p:nvSpPr>
          <p:spPr>
            <a:xfrm>
              <a:off x="1813237" y="3086746"/>
              <a:ext cx="65279" cy="26525"/>
            </a:xfrm>
            <a:custGeom>
              <a:avLst/>
              <a:gdLst/>
              <a:ahLst/>
              <a:cxnLst/>
              <a:rect l="l" t="t" r="r" b="b"/>
              <a:pathLst>
                <a:path w="2493" h="1013" extrusionOk="0">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3" name="Google Shape;10763;p67"/>
            <p:cNvSpPr/>
            <p:nvPr/>
          </p:nvSpPr>
          <p:spPr>
            <a:xfrm>
              <a:off x="1813290" y="3106437"/>
              <a:ext cx="65227" cy="26552"/>
            </a:xfrm>
            <a:custGeom>
              <a:avLst/>
              <a:gdLst/>
              <a:ahLst/>
              <a:cxnLst/>
              <a:rect l="l" t="t" r="r" b="b"/>
              <a:pathLst>
                <a:path w="2491" h="1014" extrusionOk="0">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4" name="Google Shape;10764;p6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67"/>
            <p:cNvSpPr/>
            <p:nvPr/>
          </p:nvSpPr>
          <p:spPr>
            <a:xfrm>
              <a:off x="1900564" y="3041001"/>
              <a:ext cx="132653" cy="180676"/>
            </a:xfrm>
            <a:custGeom>
              <a:avLst/>
              <a:gdLst/>
              <a:ahLst/>
              <a:cxnLst/>
              <a:rect l="l" t="t" r="r" b="b"/>
              <a:pathLst>
                <a:path w="5066" h="6900" extrusionOk="0">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67"/>
            <p:cNvSpPr/>
            <p:nvPr/>
          </p:nvSpPr>
          <p:spPr>
            <a:xfrm>
              <a:off x="1900564" y="3029008"/>
              <a:ext cx="117414" cy="159938"/>
            </a:xfrm>
            <a:custGeom>
              <a:avLst/>
              <a:gdLst/>
              <a:ahLst/>
              <a:cxnLst/>
              <a:rect l="l" t="t" r="r" b="b"/>
              <a:pathLst>
                <a:path w="4484" h="6108" extrusionOk="0">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67"/>
            <p:cNvSpPr/>
            <p:nvPr/>
          </p:nvSpPr>
          <p:spPr>
            <a:xfrm>
              <a:off x="1900564" y="3029244"/>
              <a:ext cx="117414" cy="159702"/>
            </a:xfrm>
            <a:custGeom>
              <a:avLst/>
              <a:gdLst/>
              <a:ahLst/>
              <a:cxnLst/>
              <a:rect l="l" t="t" r="r" b="b"/>
              <a:pathLst>
                <a:path w="4484" h="6099" extrusionOk="0">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67"/>
            <p:cNvSpPr/>
            <p:nvPr/>
          </p:nvSpPr>
          <p:spPr>
            <a:xfrm>
              <a:off x="1941282" y="3069988"/>
              <a:ext cx="29484" cy="36345"/>
            </a:xfrm>
            <a:custGeom>
              <a:avLst/>
              <a:gdLst/>
              <a:ahLst/>
              <a:cxnLst/>
              <a:rect l="l" t="t" r="r" b="b"/>
              <a:pathLst>
                <a:path w="1126" h="1388" extrusionOk="0">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9" name="Google Shape;10769;p67"/>
          <p:cNvGrpSpPr/>
          <p:nvPr/>
        </p:nvGrpSpPr>
        <p:grpSpPr>
          <a:xfrm>
            <a:off x="1332009" y="1499935"/>
            <a:ext cx="331895" cy="359311"/>
            <a:chOff x="1332009" y="1499935"/>
            <a:chExt cx="331895" cy="359311"/>
          </a:xfrm>
        </p:grpSpPr>
        <p:sp>
          <p:nvSpPr>
            <p:cNvPr id="10770" name="Google Shape;10770;p67"/>
            <p:cNvSpPr/>
            <p:nvPr/>
          </p:nvSpPr>
          <p:spPr>
            <a:xfrm>
              <a:off x="1435414" y="1570451"/>
              <a:ext cx="28515" cy="79210"/>
            </a:xfrm>
            <a:custGeom>
              <a:avLst/>
              <a:gdLst/>
              <a:ahLst/>
              <a:cxnLst/>
              <a:rect l="l" t="t" r="r" b="b"/>
              <a:pathLst>
                <a:path w="1089" h="3025" extrusionOk="0">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67"/>
            <p:cNvSpPr/>
            <p:nvPr/>
          </p:nvSpPr>
          <p:spPr>
            <a:xfrm>
              <a:off x="1435414" y="1627665"/>
              <a:ext cx="28515" cy="21995"/>
            </a:xfrm>
            <a:custGeom>
              <a:avLst/>
              <a:gdLst/>
              <a:ahLst/>
              <a:cxnLst/>
              <a:rect l="l" t="t" r="r" b="b"/>
              <a:pathLst>
                <a:path w="1089" h="840" extrusionOk="0">
                  <a:moveTo>
                    <a:pt x="1" y="0"/>
                  </a:moveTo>
                  <a:lnTo>
                    <a:pt x="1" y="840"/>
                  </a:lnTo>
                  <a:lnTo>
                    <a:pt x="1088" y="840"/>
                  </a:lnTo>
                  <a:lnTo>
                    <a:pt x="108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67"/>
            <p:cNvSpPr/>
            <p:nvPr/>
          </p:nvSpPr>
          <p:spPr>
            <a:xfrm>
              <a:off x="1350496" y="1570451"/>
              <a:ext cx="28254" cy="79210"/>
            </a:xfrm>
            <a:custGeom>
              <a:avLst/>
              <a:gdLst/>
              <a:ahLst/>
              <a:cxnLst/>
              <a:rect l="l" t="t" r="r" b="b"/>
              <a:pathLst>
                <a:path w="1079" h="3025" extrusionOk="0">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67"/>
            <p:cNvSpPr/>
            <p:nvPr/>
          </p:nvSpPr>
          <p:spPr>
            <a:xfrm>
              <a:off x="1350496" y="1627665"/>
              <a:ext cx="28254" cy="21995"/>
            </a:xfrm>
            <a:custGeom>
              <a:avLst/>
              <a:gdLst/>
              <a:ahLst/>
              <a:cxnLst/>
              <a:rect l="l" t="t" r="r" b="b"/>
              <a:pathLst>
                <a:path w="1079" h="840" extrusionOk="0">
                  <a:moveTo>
                    <a:pt x="0" y="0"/>
                  </a:moveTo>
                  <a:lnTo>
                    <a:pt x="0" y="840"/>
                  </a:lnTo>
                  <a:lnTo>
                    <a:pt x="1078" y="840"/>
                  </a:lnTo>
                  <a:lnTo>
                    <a:pt x="1078"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67"/>
            <p:cNvSpPr/>
            <p:nvPr/>
          </p:nvSpPr>
          <p:spPr>
            <a:xfrm>
              <a:off x="1392706" y="1791531"/>
              <a:ext cx="28751" cy="67714"/>
            </a:xfrm>
            <a:custGeom>
              <a:avLst/>
              <a:gdLst/>
              <a:ahLst/>
              <a:cxnLst/>
              <a:rect l="l" t="t" r="r" b="b"/>
              <a:pathLst>
                <a:path w="1098" h="2586" extrusionOk="0">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67"/>
            <p:cNvSpPr/>
            <p:nvPr/>
          </p:nvSpPr>
          <p:spPr>
            <a:xfrm>
              <a:off x="1392942" y="1791531"/>
              <a:ext cx="28515" cy="22519"/>
            </a:xfrm>
            <a:custGeom>
              <a:avLst/>
              <a:gdLst/>
              <a:ahLst/>
              <a:cxnLst/>
              <a:rect l="l" t="t" r="r" b="b"/>
              <a:pathLst>
                <a:path w="1089" h="860" extrusionOk="0">
                  <a:moveTo>
                    <a:pt x="1" y="1"/>
                  </a:moveTo>
                  <a:lnTo>
                    <a:pt x="1" y="859"/>
                  </a:lnTo>
                  <a:lnTo>
                    <a:pt x="1089" y="859"/>
                  </a:lnTo>
                  <a:lnTo>
                    <a:pt x="1089"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67"/>
            <p:cNvSpPr/>
            <p:nvPr/>
          </p:nvSpPr>
          <p:spPr>
            <a:xfrm>
              <a:off x="1386448" y="1765294"/>
              <a:ext cx="41503" cy="33255"/>
            </a:xfrm>
            <a:custGeom>
              <a:avLst/>
              <a:gdLst/>
              <a:ahLst/>
              <a:cxnLst/>
              <a:rect l="l" t="t" r="r" b="b"/>
              <a:pathLst>
                <a:path w="1585" h="1270" extrusionOk="0">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7" name="Google Shape;10777;p67"/>
            <p:cNvSpPr/>
            <p:nvPr/>
          </p:nvSpPr>
          <p:spPr>
            <a:xfrm>
              <a:off x="1411428" y="1765294"/>
              <a:ext cx="16287" cy="33255"/>
            </a:xfrm>
            <a:custGeom>
              <a:avLst/>
              <a:gdLst/>
              <a:ahLst/>
              <a:cxnLst/>
              <a:rect l="l" t="t" r="r" b="b"/>
              <a:pathLst>
                <a:path w="622" h="1270" extrusionOk="0">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67"/>
            <p:cNvSpPr/>
            <p:nvPr/>
          </p:nvSpPr>
          <p:spPr>
            <a:xfrm>
              <a:off x="1381473" y="1738585"/>
              <a:ext cx="51480" cy="33517"/>
            </a:xfrm>
            <a:custGeom>
              <a:avLst/>
              <a:gdLst/>
              <a:ahLst/>
              <a:cxnLst/>
              <a:rect l="l" t="t" r="r" b="b"/>
              <a:pathLst>
                <a:path w="1966" h="1280" extrusionOk="0">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67"/>
            <p:cNvSpPr/>
            <p:nvPr/>
          </p:nvSpPr>
          <p:spPr>
            <a:xfrm>
              <a:off x="1411428" y="1738585"/>
              <a:ext cx="21524" cy="33517"/>
            </a:xfrm>
            <a:custGeom>
              <a:avLst/>
              <a:gdLst/>
              <a:ahLst/>
              <a:cxnLst/>
              <a:rect l="l" t="t" r="r" b="b"/>
              <a:pathLst>
                <a:path w="822" h="1280" extrusionOk="0">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67"/>
            <p:cNvSpPr/>
            <p:nvPr/>
          </p:nvSpPr>
          <p:spPr>
            <a:xfrm>
              <a:off x="1339001" y="1668619"/>
              <a:ext cx="136162" cy="77220"/>
            </a:xfrm>
            <a:custGeom>
              <a:avLst/>
              <a:gdLst/>
              <a:ahLst/>
              <a:cxnLst/>
              <a:rect l="l" t="t" r="r" b="b"/>
              <a:pathLst>
                <a:path w="5200" h="2949" extrusionOk="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1" name="Google Shape;10781;p67"/>
            <p:cNvSpPr/>
            <p:nvPr/>
          </p:nvSpPr>
          <p:spPr>
            <a:xfrm>
              <a:off x="1411428" y="1668619"/>
              <a:ext cx="63996" cy="77220"/>
            </a:xfrm>
            <a:custGeom>
              <a:avLst/>
              <a:gdLst/>
              <a:ahLst/>
              <a:cxnLst/>
              <a:rect l="l" t="t" r="r" b="b"/>
              <a:pathLst>
                <a:path w="2444" h="2949" extrusionOk="0">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67"/>
            <p:cNvSpPr/>
            <p:nvPr/>
          </p:nvSpPr>
          <p:spPr>
            <a:xfrm>
              <a:off x="1332009" y="1640889"/>
              <a:ext cx="150145" cy="27756"/>
            </a:xfrm>
            <a:custGeom>
              <a:avLst/>
              <a:gdLst/>
              <a:ahLst/>
              <a:cxnLst/>
              <a:rect l="l" t="t" r="r" b="b"/>
              <a:pathLst>
                <a:path w="5734" h="1060" extrusionOk="0">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67"/>
            <p:cNvSpPr/>
            <p:nvPr/>
          </p:nvSpPr>
          <p:spPr>
            <a:xfrm>
              <a:off x="1461651" y="1640889"/>
              <a:ext cx="20503" cy="27756"/>
            </a:xfrm>
            <a:custGeom>
              <a:avLst/>
              <a:gdLst/>
              <a:ahLst/>
              <a:cxnLst/>
              <a:rect l="l" t="t" r="r" b="b"/>
              <a:pathLst>
                <a:path w="783" h="1060" extrusionOk="0">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67"/>
            <p:cNvSpPr/>
            <p:nvPr/>
          </p:nvSpPr>
          <p:spPr>
            <a:xfrm>
              <a:off x="1467386" y="1499935"/>
              <a:ext cx="196518" cy="165725"/>
            </a:xfrm>
            <a:custGeom>
              <a:avLst/>
              <a:gdLst/>
              <a:ahLst/>
              <a:cxnLst/>
              <a:rect l="l" t="t" r="r" b="b"/>
              <a:pathLst>
                <a:path w="7505" h="6329" extrusionOk="0">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67"/>
            <p:cNvSpPr/>
            <p:nvPr/>
          </p:nvSpPr>
          <p:spPr>
            <a:xfrm>
              <a:off x="1369873" y="1679852"/>
              <a:ext cx="74653" cy="11050"/>
            </a:xfrm>
            <a:custGeom>
              <a:avLst/>
              <a:gdLst/>
              <a:ahLst/>
              <a:cxnLst/>
              <a:rect l="l" t="t" r="r" b="b"/>
              <a:pathLst>
                <a:path w="2851" h="422" extrusionOk="0">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67"/>
            <p:cNvSpPr/>
            <p:nvPr/>
          </p:nvSpPr>
          <p:spPr>
            <a:xfrm>
              <a:off x="1533346" y="1524496"/>
              <a:ext cx="60487" cy="92459"/>
            </a:xfrm>
            <a:custGeom>
              <a:avLst/>
              <a:gdLst/>
              <a:ahLst/>
              <a:cxnLst/>
              <a:rect l="l" t="t" r="r" b="b"/>
              <a:pathLst>
                <a:path w="2310" h="3531" extrusionOk="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7" name="Google Shape;10787;p67"/>
          <p:cNvGrpSpPr/>
          <p:nvPr/>
        </p:nvGrpSpPr>
        <p:grpSpPr>
          <a:xfrm>
            <a:off x="2663464" y="3346815"/>
            <a:ext cx="289528" cy="359232"/>
            <a:chOff x="2663464" y="3346815"/>
            <a:chExt cx="289528" cy="359232"/>
          </a:xfrm>
        </p:grpSpPr>
        <p:sp>
          <p:nvSpPr>
            <p:cNvPr id="10788" name="Google Shape;10788;p67"/>
            <p:cNvSpPr/>
            <p:nvPr/>
          </p:nvSpPr>
          <p:spPr>
            <a:xfrm>
              <a:off x="2663464" y="3490676"/>
              <a:ext cx="133674" cy="140666"/>
            </a:xfrm>
            <a:custGeom>
              <a:avLst/>
              <a:gdLst/>
              <a:ahLst/>
              <a:cxnLst/>
              <a:rect l="l" t="t" r="r" b="b"/>
              <a:pathLst>
                <a:path w="5105" h="5372" extrusionOk="0">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9" name="Google Shape;10789;p67"/>
            <p:cNvSpPr/>
            <p:nvPr/>
          </p:nvSpPr>
          <p:spPr>
            <a:xfrm>
              <a:off x="2742386" y="3610839"/>
              <a:ext cx="54753" cy="20503"/>
            </a:xfrm>
            <a:custGeom>
              <a:avLst/>
              <a:gdLst/>
              <a:ahLst/>
              <a:cxnLst/>
              <a:rect l="l" t="t" r="r" b="b"/>
              <a:pathLst>
                <a:path w="2091" h="783" extrusionOk="0">
                  <a:moveTo>
                    <a:pt x="1" y="1"/>
                  </a:moveTo>
                  <a:lnTo>
                    <a:pt x="1" y="783"/>
                  </a:lnTo>
                  <a:lnTo>
                    <a:pt x="2090" y="783"/>
                  </a:lnTo>
                  <a:lnTo>
                    <a:pt x="2090"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67"/>
            <p:cNvSpPr/>
            <p:nvPr/>
          </p:nvSpPr>
          <p:spPr>
            <a:xfrm>
              <a:off x="2819082" y="3490676"/>
              <a:ext cx="133910" cy="140666"/>
            </a:xfrm>
            <a:custGeom>
              <a:avLst/>
              <a:gdLst/>
              <a:ahLst/>
              <a:cxnLst/>
              <a:rect l="l" t="t" r="r" b="b"/>
              <a:pathLst>
                <a:path w="5114" h="5372" extrusionOk="0">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67"/>
            <p:cNvSpPr/>
            <p:nvPr/>
          </p:nvSpPr>
          <p:spPr>
            <a:xfrm>
              <a:off x="2819082" y="3610839"/>
              <a:ext cx="54988" cy="20503"/>
            </a:xfrm>
            <a:custGeom>
              <a:avLst/>
              <a:gdLst/>
              <a:ahLst/>
              <a:cxnLst/>
              <a:rect l="l" t="t" r="r" b="b"/>
              <a:pathLst>
                <a:path w="2100" h="783" extrusionOk="0">
                  <a:moveTo>
                    <a:pt x="1" y="1"/>
                  </a:moveTo>
                  <a:lnTo>
                    <a:pt x="1" y="783"/>
                  </a:lnTo>
                  <a:lnTo>
                    <a:pt x="2099" y="783"/>
                  </a:lnTo>
                  <a:lnTo>
                    <a:pt x="2099" y="1"/>
                  </a:lnTo>
                  <a:close/>
                </a:path>
              </a:pathLst>
            </a:custGeom>
            <a:solidFill>
              <a:srgbClr val="C8D3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67"/>
            <p:cNvSpPr/>
            <p:nvPr/>
          </p:nvSpPr>
          <p:spPr>
            <a:xfrm>
              <a:off x="2714918" y="3346815"/>
              <a:ext cx="167898" cy="178189"/>
            </a:xfrm>
            <a:custGeom>
              <a:avLst/>
              <a:gdLst/>
              <a:ahLst/>
              <a:cxnLst/>
              <a:rect l="l" t="t" r="r" b="b"/>
              <a:pathLst>
                <a:path w="6412" h="6805" extrusionOk="0">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3" name="Google Shape;10793;p67"/>
            <p:cNvSpPr/>
            <p:nvPr/>
          </p:nvSpPr>
          <p:spPr>
            <a:xfrm>
              <a:off x="2757887" y="3372293"/>
              <a:ext cx="101467" cy="98744"/>
            </a:xfrm>
            <a:custGeom>
              <a:avLst/>
              <a:gdLst/>
              <a:ahLst/>
              <a:cxnLst/>
              <a:rect l="l" t="t" r="r" b="b"/>
              <a:pathLst>
                <a:path w="3875" h="3771" extrusionOk="0">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67"/>
            <p:cNvSpPr/>
            <p:nvPr/>
          </p:nvSpPr>
          <p:spPr>
            <a:xfrm>
              <a:off x="2789597" y="3403323"/>
              <a:ext cx="36999" cy="36423"/>
            </a:xfrm>
            <a:custGeom>
              <a:avLst/>
              <a:gdLst/>
              <a:ahLst/>
              <a:cxnLst/>
              <a:rect l="l" t="t" r="r" b="b"/>
              <a:pathLst>
                <a:path w="1413" h="1391" extrusionOk="0">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67"/>
            <p:cNvSpPr/>
            <p:nvPr/>
          </p:nvSpPr>
          <p:spPr>
            <a:xfrm>
              <a:off x="2734137" y="3660564"/>
              <a:ext cx="63001" cy="45483"/>
            </a:xfrm>
            <a:custGeom>
              <a:avLst/>
              <a:gdLst/>
              <a:ahLst/>
              <a:cxnLst/>
              <a:rect l="l" t="t" r="r" b="b"/>
              <a:pathLst>
                <a:path w="2406" h="1737" extrusionOk="0">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67"/>
            <p:cNvSpPr/>
            <p:nvPr/>
          </p:nvSpPr>
          <p:spPr>
            <a:xfrm>
              <a:off x="2734137" y="3629325"/>
              <a:ext cx="63001" cy="31265"/>
            </a:xfrm>
            <a:custGeom>
              <a:avLst/>
              <a:gdLst/>
              <a:ahLst/>
              <a:cxnLst/>
              <a:rect l="l" t="t" r="r" b="b"/>
              <a:pathLst>
                <a:path w="2406" h="1194" extrusionOk="0">
                  <a:moveTo>
                    <a:pt x="220" y="1"/>
                  </a:moveTo>
                  <a:cubicBezTo>
                    <a:pt x="106" y="1"/>
                    <a:pt x="1" y="96"/>
                    <a:pt x="1" y="220"/>
                  </a:cubicBezTo>
                  <a:lnTo>
                    <a:pt x="1" y="1193"/>
                  </a:lnTo>
                  <a:lnTo>
                    <a:pt x="2405" y="1193"/>
                  </a:lnTo>
                  <a:lnTo>
                    <a:pt x="2405"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67"/>
            <p:cNvSpPr/>
            <p:nvPr/>
          </p:nvSpPr>
          <p:spPr>
            <a:xfrm>
              <a:off x="2819082" y="3660564"/>
              <a:ext cx="62975" cy="45483"/>
            </a:xfrm>
            <a:custGeom>
              <a:avLst/>
              <a:gdLst/>
              <a:ahLst/>
              <a:cxnLst/>
              <a:rect l="l" t="t" r="r" b="b"/>
              <a:pathLst>
                <a:path w="2405" h="1737" extrusionOk="0">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67"/>
            <p:cNvSpPr/>
            <p:nvPr/>
          </p:nvSpPr>
          <p:spPr>
            <a:xfrm>
              <a:off x="2819082" y="3629090"/>
              <a:ext cx="62975" cy="31239"/>
            </a:xfrm>
            <a:custGeom>
              <a:avLst/>
              <a:gdLst/>
              <a:ahLst/>
              <a:cxnLst/>
              <a:rect l="l" t="t" r="r" b="b"/>
              <a:pathLst>
                <a:path w="2405" h="1193" extrusionOk="0">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9" name="Google Shape;10799;p67"/>
          <p:cNvGrpSpPr/>
          <p:nvPr/>
        </p:nvGrpSpPr>
        <p:grpSpPr>
          <a:xfrm>
            <a:off x="1315775" y="2881927"/>
            <a:ext cx="269051" cy="366983"/>
            <a:chOff x="1315775" y="2881927"/>
            <a:chExt cx="269051" cy="366983"/>
          </a:xfrm>
        </p:grpSpPr>
        <p:sp>
          <p:nvSpPr>
            <p:cNvPr id="10800" name="Google Shape;10800;p67"/>
            <p:cNvSpPr/>
            <p:nvPr/>
          </p:nvSpPr>
          <p:spPr>
            <a:xfrm>
              <a:off x="1319755" y="3230397"/>
              <a:ext cx="185390" cy="13250"/>
            </a:xfrm>
            <a:custGeom>
              <a:avLst/>
              <a:gdLst/>
              <a:ahLst/>
              <a:cxnLst/>
              <a:rect l="l" t="t" r="r" b="b"/>
              <a:pathLst>
                <a:path w="7080" h="506" extrusionOk="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1" name="Google Shape;10801;p67"/>
            <p:cNvSpPr/>
            <p:nvPr/>
          </p:nvSpPr>
          <p:spPr>
            <a:xfrm>
              <a:off x="1315775" y="2917146"/>
              <a:ext cx="191124" cy="331764"/>
            </a:xfrm>
            <a:custGeom>
              <a:avLst/>
              <a:gdLst/>
              <a:ahLst/>
              <a:cxnLst/>
              <a:rect l="l" t="t" r="r" b="b"/>
              <a:pathLst>
                <a:path w="7299" h="12670" extrusionOk="0">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67"/>
            <p:cNvSpPr/>
            <p:nvPr/>
          </p:nvSpPr>
          <p:spPr>
            <a:xfrm>
              <a:off x="1430674" y="2917146"/>
              <a:ext cx="76225" cy="118435"/>
            </a:xfrm>
            <a:custGeom>
              <a:avLst/>
              <a:gdLst/>
              <a:ahLst/>
              <a:cxnLst/>
              <a:rect l="l" t="t" r="r" b="b"/>
              <a:pathLst>
                <a:path w="2911" h="4523" extrusionOk="0">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67"/>
            <p:cNvSpPr/>
            <p:nvPr/>
          </p:nvSpPr>
          <p:spPr>
            <a:xfrm>
              <a:off x="1335256" y="2950872"/>
              <a:ext cx="152397" cy="239069"/>
            </a:xfrm>
            <a:custGeom>
              <a:avLst/>
              <a:gdLst/>
              <a:ahLst/>
              <a:cxnLst/>
              <a:rect l="l" t="t" r="r" b="b"/>
              <a:pathLst>
                <a:path w="5820" h="9130" extrusionOk="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67"/>
            <p:cNvSpPr/>
            <p:nvPr/>
          </p:nvSpPr>
          <p:spPr>
            <a:xfrm>
              <a:off x="1430674" y="2950872"/>
              <a:ext cx="56979" cy="80467"/>
            </a:xfrm>
            <a:custGeom>
              <a:avLst/>
              <a:gdLst/>
              <a:ahLst/>
              <a:cxnLst/>
              <a:rect l="l" t="t" r="r" b="b"/>
              <a:pathLst>
                <a:path w="2176" h="3073" extrusionOk="0">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67"/>
            <p:cNvSpPr/>
            <p:nvPr/>
          </p:nvSpPr>
          <p:spPr>
            <a:xfrm>
              <a:off x="1334994" y="2950872"/>
              <a:ext cx="152423" cy="239069"/>
            </a:xfrm>
            <a:custGeom>
              <a:avLst/>
              <a:gdLst/>
              <a:ahLst/>
              <a:cxnLst/>
              <a:rect l="l" t="t" r="r" b="b"/>
              <a:pathLst>
                <a:path w="5821" h="9130" extrusionOk="0">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6" name="Google Shape;10806;p67"/>
            <p:cNvSpPr/>
            <p:nvPr/>
          </p:nvSpPr>
          <p:spPr>
            <a:xfrm>
              <a:off x="1398938" y="3203662"/>
              <a:ext cx="24771" cy="24771"/>
            </a:xfrm>
            <a:custGeom>
              <a:avLst/>
              <a:gdLst/>
              <a:ahLst/>
              <a:cxnLst/>
              <a:rect l="l" t="t" r="r" b="b"/>
              <a:pathLst>
                <a:path w="946" h="946" extrusionOk="0">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67"/>
            <p:cNvSpPr/>
            <p:nvPr/>
          </p:nvSpPr>
          <p:spPr>
            <a:xfrm>
              <a:off x="1448166" y="2881927"/>
              <a:ext cx="136660" cy="136660"/>
            </a:xfrm>
            <a:custGeom>
              <a:avLst/>
              <a:gdLst/>
              <a:ahLst/>
              <a:cxnLst/>
              <a:rect l="l" t="t" r="r" b="b"/>
              <a:pathLst>
                <a:path w="5219" h="5219" extrusionOk="0">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67"/>
            <p:cNvSpPr/>
            <p:nvPr/>
          </p:nvSpPr>
          <p:spPr>
            <a:xfrm>
              <a:off x="1477127" y="2911149"/>
              <a:ext cx="78738" cy="77717"/>
            </a:xfrm>
            <a:custGeom>
              <a:avLst/>
              <a:gdLst/>
              <a:ahLst/>
              <a:cxnLst/>
              <a:rect l="l" t="t" r="r" b="b"/>
              <a:pathLst>
                <a:path w="3007" h="2968" extrusionOk="0">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67"/>
            <p:cNvSpPr/>
            <p:nvPr/>
          </p:nvSpPr>
          <p:spPr>
            <a:xfrm>
              <a:off x="1399462" y="2924923"/>
              <a:ext cx="20739" cy="17963"/>
            </a:xfrm>
            <a:custGeom>
              <a:avLst/>
              <a:gdLst/>
              <a:ahLst/>
              <a:cxnLst/>
              <a:rect l="l" t="t" r="r" b="b"/>
              <a:pathLst>
                <a:path w="792" h="686" extrusionOk="0">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0" name="Google Shape;10810;p67"/>
            <p:cNvSpPr/>
            <p:nvPr/>
          </p:nvSpPr>
          <p:spPr>
            <a:xfrm>
              <a:off x="1363484" y="3032045"/>
              <a:ext cx="95706" cy="22519"/>
            </a:xfrm>
            <a:custGeom>
              <a:avLst/>
              <a:gdLst/>
              <a:ahLst/>
              <a:cxnLst/>
              <a:rect l="l" t="t" r="r" b="b"/>
              <a:pathLst>
                <a:path w="3655" h="860" extrusionOk="0">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1" name="Google Shape;10811;p67"/>
            <p:cNvSpPr/>
            <p:nvPr/>
          </p:nvSpPr>
          <p:spPr>
            <a:xfrm>
              <a:off x="1363484" y="3073261"/>
              <a:ext cx="95706" cy="22519"/>
            </a:xfrm>
            <a:custGeom>
              <a:avLst/>
              <a:gdLst/>
              <a:ahLst/>
              <a:cxnLst/>
              <a:rect l="l" t="t" r="r" b="b"/>
              <a:pathLst>
                <a:path w="3655" h="860" extrusionOk="0">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67"/>
            <p:cNvSpPr/>
            <p:nvPr/>
          </p:nvSpPr>
          <p:spPr>
            <a:xfrm>
              <a:off x="1363484" y="3114240"/>
              <a:ext cx="95706" cy="22493"/>
            </a:xfrm>
            <a:custGeom>
              <a:avLst/>
              <a:gdLst/>
              <a:ahLst/>
              <a:cxnLst/>
              <a:rect l="l" t="t" r="r" b="b"/>
              <a:pathLst>
                <a:path w="3655" h="859" extrusionOk="0">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67"/>
            <p:cNvSpPr/>
            <p:nvPr/>
          </p:nvSpPr>
          <p:spPr>
            <a:xfrm>
              <a:off x="1508863" y="2912406"/>
              <a:ext cx="46740" cy="77193"/>
            </a:xfrm>
            <a:custGeom>
              <a:avLst/>
              <a:gdLst/>
              <a:ahLst/>
              <a:cxnLst/>
              <a:rect l="l" t="t" r="r" b="b"/>
              <a:pathLst>
                <a:path w="1785" h="2948" extrusionOk="0">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67"/>
            <p:cNvSpPr/>
            <p:nvPr/>
          </p:nvSpPr>
          <p:spPr>
            <a:xfrm>
              <a:off x="1477127" y="2938879"/>
              <a:ext cx="32757" cy="35245"/>
            </a:xfrm>
            <a:custGeom>
              <a:avLst/>
              <a:gdLst/>
              <a:ahLst/>
              <a:cxnLst/>
              <a:rect l="l" t="t" r="r" b="b"/>
              <a:pathLst>
                <a:path w="1251" h="1346" extrusionOk="0">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67"/>
          <p:cNvGrpSpPr/>
          <p:nvPr/>
        </p:nvGrpSpPr>
        <p:grpSpPr>
          <a:xfrm>
            <a:off x="3977427" y="1980142"/>
            <a:ext cx="359232" cy="322023"/>
            <a:chOff x="3977427" y="1980142"/>
            <a:chExt cx="359232" cy="322023"/>
          </a:xfrm>
        </p:grpSpPr>
        <p:sp>
          <p:nvSpPr>
            <p:cNvPr id="10816" name="Google Shape;10816;p67"/>
            <p:cNvSpPr/>
            <p:nvPr/>
          </p:nvSpPr>
          <p:spPr>
            <a:xfrm>
              <a:off x="3977427" y="2064065"/>
              <a:ext cx="303039" cy="238100"/>
            </a:xfrm>
            <a:custGeom>
              <a:avLst/>
              <a:gdLst/>
              <a:ahLst/>
              <a:cxnLst/>
              <a:rect l="l" t="t" r="r" b="b"/>
              <a:pathLst>
                <a:path w="11573" h="9093" extrusionOk="0">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67"/>
            <p:cNvSpPr/>
            <p:nvPr/>
          </p:nvSpPr>
          <p:spPr>
            <a:xfrm>
              <a:off x="3977427" y="2179724"/>
              <a:ext cx="303039" cy="122441"/>
            </a:xfrm>
            <a:custGeom>
              <a:avLst/>
              <a:gdLst/>
              <a:ahLst/>
              <a:cxnLst/>
              <a:rect l="l" t="t" r="r" b="b"/>
              <a:pathLst>
                <a:path w="11573" h="4676" extrusionOk="0">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67"/>
            <p:cNvSpPr/>
            <p:nvPr/>
          </p:nvSpPr>
          <p:spPr>
            <a:xfrm>
              <a:off x="4175517" y="2103787"/>
              <a:ext cx="104949" cy="49149"/>
            </a:xfrm>
            <a:custGeom>
              <a:avLst/>
              <a:gdLst/>
              <a:ahLst/>
              <a:cxnLst/>
              <a:rect l="l" t="t" r="r" b="b"/>
              <a:pathLst>
                <a:path w="4008" h="1877" extrusionOk="0">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9" name="Google Shape;10819;p67"/>
            <p:cNvSpPr/>
            <p:nvPr/>
          </p:nvSpPr>
          <p:spPr>
            <a:xfrm>
              <a:off x="3978161" y="2164248"/>
              <a:ext cx="327784" cy="137916"/>
            </a:xfrm>
            <a:custGeom>
              <a:avLst/>
              <a:gdLst/>
              <a:ahLst/>
              <a:cxnLst/>
              <a:rect l="l" t="t" r="r" b="b"/>
              <a:pathLst>
                <a:path w="12518" h="5267" extrusionOk="0">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67"/>
            <p:cNvSpPr/>
            <p:nvPr/>
          </p:nvSpPr>
          <p:spPr>
            <a:xfrm>
              <a:off x="3978161" y="2277891"/>
              <a:ext cx="306783" cy="24273"/>
            </a:xfrm>
            <a:custGeom>
              <a:avLst/>
              <a:gdLst/>
              <a:ahLst/>
              <a:cxnLst/>
              <a:rect l="l" t="t" r="r" b="b"/>
              <a:pathLst>
                <a:path w="11716" h="927" extrusionOk="0">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67"/>
            <p:cNvSpPr/>
            <p:nvPr/>
          </p:nvSpPr>
          <p:spPr>
            <a:xfrm>
              <a:off x="4181513" y="1980142"/>
              <a:ext cx="155146" cy="154884"/>
            </a:xfrm>
            <a:custGeom>
              <a:avLst/>
              <a:gdLst/>
              <a:ahLst/>
              <a:cxnLst/>
              <a:rect l="l" t="t" r="r" b="b"/>
              <a:pathLst>
                <a:path w="5925" h="5915" extrusionOk="0">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67"/>
            <p:cNvSpPr/>
            <p:nvPr/>
          </p:nvSpPr>
          <p:spPr>
            <a:xfrm>
              <a:off x="4241870" y="2033585"/>
              <a:ext cx="23357" cy="62242"/>
            </a:xfrm>
            <a:custGeom>
              <a:avLst/>
              <a:gdLst/>
              <a:ahLst/>
              <a:cxnLst/>
              <a:rect l="l" t="t" r="r" b="b"/>
              <a:pathLst>
                <a:path w="892" h="2377" extrusionOk="0">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3" name="Google Shape;10823;p67"/>
            <p:cNvSpPr/>
            <p:nvPr/>
          </p:nvSpPr>
          <p:spPr>
            <a:xfrm>
              <a:off x="4241372" y="2087762"/>
              <a:ext cx="37183" cy="10814"/>
            </a:xfrm>
            <a:custGeom>
              <a:avLst/>
              <a:gdLst/>
              <a:ahLst/>
              <a:cxnLst/>
              <a:rect l="l" t="t" r="r" b="b"/>
              <a:pathLst>
                <a:path w="1420" h="413" extrusionOk="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4" name="Google Shape;10824;p67"/>
            <p:cNvSpPr/>
            <p:nvPr/>
          </p:nvSpPr>
          <p:spPr>
            <a:xfrm>
              <a:off x="4245221" y="2013239"/>
              <a:ext cx="20005" cy="17125"/>
            </a:xfrm>
            <a:custGeom>
              <a:avLst/>
              <a:gdLst/>
              <a:ahLst/>
              <a:cxnLst/>
              <a:rect l="l" t="t" r="r" b="b"/>
              <a:pathLst>
                <a:path w="764" h="654" extrusionOk="0">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67"/>
            <p:cNvSpPr/>
            <p:nvPr/>
          </p:nvSpPr>
          <p:spPr>
            <a:xfrm>
              <a:off x="3977663" y="2064065"/>
              <a:ext cx="122441" cy="39749"/>
            </a:xfrm>
            <a:custGeom>
              <a:avLst/>
              <a:gdLst/>
              <a:ahLst/>
              <a:cxnLst/>
              <a:rect l="l" t="t" r="r" b="b"/>
              <a:pathLst>
                <a:path w="4676" h="1518" extrusionOk="0">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6" name="Google Shape;10826;p67"/>
          <p:cNvGrpSpPr/>
          <p:nvPr/>
        </p:nvGrpSpPr>
        <p:grpSpPr>
          <a:xfrm>
            <a:off x="865628" y="2413608"/>
            <a:ext cx="361720" cy="359180"/>
            <a:chOff x="865628" y="2413608"/>
            <a:chExt cx="361720" cy="359180"/>
          </a:xfrm>
        </p:grpSpPr>
        <p:sp>
          <p:nvSpPr>
            <p:cNvPr id="10827" name="Google Shape;10827;p67"/>
            <p:cNvSpPr/>
            <p:nvPr/>
          </p:nvSpPr>
          <p:spPr>
            <a:xfrm>
              <a:off x="865628" y="2710048"/>
              <a:ext cx="63472" cy="62739"/>
            </a:xfrm>
            <a:custGeom>
              <a:avLst/>
              <a:gdLst/>
              <a:ahLst/>
              <a:cxnLst/>
              <a:rect l="l" t="t" r="r" b="b"/>
              <a:pathLst>
                <a:path w="2424" h="2396" extrusionOk="0">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8" name="Google Shape;10828;p67"/>
            <p:cNvSpPr/>
            <p:nvPr/>
          </p:nvSpPr>
          <p:spPr>
            <a:xfrm>
              <a:off x="880370" y="2726283"/>
              <a:ext cx="48730" cy="46505"/>
            </a:xfrm>
            <a:custGeom>
              <a:avLst/>
              <a:gdLst/>
              <a:ahLst/>
              <a:cxnLst/>
              <a:rect l="l" t="t" r="r" b="b"/>
              <a:pathLst>
                <a:path w="1861" h="1776" extrusionOk="0">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67"/>
            <p:cNvSpPr/>
            <p:nvPr/>
          </p:nvSpPr>
          <p:spPr>
            <a:xfrm>
              <a:off x="879349" y="2579909"/>
              <a:ext cx="179891" cy="179132"/>
            </a:xfrm>
            <a:custGeom>
              <a:avLst/>
              <a:gdLst/>
              <a:ahLst/>
              <a:cxnLst/>
              <a:rect l="l" t="t" r="r" b="b"/>
              <a:pathLst>
                <a:path w="6870" h="6841" extrusionOk="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67"/>
            <p:cNvSpPr/>
            <p:nvPr/>
          </p:nvSpPr>
          <p:spPr>
            <a:xfrm>
              <a:off x="899590" y="2602140"/>
              <a:ext cx="159650" cy="156901"/>
            </a:xfrm>
            <a:custGeom>
              <a:avLst/>
              <a:gdLst/>
              <a:ahLst/>
              <a:cxnLst/>
              <a:rect l="l" t="t" r="r" b="b"/>
              <a:pathLst>
                <a:path w="6097" h="5992" extrusionOk="0">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1" name="Google Shape;10831;p67"/>
            <p:cNvSpPr/>
            <p:nvPr/>
          </p:nvSpPr>
          <p:spPr>
            <a:xfrm>
              <a:off x="971782" y="2617432"/>
              <a:ext cx="50485" cy="49359"/>
            </a:xfrm>
            <a:custGeom>
              <a:avLst/>
              <a:gdLst/>
              <a:ahLst/>
              <a:cxnLst/>
              <a:rect l="l" t="t" r="r" b="b"/>
              <a:pathLst>
                <a:path w="1928" h="1885" extrusionOk="0">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67"/>
            <p:cNvSpPr/>
            <p:nvPr/>
          </p:nvSpPr>
          <p:spPr>
            <a:xfrm>
              <a:off x="1033500" y="2509707"/>
              <a:ext cx="95942" cy="95968"/>
            </a:xfrm>
            <a:custGeom>
              <a:avLst/>
              <a:gdLst/>
              <a:ahLst/>
              <a:cxnLst/>
              <a:rect l="l" t="t" r="r" b="b"/>
              <a:pathLst>
                <a:path w="3664" h="3665" extrusionOk="0">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67"/>
            <p:cNvSpPr/>
            <p:nvPr/>
          </p:nvSpPr>
          <p:spPr>
            <a:xfrm>
              <a:off x="1001502" y="2559171"/>
              <a:ext cx="78712" cy="77900"/>
            </a:xfrm>
            <a:custGeom>
              <a:avLst/>
              <a:gdLst/>
              <a:ahLst/>
              <a:cxnLst/>
              <a:rect l="l" t="t" r="r" b="b"/>
              <a:pathLst>
                <a:path w="3006" h="2975" extrusionOk="0">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67"/>
            <p:cNvSpPr/>
            <p:nvPr/>
          </p:nvSpPr>
          <p:spPr>
            <a:xfrm>
              <a:off x="1030227" y="2589912"/>
              <a:ext cx="49987" cy="47159"/>
            </a:xfrm>
            <a:custGeom>
              <a:avLst/>
              <a:gdLst/>
              <a:ahLst/>
              <a:cxnLst/>
              <a:rect l="l" t="t" r="r" b="b"/>
              <a:pathLst>
                <a:path w="1909" h="1801" extrusionOk="0">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67"/>
            <p:cNvSpPr/>
            <p:nvPr/>
          </p:nvSpPr>
          <p:spPr>
            <a:xfrm>
              <a:off x="1128159" y="2454719"/>
              <a:ext cx="58209" cy="54282"/>
            </a:xfrm>
            <a:custGeom>
              <a:avLst/>
              <a:gdLst/>
              <a:ahLst/>
              <a:cxnLst/>
              <a:rect l="l" t="t" r="r" b="b"/>
              <a:pathLst>
                <a:path w="2223" h="2073" extrusionOk="0">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6" name="Google Shape;10836;p67"/>
            <p:cNvSpPr/>
            <p:nvPr/>
          </p:nvSpPr>
          <p:spPr>
            <a:xfrm>
              <a:off x="1099932" y="2413608"/>
              <a:ext cx="10762" cy="72899"/>
            </a:xfrm>
            <a:custGeom>
              <a:avLst/>
              <a:gdLst/>
              <a:ahLst/>
              <a:cxnLst/>
              <a:rect l="l" t="t" r="r" b="b"/>
              <a:pathLst>
                <a:path w="411" h="2784" extrusionOk="0">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7" name="Google Shape;10837;p67"/>
            <p:cNvSpPr/>
            <p:nvPr/>
          </p:nvSpPr>
          <p:spPr>
            <a:xfrm>
              <a:off x="1150888" y="2528194"/>
              <a:ext cx="76460" cy="10762"/>
            </a:xfrm>
            <a:custGeom>
              <a:avLst/>
              <a:gdLst/>
              <a:ahLst/>
              <a:cxnLst/>
              <a:rect l="l" t="t" r="r" b="b"/>
              <a:pathLst>
                <a:path w="2920" h="411" extrusionOk="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67"/>
            <p:cNvSpPr/>
            <p:nvPr/>
          </p:nvSpPr>
          <p:spPr>
            <a:xfrm>
              <a:off x="1002262" y="2486533"/>
              <a:ext cx="150904" cy="145484"/>
            </a:xfrm>
            <a:custGeom>
              <a:avLst/>
              <a:gdLst/>
              <a:ahLst/>
              <a:cxnLst/>
              <a:rect l="l" t="t" r="r" b="b"/>
              <a:pathLst>
                <a:path w="5763" h="5556" extrusionOk="0">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67"/>
            <p:cNvSpPr/>
            <p:nvPr/>
          </p:nvSpPr>
          <p:spPr>
            <a:xfrm>
              <a:off x="1039470" y="2572656"/>
              <a:ext cx="113695" cy="59361"/>
            </a:xfrm>
            <a:custGeom>
              <a:avLst/>
              <a:gdLst/>
              <a:ahLst/>
              <a:cxnLst/>
              <a:rect l="l" t="t" r="r" b="b"/>
              <a:pathLst>
                <a:path w="4342" h="2267" extrusionOk="0">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0" name="Google Shape;10840;p67"/>
          <p:cNvGrpSpPr/>
          <p:nvPr/>
        </p:nvGrpSpPr>
        <p:grpSpPr>
          <a:xfrm>
            <a:off x="3117093" y="2881927"/>
            <a:ext cx="268815" cy="366983"/>
            <a:chOff x="3117093" y="2881927"/>
            <a:chExt cx="268815" cy="366983"/>
          </a:xfrm>
        </p:grpSpPr>
        <p:sp>
          <p:nvSpPr>
            <p:cNvPr id="10841" name="Google Shape;10841;p67"/>
            <p:cNvSpPr/>
            <p:nvPr/>
          </p:nvSpPr>
          <p:spPr>
            <a:xfrm>
              <a:off x="3117093" y="2917146"/>
              <a:ext cx="191124" cy="331764"/>
            </a:xfrm>
            <a:custGeom>
              <a:avLst/>
              <a:gdLst/>
              <a:ahLst/>
              <a:cxnLst/>
              <a:rect l="l" t="t" r="r" b="b"/>
              <a:pathLst>
                <a:path w="7299" h="12670" extrusionOk="0">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67"/>
            <p:cNvSpPr/>
            <p:nvPr/>
          </p:nvSpPr>
          <p:spPr>
            <a:xfrm>
              <a:off x="3232019" y="2917146"/>
              <a:ext cx="76198" cy="118670"/>
            </a:xfrm>
            <a:custGeom>
              <a:avLst/>
              <a:gdLst/>
              <a:ahLst/>
              <a:cxnLst/>
              <a:rect l="l" t="t" r="r" b="b"/>
              <a:pathLst>
                <a:path w="2910" h="4532" extrusionOk="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67"/>
            <p:cNvSpPr/>
            <p:nvPr/>
          </p:nvSpPr>
          <p:spPr>
            <a:xfrm>
              <a:off x="3117093" y="3235398"/>
              <a:ext cx="191124" cy="13511"/>
            </a:xfrm>
            <a:custGeom>
              <a:avLst/>
              <a:gdLst/>
              <a:ahLst/>
              <a:cxnLst/>
              <a:rect l="l" t="t" r="r" b="b"/>
              <a:pathLst>
                <a:path w="7299" h="516" extrusionOk="0">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67"/>
            <p:cNvSpPr/>
            <p:nvPr/>
          </p:nvSpPr>
          <p:spPr>
            <a:xfrm>
              <a:off x="3136575" y="2950872"/>
              <a:ext cx="152161" cy="239069"/>
            </a:xfrm>
            <a:custGeom>
              <a:avLst/>
              <a:gdLst/>
              <a:ahLst/>
              <a:cxnLst/>
              <a:rect l="l" t="t" r="r" b="b"/>
              <a:pathLst>
                <a:path w="5811" h="9130" extrusionOk="0">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67"/>
            <p:cNvSpPr/>
            <p:nvPr/>
          </p:nvSpPr>
          <p:spPr>
            <a:xfrm>
              <a:off x="3232019" y="2950872"/>
              <a:ext cx="56717" cy="80467"/>
            </a:xfrm>
            <a:custGeom>
              <a:avLst/>
              <a:gdLst/>
              <a:ahLst/>
              <a:cxnLst/>
              <a:rect l="l" t="t" r="r" b="b"/>
              <a:pathLst>
                <a:path w="2166" h="3073" extrusionOk="0">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67"/>
            <p:cNvSpPr/>
            <p:nvPr/>
          </p:nvSpPr>
          <p:spPr>
            <a:xfrm>
              <a:off x="3136339" y="2951108"/>
              <a:ext cx="152397" cy="239095"/>
            </a:xfrm>
            <a:custGeom>
              <a:avLst/>
              <a:gdLst/>
              <a:ahLst/>
              <a:cxnLst/>
              <a:rect l="l" t="t" r="r" b="b"/>
              <a:pathLst>
                <a:path w="5820" h="9131" extrusionOk="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67"/>
            <p:cNvSpPr/>
            <p:nvPr/>
          </p:nvSpPr>
          <p:spPr>
            <a:xfrm>
              <a:off x="3190778" y="2927882"/>
              <a:ext cx="43755" cy="11024"/>
            </a:xfrm>
            <a:custGeom>
              <a:avLst/>
              <a:gdLst/>
              <a:ahLst/>
              <a:cxnLst/>
              <a:rect l="l" t="t" r="r" b="b"/>
              <a:pathLst>
                <a:path w="1671" h="421" extrusionOk="0">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67"/>
            <p:cNvSpPr/>
            <p:nvPr/>
          </p:nvSpPr>
          <p:spPr>
            <a:xfrm>
              <a:off x="3164802" y="3041289"/>
              <a:ext cx="95706" cy="22519"/>
            </a:xfrm>
            <a:custGeom>
              <a:avLst/>
              <a:gdLst/>
              <a:ahLst/>
              <a:cxnLst/>
              <a:rect l="l" t="t" r="r" b="b"/>
              <a:pathLst>
                <a:path w="3655" h="860" extrusionOk="0">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67"/>
            <p:cNvSpPr/>
            <p:nvPr/>
          </p:nvSpPr>
          <p:spPr>
            <a:xfrm>
              <a:off x="3157313" y="3083263"/>
              <a:ext cx="110448" cy="11024"/>
            </a:xfrm>
            <a:custGeom>
              <a:avLst/>
              <a:gdLst/>
              <a:ahLst/>
              <a:cxnLst/>
              <a:rect l="l" t="t" r="r" b="b"/>
              <a:pathLst>
                <a:path w="4218" h="421" extrusionOk="0">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67"/>
            <p:cNvSpPr/>
            <p:nvPr/>
          </p:nvSpPr>
          <p:spPr>
            <a:xfrm>
              <a:off x="3157313" y="3109998"/>
              <a:ext cx="110448" cy="11260"/>
            </a:xfrm>
            <a:custGeom>
              <a:avLst/>
              <a:gdLst/>
              <a:ahLst/>
              <a:cxnLst/>
              <a:rect l="l" t="t" r="r" b="b"/>
              <a:pathLst>
                <a:path w="4218" h="430" extrusionOk="0">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67"/>
            <p:cNvSpPr/>
            <p:nvPr/>
          </p:nvSpPr>
          <p:spPr>
            <a:xfrm>
              <a:off x="3200283" y="3203662"/>
              <a:ext cx="24745" cy="24771"/>
            </a:xfrm>
            <a:custGeom>
              <a:avLst/>
              <a:gdLst/>
              <a:ahLst/>
              <a:cxnLst/>
              <a:rect l="l" t="t" r="r" b="b"/>
              <a:pathLst>
                <a:path w="945" h="946" extrusionOk="0">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67"/>
            <p:cNvSpPr/>
            <p:nvPr/>
          </p:nvSpPr>
          <p:spPr>
            <a:xfrm>
              <a:off x="3249249" y="2881927"/>
              <a:ext cx="136660" cy="136660"/>
            </a:xfrm>
            <a:custGeom>
              <a:avLst/>
              <a:gdLst/>
              <a:ahLst/>
              <a:cxnLst/>
              <a:rect l="l" t="t" r="r" b="b"/>
              <a:pathLst>
                <a:path w="5219" h="5219" extrusionOk="0">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67"/>
            <p:cNvSpPr/>
            <p:nvPr/>
          </p:nvSpPr>
          <p:spPr>
            <a:xfrm>
              <a:off x="3301959" y="2928641"/>
              <a:ext cx="21995" cy="56219"/>
            </a:xfrm>
            <a:custGeom>
              <a:avLst/>
              <a:gdLst/>
              <a:ahLst/>
              <a:cxnLst/>
              <a:rect l="l" t="t" r="r" b="b"/>
              <a:pathLst>
                <a:path w="840" h="2147" extrusionOk="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67"/>
            <p:cNvSpPr/>
            <p:nvPr/>
          </p:nvSpPr>
          <p:spPr>
            <a:xfrm>
              <a:off x="3301462" y="2976088"/>
              <a:ext cx="33988" cy="11286"/>
            </a:xfrm>
            <a:custGeom>
              <a:avLst/>
              <a:gdLst/>
              <a:ahLst/>
              <a:cxnLst/>
              <a:rect l="l" t="t" r="r" b="b"/>
              <a:pathLst>
                <a:path w="1298" h="431" extrusionOk="0">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67"/>
            <p:cNvSpPr/>
            <p:nvPr/>
          </p:nvSpPr>
          <p:spPr>
            <a:xfrm>
              <a:off x="3304709" y="2910704"/>
              <a:ext cx="19246" cy="16706"/>
            </a:xfrm>
            <a:custGeom>
              <a:avLst/>
              <a:gdLst/>
              <a:ahLst/>
              <a:cxnLst/>
              <a:rect l="l" t="t" r="r" b="b"/>
              <a:pathLst>
                <a:path w="735" h="638" extrusionOk="0">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6" name="Google Shape;10856;p67"/>
          <p:cNvGrpSpPr/>
          <p:nvPr/>
        </p:nvGrpSpPr>
        <p:grpSpPr>
          <a:xfrm>
            <a:off x="3534508" y="1508000"/>
            <a:ext cx="368502" cy="343521"/>
            <a:chOff x="3534508" y="1508000"/>
            <a:chExt cx="368502" cy="343521"/>
          </a:xfrm>
        </p:grpSpPr>
        <p:sp>
          <p:nvSpPr>
            <p:cNvPr id="10857" name="Google Shape;10857;p67"/>
            <p:cNvSpPr/>
            <p:nvPr/>
          </p:nvSpPr>
          <p:spPr>
            <a:xfrm>
              <a:off x="3591984" y="1754322"/>
              <a:ext cx="45719" cy="45719"/>
            </a:xfrm>
            <a:custGeom>
              <a:avLst/>
              <a:gdLst/>
              <a:ahLst/>
              <a:cxnLst/>
              <a:rect l="l" t="t" r="r" b="b"/>
              <a:pathLst>
                <a:path w="1746" h="1746" extrusionOk="0">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8" name="Google Shape;10858;p67"/>
            <p:cNvSpPr/>
            <p:nvPr/>
          </p:nvSpPr>
          <p:spPr>
            <a:xfrm>
              <a:off x="3742600" y="1633897"/>
              <a:ext cx="106940" cy="91805"/>
            </a:xfrm>
            <a:custGeom>
              <a:avLst/>
              <a:gdLst/>
              <a:ahLst/>
              <a:cxnLst/>
              <a:rect l="l" t="t" r="r" b="b"/>
              <a:pathLst>
                <a:path w="4084" h="3506" extrusionOk="0">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67"/>
            <p:cNvSpPr/>
            <p:nvPr/>
          </p:nvSpPr>
          <p:spPr>
            <a:xfrm>
              <a:off x="3753336" y="1671132"/>
              <a:ext cx="100969" cy="54465"/>
            </a:xfrm>
            <a:custGeom>
              <a:avLst/>
              <a:gdLst/>
              <a:ahLst/>
              <a:cxnLst/>
              <a:rect l="l" t="t" r="r" b="b"/>
              <a:pathLst>
                <a:path w="3856" h="2080" extrusionOk="0">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67"/>
            <p:cNvSpPr/>
            <p:nvPr/>
          </p:nvSpPr>
          <p:spPr>
            <a:xfrm>
              <a:off x="3620447" y="1530990"/>
              <a:ext cx="154649" cy="297645"/>
            </a:xfrm>
            <a:custGeom>
              <a:avLst/>
              <a:gdLst/>
              <a:ahLst/>
              <a:cxnLst/>
              <a:rect l="l" t="t" r="r" b="b"/>
              <a:pathLst>
                <a:path w="5906" h="11367" extrusionOk="0">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1" name="Google Shape;10861;p67"/>
            <p:cNvSpPr/>
            <p:nvPr/>
          </p:nvSpPr>
          <p:spPr>
            <a:xfrm>
              <a:off x="3620447" y="1708603"/>
              <a:ext cx="154649" cy="120032"/>
            </a:xfrm>
            <a:custGeom>
              <a:avLst/>
              <a:gdLst/>
              <a:ahLst/>
              <a:cxnLst/>
              <a:rect l="l" t="t" r="r" b="b"/>
              <a:pathLst>
                <a:path w="5906" h="4584" extrusionOk="0">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67"/>
            <p:cNvSpPr/>
            <p:nvPr/>
          </p:nvSpPr>
          <p:spPr>
            <a:xfrm>
              <a:off x="3763601" y="1508000"/>
              <a:ext cx="45981" cy="343521"/>
            </a:xfrm>
            <a:custGeom>
              <a:avLst/>
              <a:gdLst/>
              <a:ahLst/>
              <a:cxnLst/>
              <a:rect l="l" t="t" r="r" b="b"/>
              <a:pathLst>
                <a:path w="1756" h="13119" extrusionOk="0">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67"/>
            <p:cNvSpPr/>
            <p:nvPr/>
          </p:nvSpPr>
          <p:spPr>
            <a:xfrm>
              <a:off x="3763601" y="1823005"/>
              <a:ext cx="45981" cy="28515"/>
            </a:xfrm>
            <a:custGeom>
              <a:avLst/>
              <a:gdLst/>
              <a:ahLst/>
              <a:cxnLst/>
              <a:rect l="l" t="t" r="r" b="b"/>
              <a:pathLst>
                <a:path w="1756" h="1089" extrusionOk="0">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67"/>
            <p:cNvSpPr/>
            <p:nvPr/>
          </p:nvSpPr>
          <p:spPr>
            <a:xfrm>
              <a:off x="3534508" y="1628399"/>
              <a:ext cx="46007" cy="102959"/>
            </a:xfrm>
            <a:custGeom>
              <a:avLst/>
              <a:gdLst/>
              <a:ahLst/>
              <a:cxnLst/>
              <a:rect l="l" t="t" r="r" b="b"/>
              <a:pathLst>
                <a:path w="1757" h="3932" extrusionOk="0">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67"/>
            <p:cNvSpPr/>
            <p:nvPr/>
          </p:nvSpPr>
          <p:spPr>
            <a:xfrm>
              <a:off x="3534508" y="1633400"/>
              <a:ext cx="46007" cy="97958"/>
            </a:xfrm>
            <a:custGeom>
              <a:avLst/>
              <a:gdLst/>
              <a:ahLst/>
              <a:cxnLst/>
              <a:rect l="l" t="t" r="r" b="b"/>
              <a:pathLst>
                <a:path w="1757" h="3741" extrusionOk="0">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67"/>
            <p:cNvSpPr/>
            <p:nvPr/>
          </p:nvSpPr>
          <p:spPr>
            <a:xfrm>
              <a:off x="3574728" y="1628163"/>
              <a:ext cx="57240" cy="103195"/>
            </a:xfrm>
            <a:custGeom>
              <a:avLst/>
              <a:gdLst/>
              <a:ahLst/>
              <a:cxnLst/>
              <a:rect l="l" t="t" r="r" b="b"/>
              <a:pathLst>
                <a:path w="2186" h="3941" extrusionOk="0">
                  <a:moveTo>
                    <a:pt x="1" y="0"/>
                  </a:moveTo>
                  <a:lnTo>
                    <a:pt x="1" y="3940"/>
                  </a:lnTo>
                  <a:lnTo>
                    <a:pt x="2186" y="3940"/>
                  </a:lnTo>
                  <a:lnTo>
                    <a:pt x="2186" y="0"/>
                  </a:lnTo>
                  <a:close/>
                </a:path>
              </a:pathLst>
            </a:custGeom>
            <a:solidFill>
              <a:srgbClr val="AEBE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7" name="Google Shape;10867;p67"/>
            <p:cNvSpPr/>
            <p:nvPr/>
          </p:nvSpPr>
          <p:spPr>
            <a:xfrm>
              <a:off x="3574728" y="1714102"/>
              <a:ext cx="57240" cy="17256"/>
            </a:xfrm>
            <a:custGeom>
              <a:avLst/>
              <a:gdLst/>
              <a:ahLst/>
              <a:cxnLst/>
              <a:rect l="l" t="t" r="r" b="b"/>
              <a:pathLst>
                <a:path w="2186" h="659" extrusionOk="0">
                  <a:moveTo>
                    <a:pt x="1" y="0"/>
                  </a:moveTo>
                  <a:lnTo>
                    <a:pt x="1" y="658"/>
                  </a:lnTo>
                  <a:lnTo>
                    <a:pt x="2186" y="658"/>
                  </a:lnTo>
                  <a:lnTo>
                    <a:pt x="2186" y="0"/>
                  </a:lnTo>
                  <a:close/>
                </a:path>
              </a:pathLst>
            </a:custGeom>
            <a:solidFill>
              <a:srgbClr val="96A7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67"/>
            <p:cNvSpPr/>
            <p:nvPr/>
          </p:nvSpPr>
          <p:spPr>
            <a:xfrm>
              <a:off x="3574728" y="1731332"/>
              <a:ext cx="57240" cy="91700"/>
            </a:xfrm>
            <a:custGeom>
              <a:avLst/>
              <a:gdLst/>
              <a:ahLst/>
              <a:cxnLst/>
              <a:rect l="l" t="t" r="r" b="b"/>
              <a:pathLst>
                <a:path w="2186" h="3502" extrusionOk="0">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67"/>
            <p:cNvSpPr/>
            <p:nvPr/>
          </p:nvSpPr>
          <p:spPr>
            <a:xfrm>
              <a:off x="3870514" y="1674118"/>
              <a:ext cx="32496" cy="11521"/>
            </a:xfrm>
            <a:custGeom>
              <a:avLst/>
              <a:gdLst/>
              <a:ahLst/>
              <a:cxnLst/>
              <a:rect l="l" t="t" r="r" b="b"/>
              <a:pathLst>
                <a:path w="1241" h="440" extrusionOk="0">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67"/>
            <p:cNvSpPr/>
            <p:nvPr/>
          </p:nvSpPr>
          <p:spPr>
            <a:xfrm>
              <a:off x="3848781" y="1609493"/>
              <a:ext cx="27232" cy="23436"/>
            </a:xfrm>
            <a:custGeom>
              <a:avLst/>
              <a:gdLst/>
              <a:ahLst/>
              <a:cxnLst/>
              <a:rect l="l" t="t" r="r" b="b"/>
              <a:pathLst>
                <a:path w="1040" h="895" extrusionOk="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67"/>
            <p:cNvSpPr/>
            <p:nvPr/>
          </p:nvSpPr>
          <p:spPr>
            <a:xfrm>
              <a:off x="3848231" y="1726618"/>
              <a:ext cx="27808" cy="23724"/>
            </a:xfrm>
            <a:custGeom>
              <a:avLst/>
              <a:gdLst/>
              <a:ahLst/>
              <a:cxnLst/>
              <a:rect l="l" t="t" r="r" b="b"/>
              <a:pathLst>
                <a:path w="1062" h="906" extrusionOk="0">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67"/>
          <p:cNvGrpSpPr/>
          <p:nvPr/>
        </p:nvGrpSpPr>
        <p:grpSpPr>
          <a:xfrm>
            <a:off x="7147436" y="1502999"/>
            <a:ext cx="279054" cy="354754"/>
            <a:chOff x="7147436" y="1502999"/>
            <a:chExt cx="279054" cy="354754"/>
          </a:xfrm>
        </p:grpSpPr>
        <p:sp>
          <p:nvSpPr>
            <p:cNvPr id="10873" name="Google Shape;10873;p67"/>
            <p:cNvSpPr/>
            <p:nvPr/>
          </p:nvSpPr>
          <p:spPr>
            <a:xfrm>
              <a:off x="7147436" y="1745576"/>
              <a:ext cx="279054" cy="112177"/>
            </a:xfrm>
            <a:custGeom>
              <a:avLst/>
              <a:gdLst/>
              <a:ahLst/>
              <a:cxnLst/>
              <a:rect l="l" t="t" r="r" b="b"/>
              <a:pathLst>
                <a:path w="10657" h="4284" extrusionOk="0">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67"/>
            <p:cNvSpPr/>
            <p:nvPr/>
          </p:nvSpPr>
          <p:spPr>
            <a:xfrm>
              <a:off x="7187892" y="1694856"/>
              <a:ext cx="197618" cy="104688"/>
            </a:xfrm>
            <a:custGeom>
              <a:avLst/>
              <a:gdLst/>
              <a:ahLst/>
              <a:cxnLst/>
              <a:rect l="l" t="t" r="r" b="b"/>
              <a:pathLst>
                <a:path w="7547" h="3998" extrusionOk="0">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67"/>
            <p:cNvSpPr/>
            <p:nvPr/>
          </p:nvSpPr>
          <p:spPr>
            <a:xfrm>
              <a:off x="7206876" y="1712348"/>
              <a:ext cx="159912" cy="66274"/>
            </a:xfrm>
            <a:custGeom>
              <a:avLst/>
              <a:gdLst/>
              <a:ahLst/>
              <a:cxnLst/>
              <a:rect l="l" t="t" r="r" b="b"/>
              <a:pathLst>
                <a:path w="6107" h="2531" extrusionOk="0">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67"/>
            <p:cNvSpPr/>
            <p:nvPr/>
          </p:nvSpPr>
          <p:spPr>
            <a:xfrm>
              <a:off x="7232118" y="1700852"/>
              <a:ext cx="109689" cy="77769"/>
            </a:xfrm>
            <a:custGeom>
              <a:avLst/>
              <a:gdLst/>
              <a:ahLst/>
              <a:cxnLst/>
              <a:rect l="l" t="t" r="r" b="b"/>
              <a:pathLst>
                <a:path w="4189" h="2970" extrusionOk="0">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67"/>
            <p:cNvSpPr/>
            <p:nvPr/>
          </p:nvSpPr>
          <p:spPr>
            <a:xfrm>
              <a:off x="7246101" y="1700852"/>
              <a:ext cx="81462" cy="23121"/>
            </a:xfrm>
            <a:custGeom>
              <a:avLst/>
              <a:gdLst/>
              <a:ahLst/>
              <a:cxnLst/>
              <a:rect l="l" t="t" r="r" b="b"/>
              <a:pathLst>
                <a:path w="3111" h="883" extrusionOk="0">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8" name="Google Shape;10878;p67"/>
            <p:cNvSpPr/>
            <p:nvPr/>
          </p:nvSpPr>
          <p:spPr>
            <a:xfrm>
              <a:off x="7189149" y="1543716"/>
              <a:ext cx="190627" cy="168658"/>
            </a:xfrm>
            <a:custGeom>
              <a:avLst/>
              <a:gdLst/>
              <a:ahLst/>
              <a:cxnLst/>
              <a:rect l="l" t="t" r="r" b="b"/>
              <a:pathLst>
                <a:path w="7280" h="6441" extrusionOk="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67"/>
            <p:cNvSpPr/>
            <p:nvPr/>
          </p:nvSpPr>
          <p:spPr>
            <a:xfrm>
              <a:off x="7192893" y="1549713"/>
              <a:ext cx="146400" cy="162635"/>
            </a:xfrm>
            <a:custGeom>
              <a:avLst/>
              <a:gdLst/>
              <a:ahLst/>
              <a:cxnLst/>
              <a:rect l="l" t="t" r="r" b="b"/>
              <a:pathLst>
                <a:path w="5591" h="6211" extrusionOk="0">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67"/>
            <p:cNvSpPr/>
            <p:nvPr/>
          </p:nvSpPr>
          <p:spPr>
            <a:xfrm>
              <a:off x="7246101" y="1613604"/>
              <a:ext cx="11757" cy="17334"/>
            </a:xfrm>
            <a:custGeom>
              <a:avLst/>
              <a:gdLst/>
              <a:ahLst/>
              <a:cxnLst/>
              <a:rect l="l" t="t" r="r" b="b"/>
              <a:pathLst>
                <a:path w="449" h="662" extrusionOk="0">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67"/>
            <p:cNvSpPr/>
            <p:nvPr/>
          </p:nvSpPr>
          <p:spPr>
            <a:xfrm>
              <a:off x="7316041" y="1613604"/>
              <a:ext cx="11521" cy="17334"/>
            </a:xfrm>
            <a:custGeom>
              <a:avLst/>
              <a:gdLst/>
              <a:ahLst/>
              <a:cxnLst/>
              <a:rect l="l" t="t" r="r" b="b"/>
              <a:pathLst>
                <a:path w="440" h="662" extrusionOk="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2" name="Google Shape;10882;p67"/>
            <p:cNvSpPr/>
            <p:nvPr/>
          </p:nvSpPr>
          <p:spPr>
            <a:xfrm>
              <a:off x="7238115" y="1593834"/>
              <a:ext cx="28097" cy="13878"/>
            </a:xfrm>
            <a:custGeom>
              <a:avLst/>
              <a:gdLst/>
              <a:ahLst/>
              <a:cxnLst/>
              <a:rect l="l" t="t" r="r" b="b"/>
              <a:pathLst>
                <a:path w="1073" h="530" extrusionOk="0">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67"/>
            <p:cNvSpPr/>
            <p:nvPr/>
          </p:nvSpPr>
          <p:spPr>
            <a:xfrm>
              <a:off x="7307767" y="1594044"/>
              <a:ext cx="27782" cy="13904"/>
            </a:xfrm>
            <a:custGeom>
              <a:avLst/>
              <a:gdLst/>
              <a:ahLst/>
              <a:cxnLst/>
              <a:rect l="l" t="t" r="r" b="b"/>
              <a:pathLst>
                <a:path w="1061" h="531" extrusionOk="0">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67"/>
            <p:cNvSpPr/>
            <p:nvPr/>
          </p:nvSpPr>
          <p:spPr>
            <a:xfrm>
              <a:off x="7211380" y="1502999"/>
              <a:ext cx="174392" cy="52501"/>
            </a:xfrm>
            <a:custGeom>
              <a:avLst/>
              <a:gdLst/>
              <a:ahLst/>
              <a:cxnLst/>
              <a:rect l="l" t="t" r="r" b="b"/>
              <a:pathLst>
                <a:path w="6660" h="2005" extrusionOk="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67"/>
            <p:cNvSpPr/>
            <p:nvPr/>
          </p:nvSpPr>
          <p:spPr>
            <a:xfrm>
              <a:off x="7257832" y="1502999"/>
              <a:ext cx="127940" cy="40744"/>
            </a:xfrm>
            <a:custGeom>
              <a:avLst/>
              <a:gdLst/>
              <a:ahLst/>
              <a:cxnLst/>
              <a:rect l="l" t="t" r="r" b="b"/>
              <a:pathLst>
                <a:path w="4886" h="1556" extrusionOk="0">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67"/>
            <p:cNvSpPr/>
            <p:nvPr/>
          </p:nvSpPr>
          <p:spPr>
            <a:xfrm>
              <a:off x="7252097" y="1782262"/>
              <a:ext cx="11521" cy="75491"/>
            </a:xfrm>
            <a:custGeom>
              <a:avLst/>
              <a:gdLst/>
              <a:ahLst/>
              <a:cxnLst/>
              <a:rect l="l" t="t" r="r" b="b"/>
              <a:pathLst>
                <a:path w="440" h="2883" extrusionOk="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7" name="Google Shape;10887;p67"/>
            <p:cNvSpPr/>
            <p:nvPr/>
          </p:nvSpPr>
          <p:spPr>
            <a:xfrm>
              <a:off x="7310045" y="1782262"/>
              <a:ext cx="11783" cy="75491"/>
            </a:xfrm>
            <a:custGeom>
              <a:avLst/>
              <a:gdLst/>
              <a:ahLst/>
              <a:cxnLst/>
              <a:rect l="l" t="t" r="r" b="b"/>
              <a:pathLst>
                <a:path w="450" h="2883" extrusionOk="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67"/>
            <p:cNvSpPr/>
            <p:nvPr/>
          </p:nvSpPr>
          <p:spPr>
            <a:xfrm>
              <a:off x="7260896" y="1654112"/>
              <a:ext cx="51872" cy="17570"/>
            </a:xfrm>
            <a:custGeom>
              <a:avLst/>
              <a:gdLst/>
              <a:ahLst/>
              <a:cxnLst/>
              <a:rect l="l" t="t" r="r" b="b"/>
              <a:pathLst>
                <a:path w="1981" h="671" extrusionOk="0">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67"/>
          <p:cNvGrpSpPr/>
          <p:nvPr/>
        </p:nvGrpSpPr>
        <p:grpSpPr>
          <a:xfrm>
            <a:off x="7603081" y="1973072"/>
            <a:ext cx="276802" cy="354807"/>
            <a:chOff x="7603081" y="1973072"/>
            <a:chExt cx="276802" cy="354807"/>
          </a:xfrm>
        </p:grpSpPr>
        <p:sp>
          <p:nvSpPr>
            <p:cNvPr id="10890" name="Google Shape;10890;p67"/>
            <p:cNvSpPr/>
            <p:nvPr/>
          </p:nvSpPr>
          <p:spPr>
            <a:xfrm>
              <a:off x="7603081" y="2189465"/>
              <a:ext cx="276802" cy="138414"/>
            </a:xfrm>
            <a:custGeom>
              <a:avLst/>
              <a:gdLst/>
              <a:ahLst/>
              <a:cxnLst/>
              <a:rect l="l" t="t" r="r" b="b"/>
              <a:pathLst>
                <a:path w="10571" h="5286" extrusionOk="0">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67"/>
            <p:cNvSpPr/>
            <p:nvPr/>
          </p:nvSpPr>
          <p:spPr>
            <a:xfrm>
              <a:off x="7666527" y="2189465"/>
              <a:ext cx="149909" cy="92197"/>
            </a:xfrm>
            <a:custGeom>
              <a:avLst/>
              <a:gdLst/>
              <a:ahLst/>
              <a:cxnLst/>
              <a:rect l="l" t="t" r="r" b="b"/>
              <a:pathLst>
                <a:path w="5725" h="3521" extrusionOk="0">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67"/>
            <p:cNvSpPr/>
            <p:nvPr/>
          </p:nvSpPr>
          <p:spPr>
            <a:xfrm>
              <a:off x="7679751" y="2189465"/>
              <a:ext cx="123698" cy="34564"/>
            </a:xfrm>
            <a:custGeom>
              <a:avLst/>
              <a:gdLst/>
              <a:ahLst/>
              <a:cxnLst/>
              <a:rect l="l" t="t" r="r" b="b"/>
              <a:pathLst>
                <a:path w="4724" h="1320" extrusionOk="0">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67"/>
            <p:cNvSpPr/>
            <p:nvPr/>
          </p:nvSpPr>
          <p:spPr>
            <a:xfrm>
              <a:off x="7644532" y="2033585"/>
              <a:ext cx="189370" cy="155408"/>
            </a:xfrm>
            <a:custGeom>
              <a:avLst/>
              <a:gdLst/>
              <a:ahLst/>
              <a:cxnLst/>
              <a:rect l="l" t="t" r="r" b="b"/>
              <a:pathLst>
                <a:path w="7232" h="5935" extrusionOk="0">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67"/>
            <p:cNvSpPr/>
            <p:nvPr/>
          </p:nvSpPr>
          <p:spPr>
            <a:xfrm>
              <a:off x="7701249" y="2092292"/>
              <a:ext cx="11521" cy="17020"/>
            </a:xfrm>
            <a:custGeom>
              <a:avLst/>
              <a:gdLst/>
              <a:ahLst/>
              <a:cxnLst/>
              <a:rect l="l" t="t" r="r" b="b"/>
              <a:pathLst>
                <a:path w="440" h="650" extrusionOk="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67"/>
            <p:cNvSpPr/>
            <p:nvPr/>
          </p:nvSpPr>
          <p:spPr>
            <a:xfrm>
              <a:off x="7770429" y="2092292"/>
              <a:ext cx="11521" cy="17020"/>
            </a:xfrm>
            <a:custGeom>
              <a:avLst/>
              <a:gdLst/>
              <a:ahLst/>
              <a:cxnLst/>
              <a:rect l="l" t="t" r="r" b="b"/>
              <a:pathLst>
                <a:path w="440" h="650" extrusionOk="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67"/>
            <p:cNvSpPr/>
            <p:nvPr/>
          </p:nvSpPr>
          <p:spPr>
            <a:xfrm>
              <a:off x="7693995" y="2074067"/>
              <a:ext cx="25766" cy="11495"/>
            </a:xfrm>
            <a:custGeom>
              <a:avLst/>
              <a:gdLst/>
              <a:ahLst/>
              <a:cxnLst/>
              <a:rect l="l" t="t" r="r" b="b"/>
              <a:pathLst>
                <a:path w="984" h="439" extrusionOk="0">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67"/>
            <p:cNvSpPr/>
            <p:nvPr/>
          </p:nvSpPr>
          <p:spPr>
            <a:xfrm>
              <a:off x="7763202" y="2074067"/>
              <a:ext cx="25740" cy="11495"/>
            </a:xfrm>
            <a:custGeom>
              <a:avLst/>
              <a:gdLst/>
              <a:ahLst/>
              <a:cxnLst/>
              <a:rect l="l" t="t" r="r" b="b"/>
              <a:pathLst>
                <a:path w="983" h="439" extrusionOk="0">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67"/>
            <p:cNvSpPr/>
            <p:nvPr/>
          </p:nvSpPr>
          <p:spPr>
            <a:xfrm>
              <a:off x="7647281" y="2033585"/>
              <a:ext cx="140430" cy="155879"/>
            </a:xfrm>
            <a:custGeom>
              <a:avLst/>
              <a:gdLst/>
              <a:ahLst/>
              <a:cxnLst/>
              <a:rect l="l" t="t" r="r" b="b"/>
              <a:pathLst>
                <a:path w="5363" h="5953" extrusionOk="0">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67"/>
            <p:cNvSpPr/>
            <p:nvPr/>
          </p:nvSpPr>
          <p:spPr>
            <a:xfrm>
              <a:off x="7652518" y="1983127"/>
              <a:ext cx="106206" cy="108694"/>
            </a:xfrm>
            <a:custGeom>
              <a:avLst/>
              <a:gdLst/>
              <a:ahLst/>
              <a:cxnLst/>
              <a:rect l="l" t="t" r="r" b="b"/>
              <a:pathLst>
                <a:path w="4056" h="4151" extrusionOk="0">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67"/>
            <p:cNvSpPr/>
            <p:nvPr/>
          </p:nvSpPr>
          <p:spPr>
            <a:xfrm>
              <a:off x="7678023" y="2126018"/>
              <a:ext cx="126919" cy="86463"/>
            </a:xfrm>
            <a:custGeom>
              <a:avLst/>
              <a:gdLst/>
              <a:ahLst/>
              <a:cxnLst/>
              <a:rect l="l" t="t" r="r" b="b"/>
              <a:pathLst>
                <a:path w="4847" h="3302" extrusionOk="0">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67"/>
            <p:cNvSpPr/>
            <p:nvPr/>
          </p:nvSpPr>
          <p:spPr>
            <a:xfrm>
              <a:off x="7715493" y="2142881"/>
              <a:ext cx="51165" cy="17701"/>
            </a:xfrm>
            <a:custGeom>
              <a:avLst/>
              <a:gdLst/>
              <a:ahLst/>
              <a:cxnLst/>
              <a:rect l="l" t="t" r="r" b="b"/>
              <a:pathLst>
                <a:path w="1954" h="676" extrusionOk="0">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67"/>
            <p:cNvSpPr/>
            <p:nvPr/>
          </p:nvSpPr>
          <p:spPr>
            <a:xfrm>
              <a:off x="7678023" y="2126018"/>
              <a:ext cx="78215" cy="86463"/>
            </a:xfrm>
            <a:custGeom>
              <a:avLst/>
              <a:gdLst/>
              <a:ahLst/>
              <a:cxnLst/>
              <a:rect l="l" t="t" r="r" b="b"/>
              <a:pathLst>
                <a:path w="2987" h="3302" extrusionOk="0">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67"/>
            <p:cNvSpPr/>
            <p:nvPr/>
          </p:nvSpPr>
          <p:spPr>
            <a:xfrm>
              <a:off x="7666030" y="1973072"/>
              <a:ext cx="164625" cy="118749"/>
            </a:xfrm>
            <a:custGeom>
              <a:avLst/>
              <a:gdLst/>
              <a:ahLst/>
              <a:cxnLst/>
              <a:rect l="l" t="t" r="r" b="b"/>
              <a:pathLst>
                <a:path w="6287" h="4535" extrusionOk="0">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67"/>
          <p:cNvGrpSpPr/>
          <p:nvPr/>
        </p:nvGrpSpPr>
        <p:grpSpPr>
          <a:xfrm>
            <a:off x="6696792" y="1502999"/>
            <a:ext cx="276802" cy="354754"/>
            <a:chOff x="6696792" y="1502999"/>
            <a:chExt cx="276802" cy="354754"/>
          </a:xfrm>
        </p:grpSpPr>
        <p:sp>
          <p:nvSpPr>
            <p:cNvPr id="10905" name="Google Shape;10905;p67"/>
            <p:cNvSpPr/>
            <p:nvPr/>
          </p:nvSpPr>
          <p:spPr>
            <a:xfrm>
              <a:off x="6696792" y="1702345"/>
              <a:ext cx="276540" cy="155408"/>
            </a:xfrm>
            <a:custGeom>
              <a:avLst/>
              <a:gdLst/>
              <a:ahLst/>
              <a:cxnLst/>
              <a:rect l="l" t="t" r="r" b="b"/>
              <a:pathLst>
                <a:path w="10561" h="5935" extrusionOk="0">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67"/>
            <p:cNvSpPr/>
            <p:nvPr/>
          </p:nvSpPr>
          <p:spPr>
            <a:xfrm>
              <a:off x="6697028" y="1747069"/>
              <a:ext cx="276566" cy="110684"/>
            </a:xfrm>
            <a:custGeom>
              <a:avLst/>
              <a:gdLst/>
              <a:ahLst/>
              <a:cxnLst/>
              <a:rect l="l" t="t" r="r" b="b"/>
              <a:pathLst>
                <a:path w="10562" h="4227" extrusionOk="0">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7" name="Google Shape;10907;p67"/>
            <p:cNvSpPr/>
            <p:nvPr/>
          </p:nvSpPr>
          <p:spPr>
            <a:xfrm>
              <a:off x="6794960" y="1708106"/>
              <a:ext cx="80702" cy="22886"/>
            </a:xfrm>
            <a:custGeom>
              <a:avLst/>
              <a:gdLst/>
              <a:ahLst/>
              <a:cxnLst/>
              <a:rect l="l" t="t" r="r" b="b"/>
              <a:pathLst>
                <a:path w="3082" h="874" extrusionOk="0">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67"/>
            <p:cNvSpPr/>
            <p:nvPr/>
          </p:nvSpPr>
          <p:spPr>
            <a:xfrm>
              <a:off x="6738243" y="1592944"/>
              <a:ext cx="189134" cy="124929"/>
            </a:xfrm>
            <a:custGeom>
              <a:avLst/>
              <a:gdLst/>
              <a:ahLst/>
              <a:cxnLst/>
              <a:rect l="l" t="t" r="r" b="b"/>
              <a:pathLst>
                <a:path w="7223" h="4771" extrusionOk="0">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67"/>
            <p:cNvSpPr/>
            <p:nvPr/>
          </p:nvSpPr>
          <p:spPr>
            <a:xfrm>
              <a:off x="6742249" y="1592944"/>
              <a:ext cx="144908" cy="126683"/>
            </a:xfrm>
            <a:custGeom>
              <a:avLst/>
              <a:gdLst/>
              <a:ahLst/>
              <a:cxnLst/>
              <a:rect l="l" t="t" r="r" b="b"/>
              <a:pathLst>
                <a:path w="5534" h="4838" extrusionOk="0">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67"/>
            <p:cNvSpPr/>
            <p:nvPr/>
          </p:nvSpPr>
          <p:spPr>
            <a:xfrm>
              <a:off x="6702291" y="1503129"/>
              <a:ext cx="266066" cy="95575"/>
            </a:xfrm>
            <a:custGeom>
              <a:avLst/>
              <a:gdLst/>
              <a:ahLst/>
              <a:cxnLst/>
              <a:rect l="l" t="t" r="r" b="b"/>
              <a:pathLst>
                <a:path w="10161" h="3650" extrusionOk="0">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67"/>
            <p:cNvSpPr/>
            <p:nvPr/>
          </p:nvSpPr>
          <p:spPr>
            <a:xfrm>
              <a:off x="6787209" y="1621669"/>
              <a:ext cx="26997" cy="11521"/>
            </a:xfrm>
            <a:custGeom>
              <a:avLst/>
              <a:gdLst/>
              <a:ahLst/>
              <a:cxnLst/>
              <a:rect l="l" t="t" r="r" b="b"/>
              <a:pathLst>
                <a:path w="1031" h="440" extrusionOk="0">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67"/>
            <p:cNvSpPr/>
            <p:nvPr/>
          </p:nvSpPr>
          <p:spPr>
            <a:xfrm>
              <a:off x="6856416" y="1621669"/>
              <a:ext cx="26735" cy="11521"/>
            </a:xfrm>
            <a:custGeom>
              <a:avLst/>
              <a:gdLst/>
              <a:ahLst/>
              <a:cxnLst/>
              <a:rect l="l" t="t" r="r" b="b"/>
              <a:pathLst>
                <a:path w="1021" h="440" extrusionOk="0">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67"/>
            <p:cNvSpPr/>
            <p:nvPr/>
          </p:nvSpPr>
          <p:spPr>
            <a:xfrm>
              <a:off x="6702291" y="1502999"/>
              <a:ext cx="136660" cy="95706"/>
            </a:xfrm>
            <a:custGeom>
              <a:avLst/>
              <a:gdLst/>
              <a:ahLst/>
              <a:cxnLst/>
              <a:rect l="l" t="t" r="r" b="b"/>
              <a:pathLst>
                <a:path w="5219" h="3655" extrusionOk="0">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67"/>
            <p:cNvSpPr/>
            <p:nvPr/>
          </p:nvSpPr>
          <p:spPr>
            <a:xfrm>
              <a:off x="6748979" y="1598679"/>
              <a:ext cx="23017" cy="25766"/>
            </a:xfrm>
            <a:custGeom>
              <a:avLst/>
              <a:gdLst/>
              <a:ahLst/>
              <a:cxnLst/>
              <a:rect l="l" t="t" r="r" b="b"/>
              <a:pathLst>
                <a:path w="879" h="984" extrusionOk="0">
                  <a:moveTo>
                    <a:pt x="1" y="1"/>
                  </a:moveTo>
                  <a:lnTo>
                    <a:pt x="1" y="983"/>
                  </a:lnTo>
                  <a:lnTo>
                    <a:pt x="306" y="945"/>
                  </a:lnTo>
                  <a:cubicBezTo>
                    <a:pt x="631" y="907"/>
                    <a:pt x="879" y="630"/>
                    <a:pt x="879" y="296"/>
                  </a:cubicBezTo>
                  <a:lnTo>
                    <a:pt x="87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67"/>
            <p:cNvSpPr/>
            <p:nvPr/>
          </p:nvSpPr>
          <p:spPr>
            <a:xfrm>
              <a:off x="6898626" y="1598679"/>
              <a:ext cx="23017" cy="25766"/>
            </a:xfrm>
            <a:custGeom>
              <a:avLst/>
              <a:gdLst/>
              <a:ahLst/>
              <a:cxnLst/>
              <a:rect l="l" t="t" r="r" b="b"/>
              <a:pathLst>
                <a:path w="879" h="984" extrusionOk="0">
                  <a:moveTo>
                    <a:pt x="0" y="1"/>
                  </a:moveTo>
                  <a:lnTo>
                    <a:pt x="0" y="296"/>
                  </a:lnTo>
                  <a:cubicBezTo>
                    <a:pt x="0" y="630"/>
                    <a:pt x="248" y="907"/>
                    <a:pt x="573" y="945"/>
                  </a:cubicBezTo>
                  <a:lnTo>
                    <a:pt x="878" y="983"/>
                  </a:lnTo>
                  <a:lnTo>
                    <a:pt x="878"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67"/>
            <p:cNvSpPr/>
            <p:nvPr/>
          </p:nvSpPr>
          <p:spPr>
            <a:xfrm>
              <a:off x="6812189" y="1667624"/>
              <a:ext cx="45981" cy="17256"/>
            </a:xfrm>
            <a:custGeom>
              <a:avLst/>
              <a:gdLst/>
              <a:ahLst/>
              <a:cxnLst/>
              <a:rect l="l" t="t" r="r" b="b"/>
              <a:pathLst>
                <a:path w="1756" h="659" extrusionOk="0">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67"/>
            <p:cNvSpPr/>
            <p:nvPr/>
          </p:nvSpPr>
          <p:spPr>
            <a:xfrm>
              <a:off x="6794960" y="1661889"/>
              <a:ext cx="80702" cy="34617"/>
            </a:xfrm>
            <a:custGeom>
              <a:avLst/>
              <a:gdLst/>
              <a:ahLst/>
              <a:cxnLst/>
              <a:rect l="l" t="t" r="r" b="b"/>
              <a:pathLst>
                <a:path w="3082" h="1322" extrusionOk="0">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67"/>
            <p:cNvSpPr/>
            <p:nvPr/>
          </p:nvSpPr>
          <p:spPr>
            <a:xfrm>
              <a:off x="6823920" y="1702345"/>
              <a:ext cx="22519" cy="46007"/>
            </a:xfrm>
            <a:custGeom>
              <a:avLst/>
              <a:gdLst/>
              <a:ahLst/>
              <a:cxnLst/>
              <a:rect l="l" t="t" r="r" b="b"/>
              <a:pathLst>
                <a:path w="860" h="1757" extrusionOk="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67"/>
            <p:cNvSpPr/>
            <p:nvPr/>
          </p:nvSpPr>
          <p:spPr>
            <a:xfrm>
              <a:off x="6757986" y="1747069"/>
              <a:ext cx="154649" cy="110684"/>
            </a:xfrm>
            <a:custGeom>
              <a:avLst/>
              <a:gdLst/>
              <a:ahLst/>
              <a:cxnLst/>
              <a:rect l="l" t="t" r="r" b="b"/>
              <a:pathLst>
                <a:path w="5906" h="4227" extrusionOk="0">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20" name="Google Shape;10920;p67"/>
          <p:cNvSpPr/>
          <p:nvPr/>
        </p:nvSpPr>
        <p:spPr>
          <a:xfrm>
            <a:off x="6360786" y="1502999"/>
            <a:ext cx="23017" cy="26264"/>
          </a:xfrm>
          <a:custGeom>
            <a:avLst/>
            <a:gdLst/>
            <a:ahLst/>
            <a:cxnLst/>
            <a:rect l="l" t="t" r="r" b="b"/>
            <a:pathLst>
              <a:path w="879" h="1003" extrusionOk="0">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921" name="Google Shape;10921;p67"/>
          <p:cNvGrpSpPr/>
          <p:nvPr/>
        </p:nvGrpSpPr>
        <p:grpSpPr>
          <a:xfrm>
            <a:off x="6223393" y="1502999"/>
            <a:ext cx="320295" cy="354754"/>
            <a:chOff x="6223393" y="1502999"/>
            <a:chExt cx="320295" cy="354754"/>
          </a:xfrm>
        </p:grpSpPr>
        <p:sp>
          <p:nvSpPr>
            <p:cNvPr id="10922" name="Google Shape;10922;p67"/>
            <p:cNvSpPr/>
            <p:nvPr/>
          </p:nvSpPr>
          <p:spPr>
            <a:xfrm>
              <a:off x="6246384" y="1691871"/>
              <a:ext cx="274550" cy="165882"/>
            </a:xfrm>
            <a:custGeom>
              <a:avLst/>
              <a:gdLst/>
              <a:ahLst/>
              <a:cxnLst/>
              <a:rect l="l" t="t" r="r" b="b"/>
              <a:pathLst>
                <a:path w="10485" h="6335" extrusionOk="0">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67"/>
            <p:cNvSpPr/>
            <p:nvPr/>
          </p:nvSpPr>
          <p:spPr>
            <a:xfrm>
              <a:off x="6223393" y="1709101"/>
              <a:ext cx="320295" cy="97199"/>
            </a:xfrm>
            <a:custGeom>
              <a:avLst/>
              <a:gdLst/>
              <a:ahLst/>
              <a:cxnLst/>
              <a:rect l="l" t="t" r="r" b="b"/>
              <a:pathLst>
                <a:path w="12232" h="3712" extrusionOk="0">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4" name="Google Shape;10924;p67"/>
            <p:cNvSpPr/>
            <p:nvPr/>
          </p:nvSpPr>
          <p:spPr>
            <a:xfrm>
              <a:off x="6292103" y="1724576"/>
              <a:ext cx="183138" cy="133177"/>
            </a:xfrm>
            <a:custGeom>
              <a:avLst/>
              <a:gdLst/>
              <a:ahLst/>
              <a:cxnLst/>
              <a:rect l="l" t="t" r="r" b="b"/>
              <a:pathLst>
                <a:path w="6994" h="5086" extrusionOk="0">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67"/>
            <p:cNvSpPr/>
            <p:nvPr/>
          </p:nvSpPr>
          <p:spPr>
            <a:xfrm>
              <a:off x="6343556" y="1691871"/>
              <a:ext cx="80205" cy="22886"/>
            </a:xfrm>
            <a:custGeom>
              <a:avLst/>
              <a:gdLst/>
              <a:ahLst/>
              <a:cxnLst/>
              <a:rect l="l" t="t" r="r" b="b"/>
              <a:pathLst>
                <a:path w="3063" h="874" extrusionOk="0">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67"/>
            <p:cNvSpPr/>
            <p:nvPr/>
          </p:nvSpPr>
          <p:spPr>
            <a:xfrm>
              <a:off x="6287363" y="1588938"/>
              <a:ext cx="192355" cy="114428"/>
            </a:xfrm>
            <a:custGeom>
              <a:avLst/>
              <a:gdLst/>
              <a:ahLst/>
              <a:cxnLst/>
              <a:rect l="l" t="t" r="r" b="b"/>
              <a:pathLst>
                <a:path w="7346" h="4370" extrusionOk="0">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67"/>
            <p:cNvSpPr/>
            <p:nvPr/>
          </p:nvSpPr>
          <p:spPr>
            <a:xfrm>
              <a:off x="6289851" y="1588938"/>
              <a:ext cx="156665" cy="114428"/>
            </a:xfrm>
            <a:custGeom>
              <a:avLst/>
              <a:gdLst/>
              <a:ahLst/>
              <a:cxnLst/>
              <a:rect l="l" t="t" r="r" b="b"/>
              <a:pathLst>
                <a:path w="5983" h="4370" extrusionOk="0">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67"/>
            <p:cNvSpPr/>
            <p:nvPr/>
          </p:nvSpPr>
          <p:spPr>
            <a:xfrm>
              <a:off x="6346568" y="1606063"/>
              <a:ext cx="11260" cy="17125"/>
            </a:xfrm>
            <a:custGeom>
              <a:avLst/>
              <a:gdLst/>
              <a:ahLst/>
              <a:cxnLst/>
              <a:rect l="l" t="t" r="r" b="b"/>
              <a:pathLst>
                <a:path w="430" h="654" extrusionOk="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67"/>
            <p:cNvSpPr/>
            <p:nvPr/>
          </p:nvSpPr>
          <p:spPr>
            <a:xfrm>
              <a:off x="6409255" y="1606063"/>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0" name="Google Shape;10930;p67"/>
            <p:cNvSpPr/>
            <p:nvPr/>
          </p:nvSpPr>
          <p:spPr>
            <a:xfrm>
              <a:off x="6297837" y="1502999"/>
              <a:ext cx="171905" cy="85965"/>
            </a:xfrm>
            <a:custGeom>
              <a:avLst/>
              <a:gdLst/>
              <a:ahLst/>
              <a:cxnLst/>
              <a:rect l="l" t="t" r="r" b="b"/>
              <a:pathLst>
                <a:path w="6565" h="3283" extrusionOk="0">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1" name="Google Shape;10931;p67"/>
            <p:cNvSpPr/>
            <p:nvPr/>
          </p:nvSpPr>
          <p:spPr>
            <a:xfrm>
              <a:off x="6360786" y="1502999"/>
              <a:ext cx="45745" cy="85965"/>
            </a:xfrm>
            <a:custGeom>
              <a:avLst/>
              <a:gdLst/>
              <a:ahLst/>
              <a:cxnLst/>
              <a:rect l="l" t="t" r="r" b="b"/>
              <a:pathLst>
                <a:path w="1747" h="3283" extrusionOk="0">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67"/>
            <p:cNvSpPr/>
            <p:nvPr/>
          </p:nvSpPr>
          <p:spPr>
            <a:xfrm>
              <a:off x="6297837" y="1502999"/>
              <a:ext cx="171905" cy="85965"/>
            </a:xfrm>
            <a:custGeom>
              <a:avLst/>
              <a:gdLst/>
              <a:ahLst/>
              <a:cxnLst/>
              <a:rect l="l" t="t" r="r" b="b"/>
              <a:pathLst>
                <a:path w="6565" h="3283" extrusionOk="0">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67"/>
            <p:cNvSpPr/>
            <p:nvPr/>
          </p:nvSpPr>
          <p:spPr>
            <a:xfrm>
              <a:off x="6364531" y="1651886"/>
              <a:ext cx="38021" cy="11521"/>
            </a:xfrm>
            <a:custGeom>
              <a:avLst/>
              <a:gdLst/>
              <a:ahLst/>
              <a:cxnLst/>
              <a:rect l="l" t="t" r="r" b="b"/>
              <a:pathLst>
                <a:path w="1452" h="440" extrusionOk="0">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67"/>
            <p:cNvSpPr/>
            <p:nvPr/>
          </p:nvSpPr>
          <p:spPr>
            <a:xfrm>
              <a:off x="6291658" y="1634343"/>
              <a:ext cx="183819" cy="74523"/>
            </a:xfrm>
            <a:custGeom>
              <a:avLst/>
              <a:gdLst/>
              <a:ahLst/>
              <a:cxnLst/>
              <a:rect l="l" t="t" r="r" b="b"/>
              <a:pathLst>
                <a:path w="7020" h="2846" extrusionOk="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5" name="Google Shape;10935;p67"/>
            <p:cNvSpPr/>
            <p:nvPr/>
          </p:nvSpPr>
          <p:spPr>
            <a:xfrm>
              <a:off x="6337822" y="1812008"/>
              <a:ext cx="91700" cy="45745"/>
            </a:xfrm>
            <a:custGeom>
              <a:avLst/>
              <a:gdLst/>
              <a:ahLst/>
              <a:cxnLst/>
              <a:rect l="l" t="t" r="r" b="b"/>
              <a:pathLst>
                <a:path w="3502" h="1747" extrusionOk="0">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67"/>
            <p:cNvSpPr/>
            <p:nvPr/>
          </p:nvSpPr>
          <p:spPr>
            <a:xfrm>
              <a:off x="6360786" y="1571708"/>
              <a:ext cx="45745" cy="17256"/>
            </a:xfrm>
            <a:custGeom>
              <a:avLst/>
              <a:gdLst/>
              <a:ahLst/>
              <a:cxnLst/>
              <a:rect l="l" t="t" r="r" b="b"/>
              <a:pathLst>
                <a:path w="1747" h="659" extrusionOk="0">
                  <a:moveTo>
                    <a:pt x="1" y="0"/>
                  </a:moveTo>
                  <a:lnTo>
                    <a:pt x="1" y="659"/>
                  </a:lnTo>
                  <a:lnTo>
                    <a:pt x="1747" y="659"/>
                  </a:lnTo>
                  <a:lnTo>
                    <a:pt x="174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67"/>
            <p:cNvSpPr/>
            <p:nvPr/>
          </p:nvSpPr>
          <p:spPr>
            <a:xfrm>
              <a:off x="6280608" y="1582941"/>
              <a:ext cx="206128" cy="63237"/>
            </a:xfrm>
            <a:custGeom>
              <a:avLst/>
              <a:gdLst/>
              <a:ahLst/>
              <a:cxnLst/>
              <a:rect l="l" t="t" r="r" b="b"/>
              <a:pathLst>
                <a:path w="7872" h="2415" extrusionOk="0">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67"/>
            <p:cNvSpPr/>
            <p:nvPr/>
          </p:nvSpPr>
          <p:spPr>
            <a:xfrm>
              <a:off x="6292103" y="1777548"/>
              <a:ext cx="11521" cy="80205"/>
            </a:xfrm>
            <a:custGeom>
              <a:avLst/>
              <a:gdLst/>
              <a:ahLst/>
              <a:cxnLst/>
              <a:rect l="l" t="t" r="r" b="b"/>
              <a:pathLst>
                <a:path w="440" h="3063" extrusionOk="0">
                  <a:moveTo>
                    <a:pt x="0" y="0"/>
                  </a:moveTo>
                  <a:lnTo>
                    <a:pt x="0" y="3063"/>
                  </a:lnTo>
                  <a:lnTo>
                    <a:pt x="439" y="3063"/>
                  </a:lnTo>
                  <a:lnTo>
                    <a:pt x="439" y="439"/>
                  </a:lnTo>
                  <a:cubicBezTo>
                    <a:pt x="439" y="201"/>
                    <a:pt x="239"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67"/>
            <p:cNvSpPr/>
            <p:nvPr/>
          </p:nvSpPr>
          <p:spPr>
            <a:xfrm>
              <a:off x="6274873" y="1777548"/>
              <a:ext cx="17256" cy="28751"/>
            </a:xfrm>
            <a:custGeom>
              <a:avLst/>
              <a:gdLst/>
              <a:ahLst/>
              <a:cxnLst/>
              <a:rect l="l" t="t" r="r" b="b"/>
              <a:pathLst>
                <a:path w="659" h="1098" extrusionOk="0">
                  <a:moveTo>
                    <a:pt x="658" y="0"/>
                  </a:moveTo>
                  <a:cubicBezTo>
                    <a:pt x="296" y="0"/>
                    <a:pt x="0" y="296"/>
                    <a:pt x="0" y="659"/>
                  </a:cubicBezTo>
                  <a:lnTo>
                    <a:pt x="0" y="1097"/>
                  </a:lnTo>
                  <a:lnTo>
                    <a:pt x="658" y="1097"/>
                  </a:lnTo>
                  <a:lnTo>
                    <a:pt x="65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0" name="Google Shape;10940;p67"/>
            <p:cNvSpPr/>
            <p:nvPr/>
          </p:nvSpPr>
          <p:spPr>
            <a:xfrm>
              <a:off x="6246384" y="1806273"/>
              <a:ext cx="45745" cy="51480"/>
            </a:xfrm>
            <a:custGeom>
              <a:avLst/>
              <a:gdLst/>
              <a:ahLst/>
              <a:cxnLst/>
              <a:rect l="l" t="t" r="r" b="b"/>
              <a:pathLst>
                <a:path w="1747" h="1966" extrusionOk="0">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67"/>
            <p:cNvSpPr/>
            <p:nvPr/>
          </p:nvSpPr>
          <p:spPr>
            <a:xfrm>
              <a:off x="6463719" y="1777548"/>
              <a:ext cx="11521" cy="80205"/>
            </a:xfrm>
            <a:custGeom>
              <a:avLst/>
              <a:gdLst/>
              <a:ahLst/>
              <a:cxnLst/>
              <a:rect l="l" t="t" r="r" b="b"/>
              <a:pathLst>
                <a:path w="440" h="3063" extrusionOk="0">
                  <a:moveTo>
                    <a:pt x="439" y="0"/>
                  </a:moveTo>
                  <a:cubicBezTo>
                    <a:pt x="191" y="0"/>
                    <a:pt x="0" y="201"/>
                    <a:pt x="0" y="439"/>
                  </a:cubicBezTo>
                  <a:lnTo>
                    <a:pt x="0" y="3063"/>
                  </a:lnTo>
                  <a:lnTo>
                    <a:pt x="439" y="3063"/>
                  </a:lnTo>
                  <a:lnTo>
                    <a:pt x="4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67"/>
            <p:cNvSpPr/>
            <p:nvPr/>
          </p:nvSpPr>
          <p:spPr>
            <a:xfrm>
              <a:off x="6475215" y="1777548"/>
              <a:ext cx="16994" cy="28751"/>
            </a:xfrm>
            <a:custGeom>
              <a:avLst/>
              <a:gdLst/>
              <a:ahLst/>
              <a:cxnLst/>
              <a:rect l="l" t="t" r="r" b="b"/>
              <a:pathLst>
                <a:path w="649" h="1098" extrusionOk="0">
                  <a:moveTo>
                    <a:pt x="0" y="0"/>
                  </a:moveTo>
                  <a:lnTo>
                    <a:pt x="0" y="1097"/>
                  </a:lnTo>
                  <a:lnTo>
                    <a:pt x="649" y="1097"/>
                  </a:lnTo>
                  <a:lnTo>
                    <a:pt x="649" y="659"/>
                  </a:lnTo>
                  <a:cubicBezTo>
                    <a:pt x="649" y="296"/>
                    <a:pt x="353" y="0"/>
                    <a:pt x="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3" name="Google Shape;10943;p67"/>
            <p:cNvSpPr/>
            <p:nvPr/>
          </p:nvSpPr>
          <p:spPr>
            <a:xfrm>
              <a:off x="6475215" y="1806273"/>
              <a:ext cx="45719" cy="51480"/>
            </a:xfrm>
            <a:custGeom>
              <a:avLst/>
              <a:gdLst/>
              <a:ahLst/>
              <a:cxnLst/>
              <a:rect l="l" t="t" r="r" b="b"/>
              <a:pathLst>
                <a:path w="1746" h="1966" extrusionOk="0">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67"/>
            <p:cNvSpPr/>
            <p:nvPr/>
          </p:nvSpPr>
          <p:spPr>
            <a:xfrm>
              <a:off x="6349317" y="1823503"/>
              <a:ext cx="68709" cy="34250"/>
            </a:xfrm>
            <a:custGeom>
              <a:avLst/>
              <a:gdLst/>
              <a:ahLst/>
              <a:cxnLst/>
              <a:rect l="l" t="t" r="r" b="b"/>
              <a:pathLst>
                <a:path w="2624" h="1308" extrusionOk="0">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5" name="Google Shape;10945;p67"/>
          <p:cNvGrpSpPr/>
          <p:nvPr/>
        </p:nvGrpSpPr>
        <p:grpSpPr>
          <a:xfrm>
            <a:off x="5310611" y="1502972"/>
            <a:ext cx="339515" cy="354781"/>
            <a:chOff x="5310611" y="1502972"/>
            <a:chExt cx="339515" cy="354781"/>
          </a:xfrm>
        </p:grpSpPr>
        <p:sp>
          <p:nvSpPr>
            <p:cNvPr id="10946" name="Google Shape;10946;p67"/>
            <p:cNvSpPr/>
            <p:nvPr/>
          </p:nvSpPr>
          <p:spPr>
            <a:xfrm>
              <a:off x="5310611" y="1502972"/>
              <a:ext cx="339515" cy="343285"/>
            </a:xfrm>
            <a:custGeom>
              <a:avLst/>
              <a:gdLst/>
              <a:ahLst/>
              <a:cxnLst/>
              <a:rect l="l" t="t" r="r" b="b"/>
              <a:pathLst>
                <a:path w="12966" h="13110" extrusionOk="0">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67"/>
            <p:cNvSpPr/>
            <p:nvPr/>
          </p:nvSpPr>
          <p:spPr>
            <a:xfrm>
              <a:off x="5310611" y="1502972"/>
              <a:ext cx="169914" cy="343285"/>
            </a:xfrm>
            <a:custGeom>
              <a:avLst/>
              <a:gdLst/>
              <a:ahLst/>
              <a:cxnLst/>
              <a:rect l="l" t="t" r="r" b="b"/>
              <a:pathLst>
                <a:path w="6489" h="13110" extrusionOk="0">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67"/>
            <p:cNvSpPr/>
            <p:nvPr/>
          </p:nvSpPr>
          <p:spPr>
            <a:xfrm>
              <a:off x="5348841" y="1709101"/>
              <a:ext cx="263081" cy="148652"/>
            </a:xfrm>
            <a:custGeom>
              <a:avLst/>
              <a:gdLst/>
              <a:ahLst/>
              <a:cxnLst/>
              <a:rect l="l" t="t" r="r" b="b"/>
              <a:pathLst>
                <a:path w="10047" h="5677" extrusionOk="0">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67"/>
            <p:cNvSpPr/>
            <p:nvPr/>
          </p:nvSpPr>
          <p:spPr>
            <a:xfrm>
              <a:off x="5348841" y="1767048"/>
              <a:ext cx="263081" cy="90705"/>
            </a:xfrm>
            <a:custGeom>
              <a:avLst/>
              <a:gdLst/>
              <a:ahLst/>
              <a:cxnLst/>
              <a:rect l="l" t="t" r="r" b="b"/>
              <a:pathLst>
                <a:path w="10047" h="3464" extrusionOk="0">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67"/>
            <p:cNvSpPr/>
            <p:nvPr/>
          </p:nvSpPr>
          <p:spPr>
            <a:xfrm>
              <a:off x="5446013" y="1708839"/>
              <a:ext cx="68736" cy="23069"/>
            </a:xfrm>
            <a:custGeom>
              <a:avLst/>
              <a:gdLst/>
              <a:ahLst/>
              <a:cxnLst/>
              <a:rect l="l" t="t" r="r" b="b"/>
              <a:pathLst>
                <a:path w="2625" h="881" extrusionOk="0">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1" name="Google Shape;10951;p67"/>
            <p:cNvSpPr/>
            <p:nvPr/>
          </p:nvSpPr>
          <p:spPr>
            <a:xfrm>
              <a:off x="5406055" y="1548979"/>
              <a:ext cx="148652" cy="171381"/>
            </a:xfrm>
            <a:custGeom>
              <a:avLst/>
              <a:gdLst/>
              <a:ahLst/>
              <a:cxnLst/>
              <a:rect l="l" t="t" r="r" b="b"/>
              <a:pathLst>
                <a:path w="5677" h="6545" extrusionOk="0">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67"/>
            <p:cNvSpPr/>
            <p:nvPr/>
          </p:nvSpPr>
          <p:spPr>
            <a:xfrm>
              <a:off x="5405584" y="1548979"/>
              <a:ext cx="149124" cy="171590"/>
            </a:xfrm>
            <a:custGeom>
              <a:avLst/>
              <a:gdLst/>
              <a:ahLst/>
              <a:cxnLst/>
              <a:rect l="l" t="t" r="r" b="b"/>
              <a:pathLst>
                <a:path w="5695" h="6553" extrusionOk="0">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67"/>
            <p:cNvSpPr/>
            <p:nvPr/>
          </p:nvSpPr>
          <p:spPr>
            <a:xfrm>
              <a:off x="5455047" y="1668802"/>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67"/>
            <p:cNvSpPr/>
            <p:nvPr/>
          </p:nvSpPr>
          <p:spPr>
            <a:xfrm>
              <a:off x="5440279" y="1628844"/>
              <a:ext cx="11521" cy="17334"/>
            </a:xfrm>
            <a:custGeom>
              <a:avLst/>
              <a:gdLst/>
              <a:ahLst/>
              <a:cxnLst/>
              <a:rect l="l" t="t" r="r" b="b"/>
              <a:pathLst>
                <a:path w="440" h="662" extrusionOk="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5" name="Google Shape;10955;p67"/>
            <p:cNvSpPr/>
            <p:nvPr/>
          </p:nvSpPr>
          <p:spPr>
            <a:xfrm>
              <a:off x="5508962" y="1628844"/>
              <a:ext cx="11521" cy="17334"/>
            </a:xfrm>
            <a:custGeom>
              <a:avLst/>
              <a:gdLst/>
              <a:ahLst/>
              <a:cxnLst/>
              <a:rect l="l" t="t" r="r" b="b"/>
              <a:pathLst>
                <a:path w="440" h="662" extrusionOk="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67"/>
            <p:cNvSpPr/>
            <p:nvPr/>
          </p:nvSpPr>
          <p:spPr>
            <a:xfrm>
              <a:off x="5432528" y="1611666"/>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67"/>
            <p:cNvSpPr/>
            <p:nvPr/>
          </p:nvSpPr>
          <p:spPr>
            <a:xfrm>
              <a:off x="5501211" y="1611666"/>
              <a:ext cx="26761" cy="11521"/>
            </a:xfrm>
            <a:custGeom>
              <a:avLst/>
              <a:gdLst/>
              <a:ahLst/>
              <a:cxnLst/>
              <a:rect l="l" t="t" r="r" b="b"/>
              <a:pathLst>
                <a:path w="1022" h="440" extrusionOk="0">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67"/>
            <p:cNvSpPr/>
            <p:nvPr/>
          </p:nvSpPr>
          <p:spPr>
            <a:xfrm>
              <a:off x="5353842" y="1786792"/>
              <a:ext cx="46740" cy="70961"/>
            </a:xfrm>
            <a:custGeom>
              <a:avLst/>
              <a:gdLst/>
              <a:ahLst/>
              <a:cxnLst/>
              <a:rect l="l" t="t" r="r" b="b"/>
              <a:pathLst>
                <a:path w="1785" h="2710" extrusionOk="0">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67"/>
            <p:cNvSpPr/>
            <p:nvPr/>
          </p:nvSpPr>
          <p:spPr>
            <a:xfrm>
              <a:off x="5560415" y="1786792"/>
              <a:ext cx="46740" cy="70961"/>
            </a:xfrm>
            <a:custGeom>
              <a:avLst/>
              <a:gdLst/>
              <a:ahLst/>
              <a:cxnLst/>
              <a:rect l="l" t="t" r="r" b="b"/>
              <a:pathLst>
                <a:path w="1785" h="2710" extrusionOk="0">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67"/>
            <p:cNvSpPr/>
            <p:nvPr/>
          </p:nvSpPr>
          <p:spPr>
            <a:xfrm>
              <a:off x="5480499" y="1502972"/>
              <a:ext cx="149909" cy="256613"/>
            </a:xfrm>
            <a:custGeom>
              <a:avLst/>
              <a:gdLst/>
              <a:ahLst/>
              <a:cxnLst/>
              <a:rect l="l" t="t" r="r" b="b"/>
              <a:pathLst>
                <a:path w="5725" h="9800" extrusionOk="0">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67"/>
            <p:cNvSpPr/>
            <p:nvPr/>
          </p:nvSpPr>
          <p:spPr>
            <a:xfrm>
              <a:off x="5330354" y="1502972"/>
              <a:ext cx="149909" cy="256351"/>
            </a:xfrm>
            <a:custGeom>
              <a:avLst/>
              <a:gdLst/>
              <a:ahLst/>
              <a:cxnLst/>
              <a:rect l="l" t="t" r="r" b="b"/>
              <a:pathLst>
                <a:path w="5725" h="9790" extrusionOk="0">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67"/>
          <p:cNvGrpSpPr/>
          <p:nvPr/>
        </p:nvGrpSpPr>
        <p:grpSpPr>
          <a:xfrm>
            <a:off x="6253637" y="3790101"/>
            <a:ext cx="274550" cy="354833"/>
            <a:chOff x="6253637" y="3790101"/>
            <a:chExt cx="274550" cy="354833"/>
          </a:xfrm>
        </p:grpSpPr>
        <p:sp>
          <p:nvSpPr>
            <p:cNvPr id="10963" name="Google Shape;10963;p67"/>
            <p:cNvSpPr/>
            <p:nvPr/>
          </p:nvSpPr>
          <p:spPr>
            <a:xfrm>
              <a:off x="6253637" y="3987300"/>
              <a:ext cx="274550" cy="157634"/>
            </a:xfrm>
            <a:custGeom>
              <a:avLst/>
              <a:gdLst/>
              <a:ahLst/>
              <a:cxnLst/>
              <a:rect l="l" t="t" r="r" b="b"/>
              <a:pathLst>
                <a:path w="10485" h="6020" extrusionOk="0">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67"/>
            <p:cNvSpPr/>
            <p:nvPr/>
          </p:nvSpPr>
          <p:spPr>
            <a:xfrm>
              <a:off x="6310590" y="3801701"/>
              <a:ext cx="160147" cy="244830"/>
            </a:xfrm>
            <a:custGeom>
              <a:avLst/>
              <a:gdLst/>
              <a:ahLst/>
              <a:cxnLst/>
              <a:rect l="l" t="t" r="r" b="b"/>
              <a:pathLst>
                <a:path w="6116" h="9350" extrusionOk="0">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67"/>
            <p:cNvSpPr/>
            <p:nvPr/>
          </p:nvSpPr>
          <p:spPr>
            <a:xfrm>
              <a:off x="6373276" y="3984551"/>
              <a:ext cx="34512" cy="68709"/>
            </a:xfrm>
            <a:custGeom>
              <a:avLst/>
              <a:gdLst/>
              <a:ahLst/>
              <a:cxnLst/>
              <a:rect l="l" t="t" r="r" b="b"/>
              <a:pathLst>
                <a:path w="1318" h="2624" extrusionOk="0">
                  <a:moveTo>
                    <a:pt x="1" y="0"/>
                  </a:moveTo>
                  <a:lnTo>
                    <a:pt x="1" y="1966"/>
                  </a:lnTo>
                  <a:lnTo>
                    <a:pt x="659" y="2624"/>
                  </a:lnTo>
                  <a:lnTo>
                    <a:pt x="1317" y="1966"/>
                  </a:lnTo>
                  <a:lnTo>
                    <a:pt x="13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67"/>
            <p:cNvSpPr/>
            <p:nvPr/>
          </p:nvSpPr>
          <p:spPr>
            <a:xfrm>
              <a:off x="6373276" y="4001781"/>
              <a:ext cx="34512" cy="11521"/>
            </a:xfrm>
            <a:custGeom>
              <a:avLst/>
              <a:gdLst/>
              <a:ahLst/>
              <a:cxnLst/>
              <a:rect l="l" t="t" r="r" b="b"/>
              <a:pathLst>
                <a:path w="1318" h="440" extrusionOk="0">
                  <a:moveTo>
                    <a:pt x="1" y="1"/>
                  </a:moveTo>
                  <a:lnTo>
                    <a:pt x="1" y="439"/>
                  </a:lnTo>
                  <a:lnTo>
                    <a:pt x="1317" y="439"/>
                  </a:lnTo>
                  <a:lnTo>
                    <a:pt x="1317"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67"/>
            <p:cNvSpPr/>
            <p:nvPr/>
          </p:nvSpPr>
          <p:spPr>
            <a:xfrm>
              <a:off x="6373276" y="4024771"/>
              <a:ext cx="34512" cy="11260"/>
            </a:xfrm>
            <a:custGeom>
              <a:avLst/>
              <a:gdLst/>
              <a:ahLst/>
              <a:cxnLst/>
              <a:rect l="l" t="t" r="r" b="b"/>
              <a:pathLst>
                <a:path w="1318" h="430" extrusionOk="0">
                  <a:moveTo>
                    <a:pt x="1" y="0"/>
                  </a:moveTo>
                  <a:lnTo>
                    <a:pt x="1" y="430"/>
                  </a:lnTo>
                  <a:lnTo>
                    <a:pt x="1317" y="430"/>
                  </a:lnTo>
                  <a:lnTo>
                    <a:pt x="13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8" name="Google Shape;10968;p67"/>
            <p:cNvSpPr/>
            <p:nvPr/>
          </p:nvSpPr>
          <p:spPr>
            <a:xfrm>
              <a:off x="6333318" y="3927337"/>
              <a:ext cx="114428" cy="65724"/>
            </a:xfrm>
            <a:custGeom>
              <a:avLst/>
              <a:gdLst/>
              <a:ahLst/>
              <a:cxnLst/>
              <a:rect l="l" t="t" r="r" b="b"/>
              <a:pathLst>
                <a:path w="4370" h="2510" extrusionOk="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9" name="Google Shape;10969;p67"/>
            <p:cNvSpPr/>
            <p:nvPr/>
          </p:nvSpPr>
          <p:spPr>
            <a:xfrm>
              <a:off x="6333318" y="3927337"/>
              <a:ext cx="114428" cy="34512"/>
            </a:xfrm>
            <a:custGeom>
              <a:avLst/>
              <a:gdLst/>
              <a:ahLst/>
              <a:cxnLst/>
              <a:rect l="l" t="t" r="r" b="b"/>
              <a:pathLst>
                <a:path w="4370" h="1318" extrusionOk="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67"/>
            <p:cNvSpPr/>
            <p:nvPr/>
          </p:nvSpPr>
          <p:spPr>
            <a:xfrm>
              <a:off x="6321823" y="3812935"/>
              <a:ext cx="137419" cy="143232"/>
            </a:xfrm>
            <a:custGeom>
              <a:avLst/>
              <a:gdLst/>
              <a:ahLst/>
              <a:cxnLst/>
              <a:rect l="l" t="t" r="r" b="b"/>
              <a:pathLst>
                <a:path w="5248" h="5470" extrusionOk="0">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67"/>
            <p:cNvSpPr/>
            <p:nvPr/>
          </p:nvSpPr>
          <p:spPr>
            <a:xfrm>
              <a:off x="6384772" y="3915972"/>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2" name="Google Shape;10972;p67"/>
            <p:cNvSpPr/>
            <p:nvPr/>
          </p:nvSpPr>
          <p:spPr>
            <a:xfrm>
              <a:off x="6321823" y="3812935"/>
              <a:ext cx="85965" cy="128909"/>
            </a:xfrm>
            <a:custGeom>
              <a:avLst/>
              <a:gdLst/>
              <a:ahLst/>
              <a:cxnLst/>
              <a:rect l="l" t="t" r="r" b="b"/>
              <a:pathLst>
                <a:path w="3283" h="4923" extrusionOk="0">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67"/>
            <p:cNvSpPr/>
            <p:nvPr/>
          </p:nvSpPr>
          <p:spPr>
            <a:xfrm>
              <a:off x="6344813" y="3881618"/>
              <a:ext cx="34250" cy="34512"/>
            </a:xfrm>
            <a:custGeom>
              <a:avLst/>
              <a:gdLst/>
              <a:ahLst/>
              <a:cxnLst/>
              <a:rect l="l" t="t" r="r" b="b"/>
              <a:pathLst>
                <a:path w="1308" h="1318" extrusionOk="0">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67"/>
            <p:cNvSpPr/>
            <p:nvPr/>
          </p:nvSpPr>
          <p:spPr>
            <a:xfrm>
              <a:off x="6341566" y="3881382"/>
              <a:ext cx="40482" cy="23252"/>
            </a:xfrm>
            <a:custGeom>
              <a:avLst/>
              <a:gdLst/>
              <a:ahLst/>
              <a:cxnLst/>
              <a:rect l="l" t="t" r="r" b="b"/>
              <a:pathLst>
                <a:path w="1546" h="888" extrusionOk="0">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67"/>
            <p:cNvSpPr/>
            <p:nvPr/>
          </p:nvSpPr>
          <p:spPr>
            <a:xfrm>
              <a:off x="6402001" y="3881618"/>
              <a:ext cx="34250" cy="34512"/>
            </a:xfrm>
            <a:custGeom>
              <a:avLst/>
              <a:gdLst/>
              <a:ahLst/>
              <a:cxnLst/>
              <a:rect l="l" t="t" r="r" b="b"/>
              <a:pathLst>
                <a:path w="1308" h="1318" extrusionOk="0">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67"/>
            <p:cNvSpPr/>
            <p:nvPr/>
          </p:nvSpPr>
          <p:spPr>
            <a:xfrm>
              <a:off x="6398754" y="3881382"/>
              <a:ext cx="40744" cy="23252"/>
            </a:xfrm>
            <a:custGeom>
              <a:avLst/>
              <a:gdLst/>
              <a:ahLst/>
              <a:cxnLst/>
              <a:rect l="l" t="t" r="r" b="b"/>
              <a:pathLst>
                <a:path w="1556" h="888" extrusionOk="0">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67"/>
            <p:cNvSpPr/>
            <p:nvPr/>
          </p:nvSpPr>
          <p:spPr>
            <a:xfrm>
              <a:off x="6299094" y="3790101"/>
              <a:ext cx="182876" cy="354833"/>
            </a:xfrm>
            <a:custGeom>
              <a:avLst/>
              <a:gdLst/>
              <a:ahLst/>
              <a:cxnLst/>
              <a:rect l="l" t="t" r="r" b="b"/>
              <a:pathLst>
                <a:path w="6984" h="13551" extrusionOk="0">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8" name="Google Shape;10978;p67"/>
            <p:cNvSpPr/>
            <p:nvPr/>
          </p:nvSpPr>
          <p:spPr>
            <a:xfrm>
              <a:off x="6256387" y="4048233"/>
              <a:ext cx="53967" cy="96701"/>
            </a:xfrm>
            <a:custGeom>
              <a:avLst/>
              <a:gdLst/>
              <a:ahLst/>
              <a:cxnLst/>
              <a:rect l="l" t="t" r="r" b="b"/>
              <a:pathLst>
                <a:path w="2061" h="3693" extrusionOk="0">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67"/>
            <p:cNvSpPr/>
            <p:nvPr/>
          </p:nvSpPr>
          <p:spPr>
            <a:xfrm>
              <a:off x="6470449" y="4048233"/>
              <a:ext cx="54255" cy="96701"/>
            </a:xfrm>
            <a:custGeom>
              <a:avLst/>
              <a:gdLst/>
              <a:ahLst/>
              <a:cxnLst/>
              <a:rect l="l" t="t" r="r" b="b"/>
              <a:pathLst>
                <a:path w="2072" h="3693" extrusionOk="0">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0" name="Google Shape;10980;p67"/>
          <p:cNvGrpSpPr/>
          <p:nvPr/>
        </p:nvGrpSpPr>
        <p:grpSpPr>
          <a:xfrm>
            <a:off x="5802731" y="3790180"/>
            <a:ext cx="274576" cy="354754"/>
            <a:chOff x="5802731" y="3790180"/>
            <a:chExt cx="274576" cy="354754"/>
          </a:xfrm>
        </p:grpSpPr>
        <p:sp>
          <p:nvSpPr>
            <p:cNvPr id="10981" name="Google Shape;10981;p67"/>
            <p:cNvSpPr/>
            <p:nvPr/>
          </p:nvSpPr>
          <p:spPr>
            <a:xfrm>
              <a:off x="5802731" y="4026761"/>
              <a:ext cx="274576" cy="117937"/>
            </a:xfrm>
            <a:custGeom>
              <a:avLst/>
              <a:gdLst/>
              <a:ahLst/>
              <a:cxnLst/>
              <a:rect l="l" t="t" r="r" b="b"/>
              <a:pathLst>
                <a:path w="10486" h="4504" extrusionOk="0">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67"/>
            <p:cNvSpPr/>
            <p:nvPr/>
          </p:nvSpPr>
          <p:spPr>
            <a:xfrm>
              <a:off x="5899904" y="4030270"/>
              <a:ext cx="80231" cy="114428"/>
            </a:xfrm>
            <a:custGeom>
              <a:avLst/>
              <a:gdLst/>
              <a:ahLst/>
              <a:cxnLst/>
              <a:rect l="l" t="t" r="r" b="b"/>
              <a:pathLst>
                <a:path w="3064" h="4370" extrusionOk="0">
                  <a:moveTo>
                    <a:pt x="1" y="0"/>
                  </a:moveTo>
                  <a:lnTo>
                    <a:pt x="440" y="4369"/>
                  </a:lnTo>
                  <a:lnTo>
                    <a:pt x="2624" y="4369"/>
                  </a:lnTo>
                  <a:lnTo>
                    <a:pt x="306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67"/>
            <p:cNvSpPr/>
            <p:nvPr/>
          </p:nvSpPr>
          <p:spPr>
            <a:xfrm>
              <a:off x="5899904" y="4030506"/>
              <a:ext cx="80231" cy="34250"/>
            </a:xfrm>
            <a:custGeom>
              <a:avLst/>
              <a:gdLst/>
              <a:ahLst/>
              <a:cxnLst/>
              <a:rect l="l" t="t" r="r" b="b"/>
              <a:pathLst>
                <a:path w="3064" h="1308" extrusionOk="0">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67"/>
            <p:cNvSpPr/>
            <p:nvPr/>
          </p:nvSpPr>
          <p:spPr>
            <a:xfrm>
              <a:off x="5899904" y="3973318"/>
              <a:ext cx="80231" cy="79943"/>
            </a:xfrm>
            <a:custGeom>
              <a:avLst/>
              <a:gdLst/>
              <a:ahLst/>
              <a:cxnLst/>
              <a:rect l="l" t="t" r="r" b="b"/>
              <a:pathLst>
                <a:path w="3064" h="3053" extrusionOk="0">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67"/>
            <p:cNvSpPr/>
            <p:nvPr/>
          </p:nvSpPr>
          <p:spPr>
            <a:xfrm>
              <a:off x="5899904" y="3973318"/>
              <a:ext cx="80231" cy="34119"/>
            </a:xfrm>
            <a:custGeom>
              <a:avLst/>
              <a:gdLst/>
              <a:ahLst/>
              <a:cxnLst/>
              <a:rect l="l" t="t" r="r" b="b"/>
              <a:pathLst>
                <a:path w="3064" h="1303" extrusionOk="0">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67"/>
            <p:cNvSpPr/>
            <p:nvPr/>
          </p:nvSpPr>
          <p:spPr>
            <a:xfrm>
              <a:off x="5843711" y="3841659"/>
              <a:ext cx="192355" cy="154413"/>
            </a:xfrm>
            <a:custGeom>
              <a:avLst/>
              <a:gdLst/>
              <a:ahLst/>
              <a:cxnLst/>
              <a:rect l="l" t="t" r="r" b="b"/>
              <a:pathLst>
                <a:path w="7346" h="5897" extrusionOk="0">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67"/>
            <p:cNvSpPr/>
            <p:nvPr/>
          </p:nvSpPr>
          <p:spPr>
            <a:xfrm>
              <a:off x="5899904" y="3899293"/>
              <a:ext cx="11521" cy="17334"/>
            </a:xfrm>
            <a:custGeom>
              <a:avLst/>
              <a:gdLst/>
              <a:ahLst/>
              <a:cxnLst/>
              <a:rect l="l" t="t" r="r" b="b"/>
              <a:pathLst>
                <a:path w="440" h="662" extrusionOk="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67"/>
            <p:cNvSpPr/>
            <p:nvPr/>
          </p:nvSpPr>
          <p:spPr>
            <a:xfrm>
              <a:off x="5968613" y="3899293"/>
              <a:ext cx="11521" cy="17334"/>
            </a:xfrm>
            <a:custGeom>
              <a:avLst/>
              <a:gdLst/>
              <a:ahLst/>
              <a:cxnLst/>
              <a:rect l="l" t="t" r="r" b="b"/>
              <a:pathLst>
                <a:path w="440" h="662" extrusionOk="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67"/>
            <p:cNvSpPr/>
            <p:nvPr/>
          </p:nvSpPr>
          <p:spPr>
            <a:xfrm>
              <a:off x="5892415" y="3881618"/>
              <a:ext cx="26499" cy="11521"/>
            </a:xfrm>
            <a:custGeom>
              <a:avLst/>
              <a:gdLst/>
              <a:ahLst/>
              <a:cxnLst/>
              <a:rect l="l" t="t" r="r" b="b"/>
              <a:pathLst>
                <a:path w="1012" h="440" extrusionOk="0">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67"/>
            <p:cNvSpPr/>
            <p:nvPr/>
          </p:nvSpPr>
          <p:spPr>
            <a:xfrm>
              <a:off x="5960863" y="3881618"/>
              <a:ext cx="26761" cy="11521"/>
            </a:xfrm>
            <a:custGeom>
              <a:avLst/>
              <a:gdLst/>
              <a:ahLst/>
              <a:cxnLst/>
              <a:rect l="l" t="t" r="r" b="b"/>
              <a:pathLst>
                <a:path w="1022" h="440" extrusionOk="0">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67"/>
            <p:cNvSpPr/>
            <p:nvPr/>
          </p:nvSpPr>
          <p:spPr>
            <a:xfrm>
              <a:off x="5846460" y="3841659"/>
              <a:ext cx="154884" cy="154387"/>
            </a:xfrm>
            <a:custGeom>
              <a:avLst/>
              <a:gdLst/>
              <a:ahLst/>
              <a:cxnLst/>
              <a:rect l="l" t="t" r="r" b="b"/>
              <a:pathLst>
                <a:path w="5915" h="5896" extrusionOk="0">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67"/>
            <p:cNvSpPr/>
            <p:nvPr/>
          </p:nvSpPr>
          <p:spPr>
            <a:xfrm>
              <a:off x="5854185" y="3818643"/>
              <a:ext cx="40011" cy="83006"/>
            </a:xfrm>
            <a:custGeom>
              <a:avLst/>
              <a:gdLst/>
              <a:ahLst/>
              <a:cxnLst/>
              <a:rect l="l" t="t" r="r" b="b"/>
              <a:pathLst>
                <a:path w="1528" h="3170" extrusionOk="0">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67"/>
            <p:cNvSpPr/>
            <p:nvPr/>
          </p:nvSpPr>
          <p:spPr>
            <a:xfrm>
              <a:off x="5939888" y="4007515"/>
              <a:ext cx="72951" cy="137419"/>
            </a:xfrm>
            <a:custGeom>
              <a:avLst/>
              <a:gdLst/>
              <a:ahLst/>
              <a:cxnLst/>
              <a:rect l="l" t="t" r="r" b="b"/>
              <a:pathLst>
                <a:path w="2786" h="5248" extrusionOk="0">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67"/>
            <p:cNvSpPr/>
            <p:nvPr/>
          </p:nvSpPr>
          <p:spPr>
            <a:xfrm>
              <a:off x="6012316" y="4093323"/>
              <a:ext cx="43755" cy="40011"/>
            </a:xfrm>
            <a:custGeom>
              <a:avLst/>
              <a:gdLst/>
              <a:ahLst/>
              <a:cxnLst/>
              <a:rect l="l" t="t" r="r" b="b"/>
              <a:pathLst>
                <a:path w="1671" h="1528" extrusionOk="0">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67"/>
            <p:cNvSpPr/>
            <p:nvPr/>
          </p:nvSpPr>
          <p:spPr>
            <a:xfrm>
              <a:off x="5985843" y="3801649"/>
              <a:ext cx="39984" cy="100001"/>
            </a:xfrm>
            <a:custGeom>
              <a:avLst/>
              <a:gdLst/>
              <a:ahLst/>
              <a:cxnLst/>
              <a:rect l="l" t="t" r="r" b="b"/>
              <a:pathLst>
                <a:path w="1527" h="3819" extrusionOk="0">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67"/>
            <p:cNvSpPr/>
            <p:nvPr/>
          </p:nvSpPr>
          <p:spPr>
            <a:xfrm>
              <a:off x="5914672" y="3938753"/>
              <a:ext cx="50668" cy="17361"/>
            </a:xfrm>
            <a:custGeom>
              <a:avLst/>
              <a:gdLst/>
              <a:ahLst/>
              <a:cxnLst/>
              <a:rect l="l" t="t" r="r" b="b"/>
              <a:pathLst>
                <a:path w="1935" h="663" extrusionOk="0">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67"/>
            <p:cNvSpPr/>
            <p:nvPr/>
          </p:nvSpPr>
          <p:spPr>
            <a:xfrm>
              <a:off x="5866937" y="4007515"/>
              <a:ext cx="72978" cy="137419"/>
            </a:xfrm>
            <a:custGeom>
              <a:avLst/>
              <a:gdLst/>
              <a:ahLst/>
              <a:cxnLst/>
              <a:rect l="l" t="t" r="r" b="b"/>
              <a:pathLst>
                <a:path w="2787" h="5248" extrusionOk="0">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67"/>
            <p:cNvSpPr/>
            <p:nvPr/>
          </p:nvSpPr>
          <p:spPr>
            <a:xfrm>
              <a:off x="5853687" y="3790180"/>
              <a:ext cx="145170" cy="62582"/>
            </a:xfrm>
            <a:custGeom>
              <a:avLst/>
              <a:gdLst/>
              <a:ahLst/>
              <a:cxnLst/>
              <a:rect l="l" t="t" r="r" b="b"/>
              <a:pathLst>
                <a:path w="5544" h="2390" extrusionOk="0">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67"/>
            <p:cNvSpPr/>
            <p:nvPr/>
          </p:nvSpPr>
          <p:spPr>
            <a:xfrm>
              <a:off x="5831221" y="4110448"/>
              <a:ext cx="57214" cy="34250"/>
            </a:xfrm>
            <a:custGeom>
              <a:avLst/>
              <a:gdLst/>
              <a:ahLst/>
              <a:cxnLst/>
              <a:rect l="l" t="t" r="r" b="b"/>
              <a:pathLst>
                <a:path w="2185" h="1308" extrusionOk="0">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67"/>
            <p:cNvSpPr/>
            <p:nvPr/>
          </p:nvSpPr>
          <p:spPr>
            <a:xfrm>
              <a:off x="5854185" y="4093323"/>
              <a:ext cx="11521" cy="28646"/>
            </a:xfrm>
            <a:custGeom>
              <a:avLst/>
              <a:gdLst/>
              <a:ahLst/>
              <a:cxnLst/>
              <a:rect l="l" t="t" r="r" b="b"/>
              <a:pathLst>
                <a:path w="440" h="1094" extrusionOk="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67"/>
            <p:cNvSpPr/>
            <p:nvPr/>
          </p:nvSpPr>
          <p:spPr>
            <a:xfrm>
              <a:off x="5831221" y="4127678"/>
              <a:ext cx="57214" cy="17020"/>
            </a:xfrm>
            <a:custGeom>
              <a:avLst/>
              <a:gdLst/>
              <a:ahLst/>
              <a:cxnLst/>
              <a:rect l="l" t="t" r="r" b="b"/>
              <a:pathLst>
                <a:path w="2185" h="650" extrusionOk="0">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67"/>
          <p:cNvGrpSpPr/>
          <p:nvPr/>
        </p:nvGrpSpPr>
        <p:grpSpPr>
          <a:xfrm>
            <a:off x="5352088" y="3790206"/>
            <a:ext cx="274550" cy="354728"/>
            <a:chOff x="5352088" y="3790206"/>
            <a:chExt cx="274550" cy="354728"/>
          </a:xfrm>
        </p:grpSpPr>
        <p:sp>
          <p:nvSpPr>
            <p:cNvPr id="11003" name="Google Shape;11003;p67"/>
            <p:cNvSpPr/>
            <p:nvPr/>
          </p:nvSpPr>
          <p:spPr>
            <a:xfrm>
              <a:off x="5352088" y="3978790"/>
              <a:ext cx="274550" cy="165908"/>
            </a:xfrm>
            <a:custGeom>
              <a:avLst/>
              <a:gdLst/>
              <a:ahLst/>
              <a:cxnLst/>
              <a:rect l="l" t="t" r="r" b="b"/>
              <a:pathLst>
                <a:path w="10485" h="6336" extrusionOk="0">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67"/>
            <p:cNvSpPr/>
            <p:nvPr/>
          </p:nvSpPr>
          <p:spPr>
            <a:xfrm>
              <a:off x="5352088" y="4034512"/>
              <a:ext cx="274550" cy="110186"/>
            </a:xfrm>
            <a:custGeom>
              <a:avLst/>
              <a:gdLst/>
              <a:ahLst/>
              <a:cxnLst/>
              <a:rect l="l" t="t" r="r" b="b"/>
              <a:pathLst>
                <a:path w="10485" h="4208" extrusionOk="0">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67"/>
            <p:cNvSpPr/>
            <p:nvPr/>
          </p:nvSpPr>
          <p:spPr>
            <a:xfrm>
              <a:off x="5424542" y="4034512"/>
              <a:ext cx="129904" cy="41739"/>
            </a:xfrm>
            <a:custGeom>
              <a:avLst/>
              <a:gdLst/>
              <a:ahLst/>
              <a:cxnLst/>
              <a:rect l="l" t="t" r="r" b="b"/>
              <a:pathLst>
                <a:path w="4961" h="1594" extrusionOk="0">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67"/>
            <p:cNvSpPr/>
            <p:nvPr/>
          </p:nvSpPr>
          <p:spPr>
            <a:xfrm>
              <a:off x="5398042" y="4037261"/>
              <a:ext cx="28515" cy="78948"/>
            </a:xfrm>
            <a:custGeom>
              <a:avLst/>
              <a:gdLst/>
              <a:ahLst/>
              <a:cxnLst/>
              <a:rect l="l" t="t" r="r" b="b"/>
              <a:pathLst>
                <a:path w="1089" h="3015" extrusionOk="0">
                  <a:moveTo>
                    <a:pt x="1088" y="0"/>
                  </a:moveTo>
                  <a:lnTo>
                    <a:pt x="1" y="325"/>
                  </a:lnTo>
                  <a:lnTo>
                    <a:pt x="1" y="3015"/>
                  </a:lnTo>
                  <a:lnTo>
                    <a:pt x="1088" y="3015"/>
                  </a:lnTo>
                  <a:lnTo>
                    <a:pt x="1088"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67"/>
            <p:cNvSpPr/>
            <p:nvPr/>
          </p:nvSpPr>
          <p:spPr>
            <a:xfrm>
              <a:off x="5552429" y="4037261"/>
              <a:ext cx="28515" cy="78948"/>
            </a:xfrm>
            <a:custGeom>
              <a:avLst/>
              <a:gdLst/>
              <a:ahLst/>
              <a:cxnLst/>
              <a:rect l="l" t="t" r="r" b="b"/>
              <a:pathLst>
                <a:path w="1089" h="3015" extrusionOk="0">
                  <a:moveTo>
                    <a:pt x="1" y="0"/>
                  </a:moveTo>
                  <a:lnTo>
                    <a:pt x="1" y="3015"/>
                  </a:lnTo>
                  <a:lnTo>
                    <a:pt x="1088" y="3015"/>
                  </a:lnTo>
                  <a:lnTo>
                    <a:pt x="1088" y="325"/>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67"/>
            <p:cNvSpPr/>
            <p:nvPr/>
          </p:nvSpPr>
          <p:spPr>
            <a:xfrm>
              <a:off x="5397807" y="4093219"/>
              <a:ext cx="183138" cy="51715"/>
            </a:xfrm>
            <a:custGeom>
              <a:avLst/>
              <a:gdLst/>
              <a:ahLst/>
              <a:cxnLst/>
              <a:rect l="l" t="t" r="r" b="b"/>
              <a:pathLst>
                <a:path w="6994" h="1975" extrusionOk="0">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9" name="Google Shape;11009;p67"/>
            <p:cNvSpPr/>
            <p:nvPr/>
          </p:nvSpPr>
          <p:spPr>
            <a:xfrm>
              <a:off x="5449522" y="3984551"/>
              <a:ext cx="79943" cy="28620"/>
            </a:xfrm>
            <a:custGeom>
              <a:avLst/>
              <a:gdLst/>
              <a:ahLst/>
              <a:cxnLst/>
              <a:rect l="l" t="t" r="r" b="b"/>
              <a:pathLst>
                <a:path w="3053" h="1093" extrusionOk="0">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67"/>
            <p:cNvSpPr/>
            <p:nvPr/>
          </p:nvSpPr>
          <p:spPr>
            <a:xfrm>
              <a:off x="5392386" y="3801701"/>
              <a:ext cx="193952" cy="200106"/>
            </a:xfrm>
            <a:custGeom>
              <a:avLst/>
              <a:gdLst/>
              <a:ahLst/>
              <a:cxnLst/>
              <a:rect l="l" t="t" r="r" b="b"/>
              <a:pathLst>
                <a:path w="7407" h="7642" extrusionOk="0">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67"/>
            <p:cNvSpPr/>
            <p:nvPr/>
          </p:nvSpPr>
          <p:spPr>
            <a:xfrm>
              <a:off x="5397807" y="3795940"/>
              <a:ext cx="183138" cy="91464"/>
            </a:xfrm>
            <a:custGeom>
              <a:avLst/>
              <a:gdLst/>
              <a:ahLst/>
              <a:cxnLst/>
              <a:rect l="l" t="t" r="r" b="b"/>
              <a:pathLst>
                <a:path w="6994" h="3493" extrusionOk="0">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67"/>
            <p:cNvSpPr/>
            <p:nvPr/>
          </p:nvSpPr>
          <p:spPr>
            <a:xfrm>
              <a:off x="5397807" y="3795940"/>
              <a:ext cx="91700" cy="91464"/>
            </a:xfrm>
            <a:custGeom>
              <a:avLst/>
              <a:gdLst/>
              <a:ahLst/>
              <a:cxnLst/>
              <a:rect l="l" t="t" r="r" b="b"/>
              <a:pathLst>
                <a:path w="3502" h="3493" extrusionOk="0">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67"/>
            <p:cNvSpPr/>
            <p:nvPr/>
          </p:nvSpPr>
          <p:spPr>
            <a:xfrm>
              <a:off x="5396812" y="3887378"/>
              <a:ext cx="161404" cy="114455"/>
            </a:xfrm>
            <a:custGeom>
              <a:avLst/>
              <a:gdLst/>
              <a:ahLst/>
              <a:cxnLst/>
              <a:rect l="l" t="t" r="r" b="b"/>
              <a:pathLst>
                <a:path w="6164" h="4371" extrusionOk="0">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67"/>
            <p:cNvSpPr/>
            <p:nvPr/>
          </p:nvSpPr>
          <p:spPr>
            <a:xfrm>
              <a:off x="5455518" y="3944567"/>
              <a:ext cx="67714" cy="66615"/>
            </a:xfrm>
            <a:custGeom>
              <a:avLst/>
              <a:gdLst/>
              <a:ahLst/>
              <a:cxnLst/>
              <a:rect l="l" t="t" r="r" b="b"/>
              <a:pathLst>
                <a:path w="2586" h="2544" extrusionOk="0">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67"/>
            <p:cNvSpPr/>
            <p:nvPr/>
          </p:nvSpPr>
          <p:spPr>
            <a:xfrm>
              <a:off x="5455754" y="3944567"/>
              <a:ext cx="41739" cy="66615"/>
            </a:xfrm>
            <a:custGeom>
              <a:avLst/>
              <a:gdLst/>
              <a:ahLst/>
              <a:cxnLst/>
              <a:rect l="l" t="t" r="r" b="b"/>
              <a:pathLst>
                <a:path w="1594" h="2544" extrusionOk="0">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67"/>
            <p:cNvSpPr/>
            <p:nvPr/>
          </p:nvSpPr>
          <p:spPr>
            <a:xfrm>
              <a:off x="5471439" y="3956978"/>
              <a:ext cx="35873" cy="16339"/>
            </a:xfrm>
            <a:custGeom>
              <a:avLst/>
              <a:gdLst/>
              <a:ahLst/>
              <a:cxnLst/>
              <a:rect l="l" t="t" r="r" b="b"/>
              <a:pathLst>
                <a:path w="1370" h="624" extrusionOk="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67"/>
            <p:cNvSpPr/>
            <p:nvPr/>
          </p:nvSpPr>
          <p:spPr>
            <a:xfrm>
              <a:off x="5452271" y="3904556"/>
              <a:ext cx="11260" cy="17073"/>
            </a:xfrm>
            <a:custGeom>
              <a:avLst/>
              <a:gdLst/>
              <a:ahLst/>
              <a:cxnLst/>
              <a:rect l="l" t="t" r="r" b="b"/>
              <a:pathLst>
                <a:path w="430" h="652" extrusionOk="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67"/>
            <p:cNvSpPr/>
            <p:nvPr/>
          </p:nvSpPr>
          <p:spPr>
            <a:xfrm>
              <a:off x="5515220" y="3904556"/>
              <a:ext cx="11521" cy="17073"/>
            </a:xfrm>
            <a:custGeom>
              <a:avLst/>
              <a:gdLst/>
              <a:ahLst/>
              <a:cxnLst/>
              <a:rect l="l" t="t" r="r" b="b"/>
              <a:pathLst>
                <a:path w="440" h="652" extrusionOk="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67"/>
            <p:cNvSpPr/>
            <p:nvPr/>
          </p:nvSpPr>
          <p:spPr>
            <a:xfrm>
              <a:off x="5472251" y="3790206"/>
              <a:ext cx="34486" cy="74208"/>
            </a:xfrm>
            <a:custGeom>
              <a:avLst/>
              <a:gdLst/>
              <a:ahLst/>
              <a:cxnLst/>
              <a:rect l="l" t="t" r="r" b="b"/>
              <a:pathLst>
                <a:path w="1317" h="2834" extrusionOk="0">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67"/>
            <p:cNvSpPr/>
            <p:nvPr/>
          </p:nvSpPr>
          <p:spPr>
            <a:xfrm>
              <a:off x="5535199" y="3805079"/>
              <a:ext cx="23017" cy="59361"/>
            </a:xfrm>
            <a:custGeom>
              <a:avLst/>
              <a:gdLst/>
              <a:ahLst/>
              <a:cxnLst/>
              <a:rect l="l" t="t" r="r" b="b"/>
              <a:pathLst>
                <a:path w="879" h="2267" extrusionOk="0">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67"/>
            <p:cNvSpPr/>
            <p:nvPr/>
          </p:nvSpPr>
          <p:spPr>
            <a:xfrm>
              <a:off x="5420797" y="3805079"/>
              <a:ext cx="22990" cy="59361"/>
            </a:xfrm>
            <a:custGeom>
              <a:avLst/>
              <a:gdLst/>
              <a:ahLst/>
              <a:cxnLst/>
              <a:rect l="l" t="t" r="r" b="b"/>
              <a:pathLst>
                <a:path w="878" h="2267" extrusionOk="0">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67"/>
            <p:cNvSpPr/>
            <p:nvPr/>
          </p:nvSpPr>
          <p:spPr>
            <a:xfrm>
              <a:off x="5386573" y="3881618"/>
              <a:ext cx="205866" cy="11521"/>
            </a:xfrm>
            <a:custGeom>
              <a:avLst/>
              <a:gdLst/>
              <a:ahLst/>
              <a:cxnLst/>
              <a:rect l="l" t="t" r="r" b="b"/>
              <a:pathLst>
                <a:path w="7862" h="440" extrusionOk="0">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67"/>
            <p:cNvSpPr/>
            <p:nvPr/>
          </p:nvSpPr>
          <p:spPr>
            <a:xfrm>
              <a:off x="5415036" y="4110448"/>
              <a:ext cx="11521" cy="11521"/>
            </a:xfrm>
            <a:custGeom>
              <a:avLst/>
              <a:gdLst/>
              <a:ahLst/>
              <a:cxnLst/>
              <a:rect l="l" t="t" r="r" b="b"/>
              <a:pathLst>
                <a:path w="440" h="440" extrusionOk="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67"/>
            <p:cNvSpPr/>
            <p:nvPr/>
          </p:nvSpPr>
          <p:spPr>
            <a:xfrm>
              <a:off x="5552429" y="4110448"/>
              <a:ext cx="11260" cy="11521"/>
            </a:xfrm>
            <a:custGeom>
              <a:avLst/>
              <a:gdLst/>
              <a:ahLst/>
              <a:cxnLst/>
              <a:rect l="l" t="t" r="r" b="b"/>
              <a:pathLst>
                <a:path w="430" h="440" extrusionOk="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67"/>
            <p:cNvSpPr/>
            <p:nvPr/>
          </p:nvSpPr>
          <p:spPr>
            <a:xfrm>
              <a:off x="5380813" y="4093219"/>
              <a:ext cx="17020" cy="51480"/>
            </a:xfrm>
            <a:custGeom>
              <a:avLst/>
              <a:gdLst/>
              <a:ahLst/>
              <a:cxnLst/>
              <a:rect l="l" t="t" r="r" b="b"/>
              <a:pathLst>
                <a:path w="650" h="1966" extrusionOk="0">
                  <a:moveTo>
                    <a:pt x="649" y="0"/>
                  </a:moveTo>
                  <a:cubicBezTo>
                    <a:pt x="287" y="0"/>
                    <a:pt x="1" y="296"/>
                    <a:pt x="1" y="658"/>
                  </a:cubicBezTo>
                  <a:lnTo>
                    <a:pt x="1" y="1965"/>
                  </a:lnTo>
                  <a:lnTo>
                    <a:pt x="649" y="1965"/>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67"/>
            <p:cNvSpPr/>
            <p:nvPr/>
          </p:nvSpPr>
          <p:spPr>
            <a:xfrm>
              <a:off x="5580918" y="4093219"/>
              <a:ext cx="17256" cy="51480"/>
            </a:xfrm>
            <a:custGeom>
              <a:avLst/>
              <a:gdLst/>
              <a:ahLst/>
              <a:cxnLst/>
              <a:rect l="l" t="t" r="r" b="b"/>
              <a:pathLst>
                <a:path w="659" h="1966" extrusionOk="0">
                  <a:moveTo>
                    <a:pt x="0" y="0"/>
                  </a:moveTo>
                  <a:lnTo>
                    <a:pt x="0" y="1965"/>
                  </a:lnTo>
                  <a:lnTo>
                    <a:pt x="658" y="1965"/>
                  </a:lnTo>
                  <a:lnTo>
                    <a:pt x="658" y="658"/>
                  </a:lnTo>
                  <a:cubicBezTo>
                    <a:pt x="658" y="296"/>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7" name="Google Shape;11027;p67"/>
          <p:cNvGrpSpPr/>
          <p:nvPr/>
        </p:nvGrpSpPr>
        <p:grpSpPr>
          <a:xfrm>
            <a:off x="4901706" y="3790075"/>
            <a:ext cx="274550" cy="354859"/>
            <a:chOff x="4901706" y="3790075"/>
            <a:chExt cx="274550" cy="354859"/>
          </a:xfrm>
        </p:grpSpPr>
        <p:sp>
          <p:nvSpPr>
            <p:cNvPr id="11028" name="Google Shape;11028;p67"/>
            <p:cNvSpPr/>
            <p:nvPr/>
          </p:nvSpPr>
          <p:spPr>
            <a:xfrm>
              <a:off x="4901706" y="4007777"/>
              <a:ext cx="274550" cy="137157"/>
            </a:xfrm>
            <a:custGeom>
              <a:avLst/>
              <a:gdLst/>
              <a:ahLst/>
              <a:cxnLst/>
              <a:rect l="l" t="t" r="r" b="b"/>
              <a:pathLst>
                <a:path w="10485" h="5238" extrusionOk="0">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67"/>
            <p:cNvSpPr/>
            <p:nvPr/>
          </p:nvSpPr>
          <p:spPr>
            <a:xfrm>
              <a:off x="4935929" y="4007777"/>
              <a:ext cx="206102" cy="124169"/>
            </a:xfrm>
            <a:custGeom>
              <a:avLst/>
              <a:gdLst/>
              <a:ahLst/>
              <a:cxnLst/>
              <a:rect l="l" t="t" r="r" b="b"/>
              <a:pathLst>
                <a:path w="7871" h="4742" extrusionOk="0">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67"/>
            <p:cNvSpPr/>
            <p:nvPr/>
          </p:nvSpPr>
          <p:spPr>
            <a:xfrm>
              <a:off x="4941664" y="4017518"/>
              <a:ext cx="194633" cy="103195"/>
            </a:xfrm>
            <a:custGeom>
              <a:avLst/>
              <a:gdLst/>
              <a:ahLst/>
              <a:cxnLst/>
              <a:rect l="l" t="t" r="r" b="b"/>
              <a:pathLst>
                <a:path w="7433" h="3941" extrusionOk="0">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67"/>
            <p:cNvSpPr/>
            <p:nvPr/>
          </p:nvSpPr>
          <p:spPr>
            <a:xfrm>
              <a:off x="4959967" y="4034512"/>
              <a:ext cx="157922" cy="65279"/>
            </a:xfrm>
            <a:custGeom>
              <a:avLst/>
              <a:gdLst/>
              <a:ahLst/>
              <a:cxnLst/>
              <a:rect l="l" t="t" r="r" b="b"/>
              <a:pathLst>
                <a:path w="6031" h="2493" extrusionOk="0">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67"/>
            <p:cNvSpPr/>
            <p:nvPr/>
          </p:nvSpPr>
          <p:spPr>
            <a:xfrm>
              <a:off x="4984869" y="4013276"/>
              <a:ext cx="107961" cy="86515"/>
            </a:xfrm>
            <a:custGeom>
              <a:avLst/>
              <a:gdLst/>
              <a:ahLst/>
              <a:cxnLst/>
              <a:rect l="l" t="t" r="r" b="b"/>
              <a:pathLst>
                <a:path w="4123" h="3304" extrusionOk="0">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67"/>
            <p:cNvSpPr/>
            <p:nvPr/>
          </p:nvSpPr>
          <p:spPr>
            <a:xfrm>
              <a:off x="4998878" y="4013276"/>
              <a:ext cx="80205" cy="28620"/>
            </a:xfrm>
            <a:custGeom>
              <a:avLst/>
              <a:gdLst/>
              <a:ahLst/>
              <a:cxnLst/>
              <a:rect l="l" t="t" r="r" b="b"/>
              <a:pathLst>
                <a:path w="3063" h="1093" extrusionOk="0">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67"/>
            <p:cNvSpPr/>
            <p:nvPr/>
          </p:nvSpPr>
          <p:spPr>
            <a:xfrm>
              <a:off x="4942161" y="3830164"/>
              <a:ext cx="193612" cy="200132"/>
            </a:xfrm>
            <a:custGeom>
              <a:avLst/>
              <a:gdLst/>
              <a:ahLst/>
              <a:cxnLst/>
              <a:rect l="l" t="t" r="r" b="b"/>
              <a:pathLst>
                <a:path w="7394" h="7643" extrusionOk="0">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67"/>
            <p:cNvSpPr/>
            <p:nvPr/>
          </p:nvSpPr>
          <p:spPr>
            <a:xfrm>
              <a:off x="4946168" y="3860984"/>
              <a:ext cx="109689" cy="169338"/>
            </a:xfrm>
            <a:custGeom>
              <a:avLst/>
              <a:gdLst/>
              <a:ahLst/>
              <a:cxnLst/>
              <a:rect l="l" t="t" r="r" b="b"/>
              <a:pathLst>
                <a:path w="4189" h="6467" extrusionOk="0">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67"/>
            <p:cNvSpPr/>
            <p:nvPr/>
          </p:nvSpPr>
          <p:spPr>
            <a:xfrm>
              <a:off x="4998878" y="3935035"/>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67"/>
            <p:cNvSpPr/>
            <p:nvPr/>
          </p:nvSpPr>
          <p:spPr>
            <a:xfrm>
              <a:off x="5067561" y="3935035"/>
              <a:ext cx="11521" cy="17308"/>
            </a:xfrm>
            <a:custGeom>
              <a:avLst/>
              <a:gdLst/>
              <a:ahLst/>
              <a:cxnLst/>
              <a:rect l="l" t="t" r="r" b="b"/>
              <a:pathLst>
                <a:path w="440" h="661" extrusionOk="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67"/>
            <p:cNvSpPr/>
            <p:nvPr/>
          </p:nvSpPr>
          <p:spPr>
            <a:xfrm>
              <a:off x="5013646" y="3974993"/>
              <a:ext cx="50668" cy="17334"/>
            </a:xfrm>
            <a:custGeom>
              <a:avLst/>
              <a:gdLst/>
              <a:ahLst/>
              <a:cxnLst/>
              <a:rect l="l" t="t" r="r" b="b"/>
              <a:pathLst>
                <a:path w="1935" h="662" extrusionOk="0">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67"/>
            <p:cNvSpPr/>
            <p:nvPr/>
          </p:nvSpPr>
          <p:spPr>
            <a:xfrm>
              <a:off x="4990368" y="3917727"/>
              <a:ext cx="33752" cy="17387"/>
            </a:xfrm>
            <a:custGeom>
              <a:avLst/>
              <a:gdLst/>
              <a:ahLst/>
              <a:cxnLst/>
              <a:rect l="l" t="t" r="r" b="b"/>
              <a:pathLst>
                <a:path w="1289" h="664" extrusionOk="0">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67"/>
            <p:cNvSpPr/>
            <p:nvPr/>
          </p:nvSpPr>
          <p:spPr>
            <a:xfrm>
              <a:off x="5053814" y="3917727"/>
              <a:ext cx="33779" cy="17387"/>
            </a:xfrm>
            <a:custGeom>
              <a:avLst/>
              <a:gdLst/>
              <a:ahLst/>
              <a:cxnLst/>
              <a:rect l="l" t="t" r="r" b="b"/>
              <a:pathLst>
                <a:path w="1290" h="664" extrusionOk="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67"/>
            <p:cNvSpPr/>
            <p:nvPr/>
          </p:nvSpPr>
          <p:spPr>
            <a:xfrm>
              <a:off x="5022104" y="3790075"/>
              <a:ext cx="33255" cy="67793"/>
            </a:xfrm>
            <a:custGeom>
              <a:avLst/>
              <a:gdLst/>
              <a:ahLst/>
              <a:cxnLst/>
              <a:rect l="l" t="t" r="r" b="b"/>
              <a:pathLst>
                <a:path w="1270" h="2589" extrusionOk="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67"/>
            <p:cNvSpPr/>
            <p:nvPr/>
          </p:nvSpPr>
          <p:spPr>
            <a:xfrm>
              <a:off x="5022340" y="3790206"/>
              <a:ext cx="16785" cy="67976"/>
            </a:xfrm>
            <a:custGeom>
              <a:avLst/>
              <a:gdLst/>
              <a:ahLst/>
              <a:cxnLst/>
              <a:rect l="l" t="t" r="r" b="b"/>
              <a:pathLst>
                <a:path w="641" h="2596" extrusionOk="0">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67"/>
            <p:cNvSpPr/>
            <p:nvPr/>
          </p:nvSpPr>
          <p:spPr>
            <a:xfrm>
              <a:off x="4987383" y="4104688"/>
              <a:ext cx="11521" cy="40246"/>
            </a:xfrm>
            <a:custGeom>
              <a:avLst/>
              <a:gdLst/>
              <a:ahLst/>
              <a:cxnLst/>
              <a:rect l="l" t="t" r="r" b="b"/>
              <a:pathLst>
                <a:path w="440" h="1537" extrusionOk="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67"/>
            <p:cNvSpPr/>
            <p:nvPr/>
          </p:nvSpPr>
          <p:spPr>
            <a:xfrm>
              <a:off x="5079057" y="4104688"/>
              <a:ext cx="11260" cy="40246"/>
            </a:xfrm>
            <a:custGeom>
              <a:avLst/>
              <a:gdLst/>
              <a:ahLst/>
              <a:cxnLst/>
              <a:rect l="l" t="t" r="r" b="b"/>
              <a:pathLst>
                <a:path w="430" h="1537" extrusionOk="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67"/>
          <p:cNvGrpSpPr/>
          <p:nvPr/>
        </p:nvGrpSpPr>
        <p:grpSpPr>
          <a:xfrm>
            <a:off x="8052704" y="1503208"/>
            <a:ext cx="275073" cy="354545"/>
            <a:chOff x="8052704" y="1503208"/>
            <a:chExt cx="275073" cy="354545"/>
          </a:xfrm>
        </p:grpSpPr>
        <p:sp>
          <p:nvSpPr>
            <p:cNvPr id="11046" name="Google Shape;11046;p67"/>
            <p:cNvSpPr/>
            <p:nvPr/>
          </p:nvSpPr>
          <p:spPr>
            <a:xfrm>
              <a:off x="8052704" y="1697344"/>
              <a:ext cx="274812" cy="160409"/>
            </a:xfrm>
            <a:custGeom>
              <a:avLst/>
              <a:gdLst/>
              <a:ahLst/>
              <a:cxnLst/>
              <a:rect l="l" t="t" r="r" b="b"/>
              <a:pathLst>
                <a:path w="10495" h="6126" extrusionOk="0">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67"/>
            <p:cNvSpPr/>
            <p:nvPr/>
          </p:nvSpPr>
          <p:spPr>
            <a:xfrm>
              <a:off x="8098685" y="1823267"/>
              <a:ext cx="11260" cy="34486"/>
            </a:xfrm>
            <a:custGeom>
              <a:avLst/>
              <a:gdLst/>
              <a:ahLst/>
              <a:cxnLst/>
              <a:rect l="l" t="t" r="r" b="b"/>
              <a:pathLst>
                <a:path w="430" h="1317" extrusionOk="0">
                  <a:moveTo>
                    <a:pt x="0" y="0"/>
                  </a:moveTo>
                  <a:lnTo>
                    <a:pt x="0" y="1317"/>
                  </a:lnTo>
                  <a:lnTo>
                    <a:pt x="430" y="1317"/>
                  </a:lnTo>
                  <a:lnTo>
                    <a:pt x="430"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67"/>
            <p:cNvSpPr/>
            <p:nvPr/>
          </p:nvSpPr>
          <p:spPr>
            <a:xfrm>
              <a:off x="8270301" y="1823267"/>
              <a:ext cx="11521" cy="34486"/>
            </a:xfrm>
            <a:custGeom>
              <a:avLst/>
              <a:gdLst/>
              <a:ahLst/>
              <a:cxnLst/>
              <a:rect l="l" t="t" r="r" b="b"/>
              <a:pathLst>
                <a:path w="440" h="1317" extrusionOk="0">
                  <a:moveTo>
                    <a:pt x="0" y="0"/>
                  </a:moveTo>
                  <a:lnTo>
                    <a:pt x="0" y="1317"/>
                  </a:lnTo>
                  <a:lnTo>
                    <a:pt x="439" y="1317"/>
                  </a:lnTo>
                  <a:lnTo>
                    <a:pt x="43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67"/>
            <p:cNvSpPr/>
            <p:nvPr/>
          </p:nvSpPr>
          <p:spPr>
            <a:xfrm>
              <a:off x="8052704" y="1747069"/>
              <a:ext cx="275073" cy="110684"/>
            </a:xfrm>
            <a:custGeom>
              <a:avLst/>
              <a:gdLst/>
              <a:ahLst/>
              <a:cxnLst/>
              <a:rect l="l" t="t" r="r" b="b"/>
              <a:pathLst>
                <a:path w="10505" h="4227" extrusionOk="0">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67"/>
            <p:cNvSpPr/>
            <p:nvPr/>
          </p:nvSpPr>
          <p:spPr>
            <a:xfrm>
              <a:off x="8150138" y="1697344"/>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67"/>
            <p:cNvSpPr/>
            <p:nvPr/>
          </p:nvSpPr>
          <p:spPr>
            <a:xfrm>
              <a:off x="8087687" y="1503208"/>
              <a:ext cx="205107" cy="136974"/>
            </a:xfrm>
            <a:custGeom>
              <a:avLst/>
              <a:gdLst/>
              <a:ahLst/>
              <a:cxnLst/>
              <a:rect l="l" t="t" r="r" b="b"/>
              <a:pathLst>
                <a:path w="7833" h="5231" extrusionOk="0">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67"/>
            <p:cNvSpPr/>
            <p:nvPr/>
          </p:nvSpPr>
          <p:spPr>
            <a:xfrm>
              <a:off x="8087687" y="1515751"/>
              <a:ext cx="190889" cy="124431"/>
            </a:xfrm>
            <a:custGeom>
              <a:avLst/>
              <a:gdLst/>
              <a:ahLst/>
              <a:cxnLst/>
              <a:rect l="l" t="t" r="r" b="b"/>
              <a:pathLst>
                <a:path w="7290" h="4752" extrusionOk="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67"/>
            <p:cNvSpPr/>
            <p:nvPr/>
          </p:nvSpPr>
          <p:spPr>
            <a:xfrm>
              <a:off x="8097690" y="1577207"/>
              <a:ext cx="184866" cy="143415"/>
            </a:xfrm>
            <a:custGeom>
              <a:avLst/>
              <a:gdLst/>
              <a:ahLst/>
              <a:cxnLst/>
              <a:rect l="l" t="t" r="r" b="b"/>
              <a:pathLst>
                <a:path w="7060" h="5477" extrusionOk="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67"/>
            <p:cNvSpPr/>
            <p:nvPr/>
          </p:nvSpPr>
          <p:spPr>
            <a:xfrm>
              <a:off x="8150138" y="1623031"/>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67"/>
            <p:cNvSpPr/>
            <p:nvPr/>
          </p:nvSpPr>
          <p:spPr>
            <a:xfrm>
              <a:off x="8218848" y="1623031"/>
              <a:ext cx="11495" cy="17151"/>
            </a:xfrm>
            <a:custGeom>
              <a:avLst/>
              <a:gdLst/>
              <a:ahLst/>
              <a:cxnLst/>
              <a:rect l="l" t="t" r="r" b="b"/>
              <a:pathLst>
                <a:path w="439" h="655" extrusionOk="0">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67"/>
            <p:cNvSpPr/>
            <p:nvPr/>
          </p:nvSpPr>
          <p:spPr>
            <a:xfrm>
              <a:off x="8164618" y="1662963"/>
              <a:ext cx="50799" cy="17439"/>
            </a:xfrm>
            <a:custGeom>
              <a:avLst/>
              <a:gdLst/>
              <a:ahLst/>
              <a:cxnLst/>
              <a:rect l="l" t="t" r="r" b="b"/>
              <a:pathLst>
                <a:path w="1940" h="666" extrusionOk="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67"/>
            <p:cNvSpPr/>
            <p:nvPr/>
          </p:nvSpPr>
          <p:spPr>
            <a:xfrm>
              <a:off x="8097690" y="1577207"/>
              <a:ext cx="155382" cy="143389"/>
            </a:xfrm>
            <a:custGeom>
              <a:avLst/>
              <a:gdLst/>
              <a:ahLst/>
              <a:cxnLst/>
              <a:rect l="l" t="t" r="r" b="b"/>
              <a:pathLst>
                <a:path w="5934" h="5476" extrusionOk="0">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67"/>
            <p:cNvSpPr/>
            <p:nvPr/>
          </p:nvSpPr>
          <p:spPr>
            <a:xfrm>
              <a:off x="8178863" y="1754558"/>
              <a:ext cx="22755" cy="63237"/>
            </a:xfrm>
            <a:custGeom>
              <a:avLst/>
              <a:gdLst/>
              <a:ahLst/>
              <a:cxnLst/>
              <a:rect l="l" t="t" r="r" b="b"/>
              <a:pathLst>
                <a:path w="869" h="2415" extrusionOk="0">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67"/>
            <p:cNvSpPr/>
            <p:nvPr/>
          </p:nvSpPr>
          <p:spPr>
            <a:xfrm>
              <a:off x="8127645" y="1728137"/>
              <a:ext cx="62477" cy="57921"/>
            </a:xfrm>
            <a:custGeom>
              <a:avLst/>
              <a:gdLst/>
              <a:ahLst/>
              <a:cxnLst/>
              <a:rect l="l" t="t" r="r" b="b"/>
              <a:pathLst>
                <a:path w="2386" h="2212" extrusionOk="0">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67"/>
            <p:cNvSpPr/>
            <p:nvPr/>
          </p:nvSpPr>
          <p:spPr>
            <a:xfrm>
              <a:off x="8190096" y="1728137"/>
              <a:ext cx="62477" cy="57816"/>
            </a:xfrm>
            <a:custGeom>
              <a:avLst/>
              <a:gdLst/>
              <a:ahLst/>
              <a:cxnLst/>
              <a:rect l="l" t="t" r="r" b="b"/>
              <a:pathLst>
                <a:path w="2386" h="2208" extrusionOk="0">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67"/>
            <p:cNvSpPr/>
            <p:nvPr/>
          </p:nvSpPr>
          <p:spPr>
            <a:xfrm>
              <a:off x="8058464" y="1770557"/>
              <a:ext cx="51480" cy="64206"/>
            </a:xfrm>
            <a:custGeom>
              <a:avLst/>
              <a:gdLst/>
              <a:ahLst/>
              <a:cxnLst/>
              <a:rect l="l" t="t" r="r" b="b"/>
              <a:pathLst>
                <a:path w="1966" h="2452" extrusionOk="0">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67"/>
            <p:cNvSpPr/>
            <p:nvPr/>
          </p:nvSpPr>
          <p:spPr>
            <a:xfrm>
              <a:off x="8270301" y="1770557"/>
              <a:ext cx="51480" cy="64206"/>
            </a:xfrm>
            <a:custGeom>
              <a:avLst/>
              <a:gdLst/>
              <a:ahLst/>
              <a:cxnLst/>
              <a:rect l="l" t="t" r="r" b="b"/>
              <a:pathLst>
                <a:path w="1966" h="2452" extrusionOk="0">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3" name="Google Shape;11063;p67"/>
          <p:cNvGrpSpPr/>
          <p:nvPr/>
        </p:nvGrpSpPr>
        <p:grpSpPr>
          <a:xfrm>
            <a:off x="5794745" y="1502999"/>
            <a:ext cx="274550" cy="354754"/>
            <a:chOff x="5794745" y="1502999"/>
            <a:chExt cx="274550" cy="354754"/>
          </a:xfrm>
        </p:grpSpPr>
        <p:sp>
          <p:nvSpPr>
            <p:cNvPr id="11064" name="Google Shape;11064;p67"/>
            <p:cNvSpPr/>
            <p:nvPr/>
          </p:nvSpPr>
          <p:spPr>
            <a:xfrm>
              <a:off x="5794745" y="1703340"/>
              <a:ext cx="274550" cy="154413"/>
            </a:xfrm>
            <a:custGeom>
              <a:avLst/>
              <a:gdLst/>
              <a:ahLst/>
              <a:cxnLst/>
              <a:rect l="l" t="t" r="r" b="b"/>
              <a:pathLst>
                <a:path w="10485" h="5897" extrusionOk="0">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67"/>
            <p:cNvSpPr/>
            <p:nvPr/>
          </p:nvSpPr>
          <p:spPr>
            <a:xfrm>
              <a:off x="5891918" y="1703340"/>
              <a:ext cx="80205" cy="22886"/>
            </a:xfrm>
            <a:custGeom>
              <a:avLst/>
              <a:gdLst/>
              <a:ahLst/>
              <a:cxnLst/>
              <a:rect l="l" t="t" r="r" b="b"/>
              <a:pathLst>
                <a:path w="3063" h="874" extrusionOk="0">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67"/>
            <p:cNvSpPr/>
            <p:nvPr/>
          </p:nvSpPr>
          <p:spPr>
            <a:xfrm>
              <a:off x="5835698" y="1554478"/>
              <a:ext cx="192381" cy="160147"/>
            </a:xfrm>
            <a:custGeom>
              <a:avLst/>
              <a:gdLst/>
              <a:ahLst/>
              <a:cxnLst/>
              <a:rect l="l" t="t" r="r" b="b"/>
              <a:pathLst>
                <a:path w="7347" h="6116" extrusionOk="0">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67"/>
            <p:cNvSpPr/>
            <p:nvPr/>
          </p:nvSpPr>
          <p:spPr>
            <a:xfrm>
              <a:off x="5839705" y="1554478"/>
              <a:ext cx="143677" cy="160357"/>
            </a:xfrm>
            <a:custGeom>
              <a:avLst/>
              <a:gdLst/>
              <a:ahLst/>
              <a:cxnLst/>
              <a:rect l="l" t="t" r="r" b="b"/>
              <a:pathLst>
                <a:path w="5487" h="6124" extrusionOk="0">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67"/>
            <p:cNvSpPr/>
            <p:nvPr/>
          </p:nvSpPr>
          <p:spPr>
            <a:xfrm>
              <a:off x="5842716" y="1502999"/>
              <a:ext cx="187118" cy="114455"/>
            </a:xfrm>
            <a:custGeom>
              <a:avLst/>
              <a:gdLst/>
              <a:ahLst/>
              <a:cxnLst/>
              <a:rect l="l" t="t" r="r" b="b"/>
              <a:pathLst>
                <a:path w="7146" h="4371" extrusionOk="0">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67"/>
            <p:cNvSpPr/>
            <p:nvPr/>
          </p:nvSpPr>
          <p:spPr>
            <a:xfrm>
              <a:off x="5842716" y="1502999"/>
              <a:ext cx="72218" cy="114455"/>
            </a:xfrm>
            <a:custGeom>
              <a:avLst/>
              <a:gdLst/>
              <a:ahLst/>
              <a:cxnLst/>
              <a:rect l="l" t="t" r="r" b="b"/>
              <a:pathLst>
                <a:path w="2758" h="4371" extrusionOk="0">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67"/>
            <p:cNvSpPr/>
            <p:nvPr/>
          </p:nvSpPr>
          <p:spPr>
            <a:xfrm>
              <a:off x="5891918" y="1617532"/>
              <a:ext cx="11521" cy="17151"/>
            </a:xfrm>
            <a:custGeom>
              <a:avLst/>
              <a:gdLst/>
              <a:ahLst/>
              <a:cxnLst/>
              <a:rect l="l" t="t" r="r" b="b"/>
              <a:pathLst>
                <a:path w="440" h="655" extrusionOk="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67"/>
            <p:cNvSpPr/>
            <p:nvPr/>
          </p:nvSpPr>
          <p:spPr>
            <a:xfrm>
              <a:off x="5960601" y="1617532"/>
              <a:ext cx="11521" cy="17151"/>
            </a:xfrm>
            <a:custGeom>
              <a:avLst/>
              <a:gdLst/>
              <a:ahLst/>
              <a:cxnLst/>
              <a:rect l="l" t="t" r="r" b="b"/>
              <a:pathLst>
                <a:path w="440" h="655" extrusionOk="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67"/>
            <p:cNvSpPr/>
            <p:nvPr/>
          </p:nvSpPr>
          <p:spPr>
            <a:xfrm>
              <a:off x="5906424" y="1657438"/>
              <a:ext cx="50773" cy="17282"/>
            </a:xfrm>
            <a:custGeom>
              <a:avLst/>
              <a:gdLst/>
              <a:ahLst/>
              <a:cxnLst/>
              <a:rect l="l" t="t" r="r" b="b"/>
              <a:pathLst>
                <a:path w="1939" h="660" extrusionOk="0">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67"/>
            <p:cNvSpPr/>
            <p:nvPr/>
          </p:nvSpPr>
          <p:spPr>
            <a:xfrm>
              <a:off x="5884429" y="1600433"/>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67"/>
            <p:cNvSpPr/>
            <p:nvPr/>
          </p:nvSpPr>
          <p:spPr>
            <a:xfrm>
              <a:off x="5953112" y="1600433"/>
              <a:ext cx="26499" cy="11260"/>
            </a:xfrm>
            <a:custGeom>
              <a:avLst/>
              <a:gdLst/>
              <a:ahLst/>
              <a:cxnLst/>
              <a:rect l="l" t="t" r="r" b="b"/>
              <a:pathLst>
                <a:path w="1012" h="430" extrusionOk="0">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67"/>
            <p:cNvSpPr/>
            <p:nvPr/>
          </p:nvSpPr>
          <p:spPr>
            <a:xfrm>
              <a:off x="5846199" y="1748326"/>
              <a:ext cx="171643" cy="109427"/>
            </a:xfrm>
            <a:custGeom>
              <a:avLst/>
              <a:gdLst/>
              <a:ahLst/>
              <a:cxnLst/>
              <a:rect l="l" t="t" r="r" b="b"/>
              <a:pathLst>
                <a:path w="6555" h="4179" extrusionOk="0">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67"/>
            <p:cNvSpPr/>
            <p:nvPr/>
          </p:nvSpPr>
          <p:spPr>
            <a:xfrm>
              <a:off x="5845439" y="1548979"/>
              <a:ext cx="177901" cy="28489"/>
            </a:xfrm>
            <a:custGeom>
              <a:avLst/>
              <a:gdLst/>
              <a:ahLst/>
              <a:cxnLst/>
              <a:rect l="l" t="t" r="r" b="b"/>
              <a:pathLst>
                <a:path w="6794" h="1088" extrusionOk="0">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67"/>
            <p:cNvSpPr/>
            <p:nvPr/>
          </p:nvSpPr>
          <p:spPr>
            <a:xfrm>
              <a:off x="5932635" y="1548979"/>
              <a:ext cx="90941" cy="22781"/>
            </a:xfrm>
            <a:custGeom>
              <a:avLst/>
              <a:gdLst/>
              <a:ahLst/>
              <a:cxnLst/>
              <a:rect l="l" t="t" r="r" b="b"/>
              <a:pathLst>
                <a:path w="3473" h="870" extrusionOk="0">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67"/>
            <p:cNvSpPr/>
            <p:nvPr/>
          </p:nvSpPr>
          <p:spPr>
            <a:xfrm>
              <a:off x="5932373" y="1537484"/>
              <a:ext cx="17282" cy="11521"/>
            </a:xfrm>
            <a:custGeom>
              <a:avLst/>
              <a:gdLst/>
              <a:ahLst/>
              <a:cxnLst/>
              <a:rect l="l" t="t" r="r" b="b"/>
              <a:pathLst>
                <a:path w="660" h="440" extrusionOk="0">
                  <a:moveTo>
                    <a:pt x="440" y="0"/>
                  </a:moveTo>
                  <a:cubicBezTo>
                    <a:pt x="201" y="0"/>
                    <a:pt x="1" y="191"/>
                    <a:pt x="10" y="439"/>
                  </a:cubicBezTo>
                  <a:lnTo>
                    <a:pt x="659" y="439"/>
                  </a:lnTo>
                  <a:lnTo>
                    <a:pt x="65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67"/>
            <p:cNvSpPr/>
            <p:nvPr/>
          </p:nvSpPr>
          <p:spPr>
            <a:xfrm>
              <a:off x="5972096" y="1502999"/>
              <a:ext cx="57240" cy="57240"/>
            </a:xfrm>
            <a:custGeom>
              <a:avLst/>
              <a:gdLst/>
              <a:ahLst/>
              <a:cxnLst/>
              <a:rect l="l" t="t" r="r" b="b"/>
              <a:pathLst>
                <a:path w="2186" h="2186" extrusionOk="0">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67"/>
            <p:cNvSpPr/>
            <p:nvPr/>
          </p:nvSpPr>
          <p:spPr>
            <a:xfrm>
              <a:off x="5943371" y="1525989"/>
              <a:ext cx="34250" cy="34250"/>
            </a:xfrm>
            <a:custGeom>
              <a:avLst/>
              <a:gdLst/>
              <a:ahLst/>
              <a:cxnLst/>
              <a:rect l="l" t="t" r="r" b="b"/>
              <a:pathLst>
                <a:path w="1308" h="1308" extrusionOk="0">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67"/>
            <p:cNvSpPr/>
            <p:nvPr/>
          </p:nvSpPr>
          <p:spPr>
            <a:xfrm>
              <a:off x="5845204" y="1548979"/>
              <a:ext cx="23750" cy="28489"/>
            </a:xfrm>
            <a:custGeom>
              <a:avLst/>
              <a:gdLst/>
              <a:ahLst/>
              <a:cxnLst/>
              <a:rect l="l" t="t" r="r" b="b"/>
              <a:pathLst>
                <a:path w="907" h="1088" extrusionOk="0">
                  <a:moveTo>
                    <a:pt x="0" y="0"/>
                  </a:moveTo>
                  <a:cubicBezTo>
                    <a:pt x="0" y="58"/>
                    <a:pt x="0" y="115"/>
                    <a:pt x="10" y="172"/>
                  </a:cubicBezTo>
                  <a:lnTo>
                    <a:pt x="105" y="1088"/>
                  </a:lnTo>
                  <a:lnTo>
                    <a:pt x="907" y="1088"/>
                  </a:lnTo>
                  <a:lnTo>
                    <a:pt x="90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67"/>
            <p:cNvSpPr/>
            <p:nvPr/>
          </p:nvSpPr>
          <p:spPr>
            <a:xfrm>
              <a:off x="5863428" y="1748326"/>
              <a:ext cx="137419" cy="80964"/>
            </a:xfrm>
            <a:custGeom>
              <a:avLst/>
              <a:gdLst/>
              <a:ahLst/>
              <a:cxnLst/>
              <a:rect l="l" t="t" r="r" b="b"/>
              <a:pathLst>
                <a:path w="5248" h="3092" extrusionOk="0">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67"/>
            <p:cNvSpPr/>
            <p:nvPr/>
          </p:nvSpPr>
          <p:spPr>
            <a:xfrm>
              <a:off x="5828969" y="1817768"/>
              <a:ext cx="17256" cy="39984"/>
            </a:xfrm>
            <a:custGeom>
              <a:avLst/>
              <a:gdLst/>
              <a:ahLst/>
              <a:cxnLst/>
              <a:rect l="l" t="t" r="r" b="b"/>
              <a:pathLst>
                <a:path w="659" h="1527" extrusionOk="0">
                  <a:moveTo>
                    <a:pt x="659" y="0"/>
                  </a:moveTo>
                  <a:cubicBezTo>
                    <a:pt x="296" y="0"/>
                    <a:pt x="0" y="286"/>
                    <a:pt x="0" y="649"/>
                  </a:cubicBezTo>
                  <a:lnTo>
                    <a:pt x="0" y="1527"/>
                  </a:lnTo>
                  <a:lnTo>
                    <a:pt x="659" y="1527"/>
                  </a:lnTo>
                  <a:lnTo>
                    <a:pt x="659"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67"/>
            <p:cNvSpPr/>
            <p:nvPr/>
          </p:nvSpPr>
          <p:spPr>
            <a:xfrm>
              <a:off x="5846199" y="1817768"/>
              <a:ext cx="11521" cy="39984"/>
            </a:xfrm>
            <a:custGeom>
              <a:avLst/>
              <a:gdLst/>
              <a:ahLst/>
              <a:cxnLst/>
              <a:rect l="l" t="t" r="r" b="b"/>
              <a:pathLst>
                <a:path w="440" h="1527" extrusionOk="0">
                  <a:moveTo>
                    <a:pt x="1" y="0"/>
                  </a:moveTo>
                  <a:lnTo>
                    <a:pt x="1" y="1527"/>
                  </a:lnTo>
                  <a:lnTo>
                    <a:pt x="439" y="1527"/>
                  </a:lnTo>
                  <a:lnTo>
                    <a:pt x="439" y="439"/>
                  </a:lnTo>
                  <a:cubicBezTo>
                    <a:pt x="439" y="191"/>
                    <a:pt x="239" y="0"/>
                    <a:pt x="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67"/>
            <p:cNvSpPr/>
            <p:nvPr/>
          </p:nvSpPr>
          <p:spPr>
            <a:xfrm>
              <a:off x="6017815" y="1817768"/>
              <a:ext cx="17256" cy="39984"/>
            </a:xfrm>
            <a:custGeom>
              <a:avLst/>
              <a:gdLst/>
              <a:ahLst/>
              <a:cxnLst/>
              <a:rect l="l" t="t" r="r" b="b"/>
              <a:pathLst>
                <a:path w="659" h="1527" extrusionOk="0">
                  <a:moveTo>
                    <a:pt x="1" y="0"/>
                  </a:moveTo>
                  <a:lnTo>
                    <a:pt x="1" y="1527"/>
                  </a:lnTo>
                  <a:lnTo>
                    <a:pt x="659" y="1527"/>
                  </a:lnTo>
                  <a:lnTo>
                    <a:pt x="659" y="649"/>
                  </a:lnTo>
                  <a:cubicBezTo>
                    <a:pt x="649" y="286"/>
                    <a:pt x="363" y="0"/>
                    <a:pt x="1"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67"/>
            <p:cNvSpPr/>
            <p:nvPr/>
          </p:nvSpPr>
          <p:spPr>
            <a:xfrm>
              <a:off x="6006320" y="1817768"/>
              <a:ext cx="11521" cy="39984"/>
            </a:xfrm>
            <a:custGeom>
              <a:avLst/>
              <a:gdLst/>
              <a:ahLst/>
              <a:cxnLst/>
              <a:rect l="l" t="t" r="r" b="b"/>
              <a:pathLst>
                <a:path w="440" h="1527" extrusionOk="0">
                  <a:moveTo>
                    <a:pt x="440" y="0"/>
                  </a:moveTo>
                  <a:cubicBezTo>
                    <a:pt x="192" y="0"/>
                    <a:pt x="1" y="191"/>
                    <a:pt x="1" y="439"/>
                  </a:cubicBezTo>
                  <a:lnTo>
                    <a:pt x="1" y="1527"/>
                  </a:lnTo>
                  <a:lnTo>
                    <a:pt x="440" y="1527"/>
                  </a:lnTo>
                  <a:lnTo>
                    <a:pt x="440"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7" name="Google Shape;11087;p67"/>
          <p:cNvGrpSpPr/>
          <p:nvPr/>
        </p:nvGrpSpPr>
        <p:grpSpPr>
          <a:xfrm>
            <a:off x="4896940" y="1502999"/>
            <a:ext cx="263316" cy="354754"/>
            <a:chOff x="4896940" y="1502999"/>
            <a:chExt cx="263316" cy="354754"/>
          </a:xfrm>
        </p:grpSpPr>
        <p:sp>
          <p:nvSpPr>
            <p:cNvPr id="11088" name="Google Shape;11088;p67"/>
            <p:cNvSpPr/>
            <p:nvPr/>
          </p:nvSpPr>
          <p:spPr>
            <a:xfrm>
              <a:off x="4904193" y="1594384"/>
              <a:ext cx="113433" cy="103221"/>
            </a:xfrm>
            <a:custGeom>
              <a:avLst/>
              <a:gdLst/>
              <a:ahLst/>
              <a:cxnLst/>
              <a:rect l="l" t="t" r="r" b="b"/>
              <a:pathLst>
                <a:path w="4332" h="3942" extrusionOk="0">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67"/>
            <p:cNvSpPr/>
            <p:nvPr/>
          </p:nvSpPr>
          <p:spPr>
            <a:xfrm>
              <a:off x="5039831" y="1594620"/>
              <a:ext cx="113198" cy="102907"/>
            </a:xfrm>
            <a:custGeom>
              <a:avLst/>
              <a:gdLst/>
              <a:ahLst/>
              <a:cxnLst/>
              <a:rect l="l" t="t" r="r" b="b"/>
              <a:pathLst>
                <a:path w="4323" h="3930" extrusionOk="0">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67"/>
            <p:cNvSpPr/>
            <p:nvPr/>
          </p:nvSpPr>
          <p:spPr>
            <a:xfrm>
              <a:off x="4937160" y="1502999"/>
              <a:ext cx="183138" cy="123200"/>
            </a:xfrm>
            <a:custGeom>
              <a:avLst/>
              <a:gdLst/>
              <a:ahLst/>
              <a:cxnLst/>
              <a:rect l="l" t="t" r="r" b="b"/>
              <a:pathLst>
                <a:path w="6994" h="4705" extrusionOk="0">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67"/>
            <p:cNvSpPr/>
            <p:nvPr/>
          </p:nvSpPr>
          <p:spPr>
            <a:xfrm>
              <a:off x="4896940" y="1680376"/>
              <a:ext cx="263316" cy="177377"/>
            </a:xfrm>
            <a:custGeom>
              <a:avLst/>
              <a:gdLst/>
              <a:ahLst/>
              <a:cxnLst/>
              <a:rect l="l" t="t" r="r" b="b"/>
              <a:pathLst>
                <a:path w="10056" h="6774" extrusionOk="0">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67"/>
            <p:cNvSpPr/>
            <p:nvPr/>
          </p:nvSpPr>
          <p:spPr>
            <a:xfrm>
              <a:off x="4897202" y="1730834"/>
              <a:ext cx="263055" cy="126919"/>
            </a:xfrm>
            <a:custGeom>
              <a:avLst/>
              <a:gdLst/>
              <a:ahLst/>
              <a:cxnLst/>
              <a:rect l="l" t="t" r="r" b="b"/>
              <a:pathLst>
                <a:path w="10046" h="4847" extrusionOk="0">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67"/>
            <p:cNvSpPr/>
            <p:nvPr/>
          </p:nvSpPr>
          <p:spPr>
            <a:xfrm>
              <a:off x="4953395" y="1730834"/>
              <a:ext cx="150407" cy="81697"/>
            </a:xfrm>
            <a:custGeom>
              <a:avLst/>
              <a:gdLst/>
              <a:ahLst/>
              <a:cxnLst/>
              <a:rect l="l" t="t" r="r" b="b"/>
              <a:pathLst>
                <a:path w="5744" h="3120" extrusionOk="0">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67"/>
            <p:cNvSpPr/>
            <p:nvPr/>
          </p:nvSpPr>
          <p:spPr>
            <a:xfrm>
              <a:off x="4994374" y="1691871"/>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67"/>
            <p:cNvSpPr/>
            <p:nvPr/>
          </p:nvSpPr>
          <p:spPr>
            <a:xfrm>
              <a:off x="4936427" y="1559846"/>
              <a:ext cx="184630" cy="149019"/>
            </a:xfrm>
            <a:custGeom>
              <a:avLst/>
              <a:gdLst/>
              <a:ahLst/>
              <a:cxnLst/>
              <a:rect l="l" t="t" r="r" b="b"/>
              <a:pathLst>
                <a:path w="7051" h="5691" extrusionOk="0">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67"/>
            <p:cNvSpPr/>
            <p:nvPr/>
          </p:nvSpPr>
          <p:spPr>
            <a:xfrm>
              <a:off x="4936427" y="1560082"/>
              <a:ext cx="169391" cy="149019"/>
            </a:xfrm>
            <a:custGeom>
              <a:avLst/>
              <a:gdLst/>
              <a:ahLst/>
              <a:cxnLst/>
              <a:rect l="l" t="t" r="r" b="b"/>
              <a:pathLst>
                <a:path w="6469" h="5691" extrusionOk="0">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67"/>
            <p:cNvSpPr/>
            <p:nvPr/>
          </p:nvSpPr>
          <p:spPr>
            <a:xfrm>
              <a:off x="4988614" y="1612295"/>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67"/>
            <p:cNvSpPr/>
            <p:nvPr/>
          </p:nvSpPr>
          <p:spPr>
            <a:xfrm>
              <a:off x="5057323" y="1612295"/>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67"/>
            <p:cNvSpPr/>
            <p:nvPr/>
          </p:nvSpPr>
          <p:spPr>
            <a:xfrm>
              <a:off x="5003382" y="1652174"/>
              <a:ext cx="50694" cy="17282"/>
            </a:xfrm>
            <a:custGeom>
              <a:avLst/>
              <a:gdLst/>
              <a:ahLst/>
              <a:cxnLst/>
              <a:rect l="l" t="t" r="r" b="b"/>
              <a:pathLst>
                <a:path w="1936" h="660" extrusionOk="0">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67"/>
            <p:cNvSpPr/>
            <p:nvPr/>
          </p:nvSpPr>
          <p:spPr>
            <a:xfrm>
              <a:off x="5040093" y="1504255"/>
              <a:ext cx="79943" cy="90469"/>
            </a:xfrm>
            <a:custGeom>
              <a:avLst/>
              <a:gdLst/>
              <a:ahLst/>
              <a:cxnLst/>
              <a:rect l="l" t="t" r="r" b="b"/>
              <a:pathLst>
                <a:path w="3053" h="3455" extrusionOk="0">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67"/>
            <p:cNvSpPr/>
            <p:nvPr/>
          </p:nvSpPr>
          <p:spPr>
            <a:xfrm>
              <a:off x="5020114" y="1789043"/>
              <a:ext cx="17256" cy="57214"/>
            </a:xfrm>
            <a:custGeom>
              <a:avLst/>
              <a:gdLst/>
              <a:ahLst/>
              <a:cxnLst/>
              <a:rect l="l" t="t" r="r" b="b"/>
              <a:pathLst>
                <a:path w="659" h="2185" extrusionOk="0">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67"/>
            <p:cNvSpPr/>
            <p:nvPr/>
          </p:nvSpPr>
          <p:spPr>
            <a:xfrm>
              <a:off x="4899689" y="1767546"/>
              <a:ext cx="48992" cy="90207"/>
            </a:xfrm>
            <a:custGeom>
              <a:avLst/>
              <a:gdLst/>
              <a:ahLst/>
              <a:cxnLst/>
              <a:rect l="l" t="t" r="r" b="b"/>
              <a:pathLst>
                <a:path w="1871" h="3445" extrusionOk="0">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67"/>
            <p:cNvSpPr/>
            <p:nvPr/>
          </p:nvSpPr>
          <p:spPr>
            <a:xfrm>
              <a:off x="5108777" y="1767546"/>
              <a:ext cx="48992" cy="90207"/>
            </a:xfrm>
            <a:custGeom>
              <a:avLst/>
              <a:gdLst/>
              <a:ahLst/>
              <a:cxnLst/>
              <a:rect l="l" t="t" r="r" b="b"/>
              <a:pathLst>
                <a:path w="1871" h="3445" extrusionOk="0">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67"/>
            <p:cNvSpPr/>
            <p:nvPr/>
          </p:nvSpPr>
          <p:spPr>
            <a:xfrm>
              <a:off x="5020114" y="1789043"/>
              <a:ext cx="17256" cy="17989"/>
            </a:xfrm>
            <a:custGeom>
              <a:avLst/>
              <a:gdLst/>
              <a:ahLst/>
              <a:cxnLst/>
              <a:rect l="l" t="t" r="r" b="b"/>
              <a:pathLst>
                <a:path w="659" h="687" extrusionOk="0">
                  <a:moveTo>
                    <a:pt x="0" y="0"/>
                  </a:moveTo>
                  <a:lnTo>
                    <a:pt x="0" y="687"/>
                  </a:lnTo>
                  <a:lnTo>
                    <a:pt x="324" y="611"/>
                  </a:lnTo>
                  <a:lnTo>
                    <a:pt x="658" y="687"/>
                  </a:lnTo>
                  <a:lnTo>
                    <a:pt x="658" y="0"/>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67"/>
            <p:cNvSpPr/>
            <p:nvPr/>
          </p:nvSpPr>
          <p:spPr>
            <a:xfrm>
              <a:off x="4963895" y="1720334"/>
              <a:ext cx="129432" cy="80650"/>
            </a:xfrm>
            <a:custGeom>
              <a:avLst/>
              <a:gdLst/>
              <a:ahLst/>
              <a:cxnLst/>
              <a:rect l="l" t="t" r="r" b="b"/>
              <a:pathLst>
                <a:path w="4943" h="3080" extrusionOk="0">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67"/>
            <p:cNvSpPr/>
            <p:nvPr/>
          </p:nvSpPr>
          <p:spPr>
            <a:xfrm>
              <a:off x="5063058" y="1720334"/>
              <a:ext cx="26" cy="288"/>
            </a:xfrm>
            <a:custGeom>
              <a:avLst/>
              <a:gdLst/>
              <a:ahLst/>
              <a:cxnLst/>
              <a:rect l="l" t="t" r="r" b="b"/>
              <a:pathLst>
                <a:path w="1" h="11" extrusionOk="0">
                  <a:moveTo>
                    <a:pt x="1" y="10"/>
                  </a:moveTo>
                  <a:lnTo>
                    <a:pt x="1" y="10"/>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67"/>
            <p:cNvSpPr/>
            <p:nvPr/>
          </p:nvSpPr>
          <p:spPr>
            <a:xfrm>
              <a:off x="4994374" y="1720334"/>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67"/>
            <p:cNvSpPr/>
            <p:nvPr/>
          </p:nvSpPr>
          <p:spPr>
            <a:xfrm>
              <a:off x="4982879" y="1720334"/>
              <a:ext cx="91464" cy="62975"/>
            </a:xfrm>
            <a:custGeom>
              <a:avLst/>
              <a:gdLst/>
              <a:ahLst/>
              <a:cxnLst/>
              <a:rect l="l" t="t" r="r" b="b"/>
              <a:pathLst>
                <a:path w="3493" h="2405" extrusionOk="0">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9" name="Google Shape;11109;p67"/>
          <p:cNvGrpSpPr/>
          <p:nvPr/>
        </p:nvGrpSpPr>
        <p:grpSpPr>
          <a:xfrm>
            <a:off x="6255392" y="4268082"/>
            <a:ext cx="274550" cy="354728"/>
            <a:chOff x="6255392" y="4268082"/>
            <a:chExt cx="274550" cy="354728"/>
          </a:xfrm>
        </p:grpSpPr>
        <p:sp>
          <p:nvSpPr>
            <p:cNvPr id="11110" name="Google Shape;11110;p67"/>
            <p:cNvSpPr/>
            <p:nvPr/>
          </p:nvSpPr>
          <p:spPr>
            <a:xfrm>
              <a:off x="6286342" y="4268082"/>
              <a:ext cx="213120" cy="206102"/>
            </a:xfrm>
            <a:custGeom>
              <a:avLst/>
              <a:gdLst/>
              <a:ahLst/>
              <a:cxnLst/>
              <a:rect l="l" t="t" r="r" b="b"/>
              <a:pathLst>
                <a:path w="8139" h="7871" extrusionOk="0">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67"/>
            <p:cNvSpPr/>
            <p:nvPr/>
          </p:nvSpPr>
          <p:spPr>
            <a:xfrm>
              <a:off x="6352800" y="4451168"/>
              <a:ext cx="80205" cy="68736"/>
            </a:xfrm>
            <a:custGeom>
              <a:avLst/>
              <a:gdLst/>
              <a:ahLst/>
              <a:cxnLst/>
              <a:rect l="l" t="t" r="r" b="b"/>
              <a:pathLst>
                <a:path w="3063" h="2625" extrusionOk="0">
                  <a:moveTo>
                    <a:pt x="1" y="1"/>
                  </a:moveTo>
                  <a:lnTo>
                    <a:pt x="1" y="2624"/>
                  </a:lnTo>
                  <a:lnTo>
                    <a:pt x="3063" y="2624"/>
                  </a:lnTo>
                  <a:lnTo>
                    <a:pt x="3063"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67"/>
            <p:cNvSpPr/>
            <p:nvPr/>
          </p:nvSpPr>
          <p:spPr>
            <a:xfrm>
              <a:off x="6352800" y="4451168"/>
              <a:ext cx="80205" cy="34381"/>
            </a:xfrm>
            <a:custGeom>
              <a:avLst/>
              <a:gdLst/>
              <a:ahLst/>
              <a:cxnLst/>
              <a:rect l="l" t="t" r="r" b="b"/>
              <a:pathLst>
                <a:path w="3063" h="1313" extrusionOk="0">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67"/>
            <p:cNvSpPr/>
            <p:nvPr/>
          </p:nvSpPr>
          <p:spPr>
            <a:xfrm>
              <a:off x="6296842" y="4307464"/>
              <a:ext cx="192381" cy="166458"/>
            </a:xfrm>
            <a:custGeom>
              <a:avLst/>
              <a:gdLst/>
              <a:ahLst/>
              <a:cxnLst/>
              <a:rect l="l" t="t" r="r" b="b"/>
              <a:pathLst>
                <a:path w="7347" h="6357" extrusionOk="0">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67"/>
            <p:cNvSpPr/>
            <p:nvPr/>
          </p:nvSpPr>
          <p:spPr>
            <a:xfrm>
              <a:off x="6296607" y="4320033"/>
              <a:ext cx="107935" cy="154125"/>
            </a:xfrm>
            <a:custGeom>
              <a:avLst/>
              <a:gdLst/>
              <a:ahLst/>
              <a:cxnLst/>
              <a:rect l="l" t="t" r="r" b="b"/>
              <a:pathLst>
                <a:path w="4122" h="5886" extrusionOk="0">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67"/>
            <p:cNvSpPr/>
            <p:nvPr/>
          </p:nvSpPr>
          <p:spPr>
            <a:xfrm>
              <a:off x="6352800" y="4376855"/>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67"/>
            <p:cNvSpPr/>
            <p:nvPr/>
          </p:nvSpPr>
          <p:spPr>
            <a:xfrm>
              <a:off x="6421509" y="4376855"/>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67"/>
            <p:cNvSpPr/>
            <p:nvPr/>
          </p:nvSpPr>
          <p:spPr>
            <a:xfrm>
              <a:off x="6345311" y="4359756"/>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67"/>
            <p:cNvSpPr/>
            <p:nvPr/>
          </p:nvSpPr>
          <p:spPr>
            <a:xfrm>
              <a:off x="6413758" y="4359756"/>
              <a:ext cx="26761" cy="11521"/>
            </a:xfrm>
            <a:custGeom>
              <a:avLst/>
              <a:gdLst/>
              <a:ahLst/>
              <a:cxnLst/>
              <a:rect l="l" t="t" r="r" b="b"/>
              <a:pathLst>
                <a:path w="1022" h="440" extrusionOk="0">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67"/>
            <p:cNvSpPr/>
            <p:nvPr/>
          </p:nvSpPr>
          <p:spPr>
            <a:xfrm>
              <a:off x="6255392" y="4508382"/>
              <a:ext cx="274550" cy="114428"/>
            </a:xfrm>
            <a:custGeom>
              <a:avLst/>
              <a:gdLst/>
              <a:ahLst/>
              <a:cxnLst/>
              <a:rect l="l" t="t" r="r" b="b"/>
              <a:pathLst>
                <a:path w="10485" h="4370" extrusionOk="0">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67"/>
            <p:cNvSpPr/>
            <p:nvPr/>
          </p:nvSpPr>
          <p:spPr>
            <a:xfrm>
              <a:off x="6376785" y="4456667"/>
              <a:ext cx="32260" cy="28751"/>
            </a:xfrm>
            <a:custGeom>
              <a:avLst/>
              <a:gdLst/>
              <a:ahLst/>
              <a:cxnLst/>
              <a:rect l="l" t="t" r="r" b="b"/>
              <a:pathLst>
                <a:path w="1232" h="1098" extrusionOk="0">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67"/>
            <p:cNvSpPr/>
            <p:nvPr/>
          </p:nvSpPr>
          <p:spPr>
            <a:xfrm>
              <a:off x="6370029" y="4422705"/>
              <a:ext cx="45745" cy="16994"/>
            </a:xfrm>
            <a:custGeom>
              <a:avLst/>
              <a:gdLst/>
              <a:ahLst/>
              <a:cxnLst/>
              <a:rect l="l" t="t" r="r" b="b"/>
              <a:pathLst>
                <a:path w="1747" h="649" extrusionOk="0">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67"/>
            <p:cNvSpPr/>
            <p:nvPr/>
          </p:nvSpPr>
          <p:spPr>
            <a:xfrm>
              <a:off x="6352800" y="4416944"/>
              <a:ext cx="79969" cy="28568"/>
            </a:xfrm>
            <a:custGeom>
              <a:avLst/>
              <a:gdLst/>
              <a:ahLst/>
              <a:cxnLst/>
              <a:rect l="l" t="t" r="r" b="b"/>
              <a:pathLst>
                <a:path w="3054" h="1091" extrusionOk="0">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67"/>
            <p:cNvSpPr/>
            <p:nvPr/>
          </p:nvSpPr>
          <p:spPr>
            <a:xfrm>
              <a:off x="6262619" y="4532106"/>
              <a:ext cx="50249" cy="90705"/>
            </a:xfrm>
            <a:custGeom>
              <a:avLst/>
              <a:gdLst/>
              <a:ahLst/>
              <a:cxnLst/>
              <a:rect l="l" t="t" r="r" b="b"/>
              <a:pathLst>
                <a:path w="1919" h="3464" extrusionOk="0">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67"/>
            <p:cNvSpPr/>
            <p:nvPr/>
          </p:nvSpPr>
          <p:spPr>
            <a:xfrm>
              <a:off x="6472963" y="4532106"/>
              <a:ext cx="49987" cy="90705"/>
            </a:xfrm>
            <a:custGeom>
              <a:avLst/>
              <a:gdLst/>
              <a:ahLst/>
              <a:cxnLst/>
              <a:rect l="l" t="t" r="r" b="b"/>
              <a:pathLst>
                <a:path w="1909" h="3464" extrusionOk="0">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67"/>
            <p:cNvSpPr/>
            <p:nvPr/>
          </p:nvSpPr>
          <p:spPr>
            <a:xfrm>
              <a:off x="6387285" y="4548340"/>
              <a:ext cx="11260" cy="11521"/>
            </a:xfrm>
            <a:custGeom>
              <a:avLst/>
              <a:gdLst/>
              <a:ahLst/>
              <a:cxnLst/>
              <a:rect l="l" t="t" r="r" b="b"/>
              <a:pathLst>
                <a:path w="430" h="440" extrusionOk="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67"/>
            <p:cNvSpPr/>
            <p:nvPr/>
          </p:nvSpPr>
          <p:spPr>
            <a:xfrm>
              <a:off x="6387285" y="4588560"/>
              <a:ext cx="11260" cy="11286"/>
            </a:xfrm>
            <a:custGeom>
              <a:avLst/>
              <a:gdLst/>
              <a:ahLst/>
              <a:cxnLst/>
              <a:rect l="l" t="t" r="r" b="b"/>
              <a:pathLst>
                <a:path w="430" h="431" extrusionOk="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67"/>
            <p:cNvSpPr/>
            <p:nvPr/>
          </p:nvSpPr>
          <p:spPr>
            <a:xfrm>
              <a:off x="6318838" y="4508382"/>
              <a:ext cx="148155" cy="48495"/>
            </a:xfrm>
            <a:custGeom>
              <a:avLst/>
              <a:gdLst/>
              <a:ahLst/>
              <a:cxnLst/>
              <a:rect l="l" t="t" r="r" b="b"/>
              <a:pathLst>
                <a:path w="5658" h="1852" extrusionOk="0">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67"/>
            <p:cNvSpPr/>
            <p:nvPr/>
          </p:nvSpPr>
          <p:spPr>
            <a:xfrm>
              <a:off x="6329809" y="4487853"/>
              <a:ext cx="62975" cy="57581"/>
            </a:xfrm>
            <a:custGeom>
              <a:avLst/>
              <a:gdLst/>
              <a:ahLst/>
              <a:cxnLst/>
              <a:rect l="l" t="t" r="r" b="b"/>
              <a:pathLst>
                <a:path w="2405" h="2199" extrusionOk="0">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67"/>
            <p:cNvSpPr/>
            <p:nvPr/>
          </p:nvSpPr>
          <p:spPr>
            <a:xfrm>
              <a:off x="6392784" y="4487853"/>
              <a:ext cx="62975" cy="57581"/>
            </a:xfrm>
            <a:custGeom>
              <a:avLst/>
              <a:gdLst/>
              <a:ahLst/>
              <a:cxnLst/>
              <a:rect l="l" t="t" r="r" b="b"/>
              <a:pathLst>
                <a:path w="2405" h="2199" extrusionOk="0">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67"/>
          <p:cNvGrpSpPr/>
          <p:nvPr/>
        </p:nvGrpSpPr>
        <p:grpSpPr>
          <a:xfrm>
            <a:off x="7604076" y="3790075"/>
            <a:ext cx="275807" cy="354859"/>
            <a:chOff x="7604076" y="3790075"/>
            <a:chExt cx="275807" cy="354859"/>
          </a:xfrm>
        </p:grpSpPr>
        <p:sp>
          <p:nvSpPr>
            <p:cNvPr id="11131" name="Google Shape;11131;p67"/>
            <p:cNvSpPr/>
            <p:nvPr/>
          </p:nvSpPr>
          <p:spPr>
            <a:xfrm>
              <a:off x="7623558" y="3790075"/>
              <a:ext cx="237341" cy="113800"/>
            </a:xfrm>
            <a:custGeom>
              <a:avLst/>
              <a:gdLst/>
              <a:ahLst/>
              <a:cxnLst/>
              <a:rect l="l" t="t" r="r" b="b"/>
              <a:pathLst>
                <a:path w="9064" h="4346" extrusionOk="0">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67"/>
            <p:cNvSpPr/>
            <p:nvPr/>
          </p:nvSpPr>
          <p:spPr>
            <a:xfrm>
              <a:off x="7604076" y="4018513"/>
              <a:ext cx="275545" cy="126186"/>
            </a:xfrm>
            <a:custGeom>
              <a:avLst/>
              <a:gdLst/>
              <a:ahLst/>
              <a:cxnLst/>
              <a:rect l="l" t="t" r="r" b="b"/>
              <a:pathLst>
                <a:path w="10523" h="4819" extrusionOk="0">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67"/>
            <p:cNvSpPr/>
            <p:nvPr/>
          </p:nvSpPr>
          <p:spPr>
            <a:xfrm>
              <a:off x="7604312" y="4049987"/>
              <a:ext cx="275571" cy="94711"/>
            </a:xfrm>
            <a:custGeom>
              <a:avLst/>
              <a:gdLst/>
              <a:ahLst/>
              <a:cxnLst/>
              <a:rect l="l" t="t" r="r" b="b"/>
              <a:pathLst>
                <a:path w="10524" h="3617" extrusionOk="0">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67"/>
            <p:cNvSpPr/>
            <p:nvPr/>
          </p:nvSpPr>
          <p:spPr>
            <a:xfrm>
              <a:off x="7726962" y="4096204"/>
              <a:ext cx="30270" cy="48495"/>
            </a:xfrm>
            <a:custGeom>
              <a:avLst/>
              <a:gdLst/>
              <a:ahLst/>
              <a:cxnLst/>
              <a:rect l="l" t="t" r="r" b="b"/>
              <a:pathLst>
                <a:path w="1156" h="1852" extrusionOk="0">
                  <a:moveTo>
                    <a:pt x="936" y="1"/>
                  </a:moveTo>
                  <a:lnTo>
                    <a:pt x="220" y="29"/>
                  </a:lnTo>
                  <a:lnTo>
                    <a:pt x="1" y="1851"/>
                  </a:lnTo>
                  <a:lnTo>
                    <a:pt x="1155" y="1851"/>
                  </a:lnTo>
                  <a:lnTo>
                    <a:pt x="93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67"/>
            <p:cNvSpPr/>
            <p:nvPr/>
          </p:nvSpPr>
          <p:spPr>
            <a:xfrm>
              <a:off x="7668779" y="4049987"/>
              <a:ext cx="146400" cy="57319"/>
            </a:xfrm>
            <a:custGeom>
              <a:avLst/>
              <a:gdLst/>
              <a:ahLst/>
              <a:cxnLst/>
              <a:rect l="l" t="t" r="r" b="b"/>
              <a:pathLst>
                <a:path w="5591" h="2189" extrusionOk="0">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67"/>
            <p:cNvSpPr/>
            <p:nvPr/>
          </p:nvSpPr>
          <p:spPr>
            <a:xfrm>
              <a:off x="7719238" y="4064494"/>
              <a:ext cx="45981" cy="35245"/>
            </a:xfrm>
            <a:custGeom>
              <a:avLst/>
              <a:gdLst/>
              <a:ahLst/>
              <a:cxnLst/>
              <a:rect l="l" t="t" r="r" b="b"/>
              <a:pathLst>
                <a:path w="1756" h="1346" extrusionOk="0">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67"/>
            <p:cNvSpPr/>
            <p:nvPr/>
          </p:nvSpPr>
          <p:spPr>
            <a:xfrm>
              <a:off x="7701982" y="4018513"/>
              <a:ext cx="80231" cy="23148"/>
            </a:xfrm>
            <a:custGeom>
              <a:avLst/>
              <a:gdLst/>
              <a:ahLst/>
              <a:cxnLst/>
              <a:rect l="l" t="t" r="r" b="b"/>
              <a:pathLst>
                <a:path w="3064" h="884" extrusionOk="0">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67"/>
            <p:cNvSpPr/>
            <p:nvPr/>
          </p:nvSpPr>
          <p:spPr>
            <a:xfrm>
              <a:off x="7645527" y="3875124"/>
              <a:ext cx="188139" cy="154675"/>
            </a:xfrm>
            <a:custGeom>
              <a:avLst/>
              <a:gdLst/>
              <a:ahLst/>
              <a:cxnLst/>
              <a:rect l="l" t="t" r="r" b="b"/>
              <a:pathLst>
                <a:path w="7185" h="5907" extrusionOk="0">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67"/>
            <p:cNvSpPr/>
            <p:nvPr/>
          </p:nvSpPr>
          <p:spPr>
            <a:xfrm>
              <a:off x="7701982" y="3933412"/>
              <a:ext cx="11521" cy="16942"/>
            </a:xfrm>
            <a:custGeom>
              <a:avLst/>
              <a:gdLst/>
              <a:ahLst/>
              <a:cxnLst/>
              <a:rect l="l" t="t" r="r" b="b"/>
              <a:pathLst>
                <a:path w="440" h="647" extrusionOk="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67"/>
            <p:cNvSpPr/>
            <p:nvPr/>
          </p:nvSpPr>
          <p:spPr>
            <a:xfrm>
              <a:off x="7770691"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67"/>
            <p:cNvSpPr/>
            <p:nvPr/>
          </p:nvSpPr>
          <p:spPr>
            <a:xfrm>
              <a:off x="7648276" y="3875124"/>
              <a:ext cx="168396" cy="154884"/>
            </a:xfrm>
            <a:custGeom>
              <a:avLst/>
              <a:gdLst/>
              <a:ahLst/>
              <a:cxnLst/>
              <a:rect l="l" t="t" r="r" b="b"/>
              <a:pathLst>
                <a:path w="6431" h="5915" extrusionOk="0">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67"/>
            <p:cNvSpPr/>
            <p:nvPr/>
          </p:nvSpPr>
          <p:spPr>
            <a:xfrm>
              <a:off x="7656027" y="3892380"/>
              <a:ext cx="23017" cy="42970"/>
            </a:xfrm>
            <a:custGeom>
              <a:avLst/>
              <a:gdLst/>
              <a:ahLst/>
              <a:cxnLst/>
              <a:rect l="l" t="t" r="r" b="b"/>
              <a:pathLst>
                <a:path w="879" h="1641" extrusionOk="0">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67"/>
            <p:cNvSpPr/>
            <p:nvPr/>
          </p:nvSpPr>
          <p:spPr>
            <a:xfrm>
              <a:off x="7805151" y="3892380"/>
              <a:ext cx="23017" cy="42970"/>
            </a:xfrm>
            <a:custGeom>
              <a:avLst/>
              <a:gdLst/>
              <a:ahLst/>
              <a:cxnLst/>
              <a:rect l="l" t="t" r="r" b="b"/>
              <a:pathLst>
                <a:path w="879" h="1641" extrusionOk="0">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67"/>
            <p:cNvSpPr/>
            <p:nvPr/>
          </p:nvSpPr>
          <p:spPr>
            <a:xfrm>
              <a:off x="7679515" y="4038073"/>
              <a:ext cx="62477" cy="57659"/>
            </a:xfrm>
            <a:custGeom>
              <a:avLst/>
              <a:gdLst/>
              <a:ahLst/>
              <a:cxnLst/>
              <a:rect l="l" t="t" r="r" b="b"/>
              <a:pathLst>
                <a:path w="2386" h="2202" extrusionOk="0">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67"/>
            <p:cNvSpPr/>
            <p:nvPr/>
          </p:nvSpPr>
          <p:spPr>
            <a:xfrm>
              <a:off x="7741966" y="4037942"/>
              <a:ext cx="62477" cy="57843"/>
            </a:xfrm>
            <a:custGeom>
              <a:avLst/>
              <a:gdLst/>
              <a:ahLst/>
              <a:cxnLst/>
              <a:rect l="l" t="t" r="r" b="b"/>
              <a:pathLst>
                <a:path w="2386" h="2209" extrusionOk="0">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67"/>
            <p:cNvSpPr/>
            <p:nvPr/>
          </p:nvSpPr>
          <p:spPr>
            <a:xfrm>
              <a:off x="7722694" y="3978528"/>
              <a:ext cx="38806" cy="11312"/>
            </a:xfrm>
            <a:custGeom>
              <a:avLst/>
              <a:gdLst/>
              <a:ahLst/>
              <a:cxnLst/>
              <a:rect l="l" t="t" r="r" b="b"/>
              <a:pathLst>
                <a:path w="1482" h="432" extrusionOk="0">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67"/>
            <p:cNvSpPr/>
            <p:nvPr/>
          </p:nvSpPr>
          <p:spPr>
            <a:xfrm>
              <a:off x="7656027" y="3892380"/>
              <a:ext cx="172140" cy="28751"/>
            </a:xfrm>
            <a:custGeom>
              <a:avLst/>
              <a:gdLst/>
              <a:ahLst/>
              <a:cxnLst/>
              <a:rect l="l" t="t" r="r" b="b"/>
              <a:pathLst>
                <a:path w="6574" h="1098" extrusionOk="0">
                  <a:moveTo>
                    <a:pt x="1" y="0"/>
                  </a:moveTo>
                  <a:cubicBezTo>
                    <a:pt x="1" y="611"/>
                    <a:pt x="1470" y="1097"/>
                    <a:pt x="3282" y="1097"/>
                  </a:cubicBezTo>
                  <a:cubicBezTo>
                    <a:pt x="5104" y="1097"/>
                    <a:pt x="657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67"/>
            <p:cNvSpPr/>
            <p:nvPr/>
          </p:nvSpPr>
          <p:spPr>
            <a:xfrm>
              <a:off x="7656027" y="3857894"/>
              <a:ext cx="172140" cy="34512"/>
            </a:xfrm>
            <a:custGeom>
              <a:avLst/>
              <a:gdLst/>
              <a:ahLst/>
              <a:cxnLst/>
              <a:rect l="l" t="t" r="r" b="b"/>
              <a:pathLst>
                <a:path w="6574" h="1318" extrusionOk="0">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67"/>
            <p:cNvSpPr/>
            <p:nvPr/>
          </p:nvSpPr>
          <p:spPr>
            <a:xfrm>
              <a:off x="7724972" y="3823670"/>
              <a:ext cx="34250" cy="39984"/>
            </a:xfrm>
            <a:custGeom>
              <a:avLst/>
              <a:gdLst/>
              <a:ahLst/>
              <a:cxnLst/>
              <a:rect l="l" t="t" r="r" b="b"/>
              <a:pathLst>
                <a:path w="1308" h="1527" extrusionOk="0">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67"/>
            <p:cNvSpPr/>
            <p:nvPr/>
          </p:nvSpPr>
          <p:spPr>
            <a:xfrm>
              <a:off x="7724763"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67"/>
            <p:cNvSpPr/>
            <p:nvPr/>
          </p:nvSpPr>
          <p:spPr>
            <a:xfrm>
              <a:off x="7609811" y="4080729"/>
              <a:ext cx="51977" cy="64206"/>
            </a:xfrm>
            <a:custGeom>
              <a:avLst/>
              <a:gdLst/>
              <a:ahLst/>
              <a:cxnLst/>
              <a:rect l="l" t="t" r="r" b="b"/>
              <a:pathLst>
                <a:path w="1985" h="2452" extrusionOk="0">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67"/>
            <p:cNvSpPr/>
            <p:nvPr/>
          </p:nvSpPr>
          <p:spPr>
            <a:xfrm>
              <a:off x="7822407" y="4080729"/>
              <a:ext cx="51977" cy="64206"/>
            </a:xfrm>
            <a:custGeom>
              <a:avLst/>
              <a:gdLst/>
              <a:ahLst/>
              <a:cxnLst/>
              <a:rect l="l" t="t" r="r" b="b"/>
              <a:pathLst>
                <a:path w="1985" h="2452" extrusionOk="0">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3" name="Google Shape;11153;p67"/>
          <p:cNvGrpSpPr/>
          <p:nvPr/>
        </p:nvGrpSpPr>
        <p:grpSpPr>
          <a:xfrm>
            <a:off x="7154427" y="3790206"/>
            <a:ext cx="274550" cy="354493"/>
            <a:chOff x="7154427" y="3790206"/>
            <a:chExt cx="274550" cy="354493"/>
          </a:xfrm>
        </p:grpSpPr>
        <p:sp>
          <p:nvSpPr>
            <p:cNvPr id="11154" name="Google Shape;11154;p67"/>
            <p:cNvSpPr/>
            <p:nvPr/>
          </p:nvSpPr>
          <p:spPr>
            <a:xfrm>
              <a:off x="7154427" y="3978790"/>
              <a:ext cx="274550" cy="165908"/>
            </a:xfrm>
            <a:custGeom>
              <a:avLst/>
              <a:gdLst/>
              <a:ahLst/>
              <a:cxnLst/>
              <a:rect l="l" t="t" r="r" b="b"/>
              <a:pathLst>
                <a:path w="10485" h="6336" extrusionOk="0">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67"/>
            <p:cNvSpPr/>
            <p:nvPr/>
          </p:nvSpPr>
          <p:spPr>
            <a:xfrm>
              <a:off x="7154427" y="4035743"/>
              <a:ext cx="274550" cy="108956"/>
            </a:xfrm>
            <a:custGeom>
              <a:avLst/>
              <a:gdLst/>
              <a:ahLst/>
              <a:cxnLst/>
              <a:rect l="l" t="t" r="r" b="b"/>
              <a:pathLst>
                <a:path w="10485" h="4161" extrusionOk="0">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67"/>
            <p:cNvSpPr/>
            <p:nvPr/>
          </p:nvSpPr>
          <p:spPr>
            <a:xfrm>
              <a:off x="7251600" y="3978790"/>
              <a:ext cx="79969" cy="22964"/>
            </a:xfrm>
            <a:custGeom>
              <a:avLst/>
              <a:gdLst/>
              <a:ahLst/>
              <a:cxnLst/>
              <a:rect l="l" t="t" r="r" b="b"/>
              <a:pathLst>
                <a:path w="3054" h="877" extrusionOk="0">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67"/>
            <p:cNvSpPr/>
            <p:nvPr/>
          </p:nvSpPr>
          <p:spPr>
            <a:xfrm>
              <a:off x="7195145" y="3835925"/>
              <a:ext cx="192381" cy="154387"/>
            </a:xfrm>
            <a:custGeom>
              <a:avLst/>
              <a:gdLst/>
              <a:ahLst/>
              <a:cxnLst/>
              <a:rect l="l" t="t" r="r" b="b"/>
              <a:pathLst>
                <a:path w="7347" h="5896" extrusionOk="0">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67"/>
            <p:cNvSpPr/>
            <p:nvPr/>
          </p:nvSpPr>
          <p:spPr>
            <a:xfrm>
              <a:off x="7195145" y="3835925"/>
              <a:ext cx="107935" cy="154387"/>
            </a:xfrm>
            <a:custGeom>
              <a:avLst/>
              <a:gdLst/>
              <a:ahLst/>
              <a:cxnLst/>
              <a:rect l="l" t="t" r="r" b="b"/>
              <a:pathLst>
                <a:path w="4122" h="5896" extrusionOk="0">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67"/>
            <p:cNvSpPr/>
            <p:nvPr/>
          </p:nvSpPr>
          <p:spPr>
            <a:xfrm>
              <a:off x="7205619" y="3790206"/>
              <a:ext cx="171905" cy="91438"/>
            </a:xfrm>
            <a:custGeom>
              <a:avLst/>
              <a:gdLst/>
              <a:ahLst/>
              <a:cxnLst/>
              <a:rect l="l" t="t" r="r" b="b"/>
              <a:pathLst>
                <a:path w="6565" h="3492" extrusionOk="0">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67"/>
            <p:cNvSpPr/>
            <p:nvPr/>
          </p:nvSpPr>
          <p:spPr>
            <a:xfrm>
              <a:off x="7245839" y="3790206"/>
              <a:ext cx="91464" cy="91438"/>
            </a:xfrm>
            <a:custGeom>
              <a:avLst/>
              <a:gdLst/>
              <a:ahLst/>
              <a:cxnLst/>
              <a:rect l="l" t="t" r="r" b="b"/>
              <a:pathLst>
                <a:path w="3493" h="3492" extrusionOk="0">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67"/>
            <p:cNvSpPr/>
            <p:nvPr/>
          </p:nvSpPr>
          <p:spPr>
            <a:xfrm>
              <a:off x="7274328" y="3875883"/>
              <a:ext cx="34486" cy="34486"/>
            </a:xfrm>
            <a:custGeom>
              <a:avLst/>
              <a:gdLst/>
              <a:ahLst/>
              <a:cxnLst/>
              <a:rect l="l" t="t" r="r" b="b"/>
              <a:pathLst>
                <a:path w="1317" h="1317" extrusionOk="0">
                  <a:moveTo>
                    <a:pt x="0" y="0"/>
                  </a:moveTo>
                  <a:lnTo>
                    <a:pt x="0" y="1317"/>
                  </a:lnTo>
                  <a:lnTo>
                    <a:pt x="1317" y="1317"/>
                  </a:lnTo>
                  <a:lnTo>
                    <a:pt x="1317"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67"/>
            <p:cNvSpPr/>
            <p:nvPr/>
          </p:nvSpPr>
          <p:spPr>
            <a:xfrm>
              <a:off x="7266106" y="3933019"/>
              <a:ext cx="50747" cy="17334"/>
            </a:xfrm>
            <a:custGeom>
              <a:avLst/>
              <a:gdLst/>
              <a:ahLst/>
              <a:cxnLst/>
              <a:rect l="l" t="t" r="r" b="b"/>
              <a:pathLst>
                <a:path w="1938" h="662" extrusionOk="0">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67"/>
            <p:cNvSpPr/>
            <p:nvPr/>
          </p:nvSpPr>
          <p:spPr>
            <a:xfrm>
              <a:off x="7205619" y="3875883"/>
              <a:ext cx="74470" cy="49804"/>
            </a:xfrm>
            <a:custGeom>
              <a:avLst/>
              <a:gdLst/>
              <a:ahLst/>
              <a:cxnLst/>
              <a:rect l="l" t="t" r="r" b="b"/>
              <a:pathLst>
                <a:path w="2844" h="1902" extrusionOk="0">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67"/>
            <p:cNvSpPr/>
            <p:nvPr/>
          </p:nvSpPr>
          <p:spPr>
            <a:xfrm>
              <a:off x="7303053" y="3875883"/>
              <a:ext cx="74208" cy="49699"/>
            </a:xfrm>
            <a:custGeom>
              <a:avLst/>
              <a:gdLst/>
              <a:ahLst/>
              <a:cxnLst/>
              <a:rect l="l" t="t" r="r" b="b"/>
              <a:pathLst>
                <a:path w="2834" h="1898" extrusionOk="0">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67"/>
            <p:cNvSpPr/>
            <p:nvPr/>
          </p:nvSpPr>
          <p:spPr>
            <a:xfrm>
              <a:off x="7254349"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67"/>
            <p:cNvSpPr/>
            <p:nvPr/>
          </p:nvSpPr>
          <p:spPr>
            <a:xfrm>
              <a:off x="7317298" y="3893061"/>
              <a:ext cx="11521" cy="17308"/>
            </a:xfrm>
            <a:custGeom>
              <a:avLst/>
              <a:gdLst/>
              <a:ahLst/>
              <a:cxnLst/>
              <a:rect l="l" t="t" r="r" b="b"/>
              <a:pathLst>
                <a:path w="440" h="661" extrusionOk="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67"/>
            <p:cNvSpPr/>
            <p:nvPr/>
          </p:nvSpPr>
          <p:spPr>
            <a:xfrm>
              <a:off x="7257099" y="4058890"/>
              <a:ext cx="63158" cy="85808"/>
            </a:xfrm>
            <a:custGeom>
              <a:avLst/>
              <a:gdLst/>
              <a:ahLst/>
              <a:cxnLst/>
              <a:rect l="l" t="t" r="r" b="b"/>
              <a:pathLst>
                <a:path w="2412" h="3277" extrusionOk="0">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67"/>
            <p:cNvSpPr/>
            <p:nvPr/>
          </p:nvSpPr>
          <p:spPr>
            <a:xfrm>
              <a:off x="7267232" y="3835873"/>
              <a:ext cx="49594" cy="23043"/>
            </a:xfrm>
            <a:custGeom>
              <a:avLst/>
              <a:gdLst/>
              <a:ahLst/>
              <a:cxnLst/>
              <a:rect l="l" t="t" r="r" b="b"/>
              <a:pathLst>
                <a:path w="1894" h="880" extrusionOk="0">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67"/>
            <p:cNvSpPr/>
            <p:nvPr/>
          </p:nvSpPr>
          <p:spPr>
            <a:xfrm>
              <a:off x="7285824" y="381880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67"/>
            <p:cNvSpPr/>
            <p:nvPr/>
          </p:nvSpPr>
          <p:spPr>
            <a:xfrm>
              <a:off x="7371501" y="4046505"/>
              <a:ext cx="51742" cy="98194"/>
            </a:xfrm>
            <a:custGeom>
              <a:avLst/>
              <a:gdLst/>
              <a:ahLst/>
              <a:cxnLst/>
              <a:rect l="l" t="t" r="r" b="b"/>
              <a:pathLst>
                <a:path w="1976" h="3750" extrusionOk="0">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67"/>
            <p:cNvSpPr/>
            <p:nvPr/>
          </p:nvSpPr>
          <p:spPr>
            <a:xfrm>
              <a:off x="7159664" y="4046505"/>
              <a:ext cx="51742" cy="98194"/>
            </a:xfrm>
            <a:custGeom>
              <a:avLst/>
              <a:gdLst/>
              <a:ahLst/>
              <a:cxnLst/>
              <a:rect l="l" t="t" r="r" b="b"/>
              <a:pathLst>
                <a:path w="1976" h="3750" extrusionOk="0">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67"/>
            <p:cNvSpPr/>
            <p:nvPr/>
          </p:nvSpPr>
          <p:spPr>
            <a:xfrm>
              <a:off x="7274328" y="4070490"/>
              <a:ext cx="34486" cy="34224"/>
            </a:xfrm>
            <a:custGeom>
              <a:avLst/>
              <a:gdLst/>
              <a:ahLst/>
              <a:cxnLst/>
              <a:rect l="l" t="t" r="r" b="b"/>
              <a:pathLst>
                <a:path w="1317" h="1307" extrusionOk="0">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67"/>
            <p:cNvSpPr/>
            <p:nvPr/>
          </p:nvSpPr>
          <p:spPr>
            <a:xfrm>
              <a:off x="7270820" y="4071983"/>
              <a:ext cx="36502" cy="32757"/>
            </a:xfrm>
            <a:custGeom>
              <a:avLst/>
              <a:gdLst/>
              <a:ahLst/>
              <a:cxnLst/>
              <a:rect l="l" t="t" r="r" b="b"/>
              <a:pathLst>
                <a:path w="1394" h="1251" extrusionOk="0">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4" name="Google Shape;11174;p67"/>
          <p:cNvGrpSpPr/>
          <p:nvPr/>
        </p:nvGrpSpPr>
        <p:grpSpPr>
          <a:xfrm>
            <a:off x="8054458" y="1973150"/>
            <a:ext cx="274576" cy="354728"/>
            <a:chOff x="8054458" y="1973150"/>
            <a:chExt cx="274576" cy="354728"/>
          </a:xfrm>
        </p:grpSpPr>
        <p:sp>
          <p:nvSpPr>
            <p:cNvPr id="11175" name="Google Shape;11175;p67"/>
            <p:cNvSpPr/>
            <p:nvPr/>
          </p:nvSpPr>
          <p:spPr>
            <a:xfrm>
              <a:off x="8054458" y="2150501"/>
              <a:ext cx="274576" cy="177377"/>
            </a:xfrm>
            <a:custGeom>
              <a:avLst/>
              <a:gdLst/>
              <a:ahLst/>
              <a:cxnLst/>
              <a:rect l="l" t="t" r="r" b="b"/>
              <a:pathLst>
                <a:path w="10486" h="6774" extrusionOk="0">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67"/>
            <p:cNvSpPr/>
            <p:nvPr/>
          </p:nvSpPr>
          <p:spPr>
            <a:xfrm>
              <a:off x="8088944" y="2150501"/>
              <a:ext cx="205866" cy="124431"/>
            </a:xfrm>
            <a:custGeom>
              <a:avLst/>
              <a:gdLst/>
              <a:ahLst/>
              <a:cxnLst/>
              <a:rect l="l" t="t" r="r" b="b"/>
              <a:pathLst>
                <a:path w="7862" h="4752" extrusionOk="0">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67"/>
            <p:cNvSpPr/>
            <p:nvPr/>
          </p:nvSpPr>
          <p:spPr>
            <a:xfrm>
              <a:off x="8157391" y="2246417"/>
              <a:ext cx="11521" cy="81462"/>
            </a:xfrm>
            <a:custGeom>
              <a:avLst/>
              <a:gdLst/>
              <a:ahLst/>
              <a:cxnLst/>
              <a:rect l="l" t="t" r="r" b="b"/>
              <a:pathLst>
                <a:path w="440" h="3111" extrusionOk="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67"/>
            <p:cNvSpPr/>
            <p:nvPr/>
          </p:nvSpPr>
          <p:spPr>
            <a:xfrm>
              <a:off x="8214579" y="2246417"/>
              <a:ext cx="11521" cy="81462"/>
            </a:xfrm>
            <a:custGeom>
              <a:avLst/>
              <a:gdLst/>
              <a:ahLst/>
              <a:cxnLst/>
              <a:rect l="l" t="t" r="r" b="b"/>
              <a:pathLst>
                <a:path w="440" h="3111" extrusionOk="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67"/>
            <p:cNvSpPr/>
            <p:nvPr/>
          </p:nvSpPr>
          <p:spPr>
            <a:xfrm>
              <a:off x="8094443" y="2160478"/>
              <a:ext cx="194607" cy="103195"/>
            </a:xfrm>
            <a:custGeom>
              <a:avLst/>
              <a:gdLst/>
              <a:ahLst/>
              <a:cxnLst/>
              <a:rect l="l" t="t" r="r" b="b"/>
              <a:pathLst>
                <a:path w="7432" h="3941" extrusionOk="0">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67"/>
            <p:cNvSpPr/>
            <p:nvPr/>
          </p:nvSpPr>
          <p:spPr>
            <a:xfrm>
              <a:off x="8112746" y="2177734"/>
              <a:ext cx="158000" cy="65227"/>
            </a:xfrm>
            <a:custGeom>
              <a:avLst/>
              <a:gdLst/>
              <a:ahLst/>
              <a:cxnLst/>
              <a:rect l="l" t="t" r="r" b="b"/>
              <a:pathLst>
                <a:path w="6034" h="2491" extrusionOk="0">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67"/>
            <p:cNvSpPr/>
            <p:nvPr/>
          </p:nvSpPr>
          <p:spPr>
            <a:xfrm>
              <a:off x="8137910" y="2156236"/>
              <a:ext cx="107935" cy="86725"/>
            </a:xfrm>
            <a:custGeom>
              <a:avLst/>
              <a:gdLst/>
              <a:ahLst/>
              <a:cxnLst/>
              <a:rect l="l" t="t" r="r" b="b"/>
              <a:pathLst>
                <a:path w="4122" h="3312" extrusionOk="0">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67"/>
            <p:cNvSpPr/>
            <p:nvPr/>
          </p:nvSpPr>
          <p:spPr>
            <a:xfrm>
              <a:off x="8151631" y="2156236"/>
              <a:ext cx="80231" cy="28646"/>
            </a:xfrm>
            <a:custGeom>
              <a:avLst/>
              <a:gdLst/>
              <a:ahLst/>
              <a:cxnLst/>
              <a:rect l="l" t="t" r="r" b="b"/>
              <a:pathLst>
                <a:path w="3064" h="1094" extrusionOk="0">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67"/>
            <p:cNvSpPr/>
            <p:nvPr/>
          </p:nvSpPr>
          <p:spPr>
            <a:xfrm>
              <a:off x="8094678" y="1973150"/>
              <a:ext cx="194136" cy="200368"/>
            </a:xfrm>
            <a:custGeom>
              <a:avLst/>
              <a:gdLst/>
              <a:ahLst/>
              <a:cxnLst/>
              <a:rect l="l" t="t" r="r" b="b"/>
              <a:pathLst>
                <a:path w="7414" h="7652" extrusionOk="0">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67"/>
            <p:cNvSpPr/>
            <p:nvPr/>
          </p:nvSpPr>
          <p:spPr>
            <a:xfrm>
              <a:off x="8099182" y="2003970"/>
              <a:ext cx="109427" cy="169548"/>
            </a:xfrm>
            <a:custGeom>
              <a:avLst/>
              <a:gdLst/>
              <a:ahLst/>
              <a:cxnLst/>
              <a:rect l="l" t="t" r="r" b="b"/>
              <a:pathLst>
                <a:path w="4179" h="6475" extrusionOk="0">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67"/>
            <p:cNvSpPr/>
            <p:nvPr/>
          </p:nvSpPr>
          <p:spPr>
            <a:xfrm>
              <a:off x="8157889" y="2116277"/>
              <a:ext cx="67714" cy="66588"/>
            </a:xfrm>
            <a:custGeom>
              <a:avLst/>
              <a:gdLst/>
              <a:ahLst/>
              <a:cxnLst/>
              <a:rect l="l" t="t" r="r" b="b"/>
              <a:pathLst>
                <a:path w="2586" h="2543" extrusionOk="0">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67"/>
            <p:cNvSpPr/>
            <p:nvPr/>
          </p:nvSpPr>
          <p:spPr>
            <a:xfrm>
              <a:off x="8157889" y="2116016"/>
              <a:ext cx="41739" cy="66667"/>
            </a:xfrm>
            <a:custGeom>
              <a:avLst/>
              <a:gdLst/>
              <a:ahLst/>
              <a:cxnLst/>
              <a:rect l="l" t="t" r="r" b="b"/>
              <a:pathLst>
                <a:path w="1594" h="2546" extrusionOk="0">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67"/>
            <p:cNvSpPr/>
            <p:nvPr/>
          </p:nvSpPr>
          <p:spPr>
            <a:xfrm>
              <a:off x="8172317" y="2128034"/>
              <a:ext cx="37366" cy="16758"/>
            </a:xfrm>
            <a:custGeom>
              <a:avLst/>
              <a:gdLst/>
              <a:ahLst/>
              <a:cxnLst/>
              <a:rect l="l" t="t" r="r" b="b"/>
              <a:pathLst>
                <a:path w="1427" h="640" extrusionOk="0">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67"/>
            <p:cNvSpPr/>
            <p:nvPr/>
          </p:nvSpPr>
          <p:spPr>
            <a:xfrm>
              <a:off x="8144142" y="2047568"/>
              <a:ext cx="32496" cy="11521"/>
            </a:xfrm>
            <a:custGeom>
              <a:avLst/>
              <a:gdLst/>
              <a:ahLst/>
              <a:cxnLst/>
              <a:rect l="l" t="t" r="r" b="b"/>
              <a:pathLst>
                <a:path w="1241" h="440" extrusionOk="0">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67"/>
            <p:cNvSpPr/>
            <p:nvPr/>
          </p:nvSpPr>
          <p:spPr>
            <a:xfrm>
              <a:off x="8207091" y="2047568"/>
              <a:ext cx="32260" cy="11521"/>
            </a:xfrm>
            <a:custGeom>
              <a:avLst/>
              <a:gdLst/>
              <a:ahLst/>
              <a:cxnLst/>
              <a:rect l="l" t="t" r="r" b="b"/>
              <a:pathLst>
                <a:path w="1232" h="440" extrusionOk="0">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67"/>
            <p:cNvSpPr/>
            <p:nvPr/>
          </p:nvSpPr>
          <p:spPr>
            <a:xfrm>
              <a:off x="8104183" y="2070558"/>
              <a:ext cx="43729" cy="11260"/>
            </a:xfrm>
            <a:custGeom>
              <a:avLst/>
              <a:gdLst/>
              <a:ahLst/>
              <a:cxnLst/>
              <a:rect l="l" t="t" r="r" b="b"/>
              <a:pathLst>
                <a:path w="1670" h="430" extrusionOk="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67"/>
            <p:cNvSpPr/>
            <p:nvPr/>
          </p:nvSpPr>
          <p:spPr>
            <a:xfrm>
              <a:off x="8235580" y="2070558"/>
              <a:ext cx="43729" cy="11260"/>
            </a:xfrm>
            <a:custGeom>
              <a:avLst/>
              <a:gdLst/>
              <a:ahLst/>
              <a:cxnLst/>
              <a:rect l="l" t="t" r="r" b="b"/>
              <a:pathLst>
                <a:path w="1670" h="430" extrusionOk="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67"/>
            <p:cNvSpPr/>
            <p:nvPr/>
          </p:nvSpPr>
          <p:spPr>
            <a:xfrm>
              <a:off x="8174621" y="2070558"/>
              <a:ext cx="34486" cy="22833"/>
            </a:xfrm>
            <a:custGeom>
              <a:avLst/>
              <a:gdLst/>
              <a:ahLst/>
              <a:cxnLst/>
              <a:rect l="l" t="t" r="r" b="b"/>
              <a:pathLst>
                <a:path w="1317" h="872" extrusionOk="0">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67"/>
            <p:cNvSpPr/>
            <p:nvPr/>
          </p:nvSpPr>
          <p:spPr>
            <a:xfrm>
              <a:off x="8134663" y="2064824"/>
              <a:ext cx="51480" cy="39984"/>
            </a:xfrm>
            <a:custGeom>
              <a:avLst/>
              <a:gdLst/>
              <a:ahLst/>
              <a:cxnLst/>
              <a:rect l="l" t="t" r="r" b="b"/>
              <a:pathLst>
                <a:path w="1966" h="1527" extrusionOk="0">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67"/>
            <p:cNvSpPr/>
            <p:nvPr/>
          </p:nvSpPr>
          <p:spPr>
            <a:xfrm>
              <a:off x="8197612" y="2064824"/>
              <a:ext cx="51218" cy="39984"/>
            </a:xfrm>
            <a:custGeom>
              <a:avLst/>
              <a:gdLst/>
              <a:ahLst/>
              <a:cxnLst/>
              <a:rect l="l" t="t" r="r" b="b"/>
              <a:pathLst>
                <a:path w="1956" h="1527" extrusionOk="0">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67"/>
            <p:cNvSpPr/>
            <p:nvPr/>
          </p:nvSpPr>
          <p:spPr>
            <a:xfrm>
              <a:off x="8154642" y="2076319"/>
              <a:ext cx="11521" cy="11312"/>
            </a:xfrm>
            <a:custGeom>
              <a:avLst/>
              <a:gdLst/>
              <a:ahLst/>
              <a:cxnLst/>
              <a:rect l="l" t="t" r="r" b="b"/>
              <a:pathLst>
                <a:path w="440" h="432" extrusionOk="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67"/>
            <p:cNvSpPr/>
            <p:nvPr/>
          </p:nvSpPr>
          <p:spPr>
            <a:xfrm>
              <a:off x="8217591" y="2076319"/>
              <a:ext cx="11521" cy="11312"/>
            </a:xfrm>
            <a:custGeom>
              <a:avLst/>
              <a:gdLst/>
              <a:ahLst/>
              <a:cxnLst/>
              <a:rect l="l" t="t" r="r" b="b"/>
              <a:pathLst>
                <a:path w="440" h="432" extrusionOk="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67"/>
          <p:cNvGrpSpPr/>
          <p:nvPr/>
        </p:nvGrpSpPr>
        <p:grpSpPr>
          <a:xfrm>
            <a:off x="7153930" y="1973150"/>
            <a:ext cx="274812" cy="354728"/>
            <a:chOff x="7153930" y="1973150"/>
            <a:chExt cx="274812" cy="354728"/>
          </a:xfrm>
        </p:grpSpPr>
        <p:sp>
          <p:nvSpPr>
            <p:cNvPr id="11198" name="Google Shape;11198;p67"/>
            <p:cNvSpPr/>
            <p:nvPr/>
          </p:nvSpPr>
          <p:spPr>
            <a:xfrm>
              <a:off x="7153930" y="2212691"/>
              <a:ext cx="274812" cy="115188"/>
            </a:xfrm>
            <a:custGeom>
              <a:avLst/>
              <a:gdLst/>
              <a:ahLst/>
              <a:cxnLst/>
              <a:rect l="l" t="t" r="r" b="b"/>
              <a:pathLst>
                <a:path w="10495" h="4399" extrusionOk="0">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67"/>
            <p:cNvSpPr/>
            <p:nvPr/>
          </p:nvSpPr>
          <p:spPr>
            <a:xfrm>
              <a:off x="7184409" y="2116277"/>
              <a:ext cx="213591" cy="211601"/>
            </a:xfrm>
            <a:custGeom>
              <a:avLst/>
              <a:gdLst/>
              <a:ahLst/>
              <a:cxnLst/>
              <a:rect l="l" t="t" r="r" b="b"/>
              <a:pathLst>
                <a:path w="8157" h="8081" extrusionOk="0">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67"/>
            <p:cNvSpPr/>
            <p:nvPr/>
          </p:nvSpPr>
          <p:spPr>
            <a:xfrm>
              <a:off x="7185640" y="2116277"/>
              <a:ext cx="211365" cy="145458"/>
            </a:xfrm>
            <a:custGeom>
              <a:avLst/>
              <a:gdLst/>
              <a:ahLst/>
              <a:cxnLst/>
              <a:rect l="l" t="t" r="r" b="b"/>
              <a:pathLst>
                <a:path w="8072" h="5555" extrusionOk="0">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67"/>
            <p:cNvSpPr/>
            <p:nvPr/>
          </p:nvSpPr>
          <p:spPr>
            <a:xfrm>
              <a:off x="7244608" y="2167731"/>
              <a:ext cx="93454" cy="94004"/>
            </a:xfrm>
            <a:custGeom>
              <a:avLst/>
              <a:gdLst/>
              <a:ahLst/>
              <a:cxnLst/>
              <a:rect l="l" t="t" r="r" b="b"/>
              <a:pathLst>
                <a:path w="3569" h="3590" extrusionOk="0">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67"/>
            <p:cNvSpPr/>
            <p:nvPr/>
          </p:nvSpPr>
          <p:spPr>
            <a:xfrm>
              <a:off x="7157177" y="2238430"/>
              <a:ext cx="48233" cy="89448"/>
            </a:xfrm>
            <a:custGeom>
              <a:avLst/>
              <a:gdLst/>
              <a:ahLst/>
              <a:cxnLst/>
              <a:rect l="l" t="t" r="r" b="b"/>
              <a:pathLst>
                <a:path w="1842" h="3416" extrusionOk="0">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67"/>
            <p:cNvSpPr/>
            <p:nvPr/>
          </p:nvSpPr>
          <p:spPr>
            <a:xfrm>
              <a:off x="7377000" y="2238430"/>
              <a:ext cx="48495" cy="89448"/>
            </a:xfrm>
            <a:custGeom>
              <a:avLst/>
              <a:gdLst/>
              <a:ahLst/>
              <a:cxnLst/>
              <a:rect l="l" t="t" r="r" b="b"/>
              <a:pathLst>
                <a:path w="1852" h="3416" extrusionOk="0">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67"/>
            <p:cNvSpPr/>
            <p:nvPr/>
          </p:nvSpPr>
          <p:spPr>
            <a:xfrm>
              <a:off x="7251338" y="2167731"/>
              <a:ext cx="79969" cy="22886"/>
            </a:xfrm>
            <a:custGeom>
              <a:avLst/>
              <a:gdLst/>
              <a:ahLst/>
              <a:cxnLst/>
              <a:rect l="l" t="t" r="r" b="b"/>
              <a:pathLst>
                <a:path w="3054" h="874" extrusionOk="0">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67"/>
            <p:cNvSpPr/>
            <p:nvPr/>
          </p:nvSpPr>
          <p:spPr>
            <a:xfrm>
              <a:off x="7195145" y="2013109"/>
              <a:ext cx="192381" cy="165882"/>
            </a:xfrm>
            <a:custGeom>
              <a:avLst/>
              <a:gdLst/>
              <a:ahLst/>
              <a:cxnLst/>
              <a:rect l="l" t="t" r="r" b="b"/>
              <a:pathLst>
                <a:path w="7347" h="6335" extrusionOk="0">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67"/>
            <p:cNvSpPr/>
            <p:nvPr/>
          </p:nvSpPr>
          <p:spPr>
            <a:xfrm>
              <a:off x="7274067" y="2122012"/>
              <a:ext cx="34512" cy="17020"/>
            </a:xfrm>
            <a:custGeom>
              <a:avLst/>
              <a:gdLst/>
              <a:ahLst/>
              <a:cxnLst/>
              <a:rect l="l" t="t" r="r" b="b"/>
              <a:pathLst>
                <a:path w="1318" h="650" extrusionOk="0">
                  <a:moveTo>
                    <a:pt x="1" y="1"/>
                  </a:moveTo>
                  <a:cubicBezTo>
                    <a:pt x="1" y="363"/>
                    <a:pt x="297" y="650"/>
                    <a:pt x="659" y="650"/>
                  </a:cubicBezTo>
                  <a:cubicBezTo>
                    <a:pt x="1022" y="650"/>
                    <a:pt x="1317" y="363"/>
                    <a:pt x="1317"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67"/>
            <p:cNvSpPr/>
            <p:nvPr/>
          </p:nvSpPr>
          <p:spPr>
            <a:xfrm>
              <a:off x="7197633" y="2013344"/>
              <a:ext cx="145170" cy="165882"/>
            </a:xfrm>
            <a:custGeom>
              <a:avLst/>
              <a:gdLst/>
              <a:ahLst/>
              <a:cxnLst/>
              <a:rect l="l" t="t" r="r" b="b"/>
              <a:pathLst>
                <a:path w="5544" h="6335" extrusionOk="0">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67"/>
            <p:cNvSpPr/>
            <p:nvPr/>
          </p:nvSpPr>
          <p:spPr>
            <a:xfrm>
              <a:off x="7251338" y="2081923"/>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67"/>
            <p:cNvSpPr/>
            <p:nvPr/>
          </p:nvSpPr>
          <p:spPr>
            <a:xfrm>
              <a:off x="7319786" y="2081923"/>
              <a:ext cx="11521" cy="17151"/>
            </a:xfrm>
            <a:custGeom>
              <a:avLst/>
              <a:gdLst/>
              <a:ahLst/>
              <a:cxnLst/>
              <a:rect l="l" t="t" r="r" b="b"/>
              <a:pathLst>
                <a:path w="440" h="655" extrusionOk="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67"/>
            <p:cNvSpPr/>
            <p:nvPr/>
          </p:nvSpPr>
          <p:spPr>
            <a:xfrm>
              <a:off x="7242671" y="2064641"/>
              <a:ext cx="33674" cy="17439"/>
            </a:xfrm>
            <a:custGeom>
              <a:avLst/>
              <a:gdLst/>
              <a:ahLst/>
              <a:cxnLst/>
              <a:rect l="l" t="t" r="r" b="b"/>
              <a:pathLst>
                <a:path w="1286" h="666" extrusionOk="0">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67"/>
            <p:cNvSpPr/>
            <p:nvPr/>
          </p:nvSpPr>
          <p:spPr>
            <a:xfrm>
              <a:off x="7306143" y="2064745"/>
              <a:ext cx="33255" cy="17099"/>
            </a:xfrm>
            <a:custGeom>
              <a:avLst/>
              <a:gdLst/>
              <a:ahLst/>
              <a:cxnLst/>
              <a:rect l="l" t="t" r="r" b="b"/>
              <a:pathLst>
                <a:path w="1270" h="653" extrusionOk="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67"/>
            <p:cNvSpPr/>
            <p:nvPr/>
          </p:nvSpPr>
          <p:spPr>
            <a:xfrm>
              <a:off x="7205383" y="1973150"/>
              <a:ext cx="171643" cy="111679"/>
            </a:xfrm>
            <a:custGeom>
              <a:avLst/>
              <a:gdLst/>
              <a:ahLst/>
              <a:cxnLst/>
              <a:rect l="l" t="t" r="r" b="b"/>
              <a:pathLst>
                <a:path w="6555" h="4265" extrusionOk="0">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67"/>
            <p:cNvSpPr/>
            <p:nvPr/>
          </p:nvSpPr>
          <p:spPr>
            <a:xfrm>
              <a:off x="7297057" y="2120284"/>
              <a:ext cx="23017" cy="21236"/>
            </a:xfrm>
            <a:custGeom>
              <a:avLst/>
              <a:gdLst/>
              <a:ahLst/>
              <a:cxnLst/>
              <a:rect l="l" t="t" r="r" b="b"/>
              <a:pathLst>
                <a:path w="879" h="811" extrusionOk="0">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67"/>
            <p:cNvSpPr/>
            <p:nvPr/>
          </p:nvSpPr>
          <p:spPr>
            <a:xfrm>
              <a:off x="7262598" y="2120284"/>
              <a:ext cx="22990" cy="21236"/>
            </a:xfrm>
            <a:custGeom>
              <a:avLst/>
              <a:gdLst/>
              <a:ahLst/>
              <a:cxnLst/>
              <a:rect l="l" t="t" r="r" b="b"/>
              <a:pathLst>
                <a:path w="878" h="811" extrusionOk="0">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67"/>
            <p:cNvSpPr/>
            <p:nvPr/>
          </p:nvSpPr>
          <p:spPr>
            <a:xfrm>
              <a:off x="7248877" y="2112350"/>
              <a:ext cx="84918" cy="15449"/>
            </a:xfrm>
            <a:custGeom>
              <a:avLst/>
              <a:gdLst/>
              <a:ahLst/>
              <a:cxnLst/>
              <a:rect l="l" t="t" r="r" b="b"/>
              <a:pathLst>
                <a:path w="3243" h="590" extrusionOk="0">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67"/>
            <p:cNvSpPr/>
            <p:nvPr/>
          </p:nvSpPr>
          <p:spPr>
            <a:xfrm>
              <a:off x="7285562" y="2257912"/>
              <a:ext cx="11521" cy="69966"/>
            </a:xfrm>
            <a:custGeom>
              <a:avLst/>
              <a:gdLst/>
              <a:ahLst/>
              <a:cxnLst/>
              <a:rect l="l" t="t" r="r" b="b"/>
              <a:pathLst>
                <a:path w="440" h="2672" extrusionOk="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7" name="Google Shape;11217;p67"/>
          <p:cNvGrpSpPr/>
          <p:nvPr/>
        </p:nvGrpSpPr>
        <p:grpSpPr>
          <a:xfrm>
            <a:off x="6703522" y="1973098"/>
            <a:ext cx="274812" cy="354781"/>
            <a:chOff x="6703522" y="1973098"/>
            <a:chExt cx="274812" cy="354781"/>
          </a:xfrm>
        </p:grpSpPr>
        <p:sp>
          <p:nvSpPr>
            <p:cNvPr id="11218" name="Google Shape;11218;p67"/>
            <p:cNvSpPr/>
            <p:nvPr/>
          </p:nvSpPr>
          <p:spPr>
            <a:xfrm>
              <a:off x="6761233" y="1973150"/>
              <a:ext cx="160147" cy="57214"/>
            </a:xfrm>
            <a:custGeom>
              <a:avLst/>
              <a:gdLst/>
              <a:ahLst/>
              <a:cxnLst/>
              <a:rect l="l" t="t" r="r" b="b"/>
              <a:pathLst>
                <a:path w="6116" h="2185" extrusionOk="0">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67"/>
            <p:cNvSpPr/>
            <p:nvPr/>
          </p:nvSpPr>
          <p:spPr>
            <a:xfrm>
              <a:off x="6724758" y="2116277"/>
              <a:ext cx="232601" cy="112177"/>
            </a:xfrm>
            <a:custGeom>
              <a:avLst/>
              <a:gdLst/>
              <a:ahLst/>
              <a:cxnLst/>
              <a:rect l="l" t="t" r="r" b="b"/>
              <a:pathLst>
                <a:path w="8883" h="4284" extrusionOk="0">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67"/>
            <p:cNvSpPr/>
            <p:nvPr/>
          </p:nvSpPr>
          <p:spPr>
            <a:xfrm>
              <a:off x="6703522" y="2201955"/>
              <a:ext cx="274812" cy="125924"/>
            </a:xfrm>
            <a:custGeom>
              <a:avLst/>
              <a:gdLst/>
              <a:ahLst/>
              <a:cxnLst/>
              <a:rect l="l" t="t" r="r" b="b"/>
              <a:pathLst>
                <a:path w="10495" h="4809" extrusionOk="0">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67"/>
            <p:cNvSpPr/>
            <p:nvPr/>
          </p:nvSpPr>
          <p:spPr>
            <a:xfrm>
              <a:off x="6769717" y="2201955"/>
              <a:ext cx="142918" cy="68736"/>
            </a:xfrm>
            <a:custGeom>
              <a:avLst/>
              <a:gdLst/>
              <a:ahLst/>
              <a:cxnLst/>
              <a:rect l="l" t="t" r="r" b="b"/>
              <a:pathLst>
                <a:path w="5458" h="2625" extrusionOk="0">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67"/>
            <p:cNvSpPr/>
            <p:nvPr/>
          </p:nvSpPr>
          <p:spPr>
            <a:xfrm>
              <a:off x="6755237" y="2212455"/>
              <a:ext cx="28751" cy="115423"/>
            </a:xfrm>
            <a:custGeom>
              <a:avLst/>
              <a:gdLst/>
              <a:ahLst/>
              <a:cxnLst/>
              <a:rect l="l" t="t" r="r" b="b"/>
              <a:pathLst>
                <a:path w="1098" h="4408" extrusionOk="0">
                  <a:moveTo>
                    <a:pt x="1098" y="0"/>
                  </a:moveTo>
                  <a:lnTo>
                    <a:pt x="0" y="325"/>
                  </a:lnTo>
                  <a:lnTo>
                    <a:pt x="0" y="4408"/>
                  </a:lnTo>
                  <a:lnTo>
                    <a:pt x="1098" y="4408"/>
                  </a:lnTo>
                  <a:lnTo>
                    <a:pt x="1098"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67"/>
            <p:cNvSpPr/>
            <p:nvPr/>
          </p:nvSpPr>
          <p:spPr>
            <a:xfrm>
              <a:off x="6898364" y="2212455"/>
              <a:ext cx="28515" cy="115423"/>
            </a:xfrm>
            <a:custGeom>
              <a:avLst/>
              <a:gdLst/>
              <a:ahLst/>
              <a:cxnLst/>
              <a:rect l="l" t="t" r="r" b="b"/>
              <a:pathLst>
                <a:path w="1089" h="4408" extrusionOk="0">
                  <a:moveTo>
                    <a:pt x="1" y="0"/>
                  </a:moveTo>
                  <a:lnTo>
                    <a:pt x="1" y="4408"/>
                  </a:lnTo>
                  <a:lnTo>
                    <a:pt x="1088" y="4408"/>
                  </a:lnTo>
                  <a:lnTo>
                    <a:pt x="1088" y="325"/>
                  </a:lnTo>
                  <a:lnTo>
                    <a:pt x="1"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67"/>
            <p:cNvSpPr/>
            <p:nvPr/>
          </p:nvSpPr>
          <p:spPr>
            <a:xfrm>
              <a:off x="6744737" y="2053329"/>
              <a:ext cx="192643" cy="137157"/>
            </a:xfrm>
            <a:custGeom>
              <a:avLst/>
              <a:gdLst/>
              <a:ahLst/>
              <a:cxnLst/>
              <a:rect l="l" t="t" r="r" b="b"/>
              <a:pathLst>
                <a:path w="7357" h="5238" extrusionOk="0">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67"/>
            <p:cNvSpPr/>
            <p:nvPr/>
          </p:nvSpPr>
          <p:spPr>
            <a:xfrm>
              <a:off x="6748743" y="2053329"/>
              <a:ext cx="166641" cy="116419"/>
            </a:xfrm>
            <a:custGeom>
              <a:avLst/>
              <a:gdLst/>
              <a:ahLst/>
              <a:cxnLst/>
              <a:rect l="l" t="t" r="r" b="b"/>
              <a:pathLst>
                <a:path w="6364" h="4446" extrusionOk="0">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67"/>
            <p:cNvSpPr/>
            <p:nvPr/>
          </p:nvSpPr>
          <p:spPr>
            <a:xfrm>
              <a:off x="6801192" y="2093418"/>
              <a:ext cx="11286" cy="17125"/>
            </a:xfrm>
            <a:custGeom>
              <a:avLst/>
              <a:gdLst/>
              <a:ahLst/>
              <a:cxnLst/>
              <a:rect l="l" t="t" r="r" b="b"/>
              <a:pathLst>
                <a:path w="431" h="654" extrusionOk="0">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67"/>
            <p:cNvSpPr/>
            <p:nvPr/>
          </p:nvSpPr>
          <p:spPr>
            <a:xfrm>
              <a:off x="6869901"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67"/>
            <p:cNvSpPr/>
            <p:nvPr/>
          </p:nvSpPr>
          <p:spPr>
            <a:xfrm>
              <a:off x="6792970" y="2076057"/>
              <a:ext cx="27887" cy="14768"/>
            </a:xfrm>
            <a:custGeom>
              <a:avLst/>
              <a:gdLst/>
              <a:ahLst/>
              <a:cxnLst/>
              <a:rect l="l" t="t" r="r" b="b"/>
              <a:pathLst>
                <a:path w="1065" h="564" extrusionOk="0">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67"/>
            <p:cNvSpPr/>
            <p:nvPr/>
          </p:nvSpPr>
          <p:spPr>
            <a:xfrm>
              <a:off x="6861496" y="2076057"/>
              <a:ext cx="27651" cy="14768"/>
            </a:xfrm>
            <a:custGeom>
              <a:avLst/>
              <a:gdLst/>
              <a:ahLst/>
              <a:cxnLst/>
              <a:rect l="l" t="t" r="r" b="b"/>
              <a:pathLst>
                <a:path w="1056" h="564" extrusionOk="0">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67"/>
            <p:cNvSpPr/>
            <p:nvPr/>
          </p:nvSpPr>
          <p:spPr>
            <a:xfrm>
              <a:off x="6755237" y="2064824"/>
              <a:ext cx="23017" cy="31501"/>
            </a:xfrm>
            <a:custGeom>
              <a:avLst/>
              <a:gdLst/>
              <a:ahLst/>
              <a:cxnLst/>
              <a:rect l="l" t="t" r="r" b="b"/>
              <a:pathLst>
                <a:path w="879" h="1203" extrusionOk="0">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67"/>
            <p:cNvSpPr/>
            <p:nvPr/>
          </p:nvSpPr>
          <p:spPr>
            <a:xfrm>
              <a:off x="6903863" y="2064824"/>
              <a:ext cx="23017" cy="31501"/>
            </a:xfrm>
            <a:custGeom>
              <a:avLst/>
              <a:gdLst/>
              <a:ahLst/>
              <a:cxnLst/>
              <a:rect l="l" t="t" r="r" b="b"/>
              <a:pathLst>
                <a:path w="879" h="1203" extrusionOk="0">
                  <a:moveTo>
                    <a:pt x="1" y="0"/>
                  </a:moveTo>
                  <a:lnTo>
                    <a:pt x="1" y="706"/>
                  </a:lnTo>
                  <a:cubicBezTo>
                    <a:pt x="1" y="926"/>
                    <a:pt x="163" y="1107"/>
                    <a:pt x="392" y="1135"/>
                  </a:cubicBezTo>
                  <a:lnTo>
                    <a:pt x="878" y="1202"/>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67"/>
            <p:cNvSpPr/>
            <p:nvPr/>
          </p:nvSpPr>
          <p:spPr>
            <a:xfrm>
              <a:off x="6898364" y="2212455"/>
              <a:ext cx="14271" cy="31239"/>
            </a:xfrm>
            <a:custGeom>
              <a:avLst/>
              <a:gdLst/>
              <a:ahLst/>
              <a:cxnLst/>
              <a:rect l="l" t="t" r="r" b="b"/>
              <a:pathLst>
                <a:path w="545" h="1193" extrusionOk="0">
                  <a:moveTo>
                    <a:pt x="1" y="0"/>
                  </a:moveTo>
                  <a:lnTo>
                    <a:pt x="1" y="1193"/>
                  </a:lnTo>
                  <a:cubicBezTo>
                    <a:pt x="249" y="887"/>
                    <a:pt x="430" y="534"/>
                    <a:pt x="545" y="162"/>
                  </a:cubicBezTo>
                  <a:lnTo>
                    <a:pt x="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67"/>
            <p:cNvSpPr/>
            <p:nvPr/>
          </p:nvSpPr>
          <p:spPr>
            <a:xfrm>
              <a:off x="6769717" y="2212193"/>
              <a:ext cx="14271" cy="31501"/>
            </a:xfrm>
            <a:custGeom>
              <a:avLst/>
              <a:gdLst/>
              <a:ahLst/>
              <a:cxnLst/>
              <a:rect l="l" t="t" r="r" b="b"/>
              <a:pathLst>
                <a:path w="545" h="1203" extrusionOk="0">
                  <a:moveTo>
                    <a:pt x="545" y="1"/>
                  </a:moveTo>
                  <a:lnTo>
                    <a:pt x="1" y="163"/>
                  </a:lnTo>
                  <a:cubicBezTo>
                    <a:pt x="106" y="544"/>
                    <a:pt x="287" y="897"/>
                    <a:pt x="545" y="1203"/>
                  </a:cubicBezTo>
                  <a:lnTo>
                    <a:pt x="545"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67"/>
            <p:cNvSpPr/>
            <p:nvPr/>
          </p:nvSpPr>
          <p:spPr>
            <a:xfrm>
              <a:off x="6777966" y="2127773"/>
              <a:ext cx="126186" cy="131423"/>
            </a:xfrm>
            <a:custGeom>
              <a:avLst/>
              <a:gdLst/>
              <a:ahLst/>
              <a:cxnLst/>
              <a:rect l="l" t="t" r="r" b="b"/>
              <a:pathLst>
                <a:path w="4819" h="5019" extrusionOk="0">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67"/>
            <p:cNvSpPr/>
            <p:nvPr/>
          </p:nvSpPr>
          <p:spPr>
            <a:xfrm>
              <a:off x="6815908" y="2144688"/>
              <a:ext cx="50537" cy="17334"/>
            </a:xfrm>
            <a:custGeom>
              <a:avLst/>
              <a:gdLst/>
              <a:ahLst/>
              <a:cxnLst/>
              <a:rect l="l" t="t" r="r" b="b"/>
              <a:pathLst>
                <a:path w="1930" h="662" extrusionOk="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67"/>
            <p:cNvSpPr/>
            <p:nvPr/>
          </p:nvSpPr>
          <p:spPr>
            <a:xfrm>
              <a:off x="6778044" y="2127773"/>
              <a:ext cx="100131" cy="131658"/>
            </a:xfrm>
            <a:custGeom>
              <a:avLst/>
              <a:gdLst/>
              <a:ahLst/>
              <a:cxnLst/>
              <a:rect l="l" t="t" r="r" b="b"/>
              <a:pathLst>
                <a:path w="3824" h="5028" extrusionOk="0">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67"/>
            <p:cNvSpPr/>
            <p:nvPr/>
          </p:nvSpPr>
          <p:spPr>
            <a:xfrm>
              <a:off x="6749503" y="2030338"/>
              <a:ext cx="183112" cy="34512"/>
            </a:xfrm>
            <a:custGeom>
              <a:avLst/>
              <a:gdLst/>
              <a:ahLst/>
              <a:cxnLst/>
              <a:rect l="l" t="t" r="r" b="b"/>
              <a:pathLst>
                <a:path w="6993" h="1318" extrusionOk="0">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67"/>
            <p:cNvSpPr/>
            <p:nvPr/>
          </p:nvSpPr>
          <p:spPr>
            <a:xfrm>
              <a:off x="6810697" y="1973098"/>
              <a:ext cx="106678" cy="45771"/>
            </a:xfrm>
            <a:custGeom>
              <a:avLst/>
              <a:gdLst/>
              <a:ahLst/>
              <a:cxnLst/>
              <a:rect l="l" t="t" r="r" b="b"/>
              <a:pathLst>
                <a:path w="4074" h="1748" extrusionOk="0">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67"/>
            <p:cNvSpPr/>
            <p:nvPr/>
          </p:nvSpPr>
          <p:spPr>
            <a:xfrm>
              <a:off x="6738243" y="2276399"/>
              <a:ext cx="17020" cy="51480"/>
            </a:xfrm>
            <a:custGeom>
              <a:avLst/>
              <a:gdLst/>
              <a:ahLst/>
              <a:cxnLst/>
              <a:rect l="l" t="t" r="r" b="b"/>
              <a:pathLst>
                <a:path w="650" h="1966" extrusionOk="0">
                  <a:moveTo>
                    <a:pt x="649" y="0"/>
                  </a:moveTo>
                  <a:cubicBezTo>
                    <a:pt x="287" y="0"/>
                    <a:pt x="1" y="287"/>
                    <a:pt x="1" y="649"/>
                  </a:cubicBezTo>
                  <a:lnTo>
                    <a:pt x="1" y="1966"/>
                  </a:lnTo>
                  <a:lnTo>
                    <a:pt x="649" y="1966"/>
                  </a:lnTo>
                  <a:lnTo>
                    <a:pt x="64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67"/>
            <p:cNvSpPr/>
            <p:nvPr/>
          </p:nvSpPr>
          <p:spPr>
            <a:xfrm>
              <a:off x="6755237" y="2276399"/>
              <a:ext cx="11521" cy="51480"/>
            </a:xfrm>
            <a:custGeom>
              <a:avLst/>
              <a:gdLst/>
              <a:ahLst/>
              <a:cxnLst/>
              <a:rect l="l" t="t" r="r" b="b"/>
              <a:pathLst>
                <a:path w="440" h="1966" extrusionOk="0">
                  <a:moveTo>
                    <a:pt x="0" y="0"/>
                  </a:moveTo>
                  <a:lnTo>
                    <a:pt x="0" y="1966"/>
                  </a:lnTo>
                  <a:lnTo>
                    <a:pt x="439" y="1966"/>
                  </a:lnTo>
                  <a:lnTo>
                    <a:pt x="439" y="439"/>
                  </a:lnTo>
                  <a:cubicBezTo>
                    <a:pt x="439" y="191"/>
                    <a:pt x="239" y="0"/>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67"/>
            <p:cNvSpPr/>
            <p:nvPr/>
          </p:nvSpPr>
          <p:spPr>
            <a:xfrm>
              <a:off x="6926854" y="2276399"/>
              <a:ext cx="17256" cy="51480"/>
            </a:xfrm>
            <a:custGeom>
              <a:avLst/>
              <a:gdLst/>
              <a:ahLst/>
              <a:cxnLst/>
              <a:rect l="l" t="t" r="r" b="b"/>
              <a:pathLst>
                <a:path w="659" h="1966" extrusionOk="0">
                  <a:moveTo>
                    <a:pt x="0" y="0"/>
                  </a:moveTo>
                  <a:lnTo>
                    <a:pt x="0" y="1966"/>
                  </a:lnTo>
                  <a:lnTo>
                    <a:pt x="659" y="1966"/>
                  </a:lnTo>
                  <a:lnTo>
                    <a:pt x="659" y="649"/>
                  </a:lnTo>
                  <a:cubicBezTo>
                    <a:pt x="649" y="287"/>
                    <a:pt x="363" y="0"/>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67"/>
            <p:cNvSpPr/>
            <p:nvPr/>
          </p:nvSpPr>
          <p:spPr>
            <a:xfrm>
              <a:off x="6915358" y="2276399"/>
              <a:ext cx="11521" cy="51480"/>
            </a:xfrm>
            <a:custGeom>
              <a:avLst/>
              <a:gdLst/>
              <a:ahLst/>
              <a:cxnLst/>
              <a:rect l="l" t="t" r="r" b="b"/>
              <a:pathLst>
                <a:path w="440" h="1966" extrusionOk="0">
                  <a:moveTo>
                    <a:pt x="439" y="0"/>
                  </a:moveTo>
                  <a:cubicBezTo>
                    <a:pt x="201" y="0"/>
                    <a:pt x="1" y="191"/>
                    <a:pt x="1" y="439"/>
                  </a:cubicBezTo>
                  <a:lnTo>
                    <a:pt x="1" y="1966"/>
                  </a:lnTo>
                  <a:lnTo>
                    <a:pt x="439" y="1966"/>
                  </a:lnTo>
                  <a:lnTo>
                    <a:pt x="439"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3" name="Google Shape;11243;p67"/>
          <p:cNvGrpSpPr/>
          <p:nvPr/>
        </p:nvGrpSpPr>
        <p:grpSpPr>
          <a:xfrm>
            <a:off x="6253375" y="1973150"/>
            <a:ext cx="274812" cy="354728"/>
            <a:chOff x="6253375" y="1973150"/>
            <a:chExt cx="274812" cy="354728"/>
          </a:xfrm>
        </p:grpSpPr>
        <p:sp>
          <p:nvSpPr>
            <p:cNvPr id="11244" name="Google Shape;11244;p67"/>
            <p:cNvSpPr/>
            <p:nvPr/>
          </p:nvSpPr>
          <p:spPr>
            <a:xfrm>
              <a:off x="6253637" y="2173492"/>
              <a:ext cx="274550" cy="154387"/>
            </a:xfrm>
            <a:custGeom>
              <a:avLst/>
              <a:gdLst/>
              <a:ahLst/>
              <a:cxnLst/>
              <a:rect l="l" t="t" r="r" b="b"/>
              <a:pathLst>
                <a:path w="10485" h="5896" extrusionOk="0">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67"/>
            <p:cNvSpPr/>
            <p:nvPr/>
          </p:nvSpPr>
          <p:spPr>
            <a:xfrm>
              <a:off x="6253375" y="2210439"/>
              <a:ext cx="274812" cy="117440"/>
            </a:xfrm>
            <a:custGeom>
              <a:avLst/>
              <a:gdLst/>
              <a:ahLst/>
              <a:cxnLst/>
              <a:rect l="l" t="t" r="r" b="b"/>
              <a:pathLst>
                <a:path w="10495" h="4485" extrusionOk="0">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67"/>
            <p:cNvSpPr/>
            <p:nvPr/>
          </p:nvSpPr>
          <p:spPr>
            <a:xfrm>
              <a:off x="6315591" y="2210439"/>
              <a:ext cx="150407" cy="49542"/>
            </a:xfrm>
            <a:custGeom>
              <a:avLst/>
              <a:gdLst/>
              <a:ahLst/>
              <a:cxnLst/>
              <a:rect l="l" t="t" r="r" b="b"/>
              <a:pathLst>
                <a:path w="5744" h="1892" extrusionOk="0">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67"/>
            <p:cNvSpPr/>
            <p:nvPr/>
          </p:nvSpPr>
          <p:spPr>
            <a:xfrm>
              <a:off x="6350810" y="2173492"/>
              <a:ext cx="79969" cy="22860"/>
            </a:xfrm>
            <a:custGeom>
              <a:avLst/>
              <a:gdLst/>
              <a:ahLst/>
              <a:cxnLst/>
              <a:rect l="l" t="t" r="r" b="b"/>
              <a:pathLst>
                <a:path w="3054" h="873" extrusionOk="0">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67"/>
            <p:cNvSpPr/>
            <p:nvPr/>
          </p:nvSpPr>
          <p:spPr>
            <a:xfrm>
              <a:off x="6294355" y="2059063"/>
              <a:ext cx="192617" cy="125688"/>
            </a:xfrm>
            <a:custGeom>
              <a:avLst/>
              <a:gdLst/>
              <a:ahLst/>
              <a:cxnLst/>
              <a:rect l="l" t="t" r="r" b="b"/>
              <a:pathLst>
                <a:path w="7356" h="4800" extrusionOk="0">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67"/>
            <p:cNvSpPr/>
            <p:nvPr/>
          </p:nvSpPr>
          <p:spPr>
            <a:xfrm>
              <a:off x="6297340" y="2059063"/>
              <a:ext cx="144908" cy="125897"/>
            </a:xfrm>
            <a:custGeom>
              <a:avLst/>
              <a:gdLst/>
              <a:ahLst/>
              <a:cxnLst/>
              <a:rect l="l" t="t" r="r" b="b"/>
              <a:pathLst>
                <a:path w="5534" h="4808" extrusionOk="0">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67"/>
            <p:cNvSpPr/>
            <p:nvPr/>
          </p:nvSpPr>
          <p:spPr>
            <a:xfrm>
              <a:off x="6316822" y="2116775"/>
              <a:ext cx="147919" cy="67976"/>
            </a:xfrm>
            <a:custGeom>
              <a:avLst/>
              <a:gdLst/>
              <a:ahLst/>
              <a:cxnLst/>
              <a:rect l="l" t="t" r="r" b="b"/>
              <a:pathLst>
                <a:path w="5649" h="2596" extrusionOk="0">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67"/>
            <p:cNvSpPr/>
            <p:nvPr/>
          </p:nvSpPr>
          <p:spPr>
            <a:xfrm>
              <a:off x="6305091" y="2059063"/>
              <a:ext cx="22755" cy="28515"/>
            </a:xfrm>
            <a:custGeom>
              <a:avLst/>
              <a:gdLst/>
              <a:ahLst/>
              <a:cxnLst/>
              <a:rect l="l" t="t" r="r" b="b"/>
              <a:pathLst>
                <a:path w="869" h="1089" extrusionOk="0">
                  <a:moveTo>
                    <a:pt x="0" y="1"/>
                  </a:moveTo>
                  <a:lnTo>
                    <a:pt x="0" y="1088"/>
                  </a:lnTo>
                  <a:lnTo>
                    <a:pt x="869" y="1088"/>
                  </a:lnTo>
                  <a:lnTo>
                    <a:pt x="869"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67"/>
            <p:cNvSpPr/>
            <p:nvPr/>
          </p:nvSpPr>
          <p:spPr>
            <a:xfrm>
              <a:off x="6453717" y="2059063"/>
              <a:ext cx="23017" cy="28515"/>
            </a:xfrm>
            <a:custGeom>
              <a:avLst/>
              <a:gdLst/>
              <a:ahLst/>
              <a:cxnLst/>
              <a:rect l="l" t="t" r="r" b="b"/>
              <a:pathLst>
                <a:path w="879" h="1089" extrusionOk="0">
                  <a:moveTo>
                    <a:pt x="1" y="1"/>
                  </a:moveTo>
                  <a:lnTo>
                    <a:pt x="1" y="1088"/>
                  </a:lnTo>
                  <a:lnTo>
                    <a:pt x="878" y="1088"/>
                  </a:lnTo>
                  <a:lnTo>
                    <a:pt x="878"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67"/>
            <p:cNvSpPr/>
            <p:nvPr/>
          </p:nvSpPr>
          <p:spPr>
            <a:xfrm>
              <a:off x="6328579" y="2198525"/>
              <a:ext cx="62216" cy="50197"/>
            </a:xfrm>
            <a:custGeom>
              <a:avLst/>
              <a:gdLst/>
              <a:ahLst/>
              <a:cxnLst/>
              <a:rect l="l" t="t" r="r" b="b"/>
              <a:pathLst>
                <a:path w="2376" h="1917" extrusionOk="0">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67"/>
            <p:cNvSpPr/>
            <p:nvPr/>
          </p:nvSpPr>
          <p:spPr>
            <a:xfrm>
              <a:off x="6390768" y="2198525"/>
              <a:ext cx="62477" cy="50197"/>
            </a:xfrm>
            <a:custGeom>
              <a:avLst/>
              <a:gdLst/>
              <a:ahLst/>
              <a:cxnLst/>
              <a:rect l="l" t="t" r="r" b="b"/>
              <a:pathLst>
                <a:path w="2386" h="1917" extrusionOk="0">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67"/>
            <p:cNvSpPr/>
            <p:nvPr/>
          </p:nvSpPr>
          <p:spPr>
            <a:xfrm>
              <a:off x="6353559"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67"/>
            <p:cNvSpPr/>
            <p:nvPr/>
          </p:nvSpPr>
          <p:spPr>
            <a:xfrm>
              <a:off x="6416508" y="2081923"/>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67"/>
            <p:cNvSpPr/>
            <p:nvPr/>
          </p:nvSpPr>
          <p:spPr>
            <a:xfrm>
              <a:off x="6373669" y="2081792"/>
              <a:ext cx="34355" cy="23017"/>
            </a:xfrm>
            <a:custGeom>
              <a:avLst/>
              <a:gdLst/>
              <a:ahLst/>
              <a:cxnLst/>
              <a:rect l="l" t="t" r="r" b="b"/>
              <a:pathLst>
                <a:path w="1312" h="879" extrusionOk="0">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67"/>
            <p:cNvSpPr/>
            <p:nvPr/>
          </p:nvSpPr>
          <p:spPr>
            <a:xfrm>
              <a:off x="6305091" y="1973150"/>
              <a:ext cx="171643" cy="85939"/>
            </a:xfrm>
            <a:custGeom>
              <a:avLst/>
              <a:gdLst/>
              <a:ahLst/>
              <a:cxnLst/>
              <a:rect l="l" t="t" r="r" b="b"/>
              <a:pathLst>
                <a:path w="6555" h="3282" extrusionOk="0">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67"/>
            <p:cNvSpPr/>
            <p:nvPr/>
          </p:nvSpPr>
          <p:spPr>
            <a:xfrm>
              <a:off x="6377545" y="2156236"/>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67"/>
            <p:cNvSpPr/>
            <p:nvPr/>
          </p:nvSpPr>
          <p:spPr>
            <a:xfrm>
              <a:off x="6303101" y="2081792"/>
              <a:ext cx="43729" cy="11521"/>
            </a:xfrm>
            <a:custGeom>
              <a:avLst/>
              <a:gdLst/>
              <a:ahLst/>
              <a:cxnLst/>
              <a:rect l="l" t="t" r="r" b="b"/>
              <a:pathLst>
                <a:path w="1670" h="440" extrusionOk="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67"/>
            <p:cNvSpPr/>
            <p:nvPr/>
          </p:nvSpPr>
          <p:spPr>
            <a:xfrm>
              <a:off x="6434733" y="2081792"/>
              <a:ext cx="43755" cy="11521"/>
            </a:xfrm>
            <a:custGeom>
              <a:avLst/>
              <a:gdLst/>
              <a:ahLst/>
              <a:cxnLst/>
              <a:rect l="l" t="t" r="r" b="b"/>
              <a:pathLst>
                <a:path w="1671" h="440" extrusionOk="0">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67"/>
            <p:cNvSpPr/>
            <p:nvPr/>
          </p:nvSpPr>
          <p:spPr>
            <a:xfrm>
              <a:off x="6333580" y="2076057"/>
              <a:ext cx="51480" cy="40246"/>
            </a:xfrm>
            <a:custGeom>
              <a:avLst/>
              <a:gdLst/>
              <a:ahLst/>
              <a:cxnLst/>
              <a:rect l="l" t="t" r="r" b="b"/>
              <a:pathLst>
                <a:path w="1966" h="1537" extrusionOk="0">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67"/>
            <p:cNvSpPr/>
            <p:nvPr/>
          </p:nvSpPr>
          <p:spPr>
            <a:xfrm>
              <a:off x="6396529" y="2076057"/>
              <a:ext cx="51480" cy="40246"/>
            </a:xfrm>
            <a:custGeom>
              <a:avLst/>
              <a:gdLst/>
              <a:ahLst/>
              <a:cxnLst/>
              <a:rect l="l" t="t" r="r" b="b"/>
              <a:pathLst>
                <a:path w="1966" h="1537" extrusionOk="0">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67"/>
            <p:cNvSpPr/>
            <p:nvPr/>
          </p:nvSpPr>
          <p:spPr>
            <a:xfrm>
              <a:off x="6316822" y="2116775"/>
              <a:ext cx="85468" cy="68133"/>
            </a:xfrm>
            <a:custGeom>
              <a:avLst/>
              <a:gdLst/>
              <a:ahLst/>
              <a:cxnLst/>
              <a:rect l="l" t="t" r="r" b="b"/>
              <a:pathLst>
                <a:path w="3264" h="2602" extrusionOk="0">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67"/>
            <p:cNvSpPr/>
            <p:nvPr/>
          </p:nvSpPr>
          <p:spPr>
            <a:xfrm>
              <a:off x="6367804" y="2133507"/>
              <a:ext cx="45981" cy="17020"/>
            </a:xfrm>
            <a:custGeom>
              <a:avLst/>
              <a:gdLst/>
              <a:ahLst/>
              <a:cxnLst/>
              <a:rect l="l" t="t" r="r" b="b"/>
              <a:pathLst>
                <a:path w="1756" h="650" extrusionOk="0">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67"/>
            <p:cNvSpPr/>
            <p:nvPr/>
          </p:nvSpPr>
          <p:spPr>
            <a:xfrm>
              <a:off x="6356544" y="2127746"/>
              <a:ext cx="68474" cy="17020"/>
            </a:xfrm>
            <a:custGeom>
              <a:avLst/>
              <a:gdLst/>
              <a:ahLst/>
              <a:cxnLst/>
              <a:rect l="l" t="t" r="r" b="b"/>
              <a:pathLst>
                <a:path w="2615" h="650" extrusionOk="0">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67"/>
            <p:cNvSpPr/>
            <p:nvPr/>
          </p:nvSpPr>
          <p:spPr>
            <a:xfrm>
              <a:off x="6305091" y="1973150"/>
              <a:ext cx="71956" cy="85939"/>
            </a:xfrm>
            <a:custGeom>
              <a:avLst/>
              <a:gdLst/>
              <a:ahLst/>
              <a:cxnLst/>
              <a:rect l="l" t="t" r="r" b="b"/>
              <a:pathLst>
                <a:path w="2748" h="3282" extrusionOk="0">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67"/>
            <p:cNvSpPr/>
            <p:nvPr/>
          </p:nvSpPr>
          <p:spPr>
            <a:xfrm>
              <a:off x="6274611" y="2053329"/>
              <a:ext cx="232601" cy="11521"/>
            </a:xfrm>
            <a:custGeom>
              <a:avLst/>
              <a:gdLst/>
              <a:ahLst/>
              <a:cxnLst/>
              <a:rect l="l" t="t" r="r" b="b"/>
              <a:pathLst>
                <a:path w="8883" h="440" extrusionOk="0">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67"/>
            <p:cNvSpPr/>
            <p:nvPr/>
          </p:nvSpPr>
          <p:spPr>
            <a:xfrm>
              <a:off x="6377283" y="1973150"/>
              <a:ext cx="25792" cy="22990"/>
            </a:xfrm>
            <a:custGeom>
              <a:avLst/>
              <a:gdLst/>
              <a:ahLst/>
              <a:cxnLst/>
              <a:rect l="l" t="t" r="r" b="b"/>
              <a:pathLst>
                <a:path w="985" h="878" extrusionOk="0">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67"/>
            <p:cNvSpPr/>
            <p:nvPr/>
          </p:nvSpPr>
          <p:spPr>
            <a:xfrm>
              <a:off x="6306583" y="2036099"/>
              <a:ext cx="168658" cy="17256"/>
            </a:xfrm>
            <a:custGeom>
              <a:avLst/>
              <a:gdLst/>
              <a:ahLst/>
              <a:cxnLst/>
              <a:rect l="l" t="t" r="r" b="b"/>
              <a:pathLst>
                <a:path w="6441" h="659" extrusionOk="0">
                  <a:moveTo>
                    <a:pt x="172" y="0"/>
                  </a:moveTo>
                  <a:lnTo>
                    <a:pt x="1" y="658"/>
                  </a:lnTo>
                  <a:lnTo>
                    <a:pt x="6440" y="658"/>
                  </a:lnTo>
                  <a:lnTo>
                    <a:pt x="6259"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67"/>
            <p:cNvSpPr/>
            <p:nvPr/>
          </p:nvSpPr>
          <p:spPr>
            <a:xfrm>
              <a:off x="6306583" y="2036099"/>
              <a:ext cx="27520" cy="17256"/>
            </a:xfrm>
            <a:custGeom>
              <a:avLst/>
              <a:gdLst/>
              <a:ahLst/>
              <a:cxnLst/>
              <a:rect l="l" t="t" r="r" b="b"/>
              <a:pathLst>
                <a:path w="1051" h="659" extrusionOk="0">
                  <a:moveTo>
                    <a:pt x="172" y="0"/>
                  </a:moveTo>
                  <a:lnTo>
                    <a:pt x="1" y="658"/>
                  </a:lnTo>
                  <a:lnTo>
                    <a:pt x="869" y="658"/>
                  </a:lnTo>
                  <a:lnTo>
                    <a:pt x="1050"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67"/>
            <p:cNvSpPr/>
            <p:nvPr/>
          </p:nvSpPr>
          <p:spPr>
            <a:xfrm>
              <a:off x="6305091" y="2220180"/>
              <a:ext cx="22755" cy="107699"/>
            </a:xfrm>
            <a:custGeom>
              <a:avLst/>
              <a:gdLst/>
              <a:ahLst/>
              <a:cxnLst/>
              <a:rect l="l" t="t" r="r" b="b"/>
              <a:pathLst>
                <a:path w="869" h="4113" extrusionOk="0">
                  <a:moveTo>
                    <a:pt x="869" y="1"/>
                  </a:moveTo>
                  <a:lnTo>
                    <a:pt x="0" y="259"/>
                  </a:lnTo>
                  <a:lnTo>
                    <a:pt x="0" y="4113"/>
                  </a:lnTo>
                  <a:lnTo>
                    <a:pt x="869" y="4113"/>
                  </a:lnTo>
                  <a:lnTo>
                    <a:pt x="869"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67"/>
            <p:cNvSpPr/>
            <p:nvPr/>
          </p:nvSpPr>
          <p:spPr>
            <a:xfrm>
              <a:off x="6453717" y="2220180"/>
              <a:ext cx="23017" cy="107699"/>
            </a:xfrm>
            <a:custGeom>
              <a:avLst/>
              <a:gdLst/>
              <a:ahLst/>
              <a:cxnLst/>
              <a:rect l="l" t="t" r="r" b="b"/>
              <a:pathLst>
                <a:path w="879" h="4113" extrusionOk="0">
                  <a:moveTo>
                    <a:pt x="1" y="1"/>
                  </a:moveTo>
                  <a:lnTo>
                    <a:pt x="1" y="4113"/>
                  </a:lnTo>
                  <a:lnTo>
                    <a:pt x="878" y="4113"/>
                  </a:lnTo>
                  <a:lnTo>
                    <a:pt x="878" y="259"/>
                  </a:lnTo>
                  <a:lnTo>
                    <a:pt x="1"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67"/>
            <p:cNvSpPr/>
            <p:nvPr/>
          </p:nvSpPr>
          <p:spPr>
            <a:xfrm>
              <a:off x="6453717" y="2220180"/>
              <a:ext cx="12281" cy="14035"/>
            </a:xfrm>
            <a:custGeom>
              <a:avLst/>
              <a:gdLst/>
              <a:ahLst/>
              <a:cxnLst/>
              <a:rect l="l" t="t" r="r" b="b"/>
              <a:pathLst>
                <a:path w="469" h="536" extrusionOk="0">
                  <a:moveTo>
                    <a:pt x="1" y="1"/>
                  </a:moveTo>
                  <a:lnTo>
                    <a:pt x="1" y="535"/>
                  </a:lnTo>
                  <a:lnTo>
                    <a:pt x="468" y="135"/>
                  </a:lnTo>
                  <a:lnTo>
                    <a:pt x="172" y="49"/>
                  </a:lnTo>
                  <a:lnTo>
                    <a:pt x="1"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67"/>
            <p:cNvSpPr/>
            <p:nvPr/>
          </p:nvSpPr>
          <p:spPr>
            <a:xfrm>
              <a:off x="6315591" y="2220180"/>
              <a:ext cx="12255" cy="14035"/>
            </a:xfrm>
            <a:custGeom>
              <a:avLst/>
              <a:gdLst/>
              <a:ahLst/>
              <a:cxnLst/>
              <a:rect l="l" t="t" r="r" b="b"/>
              <a:pathLst>
                <a:path w="468" h="536" extrusionOk="0">
                  <a:moveTo>
                    <a:pt x="468" y="1"/>
                  </a:moveTo>
                  <a:lnTo>
                    <a:pt x="296" y="49"/>
                  </a:lnTo>
                  <a:lnTo>
                    <a:pt x="0" y="135"/>
                  </a:lnTo>
                  <a:lnTo>
                    <a:pt x="468" y="535"/>
                  </a:lnTo>
                  <a:lnTo>
                    <a:pt x="468"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67"/>
            <p:cNvSpPr/>
            <p:nvPr/>
          </p:nvSpPr>
          <p:spPr>
            <a:xfrm>
              <a:off x="6287861" y="2276399"/>
              <a:ext cx="17256" cy="51480"/>
            </a:xfrm>
            <a:custGeom>
              <a:avLst/>
              <a:gdLst/>
              <a:ahLst/>
              <a:cxnLst/>
              <a:rect l="l" t="t" r="r" b="b"/>
              <a:pathLst>
                <a:path w="659" h="1966" extrusionOk="0">
                  <a:moveTo>
                    <a:pt x="658" y="0"/>
                  </a:moveTo>
                  <a:cubicBezTo>
                    <a:pt x="296" y="0"/>
                    <a:pt x="0" y="287"/>
                    <a:pt x="0" y="649"/>
                  </a:cubicBezTo>
                  <a:lnTo>
                    <a:pt x="0" y="1966"/>
                  </a:lnTo>
                  <a:lnTo>
                    <a:pt x="658" y="1966"/>
                  </a:lnTo>
                  <a:lnTo>
                    <a:pt x="65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67"/>
            <p:cNvSpPr/>
            <p:nvPr/>
          </p:nvSpPr>
          <p:spPr>
            <a:xfrm>
              <a:off x="6305091" y="2276399"/>
              <a:ext cx="11521" cy="51480"/>
            </a:xfrm>
            <a:custGeom>
              <a:avLst/>
              <a:gdLst/>
              <a:ahLst/>
              <a:cxnLst/>
              <a:rect l="l" t="t" r="r" b="b"/>
              <a:pathLst>
                <a:path w="440" h="1966" extrusionOk="0">
                  <a:moveTo>
                    <a:pt x="0" y="0"/>
                  </a:moveTo>
                  <a:lnTo>
                    <a:pt x="0" y="1966"/>
                  </a:lnTo>
                  <a:lnTo>
                    <a:pt x="439" y="1966"/>
                  </a:lnTo>
                  <a:lnTo>
                    <a:pt x="439" y="439"/>
                  </a:lnTo>
                  <a:cubicBezTo>
                    <a:pt x="439" y="191"/>
                    <a:pt x="249" y="0"/>
                    <a:pt x="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67"/>
            <p:cNvSpPr/>
            <p:nvPr/>
          </p:nvSpPr>
          <p:spPr>
            <a:xfrm>
              <a:off x="6476707" y="2276399"/>
              <a:ext cx="17020" cy="51480"/>
            </a:xfrm>
            <a:custGeom>
              <a:avLst/>
              <a:gdLst/>
              <a:ahLst/>
              <a:cxnLst/>
              <a:rect l="l" t="t" r="r" b="b"/>
              <a:pathLst>
                <a:path w="650" h="1966" extrusionOk="0">
                  <a:moveTo>
                    <a:pt x="0" y="0"/>
                  </a:moveTo>
                  <a:lnTo>
                    <a:pt x="0" y="1966"/>
                  </a:lnTo>
                  <a:lnTo>
                    <a:pt x="649" y="1966"/>
                  </a:lnTo>
                  <a:lnTo>
                    <a:pt x="649" y="649"/>
                  </a:lnTo>
                  <a:cubicBezTo>
                    <a:pt x="649" y="287"/>
                    <a:pt x="353" y="0"/>
                    <a:pt x="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67"/>
            <p:cNvSpPr/>
            <p:nvPr/>
          </p:nvSpPr>
          <p:spPr>
            <a:xfrm>
              <a:off x="6465212" y="2276399"/>
              <a:ext cx="11521" cy="51480"/>
            </a:xfrm>
            <a:custGeom>
              <a:avLst/>
              <a:gdLst/>
              <a:ahLst/>
              <a:cxnLst/>
              <a:rect l="l" t="t" r="r" b="b"/>
              <a:pathLst>
                <a:path w="440" h="1966" extrusionOk="0">
                  <a:moveTo>
                    <a:pt x="439" y="0"/>
                  </a:moveTo>
                  <a:cubicBezTo>
                    <a:pt x="191" y="0"/>
                    <a:pt x="1" y="191"/>
                    <a:pt x="1" y="439"/>
                  </a:cubicBezTo>
                  <a:lnTo>
                    <a:pt x="1" y="1966"/>
                  </a:lnTo>
                  <a:lnTo>
                    <a:pt x="439" y="1966"/>
                  </a:lnTo>
                  <a:lnTo>
                    <a:pt x="439"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67"/>
            <p:cNvSpPr/>
            <p:nvPr/>
          </p:nvSpPr>
          <p:spPr>
            <a:xfrm>
              <a:off x="6385033" y="2264903"/>
              <a:ext cx="11521" cy="11521"/>
            </a:xfrm>
            <a:custGeom>
              <a:avLst/>
              <a:gdLst/>
              <a:ahLst/>
              <a:cxnLst/>
              <a:rect l="l" t="t" r="r" b="b"/>
              <a:pathLst>
                <a:path w="440" h="440" extrusionOk="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67"/>
            <p:cNvSpPr/>
            <p:nvPr/>
          </p:nvSpPr>
          <p:spPr>
            <a:xfrm>
              <a:off x="6385033" y="2299127"/>
              <a:ext cx="11521" cy="11521"/>
            </a:xfrm>
            <a:custGeom>
              <a:avLst/>
              <a:gdLst/>
              <a:ahLst/>
              <a:cxnLst/>
              <a:rect l="l" t="t" r="r" b="b"/>
              <a:pathLst>
                <a:path w="440" h="440" extrusionOk="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2" name="Google Shape;11282;p67"/>
          <p:cNvGrpSpPr/>
          <p:nvPr/>
        </p:nvGrpSpPr>
        <p:grpSpPr>
          <a:xfrm>
            <a:off x="5802496" y="1973150"/>
            <a:ext cx="275309" cy="354728"/>
            <a:chOff x="5802496" y="1973150"/>
            <a:chExt cx="275309" cy="354728"/>
          </a:xfrm>
        </p:grpSpPr>
        <p:sp>
          <p:nvSpPr>
            <p:cNvPr id="11283" name="Google Shape;11283;p67"/>
            <p:cNvSpPr/>
            <p:nvPr/>
          </p:nvSpPr>
          <p:spPr>
            <a:xfrm>
              <a:off x="5803229" y="2210439"/>
              <a:ext cx="274576" cy="117440"/>
            </a:xfrm>
            <a:custGeom>
              <a:avLst/>
              <a:gdLst/>
              <a:ahLst/>
              <a:cxnLst/>
              <a:rect l="l" t="t" r="r" b="b"/>
              <a:pathLst>
                <a:path w="10486" h="4485" extrusionOk="0">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67"/>
            <p:cNvSpPr/>
            <p:nvPr/>
          </p:nvSpPr>
          <p:spPr>
            <a:xfrm>
              <a:off x="5885162" y="2210439"/>
              <a:ext cx="110946" cy="20267"/>
            </a:xfrm>
            <a:custGeom>
              <a:avLst/>
              <a:gdLst/>
              <a:ahLst/>
              <a:cxnLst/>
              <a:rect l="l" t="t" r="r" b="b"/>
              <a:pathLst>
                <a:path w="4237" h="774" extrusionOk="0">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67"/>
            <p:cNvSpPr/>
            <p:nvPr/>
          </p:nvSpPr>
          <p:spPr>
            <a:xfrm>
              <a:off x="5992075"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67"/>
            <p:cNvSpPr/>
            <p:nvPr/>
          </p:nvSpPr>
          <p:spPr>
            <a:xfrm>
              <a:off x="6009069"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67"/>
            <p:cNvSpPr/>
            <p:nvPr/>
          </p:nvSpPr>
          <p:spPr>
            <a:xfrm>
              <a:off x="5988593" y="1987133"/>
              <a:ext cx="60723" cy="54255"/>
            </a:xfrm>
            <a:custGeom>
              <a:avLst/>
              <a:gdLst/>
              <a:ahLst/>
              <a:cxnLst/>
              <a:rect l="l" t="t" r="r" b="b"/>
              <a:pathLst>
                <a:path w="2319" h="2072" extrusionOk="0">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67"/>
            <p:cNvSpPr/>
            <p:nvPr/>
          </p:nvSpPr>
          <p:spPr>
            <a:xfrm>
              <a:off x="6006817" y="1996114"/>
              <a:ext cx="32260" cy="29170"/>
            </a:xfrm>
            <a:custGeom>
              <a:avLst/>
              <a:gdLst/>
              <a:ahLst/>
              <a:cxnLst/>
              <a:rect l="l" t="t" r="r" b="b"/>
              <a:pathLst>
                <a:path w="1232" h="1114" extrusionOk="0">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67"/>
            <p:cNvSpPr/>
            <p:nvPr/>
          </p:nvSpPr>
          <p:spPr>
            <a:xfrm>
              <a:off x="5820459" y="1973150"/>
              <a:ext cx="68736" cy="68709"/>
            </a:xfrm>
            <a:custGeom>
              <a:avLst/>
              <a:gdLst/>
              <a:ahLst/>
              <a:cxnLst/>
              <a:rect l="l" t="t" r="r" b="b"/>
              <a:pathLst>
                <a:path w="2625" h="2624" extrusionOk="0">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67"/>
            <p:cNvSpPr/>
            <p:nvPr/>
          </p:nvSpPr>
          <p:spPr>
            <a:xfrm>
              <a:off x="5837453" y="1990380"/>
              <a:ext cx="34512" cy="34250"/>
            </a:xfrm>
            <a:custGeom>
              <a:avLst/>
              <a:gdLst/>
              <a:ahLst/>
              <a:cxnLst/>
              <a:rect l="l" t="t" r="r" b="b"/>
              <a:pathLst>
                <a:path w="1318" h="1308" extrusionOk="0">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67"/>
            <p:cNvSpPr/>
            <p:nvPr/>
          </p:nvSpPr>
          <p:spPr>
            <a:xfrm>
              <a:off x="5831954" y="1987133"/>
              <a:ext cx="60487" cy="54255"/>
            </a:xfrm>
            <a:custGeom>
              <a:avLst/>
              <a:gdLst/>
              <a:ahLst/>
              <a:cxnLst/>
              <a:rect l="l" t="t" r="r" b="b"/>
              <a:pathLst>
                <a:path w="2310" h="2072" extrusionOk="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67"/>
            <p:cNvSpPr/>
            <p:nvPr/>
          </p:nvSpPr>
          <p:spPr>
            <a:xfrm>
              <a:off x="5842192" y="1996114"/>
              <a:ext cx="32024" cy="29170"/>
            </a:xfrm>
            <a:custGeom>
              <a:avLst/>
              <a:gdLst/>
              <a:ahLst/>
              <a:cxnLst/>
              <a:rect l="l" t="t" r="r" b="b"/>
              <a:pathLst>
                <a:path w="1223" h="1114" extrusionOk="0">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67"/>
            <p:cNvSpPr/>
            <p:nvPr/>
          </p:nvSpPr>
          <p:spPr>
            <a:xfrm>
              <a:off x="5823208" y="1984619"/>
              <a:ext cx="234591" cy="234591"/>
            </a:xfrm>
            <a:custGeom>
              <a:avLst/>
              <a:gdLst/>
              <a:ahLst/>
              <a:cxnLst/>
              <a:rect l="l" t="t" r="r" b="b"/>
              <a:pathLst>
                <a:path w="8959" h="8959" extrusionOk="0">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67"/>
            <p:cNvSpPr/>
            <p:nvPr/>
          </p:nvSpPr>
          <p:spPr>
            <a:xfrm>
              <a:off x="5866178" y="2036099"/>
              <a:ext cx="148678" cy="148652"/>
            </a:xfrm>
            <a:custGeom>
              <a:avLst/>
              <a:gdLst/>
              <a:ahLst/>
              <a:cxnLst/>
              <a:rect l="l" t="t" r="r" b="b"/>
              <a:pathLst>
                <a:path w="5678" h="5677" extrusionOk="0">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67"/>
            <p:cNvSpPr/>
            <p:nvPr/>
          </p:nvSpPr>
          <p:spPr>
            <a:xfrm>
              <a:off x="5865680" y="2036125"/>
              <a:ext cx="86463" cy="148836"/>
            </a:xfrm>
            <a:custGeom>
              <a:avLst/>
              <a:gdLst/>
              <a:ahLst/>
              <a:cxnLst/>
              <a:rect l="l" t="t" r="r" b="b"/>
              <a:pathLst>
                <a:path w="3302" h="5684" extrusionOk="0">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67"/>
            <p:cNvSpPr/>
            <p:nvPr/>
          </p:nvSpPr>
          <p:spPr>
            <a:xfrm>
              <a:off x="5900663" y="2093418"/>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67"/>
            <p:cNvSpPr/>
            <p:nvPr/>
          </p:nvSpPr>
          <p:spPr>
            <a:xfrm>
              <a:off x="5969111"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67"/>
            <p:cNvSpPr/>
            <p:nvPr/>
          </p:nvSpPr>
          <p:spPr>
            <a:xfrm>
              <a:off x="5892913" y="2076293"/>
              <a:ext cx="26761" cy="11286"/>
            </a:xfrm>
            <a:custGeom>
              <a:avLst/>
              <a:gdLst/>
              <a:ahLst/>
              <a:cxnLst/>
              <a:rect l="l" t="t" r="r" b="b"/>
              <a:pathLst>
                <a:path w="1022" h="431" extrusionOk="0">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67"/>
            <p:cNvSpPr/>
            <p:nvPr/>
          </p:nvSpPr>
          <p:spPr>
            <a:xfrm>
              <a:off x="5961622" y="2076293"/>
              <a:ext cx="26499" cy="11286"/>
            </a:xfrm>
            <a:custGeom>
              <a:avLst/>
              <a:gdLst/>
              <a:ahLst/>
              <a:cxnLst/>
              <a:rect l="l" t="t" r="r" b="b"/>
              <a:pathLst>
                <a:path w="1012" h="431" extrusionOk="0">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67"/>
            <p:cNvSpPr/>
            <p:nvPr/>
          </p:nvSpPr>
          <p:spPr>
            <a:xfrm>
              <a:off x="5887178" y="2013475"/>
              <a:ext cx="13511" cy="11390"/>
            </a:xfrm>
            <a:custGeom>
              <a:avLst/>
              <a:gdLst/>
              <a:ahLst/>
              <a:cxnLst/>
              <a:rect l="l" t="t" r="r" b="b"/>
              <a:pathLst>
                <a:path w="516" h="435" extrusionOk="0">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67"/>
            <p:cNvSpPr/>
            <p:nvPr/>
          </p:nvSpPr>
          <p:spPr>
            <a:xfrm>
              <a:off x="5978852" y="2013475"/>
              <a:ext cx="13250" cy="11390"/>
            </a:xfrm>
            <a:custGeom>
              <a:avLst/>
              <a:gdLst/>
              <a:ahLst/>
              <a:cxnLst/>
              <a:rect l="l" t="t" r="r" b="b"/>
              <a:pathLst>
                <a:path w="506" h="435" extrusionOk="0">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67"/>
            <p:cNvSpPr/>
            <p:nvPr/>
          </p:nvSpPr>
          <p:spPr>
            <a:xfrm>
              <a:off x="5914908" y="2130522"/>
              <a:ext cx="51480" cy="22755"/>
            </a:xfrm>
            <a:custGeom>
              <a:avLst/>
              <a:gdLst/>
              <a:ahLst/>
              <a:cxnLst/>
              <a:rect l="l" t="t" r="r" b="b"/>
              <a:pathLst>
                <a:path w="1966" h="869" extrusionOk="0">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67"/>
            <p:cNvSpPr/>
            <p:nvPr/>
          </p:nvSpPr>
          <p:spPr>
            <a:xfrm>
              <a:off x="5802496" y="2011616"/>
              <a:ext cx="228333" cy="207673"/>
            </a:xfrm>
            <a:custGeom>
              <a:avLst/>
              <a:gdLst/>
              <a:ahLst/>
              <a:cxnLst/>
              <a:rect l="l" t="t" r="r" b="b"/>
              <a:pathLst>
                <a:path w="8720" h="7931" extrusionOk="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67"/>
            <p:cNvSpPr/>
            <p:nvPr/>
          </p:nvSpPr>
          <p:spPr>
            <a:xfrm>
              <a:off x="5843449" y="2287894"/>
              <a:ext cx="11260" cy="39984"/>
            </a:xfrm>
            <a:custGeom>
              <a:avLst/>
              <a:gdLst/>
              <a:ahLst/>
              <a:cxnLst/>
              <a:rect l="l" t="t" r="r" b="b"/>
              <a:pathLst>
                <a:path w="430" h="1527" extrusionOk="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67"/>
            <p:cNvSpPr/>
            <p:nvPr/>
          </p:nvSpPr>
          <p:spPr>
            <a:xfrm>
              <a:off x="6026299" y="2287894"/>
              <a:ext cx="11521" cy="39984"/>
            </a:xfrm>
            <a:custGeom>
              <a:avLst/>
              <a:gdLst/>
              <a:ahLst/>
              <a:cxnLst/>
              <a:rect l="l" t="t" r="r" b="b"/>
              <a:pathLst>
                <a:path w="440" h="1527" extrusionOk="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67"/>
            <p:cNvSpPr/>
            <p:nvPr/>
          </p:nvSpPr>
          <p:spPr>
            <a:xfrm>
              <a:off x="5872933" y="2270664"/>
              <a:ext cx="135167" cy="57214"/>
            </a:xfrm>
            <a:custGeom>
              <a:avLst/>
              <a:gdLst/>
              <a:ahLst/>
              <a:cxnLst/>
              <a:rect l="l" t="t" r="r" b="b"/>
              <a:pathLst>
                <a:path w="5162" h="2185" extrusionOk="0">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67"/>
            <p:cNvSpPr/>
            <p:nvPr/>
          </p:nvSpPr>
          <p:spPr>
            <a:xfrm>
              <a:off x="5911897" y="2018843"/>
              <a:ext cx="57240" cy="34512"/>
            </a:xfrm>
            <a:custGeom>
              <a:avLst/>
              <a:gdLst/>
              <a:ahLst/>
              <a:cxnLst/>
              <a:rect l="l" t="t" r="r" b="b"/>
              <a:pathLst>
                <a:path w="2186" h="1318" extrusionOk="0">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67"/>
            <p:cNvSpPr/>
            <p:nvPr/>
          </p:nvSpPr>
          <p:spPr>
            <a:xfrm>
              <a:off x="5929126" y="2007610"/>
              <a:ext cx="22755" cy="22755"/>
            </a:xfrm>
            <a:custGeom>
              <a:avLst/>
              <a:gdLst/>
              <a:ahLst/>
              <a:cxnLst/>
              <a:rect l="l" t="t" r="r" b="b"/>
              <a:pathLst>
                <a:path w="869" h="869" extrusionOk="0">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9" name="Google Shape;11309;p67"/>
          <p:cNvGrpSpPr/>
          <p:nvPr/>
        </p:nvGrpSpPr>
        <p:grpSpPr>
          <a:xfrm>
            <a:off x="5353083" y="1973150"/>
            <a:ext cx="274576" cy="354728"/>
            <a:chOff x="5353083" y="1973150"/>
            <a:chExt cx="274576" cy="354728"/>
          </a:xfrm>
        </p:grpSpPr>
        <p:sp>
          <p:nvSpPr>
            <p:cNvPr id="11310" name="Google Shape;11310;p67"/>
            <p:cNvSpPr/>
            <p:nvPr/>
          </p:nvSpPr>
          <p:spPr>
            <a:xfrm>
              <a:off x="5353083" y="2167731"/>
              <a:ext cx="274576" cy="160147"/>
            </a:xfrm>
            <a:custGeom>
              <a:avLst/>
              <a:gdLst/>
              <a:ahLst/>
              <a:cxnLst/>
              <a:rect l="l" t="t" r="r" b="b"/>
              <a:pathLst>
                <a:path w="10486" h="6116" extrusionOk="0">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67"/>
            <p:cNvSpPr/>
            <p:nvPr/>
          </p:nvSpPr>
          <p:spPr>
            <a:xfrm>
              <a:off x="5484479" y="2276399"/>
              <a:ext cx="11521" cy="51480"/>
            </a:xfrm>
            <a:custGeom>
              <a:avLst/>
              <a:gdLst/>
              <a:ahLst/>
              <a:cxnLst/>
              <a:rect l="l" t="t" r="r" b="b"/>
              <a:pathLst>
                <a:path w="440" h="1966" extrusionOk="0">
                  <a:moveTo>
                    <a:pt x="1" y="0"/>
                  </a:moveTo>
                  <a:lnTo>
                    <a:pt x="1" y="1966"/>
                  </a:lnTo>
                  <a:lnTo>
                    <a:pt x="440" y="1966"/>
                  </a:lnTo>
                  <a:lnTo>
                    <a:pt x="440" y="0"/>
                  </a:ln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67"/>
            <p:cNvSpPr/>
            <p:nvPr/>
          </p:nvSpPr>
          <p:spPr>
            <a:xfrm>
              <a:off x="5393067" y="2177734"/>
              <a:ext cx="194607" cy="102933"/>
            </a:xfrm>
            <a:custGeom>
              <a:avLst/>
              <a:gdLst/>
              <a:ahLst/>
              <a:cxnLst/>
              <a:rect l="l" t="t" r="r" b="b"/>
              <a:pathLst>
                <a:path w="7432" h="3931" extrusionOk="0">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67"/>
            <p:cNvSpPr/>
            <p:nvPr/>
          </p:nvSpPr>
          <p:spPr>
            <a:xfrm>
              <a:off x="5411213" y="2194963"/>
              <a:ext cx="157817" cy="65044"/>
            </a:xfrm>
            <a:custGeom>
              <a:avLst/>
              <a:gdLst/>
              <a:ahLst/>
              <a:cxnLst/>
              <a:rect l="l" t="t" r="r" b="b"/>
              <a:pathLst>
                <a:path w="6027" h="2484" extrusionOk="0">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67"/>
            <p:cNvSpPr/>
            <p:nvPr/>
          </p:nvSpPr>
          <p:spPr>
            <a:xfrm>
              <a:off x="5436272" y="2173492"/>
              <a:ext cx="107935" cy="86515"/>
            </a:xfrm>
            <a:custGeom>
              <a:avLst/>
              <a:gdLst/>
              <a:ahLst/>
              <a:cxnLst/>
              <a:rect l="l" t="t" r="r" b="b"/>
              <a:pathLst>
                <a:path w="4122" h="3304" extrusionOk="0">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67"/>
            <p:cNvSpPr/>
            <p:nvPr/>
          </p:nvSpPr>
          <p:spPr>
            <a:xfrm>
              <a:off x="5450255" y="2173492"/>
              <a:ext cx="80231" cy="28620"/>
            </a:xfrm>
            <a:custGeom>
              <a:avLst/>
              <a:gdLst/>
              <a:ahLst/>
              <a:cxnLst/>
              <a:rect l="l" t="t" r="r" b="b"/>
              <a:pathLst>
                <a:path w="3064" h="1093" extrusionOk="0">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67"/>
            <p:cNvSpPr/>
            <p:nvPr/>
          </p:nvSpPr>
          <p:spPr>
            <a:xfrm>
              <a:off x="5394062" y="2076057"/>
              <a:ext cx="192381" cy="114428"/>
            </a:xfrm>
            <a:custGeom>
              <a:avLst/>
              <a:gdLst/>
              <a:ahLst/>
              <a:cxnLst/>
              <a:rect l="l" t="t" r="r" b="b"/>
              <a:pathLst>
                <a:path w="7347" h="4370" extrusionOk="0">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67"/>
            <p:cNvSpPr/>
            <p:nvPr/>
          </p:nvSpPr>
          <p:spPr>
            <a:xfrm>
              <a:off x="5394062" y="2076319"/>
              <a:ext cx="107699" cy="114402"/>
            </a:xfrm>
            <a:custGeom>
              <a:avLst/>
              <a:gdLst/>
              <a:ahLst/>
              <a:cxnLst/>
              <a:rect l="l" t="t" r="r" b="b"/>
              <a:pathLst>
                <a:path w="4113" h="4369" extrusionOk="0">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67"/>
            <p:cNvSpPr/>
            <p:nvPr/>
          </p:nvSpPr>
          <p:spPr>
            <a:xfrm>
              <a:off x="5470994" y="2139006"/>
              <a:ext cx="38256" cy="11521"/>
            </a:xfrm>
            <a:custGeom>
              <a:avLst/>
              <a:gdLst/>
              <a:ahLst/>
              <a:cxnLst/>
              <a:rect l="l" t="t" r="r" b="b"/>
              <a:pathLst>
                <a:path w="1461" h="440" extrusionOk="0">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67"/>
            <p:cNvSpPr/>
            <p:nvPr/>
          </p:nvSpPr>
          <p:spPr>
            <a:xfrm>
              <a:off x="5405296" y="1973150"/>
              <a:ext cx="170150" cy="74444"/>
            </a:xfrm>
            <a:custGeom>
              <a:avLst/>
              <a:gdLst/>
              <a:ahLst/>
              <a:cxnLst/>
              <a:rect l="l" t="t" r="r" b="b"/>
              <a:pathLst>
                <a:path w="6498" h="2843" extrusionOk="0">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67"/>
            <p:cNvSpPr/>
            <p:nvPr/>
          </p:nvSpPr>
          <p:spPr>
            <a:xfrm>
              <a:off x="5478980" y="2270664"/>
              <a:ext cx="22781" cy="22990"/>
            </a:xfrm>
            <a:custGeom>
              <a:avLst/>
              <a:gdLst/>
              <a:ahLst/>
              <a:cxnLst/>
              <a:rect l="l" t="t" r="r" b="b"/>
              <a:pathLst>
                <a:path w="870" h="878" extrusionOk="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67"/>
            <p:cNvSpPr/>
            <p:nvPr/>
          </p:nvSpPr>
          <p:spPr>
            <a:xfrm>
              <a:off x="5356330" y="2253670"/>
              <a:ext cx="48233" cy="74208"/>
            </a:xfrm>
            <a:custGeom>
              <a:avLst/>
              <a:gdLst/>
              <a:ahLst/>
              <a:cxnLst/>
              <a:rect l="l" t="t" r="r" b="b"/>
              <a:pathLst>
                <a:path w="1842" h="2834" extrusionOk="0">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67"/>
            <p:cNvSpPr/>
            <p:nvPr/>
          </p:nvSpPr>
          <p:spPr>
            <a:xfrm>
              <a:off x="5575917" y="2253670"/>
              <a:ext cx="48233" cy="74208"/>
            </a:xfrm>
            <a:custGeom>
              <a:avLst/>
              <a:gdLst/>
              <a:ahLst/>
              <a:cxnLst/>
              <a:rect l="l" t="t" r="r" b="b"/>
              <a:pathLst>
                <a:path w="1842" h="2834" extrusionOk="0">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67"/>
            <p:cNvSpPr/>
            <p:nvPr/>
          </p:nvSpPr>
          <p:spPr>
            <a:xfrm>
              <a:off x="5398566" y="2047568"/>
              <a:ext cx="183374" cy="28777"/>
            </a:xfrm>
            <a:custGeom>
              <a:avLst/>
              <a:gdLst/>
              <a:ahLst/>
              <a:cxnLst/>
              <a:rect l="l" t="t" r="r" b="b"/>
              <a:pathLst>
                <a:path w="7003" h="1099" extrusionOk="0">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67"/>
            <p:cNvSpPr/>
            <p:nvPr/>
          </p:nvSpPr>
          <p:spPr>
            <a:xfrm>
              <a:off x="5427788" y="1973150"/>
              <a:ext cx="62713" cy="74444"/>
            </a:xfrm>
            <a:custGeom>
              <a:avLst/>
              <a:gdLst/>
              <a:ahLst/>
              <a:cxnLst/>
              <a:rect l="l" t="t" r="r" b="b"/>
              <a:pathLst>
                <a:path w="2395" h="2843" extrusionOk="0">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67"/>
            <p:cNvSpPr/>
            <p:nvPr/>
          </p:nvSpPr>
          <p:spPr>
            <a:xfrm>
              <a:off x="5490240" y="1973150"/>
              <a:ext cx="62477" cy="74208"/>
            </a:xfrm>
            <a:custGeom>
              <a:avLst/>
              <a:gdLst/>
              <a:ahLst/>
              <a:cxnLst/>
              <a:rect l="l" t="t" r="r" b="b"/>
              <a:pathLst>
                <a:path w="2386" h="2834" extrusionOk="0">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67"/>
            <p:cNvSpPr/>
            <p:nvPr/>
          </p:nvSpPr>
          <p:spPr>
            <a:xfrm>
              <a:off x="5398802" y="2047568"/>
              <a:ext cx="39984" cy="28515"/>
            </a:xfrm>
            <a:custGeom>
              <a:avLst/>
              <a:gdLst/>
              <a:ahLst/>
              <a:cxnLst/>
              <a:rect l="l" t="t" r="r" b="b"/>
              <a:pathLst>
                <a:path w="1527" h="1089" extrusionOk="0">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67"/>
            <p:cNvSpPr/>
            <p:nvPr/>
          </p:nvSpPr>
          <p:spPr>
            <a:xfrm>
              <a:off x="5404536" y="2076057"/>
              <a:ext cx="171643" cy="49699"/>
            </a:xfrm>
            <a:custGeom>
              <a:avLst/>
              <a:gdLst/>
              <a:ahLst/>
              <a:cxnLst/>
              <a:rect l="l" t="t" r="r" b="b"/>
              <a:pathLst>
                <a:path w="6555" h="1898" extrusionOk="0">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67"/>
            <p:cNvSpPr/>
            <p:nvPr/>
          </p:nvSpPr>
          <p:spPr>
            <a:xfrm>
              <a:off x="5450255" y="2093418"/>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67"/>
            <p:cNvSpPr/>
            <p:nvPr/>
          </p:nvSpPr>
          <p:spPr>
            <a:xfrm>
              <a:off x="5518965" y="2093418"/>
              <a:ext cx="11521" cy="17125"/>
            </a:xfrm>
            <a:custGeom>
              <a:avLst/>
              <a:gdLst/>
              <a:ahLst/>
              <a:cxnLst/>
              <a:rect l="l" t="t" r="r" b="b"/>
              <a:pathLst>
                <a:path w="440" h="654" extrusionOk="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67"/>
            <p:cNvSpPr/>
            <p:nvPr/>
          </p:nvSpPr>
          <p:spPr>
            <a:xfrm>
              <a:off x="5404301" y="2076057"/>
              <a:ext cx="171878" cy="11521"/>
            </a:xfrm>
            <a:custGeom>
              <a:avLst/>
              <a:gdLst/>
              <a:ahLst/>
              <a:cxnLst/>
              <a:rect l="l" t="t" r="r" b="b"/>
              <a:pathLst>
                <a:path w="6564" h="440" extrusionOk="0">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1" name="Google Shape;11331;p67"/>
          <p:cNvGrpSpPr/>
          <p:nvPr/>
        </p:nvGrpSpPr>
        <p:grpSpPr>
          <a:xfrm>
            <a:off x="4902701" y="1973150"/>
            <a:ext cx="274812" cy="354728"/>
            <a:chOff x="4902701" y="1973150"/>
            <a:chExt cx="274812" cy="354728"/>
          </a:xfrm>
        </p:grpSpPr>
        <p:sp>
          <p:nvSpPr>
            <p:cNvPr id="11332" name="Google Shape;11332;p67"/>
            <p:cNvSpPr/>
            <p:nvPr/>
          </p:nvSpPr>
          <p:spPr>
            <a:xfrm>
              <a:off x="4902936" y="2161996"/>
              <a:ext cx="274576" cy="165882"/>
            </a:xfrm>
            <a:custGeom>
              <a:avLst/>
              <a:gdLst/>
              <a:ahLst/>
              <a:cxnLst/>
              <a:rect l="l" t="t" r="r" b="b"/>
              <a:pathLst>
                <a:path w="10486" h="6335" extrusionOk="0">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67"/>
            <p:cNvSpPr/>
            <p:nvPr/>
          </p:nvSpPr>
          <p:spPr>
            <a:xfrm>
              <a:off x="4902701" y="2208710"/>
              <a:ext cx="274550" cy="119168"/>
            </a:xfrm>
            <a:custGeom>
              <a:avLst/>
              <a:gdLst/>
              <a:ahLst/>
              <a:cxnLst/>
              <a:rect l="l" t="t" r="r" b="b"/>
              <a:pathLst>
                <a:path w="10485" h="4551" extrusionOk="0">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67"/>
            <p:cNvSpPr/>
            <p:nvPr/>
          </p:nvSpPr>
          <p:spPr>
            <a:xfrm>
              <a:off x="5000109" y="2161996"/>
              <a:ext cx="79969" cy="22886"/>
            </a:xfrm>
            <a:custGeom>
              <a:avLst/>
              <a:gdLst/>
              <a:ahLst/>
              <a:cxnLst/>
              <a:rect l="l" t="t" r="r" b="b"/>
              <a:pathLst>
                <a:path w="3054" h="874" extrusionOk="0">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67"/>
            <p:cNvSpPr/>
            <p:nvPr/>
          </p:nvSpPr>
          <p:spPr>
            <a:xfrm>
              <a:off x="4943654" y="2019105"/>
              <a:ext cx="192643" cy="154413"/>
            </a:xfrm>
            <a:custGeom>
              <a:avLst/>
              <a:gdLst/>
              <a:ahLst/>
              <a:cxnLst/>
              <a:rect l="l" t="t" r="r" b="b"/>
              <a:pathLst>
                <a:path w="7357" h="5897" extrusionOk="0">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67"/>
            <p:cNvSpPr/>
            <p:nvPr/>
          </p:nvSpPr>
          <p:spPr>
            <a:xfrm>
              <a:off x="4946403" y="2041833"/>
              <a:ext cx="145170" cy="131658"/>
            </a:xfrm>
            <a:custGeom>
              <a:avLst/>
              <a:gdLst/>
              <a:ahLst/>
              <a:cxnLst/>
              <a:rect l="l" t="t" r="r" b="b"/>
              <a:pathLst>
                <a:path w="5544" h="5028" extrusionOk="0">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67"/>
            <p:cNvSpPr/>
            <p:nvPr/>
          </p:nvSpPr>
          <p:spPr>
            <a:xfrm>
              <a:off x="5000109" y="2076686"/>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67"/>
            <p:cNvSpPr/>
            <p:nvPr/>
          </p:nvSpPr>
          <p:spPr>
            <a:xfrm>
              <a:off x="5068556" y="2076686"/>
              <a:ext cx="11521" cy="17125"/>
            </a:xfrm>
            <a:custGeom>
              <a:avLst/>
              <a:gdLst/>
              <a:ahLst/>
              <a:cxnLst/>
              <a:rect l="l" t="t" r="r" b="b"/>
              <a:pathLst>
                <a:path w="440" h="654" extrusionOk="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67"/>
            <p:cNvSpPr/>
            <p:nvPr/>
          </p:nvSpPr>
          <p:spPr>
            <a:xfrm>
              <a:off x="4992384" y="2059063"/>
              <a:ext cx="26499" cy="11521"/>
            </a:xfrm>
            <a:custGeom>
              <a:avLst/>
              <a:gdLst/>
              <a:ahLst/>
              <a:cxnLst/>
              <a:rect l="l" t="t" r="r" b="b"/>
              <a:pathLst>
                <a:path w="1012" h="440" extrusionOk="0">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67"/>
            <p:cNvSpPr/>
            <p:nvPr/>
          </p:nvSpPr>
          <p:spPr>
            <a:xfrm>
              <a:off x="5061068" y="2059063"/>
              <a:ext cx="26499" cy="11521"/>
            </a:xfrm>
            <a:custGeom>
              <a:avLst/>
              <a:gdLst/>
              <a:ahLst/>
              <a:cxnLst/>
              <a:rect l="l" t="t" r="r" b="b"/>
              <a:pathLst>
                <a:path w="1012" h="440" extrusionOk="0">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67"/>
            <p:cNvSpPr/>
            <p:nvPr/>
          </p:nvSpPr>
          <p:spPr>
            <a:xfrm>
              <a:off x="5014615" y="2116068"/>
              <a:ext cx="50773" cy="17282"/>
            </a:xfrm>
            <a:custGeom>
              <a:avLst/>
              <a:gdLst/>
              <a:ahLst/>
              <a:cxnLst/>
              <a:rect l="l" t="t" r="r" b="b"/>
              <a:pathLst>
                <a:path w="1939" h="660" extrusionOk="0">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67"/>
            <p:cNvSpPr/>
            <p:nvPr/>
          </p:nvSpPr>
          <p:spPr>
            <a:xfrm>
              <a:off x="4954154" y="1973150"/>
              <a:ext cx="171643" cy="68709"/>
            </a:xfrm>
            <a:custGeom>
              <a:avLst/>
              <a:gdLst/>
              <a:ahLst/>
              <a:cxnLst/>
              <a:rect l="l" t="t" r="r" b="b"/>
              <a:pathLst>
                <a:path w="6555" h="2624" extrusionOk="0">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67"/>
            <p:cNvSpPr/>
            <p:nvPr/>
          </p:nvSpPr>
          <p:spPr>
            <a:xfrm>
              <a:off x="4973400" y="2185118"/>
              <a:ext cx="55224" cy="50589"/>
            </a:xfrm>
            <a:custGeom>
              <a:avLst/>
              <a:gdLst/>
              <a:ahLst/>
              <a:cxnLst/>
              <a:rect l="l" t="t" r="r" b="b"/>
              <a:pathLst>
                <a:path w="2109" h="1932" extrusionOk="0">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67"/>
            <p:cNvSpPr/>
            <p:nvPr/>
          </p:nvSpPr>
          <p:spPr>
            <a:xfrm>
              <a:off x="5051327" y="2184987"/>
              <a:ext cx="55486" cy="50720"/>
            </a:xfrm>
            <a:custGeom>
              <a:avLst/>
              <a:gdLst/>
              <a:ahLst/>
              <a:cxnLst/>
              <a:rect l="l" t="t" r="r" b="b"/>
              <a:pathLst>
                <a:path w="2119" h="1937" extrusionOk="0">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67"/>
            <p:cNvSpPr/>
            <p:nvPr/>
          </p:nvSpPr>
          <p:spPr>
            <a:xfrm>
              <a:off x="4963895" y="2253408"/>
              <a:ext cx="15266" cy="11521"/>
            </a:xfrm>
            <a:custGeom>
              <a:avLst/>
              <a:gdLst/>
              <a:ahLst/>
              <a:cxnLst/>
              <a:rect l="l" t="t" r="r" b="b"/>
              <a:pathLst>
                <a:path w="583" h="440" extrusionOk="0">
                  <a:moveTo>
                    <a:pt x="287" y="1"/>
                  </a:moveTo>
                  <a:cubicBezTo>
                    <a:pt x="1" y="1"/>
                    <a:pt x="1" y="440"/>
                    <a:pt x="287" y="440"/>
                  </a:cubicBezTo>
                  <a:cubicBezTo>
                    <a:pt x="582" y="440"/>
                    <a:pt x="582" y="1"/>
                    <a:pt x="28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67"/>
            <p:cNvSpPr/>
            <p:nvPr/>
          </p:nvSpPr>
          <p:spPr>
            <a:xfrm>
              <a:off x="5101026" y="2253408"/>
              <a:ext cx="15266" cy="11521"/>
            </a:xfrm>
            <a:custGeom>
              <a:avLst/>
              <a:gdLst/>
              <a:ahLst/>
              <a:cxnLst/>
              <a:rect l="l" t="t" r="r" b="b"/>
              <a:pathLst>
                <a:path w="583" h="440" extrusionOk="0">
                  <a:moveTo>
                    <a:pt x="297" y="1"/>
                  </a:moveTo>
                  <a:cubicBezTo>
                    <a:pt x="1" y="1"/>
                    <a:pt x="1" y="440"/>
                    <a:pt x="297" y="440"/>
                  </a:cubicBezTo>
                  <a:cubicBezTo>
                    <a:pt x="583" y="440"/>
                    <a:pt x="583" y="1"/>
                    <a:pt x="2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67"/>
            <p:cNvSpPr/>
            <p:nvPr/>
          </p:nvSpPr>
          <p:spPr>
            <a:xfrm>
              <a:off x="5101026" y="2281898"/>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67"/>
            <p:cNvSpPr/>
            <p:nvPr/>
          </p:nvSpPr>
          <p:spPr>
            <a:xfrm>
              <a:off x="4963895" y="2281898"/>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67"/>
            <p:cNvSpPr/>
            <p:nvPr/>
          </p:nvSpPr>
          <p:spPr>
            <a:xfrm>
              <a:off x="5101026" y="2310623"/>
              <a:ext cx="15266" cy="11521"/>
            </a:xfrm>
            <a:custGeom>
              <a:avLst/>
              <a:gdLst/>
              <a:ahLst/>
              <a:cxnLst/>
              <a:rect l="l" t="t" r="r" b="b"/>
              <a:pathLst>
                <a:path w="583" h="440" extrusionOk="0">
                  <a:moveTo>
                    <a:pt x="297" y="0"/>
                  </a:moveTo>
                  <a:cubicBezTo>
                    <a:pt x="1" y="0"/>
                    <a:pt x="1" y="439"/>
                    <a:pt x="297" y="439"/>
                  </a:cubicBezTo>
                  <a:cubicBezTo>
                    <a:pt x="583" y="439"/>
                    <a:pt x="583" y="0"/>
                    <a:pt x="29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67"/>
            <p:cNvSpPr/>
            <p:nvPr/>
          </p:nvSpPr>
          <p:spPr>
            <a:xfrm>
              <a:off x="4963895" y="2310623"/>
              <a:ext cx="15266" cy="11521"/>
            </a:xfrm>
            <a:custGeom>
              <a:avLst/>
              <a:gdLst/>
              <a:ahLst/>
              <a:cxnLst/>
              <a:rect l="l" t="t" r="r" b="b"/>
              <a:pathLst>
                <a:path w="583" h="440" extrusionOk="0">
                  <a:moveTo>
                    <a:pt x="287" y="0"/>
                  </a:moveTo>
                  <a:cubicBezTo>
                    <a:pt x="1" y="0"/>
                    <a:pt x="1" y="439"/>
                    <a:pt x="287" y="439"/>
                  </a:cubicBezTo>
                  <a:cubicBezTo>
                    <a:pt x="582" y="439"/>
                    <a:pt x="582" y="0"/>
                    <a:pt x="287"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67"/>
            <p:cNvSpPr/>
            <p:nvPr/>
          </p:nvSpPr>
          <p:spPr>
            <a:xfrm>
              <a:off x="4954390" y="2041833"/>
              <a:ext cx="22781" cy="37235"/>
            </a:xfrm>
            <a:custGeom>
              <a:avLst/>
              <a:gdLst/>
              <a:ahLst/>
              <a:cxnLst/>
              <a:rect l="l" t="t" r="r" b="b"/>
              <a:pathLst>
                <a:path w="870" h="1422" extrusionOk="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67"/>
            <p:cNvSpPr/>
            <p:nvPr/>
          </p:nvSpPr>
          <p:spPr>
            <a:xfrm>
              <a:off x="5103042" y="2041833"/>
              <a:ext cx="22755" cy="37235"/>
            </a:xfrm>
            <a:custGeom>
              <a:avLst/>
              <a:gdLst/>
              <a:ahLst/>
              <a:cxnLst/>
              <a:rect l="l" t="t" r="r" b="b"/>
              <a:pathLst>
                <a:path w="869" h="1422" extrusionOk="0">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67"/>
            <p:cNvSpPr/>
            <p:nvPr/>
          </p:nvSpPr>
          <p:spPr>
            <a:xfrm>
              <a:off x="4954390" y="1973150"/>
              <a:ext cx="70490" cy="68709"/>
            </a:xfrm>
            <a:custGeom>
              <a:avLst/>
              <a:gdLst/>
              <a:ahLst/>
              <a:cxnLst/>
              <a:rect l="l" t="t" r="r" b="b"/>
              <a:pathLst>
                <a:path w="2692" h="2624" extrusionOk="0">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67"/>
            <p:cNvSpPr/>
            <p:nvPr/>
          </p:nvSpPr>
          <p:spPr>
            <a:xfrm>
              <a:off x="4958658" y="2013344"/>
              <a:ext cx="162897" cy="11286"/>
            </a:xfrm>
            <a:custGeom>
              <a:avLst/>
              <a:gdLst/>
              <a:ahLst/>
              <a:cxnLst/>
              <a:rect l="l" t="t" r="r" b="b"/>
              <a:pathLst>
                <a:path w="6221" h="431" extrusionOk="0">
                  <a:moveTo>
                    <a:pt x="105" y="1"/>
                  </a:moveTo>
                  <a:lnTo>
                    <a:pt x="0" y="430"/>
                  </a:lnTo>
                  <a:lnTo>
                    <a:pt x="6220" y="430"/>
                  </a:lnTo>
                  <a:lnTo>
                    <a:pt x="6115" y="1"/>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67"/>
            <p:cNvSpPr/>
            <p:nvPr/>
          </p:nvSpPr>
          <p:spPr>
            <a:xfrm>
              <a:off x="4958658" y="2013344"/>
              <a:ext cx="42734" cy="11286"/>
            </a:xfrm>
            <a:custGeom>
              <a:avLst/>
              <a:gdLst/>
              <a:ahLst/>
              <a:cxnLst/>
              <a:rect l="l" t="t" r="r" b="b"/>
              <a:pathLst>
                <a:path w="1632" h="431" extrusionOk="0">
                  <a:moveTo>
                    <a:pt x="105" y="1"/>
                  </a:moveTo>
                  <a:lnTo>
                    <a:pt x="0" y="430"/>
                  </a:lnTo>
                  <a:lnTo>
                    <a:pt x="1527" y="430"/>
                  </a:lnTo>
                  <a:lnTo>
                    <a:pt x="1632"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67"/>
            <p:cNvSpPr/>
            <p:nvPr/>
          </p:nvSpPr>
          <p:spPr>
            <a:xfrm>
              <a:off x="4942659" y="2224945"/>
              <a:ext cx="97199" cy="102933"/>
            </a:xfrm>
            <a:custGeom>
              <a:avLst/>
              <a:gdLst/>
              <a:ahLst/>
              <a:cxnLst/>
              <a:rect l="l" t="t" r="r" b="b"/>
              <a:pathLst>
                <a:path w="3712" h="3931" extrusionOk="0">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7" name="Google Shape;11357;p67"/>
          <p:cNvGrpSpPr/>
          <p:nvPr/>
        </p:nvGrpSpPr>
        <p:grpSpPr>
          <a:xfrm>
            <a:off x="4902701" y="2879989"/>
            <a:ext cx="272560" cy="354676"/>
            <a:chOff x="4902701" y="2879989"/>
            <a:chExt cx="272560" cy="354676"/>
          </a:xfrm>
        </p:grpSpPr>
        <p:sp>
          <p:nvSpPr>
            <p:cNvPr id="11358" name="Google Shape;11358;p67"/>
            <p:cNvSpPr/>
            <p:nvPr/>
          </p:nvSpPr>
          <p:spPr>
            <a:xfrm>
              <a:off x="4902701" y="3081273"/>
              <a:ext cx="272560" cy="153392"/>
            </a:xfrm>
            <a:custGeom>
              <a:avLst/>
              <a:gdLst/>
              <a:ahLst/>
              <a:cxnLst/>
              <a:rect l="l" t="t" r="r" b="b"/>
              <a:pathLst>
                <a:path w="10409" h="5858" extrusionOk="0">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67"/>
            <p:cNvSpPr/>
            <p:nvPr/>
          </p:nvSpPr>
          <p:spPr>
            <a:xfrm>
              <a:off x="4902701" y="3123483"/>
              <a:ext cx="272560" cy="111182"/>
            </a:xfrm>
            <a:custGeom>
              <a:avLst/>
              <a:gdLst/>
              <a:ahLst/>
              <a:cxnLst/>
              <a:rect l="l" t="t" r="r" b="b"/>
              <a:pathLst>
                <a:path w="10409" h="4246" extrusionOk="0">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67"/>
            <p:cNvSpPr/>
            <p:nvPr/>
          </p:nvSpPr>
          <p:spPr>
            <a:xfrm>
              <a:off x="4966644" y="3123483"/>
              <a:ext cx="143913" cy="43781"/>
            </a:xfrm>
            <a:custGeom>
              <a:avLst/>
              <a:gdLst/>
              <a:ahLst/>
              <a:cxnLst/>
              <a:rect l="l" t="t" r="r" b="b"/>
              <a:pathLst>
                <a:path w="5496" h="1672" extrusionOk="0">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67"/>
            <p:cNvSpPr/>
            <p:nvPr/>
          </p:nvSpPr>
          <p:spPr>
            <a:xfrm>
              <a:off x="4998878" y="3081273"/>
              <a:ext cx="79445" cy="22676"/>
            </a:xfrm>
            <a:custGeom>
              <a:avLst/>
              <a:gdLst/>
              <a:ahLst/>
              <a:cxnLst/>
              <a:rect l="l" t="t" r="r" b="b"/>
              <a:pathLst>
                <a:path w="3034" h="866" extrusionOk="0">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67"/>
            <p:cNvSpPr/>
            <p:nvPr/>
          </p:nvSpPr>
          <p:spPr>
            <a:xfrm>
              <a:off x="4942397" y="2933616"/>
              <a:ext cx="187904" cy="158917"/>
            </a:xfrm>
            <a:custGeom>
              <a:avLst/>
              <a:gdLst/>
              <a:ahLst/>
              <a:cxnLst/>
              <a:rect l="l" t="t" r="r" b="b"/>
              <a:pathLst>
                <a:path w="7176" h="6069" extrusionOk="0">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67"/>
            <p:cNvSpPr/>
            <p:nvPr/>
          </p:nvSpPr>
          <p:spPr>
            <a:xfrm>
              <a:off x="4947163" y="2933616"/>
              <a:ext cx="142656" cy="159074"/>
            </a:xfrm>
            <a:custGeom>
              <a:avLst/>
              <a:gdLst/>
              <a:ahLst/>
              <a:cxnLst/>
              <a:rect l="l" t="t" r="r" b="b"/>
              <a:pathLst>
                <a:path w="5448" h="6075" extrusionOk="0">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67"/>
            <p:cNvSpPr/>
            <p:nvPr/>
          </p:nvSpPr>
          <p:spPr>
            <a:xfrm>
              <a:off x="4976883" y="3106175"/>
              <a:ext cx="61980" cy="49725"/>
            </a:xfrm>
            <a:custGeom>
              <a:avLst/>
              <a:gdLst/>
              <a:ahLst/>
              <a:cxnLst/>
              <a:rect l="l" t="t" r="r" b="b"/>
              <a:pathLst>
                <a:path w="2367" h="1899" extrusionOk="0">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67"/>
            <p:cNvSpPr/>
            <p:nvPr/>
          </p:nvSpPr>
          <p:spPr>
            <a:xfrm>
              <a:off x="5038836" y="3106175"/>
              <a:ext cx="61718" cy="49725"/>
            </a:xfrm>
            <a:custGeom>
              <a:avLst/>
              <a:gdLst/>
              <a:ahLst/>
              <a:cxnLst/>
              <a:rect l="l" t="t" r="r" b="b"/>
              <a:pathLst>
                <a:path w="2357" h="1899" extrusionOk="0">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67"/>
            <p:cNvSpPr/>
            <p:nvPr/>
          </p:nvSpPr>
          <p:spPr>
            <a:xfrm>
              <a:off x="4999114" y="2996512"/>
              <a:ext cx="11260" cy="17073"/>
            </a:xfrm>
            <a:custGeom>
              <a:avLst/>
              <a:gdLst/>
              <a:ahLst/>
              <a:cxnLst/>
              <a:rect l="l" t="t" r="r" b="b"/>
              <a:pathLst>
                <a:path w="430" h="652" extrusionOk="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67"/>
            <p:cNvSpPr/>
            <p:nvPr/>
          </p:nvSpPr>
          <p:spPr>
            <a:xfrm>
              <a:off x="5067064" y="2996512"/>
              <a:ext cx="11521" cy="17073"/>
            </a:xfrm>
            <a:custGeom>
              <a:avLst/>
              <a:gdLst/>
              <a:ahLst/>
              <a:cxnLst/>
              <a:rect l="l" t="t" r="r" b="b"/>
              <a:pathLst>
                <a:path w="440" h="652" extrusionOk="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67"/>
            <p:cNvSpPr/>
            <p:nvPr/>
          </p:nvSpPr>
          <p:spPr>
            <a:xfrm>
              <a:off x="4991363" y="2979099"/>
              <a:ext cx="26525" cy="11521"/>
            </a:xfrm>
            <a:custGeom>
              <a:avLst/>
              <a:gdLst/>
              <a:ahLst/>
              <a:cxnLst/>
              <a:rect l="l" t="t" r="r" b="b"/>
              <a:pathLst>
                <a:path w="1013" h="440" extrusionOk="0">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67"/>
            <p:cNvSpPr/>
            <p:nvPr/>
          </p:nvSpPr>
          <p:spPr>
            <a:xfrm>
              <a:off x="5059575" y="2979099"/>
              <a:ext cx="26499" cy="11521"/>
            </a:xfrm>
            <a:custGeom>
              <a:avLst/>
              <a:gdLst/>
              <a:ahLst/>
              <a:cxnLst/>
              <a:rect l="l" t="t" r="r" b="b"/>
              <a:pathLst>
                <a:path w="1012" h="440" extrusionOk="0">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67"/>
            <p:cNvSpPr/>
            <p:nvPr/>
          </p:nvSpPr>
          <p:spPr>
            <a:xfrm>
              <a:off x="5013097" y="3033538"/>
              <a:ext cx="51244" cy="22781"/>
            </a:xfrm>
            <a:custGeom>
              <a:avLst/>
              <a:gdLst/>
              <a:ahLst/>
              <a:cxnLst/>
              <a:rect l="l" t="t" r="r" b="b"/>
              <a:pathLst>
                <a:path w="1957" h="870" extrusionOk="0">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67"/>
            <p:cNvSpPr/>
            <p:nvPr/>
          </p:nvSpPr>
          <p:spPr>
            <a:xfrm>
              <a:off x="5033102" y="3172188"/>
              <a:ext cx="11260" cy="11260"/>
            </a:xfrm>
            <a:custGeom>
              <a:avLst/>
              <a:gdLst/>
              <a:ahLst/>
              <a:cxnLst/>
              <a:rect l="l" t="t" r="r" b="b"/>
              <a:pathLst>
                <a:path w="430" h="430" extrusionOk="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67"/>
            <p:cNvSpPr/>
            <p:nvPr/>
          </p:nvSpPr>
          <p:spPr>
            <a:xfrm>
              <a:off x="5033102" y="3206150"/>
              <a:ext cx="11260" cy="11521"/>
            </a:xfrm>
            <a:custGeom>
              <a:avLst/>
              <a:gdLst/>
              <a:ahLst/>
              <a:cxnLst/>
              <a:rect l="l" t="t" r="r" b="b"/>
              <a:pathLst>
                <a:path w="430" h="440" extrusionOk="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67"/>
            <p:cNvSpPr/>
            <p:nvPr/>
          </p:nvSpPr>
          <p:spPr>
            <a:xfrm>
              <a:off x="4944413" y="2922383"/>
              <a:ext cx="188637" cy="76460"/>
            </a:xfrm>
            <a:custGeom>
              <a:avLst/>
              <a:gdLst/>
              <a:ahLst/>
              <a:cxnLst/>
              <a:rect l="l" t="t" r="r" b="b"/>
              <a:pathLst>
                <a:path w="7204" h="2920" extrusionOk="0">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67"/>
            <p:cNvSpPr/>
            <p:nvPr/>
          </p:nvSpPr>
          <p:spPr>
            <a:xfrm>
              <a:off x="4976385" y="2879989"/>
              <a:ext cx="150668" cy="65148"/>
            </a:xfrm>
            <a:custGeom>
              <a:avLst/>
              <a:gdLst/>
              <a:ahLst/>
              <a:cxnLst/>
              <a:rect l="l" t="t" r="r" b="b"/>
              <a:pathLst>
                <a:path w="5754" h="2488" extrusionOk="0">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67"/>
            <p:cNvSpPr/>
            <p:nvPr/>
          </p:nvSpPr>
          <p:spPr>
            <a:xfrm>
              <a:off x="4936427" y="3183421"/>
              <a:ext cx="17256" cy="51244"/>
            </a:xfrm>
            <a:custGeom>
              <a:avLst/>
              <a:gdLst/>
              <a:ahLst/>
              <a:cxnLst/>
              <a:rect l="l" t="t" r="r" b="b"/>
              <a:pathLst>
                <a:path w="659" h="1957" extrusionOk="0">
                  <a:moveTo>
                    <a:pt x="658" y="1"/>
                  </a:moveTo>
                  <a:cubicBezTo>
                    <a:pt x="296" y="1"/>
                    <a:pt x="0" y="297"/>
                    <a:pt x="0" y="659"/>
                  </a:cubicBezTo>
                  <a:lnTo>
                    <a:pt x="0" y="1957"/>
                  </a:lnTo>
                  <a:lnTo>
                    <a:pt x="658" y="1957"/>
                  </a:lnTo>
                  <a:lnTo>
                    <a:pt x="658"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67"/>
            <p:cNvSpPr/>
            <p:nvPr/>
          </p:nvSpPr>
          <p:spPr>
            <a:xfrm>
              <a:off x="5123781" y="3183421"/>
              <a:ext cx="16994" cy="51244"/>
            </a:xfrm>
            <a:custGeom>
              <a:avLst/>
              <a:gdLst/>
              <a:ahLst/>
              <a:cxnLst/>
              <a:rect l="l" t="t" r="r" b="b"/>
              <a:pathLst>
                <a:path w="649" h="1957" extrusionOk="0">
                  <a:moveTo>
                    <a:pt x="0" y="1"/>
                  </a:moveTo>
                  <a:lnTo>
                    <a:pt x="0" y="1957"/>
                  </a:lnTo>
                  <a:lnTo>
                    <a:pt x="649" y="1957"/>
                  </a:lnTo>
                  <a:lnTo>
                    <a:pt x="649" y="659"/>
                  </a:lnTo>
                  <a:cubicBezTo>
                    <a:pt x="649" y="297"/>
                    <a:pt x="363" y="1"/>
                    <a:pt x="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67"/>
            <p:cNvSpPr/>
            <p:nvPr/>
          </p:nvSpPr>
          <p:spPr>
            <a:xfrm>
              <a:off x="4953657" y="3127725"/>
              <a:ext cx="22755" cy="106940"/>
            </a:xfrm>
            <a:custGeom>
              <a:avLst/>
              <a:gdLst/>
              <a:ahLst/>
              <a:cxnLst/>
              <a:rect l="l" t="t" r="r" b="b"/>
              <a:pathLst>
                <a:path w="869" h="4084" extrusionOk="0">
                  <a:moveTo>
                    <a:pt x="869" y="0"/>
                  </a:moveTo>
                  <a:lnTo>
                    <a:pt x="0" y="258"/>
                  </a:lnTo>
                  <a:lnTo>
                    <a:pt x="0" y="4084"/>
                  </a:lnTo>
                  <a:lnTo>
                    <a:pt x="869" y="4084"/>
                  </a:lnTo>
                  <a:lnTo>
                    <a:pt x="86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67"/>
            <p:cNvSpPr/>
            <p:nvPr/>
          </p:nvSpPr>
          <p:spPr>
            <a:xfrm>
              <a:off x="5101288" y="3127725"/>
              <a:ext cx="22755" cy="106940"/>
            </a:xfrm>
            <a:custGeom>
              <a:avLst/>
              <a:gdLst/>
              <a:ahLst/>
              <a:cxnLst/>
              <a:rect l="l" t="t" r="r" b="b"/>
              <a:pathLst>
                <a:path w="869" h="4084" extrusionOk="0">
                  <a:moveTo>
                    <a:pt x="0" y="0"/>
                  </a:moveTo>
                  <a:lnTo>
                    <a:pt x="0" y="4084"/>
                  </a:lnTo>
                  <a:lnTo>
                    <a:pt x="869" y="4084"/>
                  </a:lnTo>
                  <a:lnTo>
                    <a:pt x="869" y="258"/>
                  </a:lnTo>
                  <a:lnTo>
                    <a:pt x="0"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67"/>
            <p:cNvSpPr/>
            <p:nvPr/>
          </p:nvSpPr>
          <p:spPr>
            <a:xfrm>
              <a:off x="4953657" y="3183421"/>
              <a:ext cx="11260" cy="51244"/>
            </a:xfrm>
            <a:custGeom>
              <a:avLst/>
              <a:gdLst/>
              <a:ahLst/>
              <a:cxnLst/>
              <a:rect l="l" t="t" r="r" b="b"/>
              <a:pathLst>
                <a:path w="430" h="1957" extrusionOk="0">
                  <a:moveTo>
                    <a:pt x="0" y="1"/>
                  </a:moveTo>
                  <a:lnTo>
                    <a:pt x="0" y="1957"/>
                  </a:lnTo>
                  <a:lnTo>
                    <a:pt x="430" y="1957"/>
                  </a:lnTo>
                  <a:lnTo>
                    <a:pt x="430" y="440"/>
                  </a:lnTo>
                  <a:cubicBezTo>
                    <a:pt x="430" y="201"/>
                    <a:pt x="239" y="1"/>
                    <a:pt x="0"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67"/>
            <p:cNvSpPr/>
            <p:nvPr/>
          </p:nvSpPr>
          <p:spPr>
            <a:xfrm>
              <a:off x="5112521" y="3183421"/>
              <a:ext cx="11286" cy="51244"/>
            </a:xfrm>
            <a:custGeom>
              <a:avLst/>
              <a:gdLst/>
              <a:ahLst/>
              <a:cxnLst/>
              <a:rect l="l" t="t" r="r" b="b"/>
              <a:pathLst>
                <a:path w="431" h="1957" extrusionOk="0">
                  <a:moveTo>
                    <a:pt x="430" y="1"/>
                  </a:moveTo>
                  <a:cubicBezTo>
                    <a:pt x="192" y="1"/>
                    <a:pt x="1" y="201"/>
                    <a:pt x="1" y="440"/>
                  </a:cubicBezTo>
                  <a:lnTo>
                    <a:pt x="1" y="1957"/>
                  </a:lnTo>
                  <a:lnTo>
                    <a:pt x="430" y="1957"/>
                  </a:lnTo>
                  <a:lnTo>
                    <a:pt x="43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67"/>
            <p:cNvSpPr/>
            <p:nvPr/>
          </p:nvSpPr>
          <p:spPr>
            <a:xfrm>
              <a:off x="5010112" y="2880172"/>
              <a:ext cx="110448" cy="44488"/>
            </a:xfrm>
            <a:custGeom>
              <a:avLst/>
              <a:gdLst/>
              <a:ahLst/>
              <a:cxnLst/>
              <a:rect l="l" t="t" r="r" b="b"/>
              <a:pathLst>
                <a:path w="4218" h="1699" extrusionOk="0">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67"/>
          <p:cNvGrpSpPr/>
          <p:nvPr/>
        </p:nvGrpSpPr>
        <p:grpSpPr>
          <a:xfrm>
            <a:off x="5803988" y="4268082"/>
            <a:ext cx="274550" cy="354728"/>
            <a:chOff x="5803988" y="4268082"/>
            <a:chExt cx="274550" cy="354728"/>
          </a:xfrm>
        </p:grpSpPr>
        <p:sp>
          <p:nvSpPr>
            <p:cNvPr id="11383" name="Google Shape;11383;p67"/>
            <p:cNvSpPr/>
            <p:nvPr/>
          </p:nvSpPr>
          <p:spPr>
            <a:xfrm>
              <a:off x="5803988" y="4519877"/>
              <a:ext cx="274550" cy="102933"/>
            </a:xfrm>
            <a:custGeom>
              <a:avLst/>
              <a:gdLst/>
              <a:ahLst/>
              <a:cxnLst/>
              <a:rect l="l" t="t" r="r" b="b"/>
              <a:pathLst>
                <a:path w="10485" h="3931" extrusionOk="0">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67"/>
            <p:cNvSpPr/>
            <p:nvPr/>
          </p:nvSpPr>
          <p:spPr>
            <a:xfrm>
              <a:off x="5870943" y="4519877"/>
              <a:ext cx="140666" cy="45745"/>
            </a:xfrm>
            <a:custGeom>
              <a:avLst/>
              <a:gdLst/>
              <a:ahLst/>
              <a:cxnLst/>
              <a:rect l="l" t="t" r="r" b="b"/>
              <a:pathLst>
                <a:path w="5372" h="1747" extrusionOk="0">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67"/>
            <p:cNvSpPr/>
            <p:nvPr/>
          </p:nvSpPr>
          <p:spPr>
            <a:xfrm>
              <a:off x="5849707" y="4523124"/>
              <a:ext cx="39984" cy="99686"/>
            </a:xfrm>
            <a:custGeom>
              <a:avLst/>
              <a:gdLst/>
              <a:ahLst/>
              <a:cxnLst/>
              <a:rect l="l" t="t" r="r" b="b"/>
              <a:pathLst>
                <a:path w="1527" h="3807" extrusionOk="0">
                  <a:moveTo>
                    <a:pt x="1527" y="0"/>
                  </a:moveTo>
                  <a:lnTo>
                    <a:pt x="0" y="458"/>
                  </a:lnTo>
                  <a:lnTo>
                    <a:pt x="0" y="3807"/>
                  </a:lnTo>
                  <a:lnTo>
                    <a:pt x="1527" y="3807"/>
                  </a:lnTo>
                  <a:lnTo>
                    <a:pt x="1527"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67"/>
            <p:cNvSpPr/>
            <p:nvPr/>
          </p:nvSpPr>
          <p:spPr>
            <a:xfrm>
              <a:off x="5870943" y="4523360"/>
              <a:ext cx="18748" cy="25007"/>
            </a:xfrm>
            <a:custGeom>
              <a:avLst/>
              <a:gdLst/>
              <a:ahLst/>
              <a:cxnLst/>
              <a:rect l="l" t="t" r="r" b="b"/>
              <a:pathLst>
                <a:path w="716" h="955" extrusionOk="0">
                  <a:moveTo>
                    <a:pt x="716" y="1"/>
                  </a:moveTo>
                  <a:lnTo>
                    <a:pt x="0" y="211"/>
                  </a:lnTo>
                  <a:cubicBezTo>
                    <a:pt x="200" y="497"/>
                    <a:pt x="439" y="745"/>
                    <a:pt x="716" y="955"/>
                  </a:cubicBezTo>
                  <a:lnTo>
                    <a:pt x="71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67"/>
            <p:cNvSpPr/>
            <p:nvPr/>
          </p:nvSpPr>
          <p:spPr>
            <a:xfrm>
              <a:off x="5992835" y="4523124"/>
              <a:ext cx="39984" cy="99686"/>
            </a:xfrm>
            <a:custGeom>
              <a:avLst/>
              <a:gdLst/>
              <a:ahLst/>
              <a:cxnLst/>
              <a:rect l="l" t="t" r="r" b="b"/>
              <a:pathLst>
                <a:path w="1527" h="3807" extrusionOk="0">
                  <a:moveTo>
                    <a:pt x="1" y="0"/>
                  </a:moveTo>
                  <a:lnTo>
                    <a:pt x="1" y="3807"/>
                  </a:lnTo>
                  <a:lnTo>
                    <a:pt x="1527" y="3807"/>
                  </a:lnTo>
                  <a:lnTo>
                    <a:pt x="1527" y="458"/>
                  </a:lnTo>
                  <a:lnTo>
                    <a:pt x="1"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67"/>
            <p:cNvSpPr/>
            <p:nvPr/>
          </p:nvSpPr>
          <p:spPr>
            <a:xfrm>
              <a:off x="5992835" y="4523124"/>
              <a:ext cx="18775" cy="25007"/>
            </a:xfrm>
            <a:custGeom>
              <a:avLst/>
              <a:gdLst/>
              <a:ahLst/>
              <a:cxnLst/>
              <a:rect l="l" t="t" r="r" b="b"/>
              <a:pathLst>
                <a:path w="717" h="955" extrusionOk="0">
                  <a:moveTo>
                    <a:pt x="1" y="0"/>
                  </a:moveTo>
                  <a:lnTo>
                    <a:pt x="1" y="954"/>
                  </a:lnTo>
                  <a:cubicBezTo>
                    <a:pt x="277" y="744"/>
                    <a:pt x="516" y="496"/>
                    <a:pt x="716" y="220"/>
                  </a:cubicBezTo>
                  <a:lnTo>
                    <a:pt x="1" y="0"/>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67"/>
            <p:cNvSpPr/>
            <p:nvPr/>
          </p:nvSpPr>
          <p:spPr>
            <a:xfrm>
              <a:off x="5866924" y="4342500"/>
              <a:ext cx="157395" cy="36274"/>
            </a:xfrm>
            <a:custGeom>
              <a:avLst/>
              <a:gdLst/>
              <a:ahLst/>
              <a:cxnLst/>
              <a:rect l="l" t="t" r="r" b="b"/>
              <a:pathLst>
                <a:path w="5677" h="1308" extrusionOk="0">
                  <a:moveTo>
                    <a:pt x="0" y="1"/>
                  </a:moveTo>
                  <a:lnTo>
                    <a:pt x="0" y="1308"/>
                  </a:lnTo>
                  <a:lnTo>
                    <a:pt x="5677" y="1308"/>
                  </a:lnTo>
                  <a:lnTo>
                    <a:pt x="5677"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67"/>
            <p:cNvSpPr/>
            <p:nvPr/>
          </p:nvSpPr>
          <p:spPr>
            <a:xfrm>
              <a:off x="5844942" y="4376724"/>
              <a:ext cx="192643" cy="74470"/>
            </a:xfrm>
            <a:custGeom>
              <a:avLst/>
              <a:gdLst/>
              <a:ahLst/>
              <a:cxnLst/>
              <a:rect l="l" t="t" r="r" b="b"/>
              <a:pathLst>
                <a:path w="7357" h="2844" extrusionOk="0">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67"/>
            <p:cNvSpPr/>
            <p:nvPr/>
          </p:nvSpPr>
          <p:spPr>
            <a:xfrm>
              <a:off x="5848948" y="4376724"/>
              <a:ext cx="166903" cy="74470"/>
            </a:xfrm>
            <a:custGeom>
              <a:avLst/>
              <a:gdLst/>
              <a:ahLst/>
              <a:cxnLst/>
              <a:rect l="l" t="t" r="r" b="b"/>
              <a:pathLst>
                <a:path w="6374" h="2844" extrusionOk="0">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67"/>
            <p:cNvSpPr/>
            <p:nvPr/>
          </p:nvSpPr>
          <p:spPr>
            <a:xfrm>
              <a:off x="5866937" y="4439699"/>
              <a:ext cx="148652" cy="114428"/>
            </a:xfrm>
            <a:custGeom>
              <a:avLst/>
              <a:gdLst/>
              <a:ahLst/>
              <a:cxnLst/>
              <a:rect l="l" t="t" r="r" b="b"/>
              <a:pathLst>
                <a:path w="5677" h="4370" extrusionOk="0">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67"/>
            <p:cNvSpPr/>
            <p:nvPr/>
          </p:nvSpPr>
          <p:spPr>
            <a:xfrm>
              <a:off x="5901161" y="4405396"/>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67"/>
            <p:cNvSpPr/>
            <p:nvPr/>
          </p:nvSpPr>
          <p:spPr>
            <a:xfrm>
              <a:off x="5969844" y="4405396"/>
              <a:ext cx="11521" cy="17334"/>
            </a:xfrm>
            <a:custGeom>
              <a:avLst/>
              <a:gdLst/>
              <a:ahLst/>
              <a:cxnLst/>
              <a:rect l="l" t="t" r="r" b="b"/>
              <a:pathLst>
                <a:path w="440" h="662" extrusionOk="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67"/>
            <p:cNvSpPr/>
            <p:nvPr/>
          </p:nvSpPr>
          <p:spPr>
            <a:xfrm>
              <a:off x="5915877" y="4456745"/>
              <a:ext cx="50773" cy="17465"/>
            </a:xfrm>
            <a:custGeom>
              <a:avLst/>
              <a:gdLst/>
              <a:ahLst/>
              <a:cxnLst/>
              <a:rect l="l" t="t" r="r" b="b"/>
              <a:pathLst>
                <a:path w="1939" h="667" extrusionOk="0">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67"/>
            <p:cNvSpPr/>
            <p:nvPr/>
          </p:nvSpPr>
          <p:spPr>
            <a:xfrm>
              <a:off x="5884167" y="4268082"/>
              <a:ext cx="160147" cy="138492"/>
            </a:xfrm>
            <a:custGeom>
              <a:avLst/>
              <a:gdLst/>
              <a:ahLst/>
              <a:cxnLst/>
              <a:rect l="l" t="t" r="r" b="b"/>
              <a:pathLst>
                <a:path w="6116" h="5289" extrusionOk="0">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67"/>
            <p:cNvSpPr/>
            <p:nvPr/>
          </p:nvSpPr>
          <p:spPr>
            <a:xfrm>
              <a:off x="5838212" y="4268082"/>
              <a:ext cx="160147" cy="138492"/>
            </a:xfrm>
            <a:custGeom>
              <a:avLst/>
              <a:gdLst/>
              <a:ahLst/>
              <a:cxnLst/>
              <a:rect l="l" t="t" r="r" b="b"/>
              <a:pathLst>
                <a:path w="6116" h="5289" extrusionOk="0">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67"/>
            <p:cNvSpPr/>
            <p:nvPr/>
          </p:nvSpPr>
          <p:spPr>
            <a:xfrm>
              <a:off x="5866701" y="4439699"/>
              <a:ext cx="86201" cy="114428"/>
            </a:xfrm>
            <a:custGeom>
              <a:avLst/>
              <a:gdLst/>
              <a:ahLst/>
              <a:cxnLst/>
              <a:rect l="l" t="t" r="r" b="b"/>
              <a:pathLst>
                <a:path w="3292" h="4370" extrusionOk="0">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67"/>
            <p:cNvSpPr/>
            <p:nvPr/>
          </p:nvSpPr>
          <p:spPr>
            <a:xfrm>
              <a:off x="5935620" y="4571331"/>
              <a:ext cx="11286" cy="11521"/>
            </a:xfrm>
            <a:custGeom>
              <a:avLst/>
              <a:gdLst/>
              <a:ahLst/>
              <a:cxnLst/>
              <a:rect l="l" t="t" r="r" b="b"/>
              <a:pathLst>
                <a:path w="431" h="440" extrusionOk="0">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67"/>
            <p:cNvSpPr/>
            <p:nvPr/>
          </p:nvSpPr>
          <p:spPr>
            <a:xfrm>
              <a:off x="5935620" y="4600056"/>
              <a:ext cx="11286" cy="11260"/>
            </a:xfrm>
            <a:custGeom>
              <a:avLst/>
              <a:gdLst/>
              <a:ahLst/>
              <a:cxnLst/>
              <a:rect l="l" t="t" r="r" b="b"/>
              <a:pathLst>
                <a:path w="431" h="430" extrusionOk="0">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67"/>
            <p:cNvSpPr/>
            <p:nvPr/>
          </p:nvSpPr>
          <p:spPr>
            <a:xfrm>
              <a:off x="5832713" y="4571331"/>
              <a:ext cx="17020" cy="51480"/>
            </a:xfrm>
            <a:custGeom>
              <a:avLst/>
              <a:gdLst/>
              <a:ahLst/>
              <a:cxnLst/>
              <a:rect l="l" t="t" r="r" b="b"/>
              <a:pathLst>
                <a:path w="650" h="1966" extrusionOk="0">
                  <a:moveTo>
                    <a:pt x="649" y="1"/>
                  </a:moveTo>
                  <a:cubicBezTo>
                    <a:pt x="287" y="1"/>
                    <a:pt x="0" y="296"/>
                    <a:pt x="0" y="659"/>
                  </a:cubicBezTo>
                  <a:lnTo>
                    <a:pt x="0" y="1966"/>
                  </a:lnTo>
                  <a:lnTo>
                    <a:pt x="649" y="1966"/>
                  </a:lnTo>
                  <a:lnTo>
                    <a:pt x="649"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67"/>
            <p:cNvSpPr/>
            <p:nvPr/>
          </p:nvSpPr>
          <p:spPr>
            <a:xfrm>
              <a:off x="5849707" y="4571331"/>
              <a:ext cx="11495" cy="51480"/>
            </a:xfrm>
            <a:custGeom>
              <a:avLst/>
              <a:gdLst/>
              <a:ahLst/>
              <a:cxnLst/>
              <a:rect l="l" t="t" r="r" b="b"/>
              <a:pathLst>
                <a:path w="439" h="1966" extrusionOk="0">
                  <a:moveTo>
                    <a:pt x="0" y="1"/>
                  </a:moveTo>
                  <a:lnTo>
                    <a:pt x="0" y="1966"/>
                  </a:lnTo>
                  <a:lnTo>
                    <a:pt x="439" y="1966"/>
                  </a:lnTo>
                  <a:lnTo>
                    <a:pt x="439" y="439"/>
                  </a:lnTo>
                  <a:cubicBezTo>
                    <a:pt x="439" y="191"/>
                    <a:pt x="239" y="1"/>
                    <a:pt x="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67"/>
            <p:cNvSpPr/>
            <p:nvPr/>
          </p:nvSpPr>
          <p:spPr>
            <a:xfrm>
              <a:off x="6032793" y="4571331"/>
              <a:ext cx="17282" cy="51480"/>
            </a:xfrm>
            <a:custGeom>
              <a:avLst/>
              <a:gdLst/>
              <a:ahLst/>
              <a:cxnLst/>
              <a:rect l="l" t="t" r="r" b="b"/>
              <a:pathLst>
                <a:path w="660" h="1966" extrusionOk="0">
                  <a:moveTo>
                    <a:pt x="1" y="1"/>
                  </a:moveTo>
                  <a:lnTo>
                    <a:pt x="1" y="1966"/>
                  </a:lnTo>
                  <a:lnTo>
                    <a:pt x="659" y="1966"/>
                  </a:lnTo>
                  <a:lnTo>
                    <a:pt x="659" y="659"/>
                  </a:lnTo>
                  <a:cubicBezTo>
                    <a:pt x="650" y="296"/>
                    <a:pt x="363" y="1"/>
                    <a:pt x="1"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67"/>
            <p:cNvSpPr/>
            <p:nvPr/>
          </p:nvSpPr>
          <p:spPr>
            <a:xfrm>
              <a:off x="6021324" y="4571331"/>
              <a:ext cx="11495" cy="51480"/>
            </a:xfrm>
            <a:custGeom>
              <a:avLst/>
              <a:gdLst/>
              <a:ahLst/>
              <a:cxnLst/>
              <a:rect l="l" t="t" r="r" b="b"/>
              <a:pathLst>
                <a:path w="439" h="1966" extrusionOk="0">
                  <a:moveTo>
                    <a:pt x="439" y="1"/>
                  </a:moveTo>
                  <a:cubicBezTo>
                    <a:pt x="191" y="1"/>
                    <a:pt x="0" y="191"/>
                    <a:pt x="0" y="439"/>
                  </a:cubicBezTo>
                  <a:lnTo>
                    <a:pt x="0" y="1966"/>
                  </a:lnTo>
                  <a:lnTo>
                    <a:pt x="439" y="1966"/>
                  </a:lnTo>
                  <a:lnTo>
                    <a:pt x="43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5" name="Google Shape;11405;p67"/>
          <p:cNvGrpSpPr/>
          <p:nvPr/>
        </p:nvGrpSpPr>
        <p:grpSpPr>
          <a:xfrm>
            <a:off x="5352349" y="4268082"/>
            <a:ext cx="274550" cy="354728"/>
            <a:chOff x="5352349" y="4268082"/>
            <a:chExt cx="274550" cy="354728"/>
          </a:xfrm>
        </p:grpSpPr>
        <p:sp>
          <p:nvSpPr>
            <p:cNvPr id="11406" name="Google Shape;11406;p67"/>
            <p:cNvSpPr/>
            <p:nvPr/>
          </p:nvSpPr>
          <p:spPr>
            <a:xfrm>
              <a:off x="5352349" y="4502647"/>
              <a:ext cx="274550" cy="120163"/>
            </a:xfrm>
            <a:custGeom>
              <a:avLst/>
              <a:gdLst/>
              <a:ahLst/>
              <a:cxnLst/>
              <a:rect l="l" t="t" r="r" b="b"/>
              <a:pathLst>
                <a:path w="10485" h="4589" extrusionOk="0">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67"/>
            <p:cNvSpPr/>
            <p:nvPr/>
          </p:nvSpPr>
          <p:spPr>
            <a:xfrm>
              <a:off x="5449522" y="4468424"/>
              <a:ext cx="80205" cy="154387"/>
            </a:xfrm>
            <a:custGeom>
              <a:avLst/>
              <a:gdLst/>
              <a:ahLst/>
              <a:cxnLst/>
              <a:rect l="l" t="t" r="r" b="b"/>
              <a:pathLst>
                <a:path w="3063" h="5896" extrusionOk="0">
                  <a:moveTo>
                    <a:pt x="0" y="0"/>
                  </a:moveTo>
                  <a:lnTo>
                    <a:pt x="0" y="5896"/>
                  </a:lnTo>
                  <a:lnTo>
                    <a:pt x="3062" y="5896"/>
                  </a:lnTo>
                  <a:lnTo>
                    <a:pt x="3062"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67"/>
            <p:cNvSpPr/>
            <p:nvPr/>
          </p:nvSpPr>
          <p:spPr>
            <a:xfrm>
              <a:off x="5449522" y="4468162"/>
              <a:ext cx="80205" cy="28882"/>
            </a:xfrm>
            <a:custGeom>
              <a:avLst/>
              <a:gdLst/>
              <a:ahLst/>
              <a:cxnLst/>
              <a:rect l="l" t="t" r="r" b="b"/>
              <a:pathLst>
                <a:path w="3063" h="1103" extrusionOk="0">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67"/>
            <p:cNvSpPr/>
            <p:nvPr/>
          </p:nvSpPr>
          <p:spPr>
            <a:xfrm>
              <a:off x="5529700" y="4456928"/>
              <a:ext cx="64729" cy="165882"/>
            </a:xfrm>
            <a:custGeom>
              <a:avLst/>
              <a:gdLst/>
              <a:ahLst/>
              <a:cxnLst/>
              <a:rect l="l" t="t" r="r" b="b"/>
              <a:pathLst>
                <a:path w="2472" h="6335" extrusionOk="0">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67"/>
            <p:cNvSpPr/>
            <p:nvPr/>
          </p:nvSpPr>
          <p:spPr>
            <a:xfrm>
              <a:off x="5384819" y="4456928"/>
              <a:ext cx="64965" cy="165882"/>
            </a:xfrm>
            <a:custGeom>
              <a:avLst/>
              <a:gdLst/>
              <a:ahLst/>
              <a:cxnLst/>
              <a:rect l="l" t="t" r="r" b="b"/>
              <a:pathLst>
                <a:path w="2481" h="6335" extrusionOk="0">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67"/>
            <p:cNvSpPr/>
            <p:nvPr/>
          </p:nvSpPr>
          <p:spPr>
            <a:xfrm>
              <a:off x="5449522" y="4523622"/>
              <a:ext cx="80205" cy="99189"/>
            </a:xfrm>
            <a:custGeom>
              <a:avLst/>
              <a:gdLst/>
              <a:ahLst/>
              <a:cxnLst/>
              <a:rect l="l" t="t" r="r" b="b"/>
              <a:pathLst>
                <a:path w="3063" h="3788" extrusionOk="0">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67"/>
            <p:cNvSpPr/>
            <p:nvPr/>
          </p:nvSpPr>
          <p:spPr>
            <a:xfrm>
              <a:off x="5449522" y="4523622"/>
              <a:ext cx="80205" cy="42053"/>
            </a:xfrm>
            <a:custGeom>
              <a:avLst/>
              <a:gdLst/>
              <a:ahLst/>
              <a:cxnLst/>
              <a:rect l="l" t="t" r="r" b="b"/>
              <a:pathLst>
                <a:path w="3063" h="1606" extrusionOk="0">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67"/>
            <p:cNvSpPr/>
            <p:nvPr/>
          </p:nvSpPr>
          <p:spPr>
            <a:xfrm>
              <a:off x="5398042" y="4273817"/>
              <a:ext cx="183138" cy="125924"/>
            </a:xfrm>
            <a:custGeom>
              <a:avLst/>
              <a:gdLst/>
              <a:ahLst/>
              <a:cxnLst/>
              <a:rect l="l" t="t" r="r" b="b"/>
              <a:pathLst>
                <a:path w="6994" h="4809" extrusionOk="0">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67"/>
            <p:cNvSpPr/>
            <p:nvPr/>
          </p:nvSpPr>
          <p:spPr>
            <a:xfrm>
              <a:off x="5397833" y="4273817"/>
              <a:ext cx="106154" cy="125924"/>
            </a:xfrm>
            <a:custGeom>
              <a:avLst/>
              <a:gdLst/>
              <a:ahLst/>
              <a:cxnLst/>
              <a:rect l="l" t="t" r="r" b="b"/>
              <a:pathLst>
                <a:path w="4054" h="4809" extrusionOk="0">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67"/>
            <p:cNvSpPr/>
            <p:nvPr/>
          </p:nvSpPr>
          <p:spPr>
            <a:xfrm>
              <a:off x="5363818" y="4348261"/>
              <a:ext cx="251585" cy="91438"/>
            </a:xfrm>
            <a:custGeom>
              <a:avLst/>
              <a:gdLst/>
              <a:ahLst/>
              <a:cxnLst/>
              <a:rect l="l" t="t" r="r" b="b"/>
              <a:pathLst>
                <a:path w="9608" h="3492" extrusionOk="0">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67"/>
            <p:cNvSpPr/>
            <p:nvPr/>
          </p:nvSpPr>
          <p:spPr>
            <a:xfrm>
              <a:off x="5363818" y="4359494"/>
              <a:ext cx="251585" cy="91700"/>
            </a:xfrm>
            <a:custGeom>
              <a:avLst/>
              <a:gdLst/>
              <a:ahLst/>
              <a:cxnLst/>
              <a:rect l="l" t="t" r="r" b="b"/>
              <a:pathLst>
                <a:path w="9608" h="3502" extrusionOk="0">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67"/>
            <p:cNvSpPr/>
            <p:nvPr/>
          </p:nvSpPr>
          <p:spPr>
            <a:xfrm>
              <a:off x="5394298" y="4359756"/>
              <a:ext cx="190627" cy="125924"/>
            </a:xfrm>
            <a:custGeom>
              <a:avLst/>
              <a:gdLst/>
              <a:ahLst/>
              <a:cxnLst/>
              <a:rect l="l" t="t" r="r" b="b"/>
              <a:pathLst>
                <a:path w="7280" h="4809" extrusionOk="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67"/>
            <p:cNvSpPr/>
            <p:nvPr/>
          </p:nvSpPr>
          <p:spPr>
            <a:xfrm>
              <a:off x="5397047" y="4359756"/>
              <a:ext cx="144175" cy="125688"/>
            </a:xfrm>
            <a:custGeom>
              <a:avLst/>
              <a:gdLst/>
              <a:ahLst/>
              <a:cxnLst/>
              <a:rect l="l" t="t" r="r" b="b"/>
              <a:pathLst>
                <a:path w="5506" h="4800" extrusionOk="0">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67"/>
            <p:cNvSpPr/>
            <p:nvPr/>
          </p:nvSpPr>
          <p:spPr>
            <a:xfrm>
              <a:off x="5466752" y="4268082"/>
              <a:ext cx="45745" cy="65201"/>
            </a:xfrm>
            <a:custGeom>
              <a:avLst/>
              <a:gdLst/>
              <a:ahLst/>
              <a:cxnLst/>
              <a:rect l="l" t="t" r="r" b="b"/>
              <a:pathLst>
                <a:path w="1747" h="2490" extrusionOk="0">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67"/>
            <p:cNvSpPr/>
            <p:nvPr/>
          </p:nvSpPr>
          <p:spPr>
            <a:xfrm>
              <a:off x="5466752" y="4268082"/>
              <a:ext cx="22755" cy="65201"/>
            </a:xfrm>
            <a:custGeom>
              <a:avLst/>
              <a:gdLst/>
              <a:ahLst/>
              <a:cxnLst/>
              <a:rect l="l" t="t" r="r" b="b"/>
              <a:pathLst>
                <a:path w="869" h="2490" extrusionOk="0">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67"/>
            <p:cNvSpPr/>
            <p:nvPr/>
          </p:nvSpPr>
          <p:spPr>
            <a:xfrm>
              <a:off x="5449522" y="4388350"/>
              <a:ext cx="11495" cy="17151"/>
            </a:xfrm>
            <a:custGeom>
              <a:avLst/>
              <a:gdLst/>
              <a:ahLst/>
              <a:cxnLst/>
              <a:rect l="l" t="t" r="r" b="b"/>
              <a:pathLst>
                <a:path w="439" h="655" extrusionOk="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67"/>
            <p:cNvSpPr/>
            <p:nvPr/>
          </p:nvSpPr>
          <p:spPr>
            <a:xfrm>
              <a:off x="5518205" y="4388350"/>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67"/>
            <p:cNvSpPr/>
            <p:nvPr/>
          </p:nvSpPr>
          <p:spPr>
            <a:xfrm>
              <a:off x="5442007" y="4371251"/>
              <a:ext cx="26525" cy="11260"/>
            </a:xfrm>
            <a:custGeom>
              <a:avLst/>
              <a:gdLst/>
              <a:ahLst/>
              <a:cxnLst/>
              <a:rect l="l" t="t" r="r" b="b"/>
              <a:pathLst>
                <a:path w="1013" h="430" extrusionOk="0">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67"/>
            <p:cNvSpPr/>
            <p:nvPr/>
          </p:nvSpPr>
          <p:spPr>
            <a:xfrm>
              <a:off x="5464264" y="4428230"/>
              <a:ext cx="50720" cy="17256"/>
            </a:xfrm>
            <a:custGeom>
              <a:avLst/>
              <a:gdLst/>
              <a:ahLst/>
              <a:cxnLst/>
              <a:rect l="l" t="t" r="r" b="b"/>
              <a:pathLst>
                <a:path w="1937" h="659" extrusionOk="0">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67"/>
            <p:cNvSpPr/>
            <p:nvPr/>
          </p:nvSpPr>
          <p:spPr>
            <a:xfrm>
              <a:off x="5510716" y="4371251"/>
              <a:ext cx="26499" cy="11260"/>
            </a:xfrm>
            <a:custGeom>
              <a:avLst/>
              <a:gdLst/>
              <a:ahLst/>
              <a:cxnLst/>
              <a:rect l="l" t="t" r="r" b="b"/>
              <a:pathLst>
                <a:path w="1012" h="430" extrusionOk="0">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67"/>
            <p:cNvSpPr/>
            <p:nvPr/>
          </p:nvSpPr>
          <p:spPr>
            <a:xfrm>
              <a:off x="5403803" y="4359756"/>
              <a:ext cx="23017" cy="30244"/>
            </a:xfrm>
            <a:custGeom>
              <a:avLst/>
              <a:gdLst/>
              <a:ahLst/>
              <a:cxnLst/>
              <a:rect l="l" t="t" r="r" b="b"/>
              <a:pathLst>
                <a:path w="879" h="1155" extrusionOk="0">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67"/>
            <p:cNvSpPr/>
            <p:nvPr/>
          </p:nvSpPr>
          <p:spPr>
            <a:xfrm>
              <a:off x="5552429" y="4359756"/>
              <a:ext cx="23017" cy="30244"/>
            </a:xfrm>
            <a:custGeom>
              <a:avLst/>
              <a:gdLst/>
              <a:ahLst/>
              <a:cxnLst/>
              <a:rect l="l" t="t" r="r" b="b"/>
              <a:pathLst>
                <a:path w="879" h="1155" extrusionOk="0">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8" name="Google Shape;11428;p67"/>
          <p:cNvGrpSpPr/>
          <p:nvPr/>
        </p:nvGrpSpPr>
        <p:grpSpPr>
          <a:xfrm>
            <a:off x="7606826" y="2419290"/>
            <a:ext cx="274550" cy="354728"/>
            <a:chOff x="7606826" y="2419290"/>
            <a:chExt cx="274550" cy="354728"/>
          </a:xfrm>
        </p:grpSpPr>
        <p:sp>
          <p:nvSpPr>
            <p:cNvPr id="11429" name="Google Shape;11429;p67"/>
            <p:cNvSpPr/>
            <p:nvPr/>
          </p:nvSpPr>
          <p:spPr>
            <a:xfrm>
              <a:off x="7606826" y="2619370"/>
              <a:ext cx="274550" cy="154649"/>
            </a:xfrm>
            <a:custGeom>
              <a:avLst/>
              <a:gdLst/>
              <a:ahLst/>
              <a:cxnLst/>
              <a:rect l="l" t="t" r="r" b="b"/>
              <a:pathLst>
                <a:path w="10485" h="5906" extrusionOk="0">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67"/>
            <p:cNvSpPr/>
            <p:nvPr/>
          </p:nvSpPr>
          <p:spPr>
            <a:xfrm>
              <a:off x="7606826" y="2667576"/>
              <a:ext cx="274550" cy="106442"/>
            </a:xfrm>
            <a:custGeom>
              <a:avLst/>
              <a:gdLst/>
              <a:ahLst/>
              <a:cxnLst/>
              <a:rect l="l" t="t" r="r" b="b"/>
              <a:pathLst>
                <a:path w="10485" h="4065" extrusionOk="0">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67"/>
            <p:cNvSpPr/>
            <p:nvPr/>
          </p:nvSpPr>
          <p:spPr>
            <a:xfrm>
              <a:off x="7703998" y="2619370"/>
              <a:ext cx="79943" cy="22886"/>
            </a:xfrm>
            <a:custGeom>
              <a:avLst/>
              <a:gdLst/>
              <a:ahLst/>
              <a:cxnLst/>
              <a:rect l="l" t="t" r="r" b="b"/>
              <a:pathLst>
                <a:path w="3053" h="874" extrusionOk="0">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67"/>
            <p:cNvSpPr/>
            <p:nvPr/>
          </p:nvSpPr>
          <p:spPr>
            <a:xfrm>
              <a:off x="7647543" y="2470744"/>
              <a:ext cx="192617" cy="160147"/>
            </a:xfrm>
            <a:custGeom>
              <a:avLst/>
              <a:gdLst/>
              <a:ahLst/>
              <a:cxnLst/>
              <a:rect l="l" t="t" r="r" b="b"/>
              <a:pathLst>
                <a:path w="7356" h="6116" extrusionOk="0">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67"/>
            <p:cNvSpPr/>
            <p:nvPr/>
          </p:nvSpPr>
          <p:spPr>
            <a:xfrm>
              <a:off x="7651785" y="2470744"/>
              <a:ext cx="166379" cy="160121"/>
            </a:xfrm>
            <a:custGeom>
              <a:avLst/>
              <a:gdLst/>
              <a:ahLst/>
              <a:cxnLst/>
              <a:rect l="l" t="t" r="r" b="b"/>
              <a:pathLst>
                <a:path w="6354" h="6115" extrusionOk="0">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67"/>
            <p:cNvSpPr/>
            <p:nvPr/>
          </p:nvSpPr>
          <p:spPr>
            <a:xfrm>
              <a:off x="7654770" y="2419290"/>
              <a:ext cx="174156" cy="114428"/>
            </a:xfrm>
            <a:custGeom>
              <a:avLst/>
              <a:gdLst/>
              <a:ahLst/>
              <a:cxnLst/>
              <a:rect l="l" t="t" r="r" b="b"/>
              <a:pathLst>
                <a:path w="6651" h="4370" extrusionOk="0">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67"/>
            <p:cNvSpPr/>
            <p:nvPr/>
          </p:nvSpPr>
          <p:spPr>
            <a:xfrm>
              <a:off x="7654770" y="2419290"/>
              <a:ext cx="71983" cy="114428"/>
            </a:xfrm>
            <a:custGeom>
              <a:avLst/>
              <a:gdLst/>
              <a:ahLst/>
              <a:cxnLst/>
              <a:rect l="l" t="t" r="r" b="b"/>
              <a:pathLst>
                <a:path w="2749" h="4370" extrusionOk="0">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67"/>
            <p:cNvSpPr/>
            <p:nvPr/>
          </p:nvSpPr>
          <p:spPr>
            <a:xfrm>
              <a:off x="7703998" y="2533640"/>
              <a:ext cx="11495" cy="17308"/>
            </a:xfrm>
            <a:custGeom>
              <a:avLst/>
              <a:gdLst/>
              <a:ahLst/>
              <a:cxnLst/>
              <a:rect l="l" t="t" r="r" b="b"/>
              <a:pathLst>
                <a:path w="439"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67"/>
            <p:cNvSpPr/>
            <p:nvPr/>
          </p:nvSpPr>
          <p:spPr>
            <a:xfrm>
              <a:off x="7772681" y="2533640"/>
              <a:ext cx="11260" cy="17308"/>
            </a:xfrm>
            <a:custGeom>
              <a:avLst/>
              <a:gdLst/>
              <a:ahLst/>
              <a:cxnLst/>
              <a:rect l="l" t="t" r="r" b="b"/>
              <a:pathLst>
                <a:path w="430" h="661" extrusionOk="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67"/>
            <p:cNvSpPr/>
            <p:nvPr/>
          </p:nvSpPr>
          <p:spPr>
            <a:xfrm>
              <a:off x="7718714" y="2573598"/>
              <a:ext cx="50720" cy="17334"/>
            </a:xfrm>
            <a:custGeom>
              <a:avLst/>
              <a:gdLst/>
              <a:ahLst/>
              <a:cxnLst/>
              <a:rect l="l" t="t" r="r" b="b"/>
              <a:pathLst>
                <a:path w="1937" h="662" extrusionOk="0">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67"/>
            <p:cNvSpPr/>
            <p:nvPr/>
          </p:nvSpPr>
          <p:spPr>
            <a:xfrm>
              <a:off x="7696483" y="2516463"/>
              <a:ext cx="26525" cy="11521"/>
            </a:xfrm>
            <a:custGeom>
              <a:avLst/>
              <a:gdLst/>
              <a:ahLst/>
              <a:cxnLst/>
              <a:rect l="l" t="t" r="r" b="b"/>
              <a:pathLst>
                <a:path w="1013" h="440" extrusionOk="0">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67"/>
            <p:cNvSpPr/>
            <p:nvPr/>
          </p:nvSpPr>
          <p:spPr>
            <a:xfrm>
              <a:off x="7764931" y="2516463"/>
              <a:ext cx="26761" cy="11521"/>
            </a:xfrm>
            <a:custGeom>
              <a:avLst/>
              <a:gdLst/>
              <a:ahLst/>
              <a:cxnLst/>
              <a:rect l="l" t="t" r="r" b="b"/>
              <a:pathLst>
                <a:path w="1022" h="440" extrusionOk="0">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67"/>
            <p:cNvSpPr/>
            <p:nvPr/>
          </p:nvSpPr>
          <p:spPr>
            <a:xfrm>
              <a:off x="7772681" y="2419290"/>
              <a:ext cx="68474" cy="68709"/>
            </a:xfrm>
            <a:custGeom>
              <a:avLst/>
              <a:gdLst/>
              <a:ahLst/>
              <a:cxnLst/>
              <a:rect l="l" t="t" r="r" b="b"/>
              <a:pathLst>
                <a:path w="2615" h="2624" extrusionOk="0">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67"/>
            <p:cNvSpPr/>
            <p:nvPr/>
          </p:nvSpPr>
          <p:spPr>
            <a:xfrm>
              <a:off x="7749717" y="2447753"/>
              <a:ext cx="34224" cy="34512"/>
            </a:xfrm>
            <a:custGeom>
              <a:avLst/>
              <a:gdLst/>
              <a:ahLst/>
              <a:cxnLst/>
              <a:rect l="l" t="t" r="r" b="b"/>
              <a:pathLst>
                <a:path w="1307" h="1318" extrusionOk="0">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67"/>
            <p:cNvSpPr/>
            <p:nvPr/>
          </p:nvSpPr>
          <p:spPr>
            <a:xfrm>
              <a:off x="7654770" y="2667576"/>
              <a:ext cx="178398" cy="77717"/>
            </a:xfrm>
            <a:custGeom>
              <a:avLst/>
              <a:gdLst/>
              <a:ahLst/>
              <a:cxnLst/>
              <a:rect l="l" t="t" r="r" b="b"/>
              <a:pathLst>
                <a:path w="6813" h="2968" extrusionOk="0">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4" name="Google Shape;11444;p67"/>
          <p:cNvGrpSpPr/>
          <p:nvPr/>
        </p:nvGrpSpPr>
        <p:grpSpPr>
          <a:xfrm>
            <a:off x="7156182" y="2419290"/>
            <a:ext cx="274550" cy="354728"/>
            <a:chOff x="7156182" y="2419290"/>
            <a:chExt cx="274550" cy="354728"/>
          </a:xfrm>
        </p:grpSpPr>
        <p:sp>
          <p:nvSpPr>
            <p:cNvPr id="11445" name="Google Shape;11445;p67"/>
            <p:cNvSpPr/>
            <p:nvPr/>
          </p:nvSpPr>
          <p:spPr>
            <a:xfrm>
              <a:off x="7156182" y="2602402"/>
              <a:ext cx="274550" cy="171616"/>
            </a:xfrm>
            <a:custGeom>
              <a:avLst/>
              <a:gdLst/>
              <a:ahLst/>
              <a:cxnLst/>
              <a:rect l="l" t="t" r="r" b="b"/>
              <a:pathLst>
                <a:path w="10485" h="6554" extrusionOk="0">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67"/>
            <p:cNvSpPr/>
            <p:nvPr/>
          </p:nvSpPr>
          <p:spPr>
            <a:xfrm>
              <a:off x="7156182" y="2654353"/>
              <a:ext cx="274550" cy="119665"/>
            </a:xfrm>
            <a:custGeom>
              <a:avLst/>
              <a:gdLst/>
              <a:ahLst/>
              <a:cxnLst/>
              <a:rect l="l" t="t" r="r" b="b"/>
              <a:pathLst>
                <a:path w="10485" h="4570" extrusionOk="0">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67"/>
            <p:cNvSpPr/>
            <p:nvPr/>
          </p:nvSpPr>
          <p:spPr>
            <a:xfrm>
              <a:off x="7253354" y="2602402"/>
              <a:ext cx="80205" cy="28620"/>
            </a:xfrm>
            <a:custGeom>
              <a:avLst/>
              <a:gdLst/>
              <a:ahLst/>
              <a:cxnLst/>
              <a:rect l="l" t="t" r="r" b="b"/>
              <a:pathLst>
                <a:path w="3063" h="1093" extrusionOk="0">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67"/>
            <p:cNvSpPr/>
            <p:nvPr/>
          </p:nvSpPr>
          <p:spPr>
            <a:xfrm>
              <a:off x="7197135" y="2487974"/>
              <a:ext cx="192381" cy="131423"/>
            </a:xfrm>
            <a:custGeom>
              <a:avLst/>
              <a:gdLst/>
              <a:ahLst/>
              <a:cxnLst/>
              <a:rect l="l" t="t" r="r" b="b"/>
              <a:pathLst>
                <a:path w="7347" h="5019" extrusionOk="0">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67"/>
            <p:cNvSpPr/>
            <p:nvPr/>
          </p:nvSpPr>
          <p:spPr>
            <a:xfrm>
              <a:off x="7201141" y="2499469"/>
              <a:ext cx="155408" cy="120163"/>
            </a:xfrm>
            <a:custGeom>
              <a:avLst/>
              <a:gdLst/>
              <a:ahLst/>
              <a:cxnLst/>
              <a:rect l="l" t="t" r="r" b="b"/>
              <a:pathLst>
                <a:path w="5935" h="4589" extrusionOk="0">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67"/>
            <p:cNvSpPr/>
            <p:nvPr/>
          </p:nvSpPr>
          <p:spPr>
            <a:xfrm>
              <a:off x="7253354" y="2522328"/>
              <a:ext cx="11495" cy="17125"/>
            </a:xfrm>
            <a:custGeom>
              <a:avLst/>
              <a:gdLst/>
              <a:ahLst/>
              <a:cxnLst/>
              <a:rect l="l" t="t" r="r" b="b"/>
              <a:pathLst>
                <a:path w="439" h="654" extrusionOk="0">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67"/>
            <p:cNvSpPr/>
            <p:nvPr/>
          </p:nvSpPr>
          <p:spPr>
            <a:xfrm>
              <a:off x="7322038" y="2522328"/>
              <a:ext cx="11260" cy="17125"/>
            </a:xfrm>
            <a:custGeom>
              <a:avLst/>
              <a:gdLst/>
              <a:ahLst/>
              <a:cxnLst/>
              <a:rect l="l" t="t" r="r" b="b"/>
              <a:pathLst>
                <a:path w="430" h="654"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67"/>
            <p:cNvSpPr/>
            <p:nvPr/>
          </p:nvSpPr>
          <p:spPr>
            <a:xfrm>
              <a:off x="7197109" y="2657574"/>
              <a:ext cx="191439" cy="81750"/>
            </a:xfrm>
            <a:custGeom>
              <a:avLst/>
              <a:gdLst/>
              <a:ahLst/>
              <a:cxnLst/>
              <a:rect l="l" t="t" r="r" b="b"/>
              <a:pathLst>
                <a:path w="7311" h="3122" extrusionOk="0">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67"/>
            <p:cNvSpPr/>
            <p:nvPr/>
          </p:nvSpPr>
          <p:spPr>
            <a:xfrm>
              <a:off x="7159926" y="2476478"/>
              <a:ext cx="64729" cy="11521"/>
            </a:xfrm>
            <a:custGeom>
              <a:avLst/>
              <a:gdLst/>
              <a:ahLst/>
              <a:cxnLst/>
              <a:rect l="l" t="t" r="r" b="b"/>
              <a:pathLst>
                <a:path w="2472" h="440" extrusionOk="0">
                  <a:moveTo>
                    <a:pt x="286" y="1"/>
                  </a:moveTo>
                  <a:cubicBezTo>
                    <a:pt x="0" y="1"/>
                    <a:pt x="0" y="440"/>
                    <a:pt x="286" y="440"/>
                  </a:cubicBezTo>
                  <a:lnTo>
                    <a:pt x="2471" y="440"/>
                  </a:lnTo>
                  <a:lnTo>
                    <a:pt x="2471" y="1"/>
                  </a:ln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67"/>
            <p:cNvSpPr/>
            <p:nvPr/>
          </p:nvSpPr>
          <p:spPr>
            <a:xfrm>
              <a:off x="7285824" y="2562182"/>
              <a:ext cx="26499" cy="11495"/>
            </a:xfrm>
            <a:custGeom>
              <a:avLst/>
              <a:gdLst/>
              <a:ahLst/>
              <a:cxnLst/>
              <a:rect l="l" t="t" r="r" b="b"/>
              <a:pathLst>
                <a:path w="1012" h="439" extrusionOk="0">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67"/>
            <p:cNvSpPr/>
            <p:nvPr/>
          </p:nvSpPr>
          <p:spPr>
            <a:xfrm>
              <a:off x="7220623" y="2654589"/>
              <a:ext cx="145405" cy="62242"/>
            </a:xfrm>
            <a:custGeom>
              <a:avLst/>
              <a:gdLst/>
              <a:ahLst/>
              <a:cxnLst/>
              <a:rect l="l" t="t" r="r" b="b"/>
              <a:pathLst>
                <a:path w="5553" h="2377" extrusionOk="0">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67"/>
            <p:cNvSpPr/>
            <p:nvPr/>
          </p:nvSpPr>
          <p:spPr>
            <a:xfrm>
              <a:off x="7218869" y="2487974"/>
              <a:ext cx="148914" cy="22755"/>
            </a:xfrm>
            <a:custGeom>
              <a:avLst/>
              <a:gdLst/>
              <a:ahLst/>
              <a:cxnLst/>
              <a:rect l="l" t="t" r="r" b="b"/>
              <a:pathLst>
                <a:path w="5687" h="869" extrusionOk="0">
                  <a:moveTo>
                    <a:pt x="1" y="1"/>
                  </a:moveTo>
                  <a:lnTo>
                    <a:pt x="1" y="869"/>
                  </a:lnTo>
                  <a:lnTo>
                    <a:pt x="5686" y="869"/>
                  </a:lnTo>
                  <a:lnTo>
                    <a:pt x="5686"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67"/>
            <p:cNvSpPr/>
            <p:nvPr/>
          </p:nvSpPr>
          <p:spPr>
            <a:xfrm>
              <a:off x="7213370" y="2419290"/>
              <a:ext cx="159912" cy="68709"/>
            </a:xfrm>
            <a:custGeom>
              <a:avLst/>
              <a:gdLst/>
              <a:ahLst/>
              <a:cxnLst/>
              <a:rect l="l" t="t" r="r" b="b"/>
              <a:pathLst>
                <a:path w="6107" h="2624" extrusionOk="0">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67"/>
            <p:cNvSpPr/>
            <p:nvPr/>
          </p:nvSpPr>
          <p:spPr>
            <a:xfrm>
              <a:off x="7213370" y="2419290"/>
              <a:ext cx="100210" cy="68709"/>
            </a:xfrm>
            <a:custGeom>
              <a:avLst/>
              <a:gdLst/>
              <a:ahLst/>
              <a:cxnLst/>
              <a:rect l="l" t="t" r="r" b="b"/>
              <a:pathLst>
                <a:path w="3827" h="2624" extrusionOk="0">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67"/>
            <p:cNvSpPr/>
            <p:nvPr/>
          </p:nvSpPr>
          <p:spPr>
            <a:xfrm>
              <a:off x="7341781" y="2453514"/>
              <a:ext cx="23514" cy="17256"/>
            </a:xfrm>
            <a:custGeom>
              <a:avLst/>
              <a:gdLst/>
              <a:ahLst/>
              <a:cxnLst/>
              <a:rect l="l" t="t" r="r" b="b"/>
              <a:pathLst>
                <a:path w="898" h="659" extrusionOk="0">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67"/>
          <p:cNvGrpSpPr/>
          <p:nvPr/>
        </p:nvGrpSpPr>
        <p:grpSpPr>
          <a:xfrm>
            <a:off x="6705276" y="2419290"/>
            <a:ext cx="274812" cy="354728"/>
            <a:chOff x="6705276" y="2419290"/>
            <a:chExt cx="274812" cy="354728"/>
          </a:xfrm>
        </p:grpSpPr>
        <p:sp>
          <p:nvSpPr>
            <p:cNvPr id="11461" name="Google Shape;11461;p67"/>
            <p:cNvSpPr/>
            <p:nvPr/>
          </p:nvSpPr>
          <p:spPr>
            <a:xfrm>
              <a:off x="6705538" y="2608136"/>
              <a:ext cx="274550" cy="165882"/>
            </a:xfrm>
            <a:custGeom>
              <a:avLst/>
              <a:gdLst/>
              <a:ahLst/>
              <a:cxnLst/>
              <a:rect l="l" t="t" r="r" b="b"/>
              <a:pathLst>
                <a:path w="10485" h="6335" extrusionOk="0">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67"/>
            <p:cNvSpPr/>
            <p:nvPr/>
          </p:nvSpPr>
          <p:spPr>
            <a:xfrm>
              <a:off x="6705276" y="2651604"/>
              <a:ext cx="274812" cy="122415"/>
            </a:xfrm>
            <a:custGeom>
              <a:avLst/>
              <a:gdLst/>
              <a:ahLst/>
              <a:cxnLst/>
              <a:rect l="l" t="t" r="r" b="b"/>
              <a:pathLst>
                <a:path w="10495" h="4675" extrusionOk="0">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67"/>
            <p:cNvSpPr/>
            <p:nvPr/>
          </p:nvSpPr>
          <p:spPr>
            <a:xfrm>
              <a:off x="6773959" y="2656343"/>
              <a:ext cx="137681" cy="117675"/>
            </a:xfrm>
            <a:custGeom>
              <a:avLst/>
              <a:gdLst/>
              <a:ahLst/>
              <a:cxnLst/>
              <a:rect l="l" t="t" r="r" b="b"/>
              <a:pathLst>
                <a:path w="5258" h="4494" extrusionOk="0">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67"/>
            <p:cNvSpPr/>
            <p:nvPr/>
          </p:nvSpPr>
          <p:spPr>
            <a:xfrm>
              <a:off x="6780479" y="2656343"/>
              <a:ext cx="124405" cy="46321"/>
            </a:xfrm>
            <a:custGeom>
              <a:avLst/>
              <a:gdLst/>
              <a:ahLst/>
              <a:cxnLst/>
              <a:rect l="l" t="t" r="r" b="b"/>
              <a:pathLst>
                <a:path w="4751" h="1769" extrusionOk="0">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67"/>
            <p:cNvSpPr/>
            <p:nvPr/>
          </p:nvSpPr>
          <p:spPr>
            <a:xfrm>
              <a:off x="6825439" y="2693814"/>
              <a:ext cx="34486" cy="80205"/>
            </a:xfrm>
            <a:custGeom>
              <a:avLst/>
              <a:gdLst/>
              <a:ahLst/>
              <a:cxnLst/>
              <a:rect l="l" t="t" r="r" b="b"/>
              <a:pathLst>
                <a:path w="1317" h="3063" extrusionOk="0">
                  <a:moveTo>
                    <a:pt x="344" y="1"/>
                  </a:moveTo>
                  <a:lnTo>
                    <a:pt x="0" y="3063"/>
                  </a:lnTo>
                  <a:lnTo>
                    <a:pt x="1317" y="3063"/>
                  </a:lnTo>
                  <a:lnTo>
                    <a:pt x="973"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67"/>
            <p:cNvSpPr/>
            <p:nvPr/>
          </p:nvSpPr>
          <p:spPr>
            <a:xfrm>
              <a:off x="6819678" y="2665351"/>
              <a:ext cx="46007" cy="34250"/>
            </a:xfrm>
            <a:custGeom>
              <a:avLst/>
              <a:gdLst/>
              <a:ahLst/>
              <a:cxnLst/>
              <a:rect l="l" t="t" r="r" b="b"/>
              <a:pathLst>
                <a:path w="1757" h="1308" extrusionOk="0">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67"/>
            <p:cNvSpPr/>
            <p:nvPr/>
          </p:nvSpPr>
          <p:spPr>
            <a:xfrm>
              <a:off x="6802710" y="2608136"/>
              <a:ext cx="79943" cy="22886"/>
            </a:xfrm>
            <a:custGeom>
              <a:avLst/>
              <a:gdLst/>
              <a:ahLst/>
              <a:cxnLst/>
              <a:rect l="l" t="t" r="r" b="b"/>
              <a:pathLst>
                <a:path w="3053" h="874" extrusionOk="0">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67"/>
            <p:cNvSpPr/>
            <p:nvPr/>
          </p:nvSpPr>
          <p:spPr>
            <a:xfrm>
              <a:off x="6722768" y="2447753"/>
              <a:ext cx="62713" cy="143180"/>
            </a:xfrm>
            <a:custGeom>
              <a:avLst/>
              <a:gdLst/>
              <a:ahLst/>
              <a:cxnLst/>
              <a:rect l="l" t="t" r="r" b="b"/>
              <a:pathLst>
                <a:path w="2395" h="5468" extrusionOk="0">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67"/>
            <p:cNvSpPr/>
            <p:nvPr/>
          </p:nvSpPr>
          <p:spPr>
            <a:xfrm>
              <a:off x="6900119" y="2447753"/>
              <a:ext cx="62477" cy="143180"/>
            </a:xfrm>
            <a:custGeom>
              <a:avLst/>
              <a:gdLst/>
              <a:ahLst/>
              <a:cxnLst/>
              <a:rect l="l" t="t" r="r" b="b"/>
              <a:pathLst>
                <a:path w="2386" h="5468" extrusionOk="0">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67"/>
            <p:cNvSpPr/>
            <p:nvPr/>
          </p:nvSpPr>
          <p:spPr>
            <a:xfrm>
              <a:off x="6745732" y="2419290"/>
              <a:ext cx="193874" cy="200368"/>
            </a:xfrm>
            <a:custGeom>
              <a:avLst/>
              <a:gdLst/>
              <a:ahLst/>
              <a:cxnLst/>
              <a:rect l="l" t="t" r="r" b="b"/>
              <a:pathLst>
                <a:path w="7404" h="7652" extrusionOk="0">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67"/>
            <p:cNvSpPr/>
            <p:nvPr/>
          </p:nvSpPr>
          <p:spPr>
            <a:xfrm>
              <a:off x="6796950"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67"/>
            <p:cNvSpPr/>
            <p:nvPr/>
          </p:nvSpPr>
          <p:spPr>
            <a:xfrm>
              <a:off x="6859898" y="2516463"/>
              <a:ext cx="28515" cy="14271"/>
            </a:xfrm>
            <a:custGeom>
              <a:avLst/>
              <a:gdLst/>
              <a:ahLst/>
              <a:cxnLst/>
              <a:rect l="l" t="t" r="r" b="b"/>
              <a:pathLst>
                <a:path w="1089" h="545" extrusionOk="0">
                  <a:moveTo>
                    <a:pt x="1" y="0"/>
                  </a:moveTo>
                  <a:lnTo>
                    <a:pt x="1" y="544"/>
                  </a:lnTo>
                  <a:lnTo>
                    <a:pt x="1088" y="544"/>
                  </a:lnTo>
                  <a:lnTo>
                    <a:pt x="1088"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67"/>
            <p:cNvSpPr/>
            <p:nvPr/>
          </p:nvSpPr>
          <p:spPr>
            <a:xfrm>
              <a:off x="6745732" y="2419316"/>
              <a:ext cx="111443" cy="200237"/>
            </a:xfrm>
            <a:custGeom>
              <a:avLst/>
              <a:gdLst/>
              <a:ahLst/>
              <a:cxnLst/>
              <a:rect l="l" t="t" r="r" b="b"/>
              <a:pathLst>
                <a:path w="4256" h="7647" extrusionOk="0">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67"/>
            <p:cNvSpPr/>
            <p:nvPr/>
          </p:nvSpPr>
          <p:spPr>
            <a:xfrm>
              <a:off x="6805434" y="2516594"/>
              <a:ext cx="11521" cy="17125"/>
            </a:xfrm>
            <a:custGeom>
              <a:avLst/>
              <a:gdLst/>
              <a:ahLst/>
              <a:cxnLst/>
              <a:rect l="l" t="t" r="r" b="b"/>
              <a:pathLst>
                <a:path w="440" h="654" extrusionOk="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67"/>
            <p:cNvSpPr/>
            <p:nvPr/>
          </p:nvSpPr>
          <p:spPr>
            <a:xfrm>
              <a:off x="6817400" y="2562103"/>
              <a:ext cx="50563" cy="17361"/>
            </a:xfrm>
            <a:custGeom>
              <a:avLst/>
              <a:gdLst/>
              <a:ahLst/>
              <a:cxnLst/>
              <a:rect l="l" t="t" r="r" b="b"/>
              <a:pathLst>
                <a:path w="1931" h="663" extrusionOk="0">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67"/>
            <p:cNvSpPr/>
            <p:nvPr/>
          </p:nvSpPr>
          <p:spPr>
            <a:xfrm>
              <a:off x="6794960" y="2493734"/>
              <a:ext cx="32496" cy="11260"/>
            </a:xfrm>
            <a:custGeom>
              <a:avLst/>
              <a:gdLst/>
              <a:ahLst/>
              <a:cxnLst/>
              <a:rect l="l" t="t" r="r" b="b"/>
              <a:pathLst>
                <a:path w="1241" h="430" extrusionOk="0">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67"/>
            <p:cNvSpPr/>
            <p:nvPr/>
          </p:nvSpPr>
          <p:spPr>
            <a:xfrm>
              <a:off x="6868409" y="2516594"/>
              <a:ext cx="11495" cy="17125"/>
            </a:xfrm>
            <a:custGeom>
              <a:avLst/>
              <a:gdLst/>
              <a:ahLst/>
              <a:cxnLst/>
              <a:rect l="l" t="t" r="r" b="b"/>
              <a:pathLst>
                <a:path w="439" h="654" extrusionOk="0">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67"/>
            <p:cNvSpPr/>
            <p:nvPr/>
          </p:nvSpPr>
          <p:spPr>
            <a:xfrm>
              <a:off x="6857908" y="2493734"/>
              <a:ext cx="32496" cy="11260"/>
            </a:xfrm>
            <a:custGeom>
              <a:avLst/>
              <a:gdLst/>
              <a:ahLst/>
              <a:cxnLst/>
              <a:rect l="l" t="t" r="r" b="b"/>
              <a:pathLst>
                <a:path w="1241" h="430" extrusionOk="0">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67"/>
            <p:cNvSpPr/>
            <p:nvPr/>
          </p:nvSpPr>
          <p:spPr>
            <a:xfrm>
              <a:off x="6754975" y="2516463"/>
              <a:ext cx="43755" cy="11521"/>
            </a:xfrm>
            <a:custGeom>
              <a:avLst/>
              <a:gdLst/>
              <a:ahLst/>
              <a:cxnLst/>
              <a:rect l="l" t="t" r="r" b="b"/>
              <a:pathLst>
                <a:path w="1671" h="440" extrusionOk="0">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67"/>
            <p:cNvSpPr/>
            <p:nvPr/>
          </p:nvSpPr>
          <p:spPr>
            <a:xfrm>
              <a:off x="6886633" y="2516463"/>
              <a:ext cx="43729" cy="11521"/>
            </a:xfrm>
            <a:custGeom>
              <a:avLst/>
              <a:gdLst/>
              <a:ahLst/>
              <a:cxnLst/>
              <a:rect l="l" t="t" r="r" b="b"/>
              <a:pathLst>
                <a:path w="1670" h="440" extrusionOk="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67"/>
            <p:cNvSpPr/>
            <p:nvPr/>
          </p:nvSpPr>
          <p:spPr>
            <a:xfrm>
              <a:off x="6825675" y="2516463"/>
              <a:ext cx="34250" cy="22990"/>
            </a:xfrm>
            <a:custGeom>
              <a:avLst/>
              <a:gdLst/>
              <a:ahLst/>
              <a:cxnLst/>
              <a:rect l="l" t="t" r="r" b="b"/>
              <a:pathLst>
                <a:path w="1308" h="878" extrusionOk="0">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67"/>
            <p:cNvSpPr/>
            <p:nvPr/>
          </p:nvSpPr>
          <p:spPr>
            <a:xfrm>
              <a:off x="6825439" y="2596641"/>
              <a:ext cx="34486" cy="34250"/>
            </a:xfrm>
            <a:custGeom>
              <a:avLst/>
              <a:gdLst/>
              <a:ahLst/>
              <a:cxnLst/>
              <a:rect l="l" t="t" r="r" b="b"/>
              <a:pathLst>
                <a:path w="1317" h="1308" extrusionOk="0">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67"/>
            <p:cNvSpPr/>
            <p:nvPr/>
          </p:nvSpPr>
          <p:spPr>
            <a:xfrm>
              <a:off x="6783726" y="2640868"/>
              <a:ext cx="58969" cy="50380"/>
            </a:xfrm>
            <a:custGeom>
              <a:avLst/>
              <a:gdLst/>
              <a:ahLst/>
              <a:cxnLst/>
              <a:rect l="l" t="t" r="r" b="b"/>
              <a:pathLst>
                <a:path w="2252" h="1924" extrusionOk="0">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67"/>
            <p:cNvSpPr/>
            <p:nvPr/>
          </p:nvSpPr>
          <p:spPr>
            <a:xfrm>
              <a:off x="6842669" y="2640868"/>
              <a:ext cx="58969" cy="50380"/>
            </a:xfrm>
            <a:custGeom>
              <a:avLst/>
              <a:gdLst/>
              <a:ahLst/>
              <a:cxnLst/>
              <a:rect l="l" t="t" r="r" b="b"/>
              <a:pathLst>
                <a:path w="2252" h="1924" extrusionOk="0">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67"/>
            <p:cNvSpPr/>
            <p:nvPr/>
          </p:nvSpPr>
          <p:spPr>
            <a:xfrm>
              <a:off x="6734499" y="2625131"/>
              <a:ext cx="68238" cy="148888"/>
            </a:xfrm>
            <a:custGeom>
              <a:avLst/>
              <a:gdLst/>
              <a:ahLst/>
              <a:cxnLst/>
              <a:rect l="l" t="t" r="r" b="b"/>
              <a:pathLst>
                <a:path w="2606" h="5686" extrusionOk="0">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67"/>
            <p:cNvSpPr/>
            <p:nvPr/>
          </p:nvSpPr>
          <p:spPr>
            <a:xfrm>
              <a:off x="6882627" y="2625131"/>
              <a:ext cx="68238" cy="148888"/>
            </a:xfrm>
            <a:custGeom>
              <a:avLst/>
              <a:gdLst/>
              <a:ahLst/>
              <a:cxnLst/>
              <a:rect l="l" t="t" r="r" b="b"/>
              <a:pathLst>
                <a:path w="2606" h="5686" extrusionOk="0">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67"/>
            <p:cNvSpPr/>
            <p:nvPr/>
          </p:nvSpPr>
          <p:spPr>
            <a:xfrm>
              <a:off x="6785455" y="2510702"/>
              <a:ext cx="51506" cy="40246"/>
            </a:xfrm>
            <a:custGeom>
              <a:avLst/>
              <a:gdLst/>
              <a:ahLst/>
              <a:cxnLst/>
              <a:rect l="l" t="t" r="r" b="b"/>
              <a:pathLst>
                <a:path w="1967" h="1537" extrusionOk="0">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67"/>
            <p:cNvSpPr/>
            <p:nvPr/>
          </p:nvSpPr>
          <p:spPr>
            <a:xfrm>
              <a:off x="6848403" y="2510702"/>
              <a:ext cx="51506" cy="40246"/>
            </a:xfrm>
            <a:custGeom>
              <a:avLst/>
              <a:gdLst/>
              <a:ahLst/>
              <a:cxnLst/>
              <a:rect l="l" t="t" r="r" b="b"/>
              <a:pathLst>
                <a:path w="1967" h="1537" extrusionOk="0">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67"/>
          <p:cNvGrpSpPr/>
          <p:nvPr/>
        </p:nvGrpSpPr>
        <p:grpSpPr>
          <a:xfrm>
            <a:off x="4902936" y="2419290"/>
            <a:ext cx="274576" cy="354728"/>
            <a:chOff x="4902936" y="2419290"/>
            <a:chExt cx="274576" cy="354728"/>
          </a:xfrm>
        </p:grpSpPr>
        <p:sp>
          <p:nvSpPr>
            <p:cNvPr id="11490" name="Google Shape;11490;p67"/>
            <p:cNvSpPr/>
            <p:nvPr/>
          </p:nvSpPr>
          <p:spPr>
            <a:xfrm>
              <a:off x="4943418" y="2419290"/>
              <a:ext cx="193376" cy="131658"/>
            </a:xfrm>
            <a:custGeom>
              <a:avLst/>
              <a:gdLst/>
              <a:ahLst/>
              <a:cxnLst/>
              <a:rect l="l" t="t" r="r" b="b"/>
              <a:pathLst>
                <a:path w="7385" h="5028" extrusionOk="0">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67"/>
            <p:cNvSpPr/>
            <p:nvPr/>
          </p:nvSpPr>
          <p:spPr>
            <a:xfrm>
              <a:off x="4902936" y="2613871"/>
              <a:ext cx="274576" cy="160147"/>
            </a:xfrm>
            <a:custGeom>
              <a:avLst/>
              <a:gdLst/>
              <a:ahLst/>
              <a:cxnLst/>
              <a:rect l="l" t="t" r="r" b="b"/>
              <a:pathLst>
                <a:path w="10486" h="6116" extrusionOk="0">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67"/>
            <p:cNvSpPr/>
            <p:nvPr/>
          </p:nvSpPr>
          <p:spPr>
            <a:xfrm>
              <a:off x="4902936" y="2657338"/>
              <a:ext cx="274576" cy="116680"/>
            </a:xfrm>
            <a:custGeom>
              <a:avLst/>
              <a:gdLst/>
              <a:ahLst/>
              <a:cxnLst/>
              <a:rect l="l" t="t" r="r" b="b"/>
              <a:pathLst>
                <a:path w="10486" h="4456" extrusionOk="0">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67"/>
            <p:cNvSpPr/>
            <p:nvPr/>
          </p:nvSpPr>
          <p:spPr>
            <a:xfrm>
              <a:off x="4971384" y="2662104"/>
              <a:ext cx="137681" cy="111915"/>
            </a:xfrm>
            <a:custGeom>
              <a:avLst/>
              <a:gdLst/>
              <a:ahLst/>
              <a:cxnLst/>
              <a:rect l="l" t="t" r="r" b="b"/>
              <a:pathLst>
                <a:path w="5258" h="4274" extrusionOk="0">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67"/>
            <p:cNvSpPr/>
            <p:nvPr/>
          </p:nvSpPr>
          <p:spPr>
            <a:xfrm>
              <a:off x="4977878" y="2662104"/>
              <a:ext cx="124431" cy="46217"/>
            </a:xfrm>
            <a:custGeom>
              <a:avLst/>
              <a:gdLst/>
              <a:ahLst/>
              <a:cxnLst/>
              <a:rect l="l" t="t" r="r" b="b"/>
              <a:pathLst>
                <a:path w="4752" h="1765" extrusionOk="0">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67"/>
            <p:cNvSpPr/>
            <p:nvPr/>
          </p:nvSpPr>
          <p:spPr>
            <a:xfrm>
              <a:off x="5022837" y="2699574"/>
              <a:ext cx="34512" cy="74444"/>
            </a:xfrm>
            <a:custGeom>
              <a:avLst/>
              <a:gdLst/>
              <a:ahLst/>
              <a:cxnLst/>
              <a:rect l="l" t="t" r="r" b="b"/>
              <a:pathLst>
                <a:path w="1318" h="2843" extrusionOk="0">
                  <a:moveTo>
                    <a:pt x="344" y="0"/>
                  </a:moveTo>
                  <a:lnTo>
                    <a:pt x="1" y="2843"/>
                  </a:lnTo>
                  <a:lnTo>
                    <a:pt x="1317" y="2843"/>
                  </a:lnTo>
                  <a:lnTo>
                    <a:pt x="974"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67"/>
            <p:cNvSpPr/>
            <p:nvPr/>
          </p:nvSpPr>
          <p:spPr>
            <a:xfrm>
              <a:off x="5017103" y="2670823"/>
              <a:ext cx="45745" cy="34512"/>
            </a:xfrm>
            <a:custGeom>
              <a:avLst/>
              <a:gdLst/>
              <a:ahLst/>
              <a:cxnLst/>
              <a:rect l="l" t="t" r="r" b="b"/>
              <a:pathLst>
                <a:path w="1747" h="1318" extrusionOk="0">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67"/>
            <p:cNvSpPr/>
            <p:nvPr/>
          </p:nvSpPr>
          <p:spPr>
            <a:xfrm>
              <a:off x="5000109" y="2613635"/>
              <a:ext cx="79969" cy="22938"/>
            </a:xfrm>
            <a:custGeom>
              <a:avLst/>
              <a:gdLst/>
              <a:ahLst/>
              <a:cxnLst/>
              <a:rect l="l" t="t" r="r" b="b"/>
              <a:pathLst>
                <a:path w="3054" h="876" extrusionOk="0">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67"/>
            <p:cNvSpPr/>
            <p:nvPr/>
          </p:nvSpPr>
          <p:spPr>
            <a:xfrm>
              <a:off x="4981125" y="2646602"/>
              <a:ext cx="58995" cy="50301"/>
            </a:xfrm>
            <a:custGeom>
              <a:avLst/>
              <a:gdLst/>
              <a:ahLst/>
              <a:cxnLst/>
              <a:rect l="l" t="t" r="r" b="b"/>
              <a:pathLst>
                <a:path w="2253" h="1921" extrusionOk="0">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67"/>
            <p:cNvSpPr/>
            <p:nvPr/>
          </p:nvSpPr>
          <p:spPr>
            <a:xfrm>
              <a:off x="5040093" y="2646602"/>
              <a:ext cx="58969" cy="50301"/>
            </a:xfrm>
            <a:custGeom>
              <a:avLst/>
              <a:gdLst/>
              <a:ahLst/>
              <a:cxnLst/>
              <a:rect l="l" t="t" r="r" b="b"/>
              <a:pathLst>
                <a:path w="2252" h="1921" extrusionOk="0">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67"/>
            <p:cNvSpPr/>
            <p:nvPr/>
          </p:nvSpPr>
          <p:spPr>
            <a:xfrm>
              <a:off x="4931923" y="2630865"/>
              <a:ext cx="68212" cy="143153"/>
            </a:xfrm>
            <a:custGeom>
              <a:avLst/>
              <a:gdLst/>
              <a:ahLst/>
              <a:cxnLst/>
              <a:rect l="l" t="t" r="r" b="b"/>
              <a:pathLst>
                <a:path w="2605" h="5467" extrusionOk="0">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67"/>
            <p:cNvSpPr/>
            <p:nvPr/>
          </p:nvSpPr>
          <p:spPr>
            <a:xfrm>
              <a:off x="5080052" y="2630865"/>
              <a:ext cx="68212" cy="143153"/>
            </a:xfrm>
            <a:custGeom>
              <a:avLst/>
              <a:gdLst/>
              <a:ahLst/>
              <a:cxnLst/>
              <a:rect l="l" t="t" r="r" b="b"/>
              <a:pathLst>
                <a:path w="2605" h="5467" extrusionOk="0">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67"/>
            <p:cNvSpPr/>
            <p:nvPr/>
          </p:nvSpPr>
          <p:spPr>
            <a:xfrm>
              <a:off x="4946403" y="2476478"/>
              <a:ext cx="187144" cy="148678"/>
            </a:xfrm>
            <a:custGeom>
              <a:avLst/>
              <a:gdLst/>
              <a:ahLst/>
              <a:cxnLst/>
              <a:rect l="l" t="t" r="r" b="b"/>
              <a:pathLst>
                <a:path w="7147" h="5678" extrusionOk="0">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67"/>
            <p:cNvSpPr/>
            <p:nvPr/>
          </p:nvSpPr>
          <p:spPr>
            <a:xfrm>
              <a:off x="4946665" y="2476478"/>
              <a:ext cx="127678" cy="148652"/>
            </a:xfrm>
            <a:custGeom>
              <a:avLst/>
              <a:gdLst/>
              <a:ahLst/>
              <a:cxnLst/>
              <a:rect l="l" t="t" r="r" b="b"/>
              <a:pathLst>
                <a:path w="4876" h="5677" extrusionOk="0">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67"/>
            <p:cNvSpPr/>
            <p:nvPr/>
          </p:nvSpPr>
          <p:spPr>
            <a:xfrm>
              <a:off x="5005608" y="2419290"/>
              <a:ext cx="119430" cy="45981"/>
            </a:xfrm>
            <a:custGeom>
              <a:avLst/>
              <a:gdLst/>
              <a:ahLst/>
              <a:cxnLst/>
              <a:rect l="l" t="t" r="r" b="b"/>
              <a:pathLst>
                <a:path w="4561" h="1756" extrusionOk="0">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67"/>
            <p:cNvSpPr/>
            <p:nvPr/>
          </p:nvSpPr>
          <p:spPr>
            <a:xfrm>
              <a:off x="5000109" y="2527879"/>
              <a:ext cx="11521" cy="17334"/>
            </a:xfrm>
            <a:custGeom>
              <a:avLst/>
              <a:gdLst/>
              <a:ahLst/>
              <a:cxnLst/>
              <a:rect l="l" t="t" r="r" b="b"/>
              <a:pathLst>
                <a:path w="440" h="662" extrusionOk="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67"/>
            <p:cNvSpPr/>
            <p:nvPr/>
          </p:nvSpPr>
          <p:spPr>
            <a:xfrm>
              <a:off x="5068818" y="2527879"/>
              <a:ext cx="11260" cy="17334"/>
            </a:xfrm>
            <a:custGeom>
              <a:avLst/>
              <a:gdLst/>
              <a:ahLst/>
              <a:cxnLst/>
              <a:rect l="l" t="t" r="r" b="b"/>
              <a:pathLst>
                <a:path w="430" h="662" extrusionOk="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67"/>
            <p:cNvSpPr/>
            <p:nvPr/>
          </p:nvSpPr>
          <p:spPr>
            <a:xfrm>
              <a:off x="5014825" y="2567864"/>
              <a:ext cx="50537" cy="17334"/>
            </a:xfrm>
            <a:custGeom>
              <a:avLst/>
              <a:gdLst/>
              <a:ahLst/>
              <a:cxnLst/>
              <a:rect l="l" t="t" r="r" b="b"/>
              <a:pathLst>
                <a:path w="1930" h="662" extrusionOk="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67"/>
            <p:cNvSpPr/>
            <p:nvPr/>
          </p:nvSpPr>
          <p:spPr>
            <a:xfrm>
              <a:off x="4992384" y="2510702"/>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67"/>
            <p:cNvSpPr/>
            <p:nvPr/>
          </p:nvSpPr>
          <p:spPr>
            <a:xfrm>
              <a:off x="5061068" y="2510702"/>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0" name="Google Shape;11510;p67"/>
          <p:cNvGrpSpPr/>
          <p:nvPr/>
        </p:nvGrpSpPr>
        <p:grpSpPr>
          <a:xfrm>
            <a:off x="7608056" y="3345794"/>
            <a:ext cx="270334" cy="354754"/>
            <a:chOff x="7608056" y="3345794"/>
            <a:chExt cx="270334" cy="354754"/>
          </a:xfrm>
        </p:grpSpPr>
        <p:sp>
          <p:nvSpPr>
            <p:cNvPr id="11511" name="Google Shape;11511;p67"/>
            <p:cNvSpPr/>
            <p:nvPr/>
          </p:nvSpPr>
          <p:spPr>
            <a:xfrm>
              <a:off x="7636284" y="3351293"/>
              <a:ext cx="213879" cy="276068"/>
            </a:xfrm>
            <a:custGeom>
              <a:avLst/>
              <a:gdLst/>
              <a:ahLst/>
              <a:cxnLst/>
              <a:rect l="l" t="t" r="r" b="b"/>
              <a:pathLst>
                <a:path w="8168" h="10543" extrusionOk="0">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67"/>
            <p:cNvSpPr/>
            <p:nvPr/>
          </p:nvSpPr>
          <p:spPr>
            <a:xfrm>
              <a:off x="7608056" y="3548387"/>
              <a:ext cx="270334" cy="151925"/>
            </a:xfrm>
            <a:custGeom>
              <a:avLst/>
              <a:gdLst/>
              <a:ahLst/>
              <a:cxnLst/>
              <a:rect l="l" t="t" r="r" b="b"/>
              <a:pathLst>
                <a:path w="10324" h="5802" extrusionOk="0">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67"/>
            <p:cNvSpPr/>
            <p:nvPr/>
          </p:nvSpPr>
          <p:spPr>
            <a:xfrm>
              <a:off x="7608056" y="3590100"/>
              <a:ext cx="270334" cy="110213"/>
            </a:xfrm>
            <a:custGeom>
              <a:avLst/>
              <a:gdLst/>
              <a:ahLst/>
              <a:cxnLst/>
              <a:rect l="l" t="t" r="r" b="b"/>
              <a:pathLst>
                <a:path w="10324" h="4209" extrusionOk="0">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67"/>
            <p:cNvSpPr/>
            <p:nvPr/>
          </p:nvSpPr>
          <p:spPr>
            <a:xfrm>
              <a:off x="7703736" y="3548387"/>
              <a:ext cx="78974" cy="22441"/>
            </a:xfrm>
            <a:custGeom>
              <a:avLst/>
              <a:gdLst/>
              <a:ahLst/>
              <a:cxnLst/>
              <a:rect l="l" t="t" r="r" b="b"/>
              <a:pathLst>
                <a:path w="3016" h="857" extrusionOk="0">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67"/>
            <p:cNvSpPr/>
            <p:nvPr/>
          </p:nvSpPr>
          <p:spPr>
            <a:xfrm>
              <a:off x="7649795" y="3402013"/>
              <a:ext cx="187118" cy="157634"/>
            </a:xfrm>
            <a:custGeom>
              <a:avLst/>
              <a:gdLst/>
              <a:ahLst/>
              <a:cxnLst/>
              <a:rect l="l" t="t" r="r" b="b"/>
              <a:pathLst>
                <a:path w="7146" h="6020" extrusionOk="0">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67"/>
            <p:cNvSpPr/>
            <p:nvPr/>
          </p:nvSpPr>
          <p:spPr>
            <a:xfrm>
              <a:off x="7652283" y="3402013"/>
              <a:ext cx="164154" cy="157581"/>
            </a:xfrm>
            <a:custGeom>
              <a:avLst/>
              <a:gdLst/>
              <a:ahLst/>
              <a:cxnLst/>
              <a:rect l="l" t="t" r="r" b="b"/>
              <a:pathLst>
                <a:path w="6269" h="6018" extrusionOk="0">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67"/>
            <p:cNvSpPr/>
            <p:nvPr/>
          </p:nvSpPr>
          <p:spPr>
            <a:xfrm>
              <a:off x="7703736" y="3464386"/>
              <a:ext cx="11260" cy="17073"/>
            </a:xfrm>
            <a:custGeom>
              <a:avLst/>
              <a:gdLst/>
              <a:ahLst/>
              <a:cxnLst/>
              <a:rect l="l" t="t" r="r" b="b"/>
              <a:pathLst>
                <a:path w="430" h="652" extrusionOk="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67"/>
            <p:cNvSpPr/>
            <p:nvPr/>
          </p:nvSpPr>
          <p:spPr>
            <a:xfrm>
              <a:off x="7771425" y="3464386"/>
              <a:ext cx="11286" cy="17073"/>
            </a:xfrm>
            <a:custGeom>
              <a:avLst/>
              <a:gdLst/>
              <a:ahLst/>
              <a:cxnLst/>
              <a:rect l="l" t="t" r="r" b="b"/>
              <a:pathLst>
                <a:path w="431" h="652" extrusionOk="0">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67"/>
            <p:cNvSpPr/>
            <p:nvPr/>
          </p:nvSpPr>
          <p:spPr>
            <a:xfrm>
              <a:off x="7696247" y="3446973"/>
              <a:ext cx="26264" cy="11521"/>
            </a:xfrm>
            <a:custGeom>
              <a:avLst/>
              <a:gdLst/>
              <a:ahLst/>
              <a:cxnLst/>
              <a:rect l="l" t="t" r="r" b="b"/>
              <a:pathLst>
                <a:path w="1003" h="440" extrusionOk="0">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67"/>
            <p:cNvSpPr/>
            <p:nvPr/>
          </p:nvSpPr>
          <p:spPr>
            <a:xfrm>
              <a:off x="7763936" y="3446973"/>
              <a:ext cx="26264" cy="11521"/>
            </a:xfrm>
            <a:custGeom>
              <a:avLst/>
              <a:gdLst/>
              <a:ahLst/>
              <a:cxnLst/>
              <a:rect l="l" t="t" r="r" b="b"/>
              <a:pathLst>
                <a:path w="1003" h="440" extrusionOk="0">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67"/>
            <p:cNvSpPr/>
            <p:nvPr/>
          </p:nvSpPr>
          <p:spPr>
            <a:xfrm>
              <a:off x="7718243" y="3503218"/>
              <a:ext cx="49961" cy="16994"/>
            </a:xfrm>
            <a:custGeom>
              <a:avLst/>
              <a:gdLst/>
              <a:ahLst/>
              <a:cxnLst/>
              <a:rect l="l" t="t" r="r" b="b"/>
              <a:pathLst>
                <a:path w="1908" h="649" extrusionOk="0">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67"/>
            <p:cNvSpPr/>
            <p:nvPr/>
          </p:nvSpPr>
          <p:spPr>
            <a:xfrm>
              <a:off x="7658777" y="3402013"/>
              <a:ext cx="22519" cy="64729"/>
            </a:xfrm>
            <a:custGeom>
              <a:avLst/>
              <a:gdLst/>
              <a:ahLst/>
              <a:cxnLst/>
              <a:rect l="l" t="t" r="r" b="b"/>
              <a:pathLst>
                <a:path w="860" h="2472" extrusionOk="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67"/>
            <p:cNvSpPr/>
            <p:nvPr/>
          </p:nvSpPr>
          <p:spPr>
            <a:xfrm>
              <a:off x="7805151" y="3402013"/>
              <a:ext cx="22519" cy="64729"/>
            </a:xfrm>
            <a:custGeom>
              <a:avLst/>
              <a:gdLst/>
              <a:ahLst/>
              <a:cxnLst/>
              <a:rect l="l" t="t" r="r" b="b"/>
              <a:pathLst>
                <a:path w="860" h="2472" extrusionOk="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67"/>
            <p:cNvSpPr/>
            <p:nvPr/>
          </p:nvSpPr>
          <p:spPr>
            <a:xfrm>
              <a:off x="7652021" y="3351345"/>
              <a:ext cx="183635" cy="101388"/>
            </a:xfrm>
            <a:custGeom>
              <a:avLst/>
              <a:gdLst/>
              <a:ahLst/>
              <a:cxnLst/>
              <a:rect l="l" t="t" r="r" b="b"/>
              <a:pathLst>
                <a:path w="7013" h="3872" extrusionOk="0">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67"/>
            <p:cNvSpPr/>
            <p:nvPr/>
          </p:nvSpPr>
          <p:spPr>
            <a:xfrm>
              <a:off x="7652021" y="3351293"/>
              <a:ext cx="183635" cy="84970"/>
            </a:xfrm>
            <a:custGeom>
              <a:avLst/>
              <a:gdLst/>
              <a:ahLst/>
              <a:cxnLst/>
              <a:rect l="l" t="t" r="r" b="b"/>
              <a:pathLst>
                <a:path w="7013" h="3245" extrusionOk="0">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67"/>
            <p:cNvSpPr/>
            <p:nvPr/>
          </p:nvSpPr>
          <p:spPr>
            <a:xfrm>
              <a:off x="7630549" y="3345794"/>
              <a:ext cx="225086" cy="354493"/>
            </a:xfrm>
            <a:custGeom>
              <a:avLst/>
              <a:gdLst/>
              <a:ahLst/>
              <a:cxnLst/>
              <a:rect l="l" t="t" r="r" b="b"/>
              <a:pathLst>
                <a:path w="8596" h="13538" extrusionOk="0">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67"/>
            <p:cNvSpPr/>
            <p:nvPr/>
          </p:nvSpPr>
          <p:spPr>
            <a:xfrm>
              <a:off x="7731964" y="3627335"/>
              <a:ext cx="22519" cy="33752"/>
            </a:xfrm>
            <a:custGeom>
              <a:avLst/>
              <a:gdLst/>
              <a:ahLst/>
              <a:cxnLst/>
              <a:rect l="l" t="t" r="r" b="b"/>
              <a:pathLst>
                <a:path w="860" h="1289" extrusionOk="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67"/>
            <p:cNvSpPr/>
            <p:nvPr/>
          </p:nvSpPr>
          <p:spPr>
            <a:xfrm>
              <a:off x="7611565" y="3617333"/>
              <a:ext cx="52972" cy="83216"/>
            </a:xfrm>
            <a:custGeom>
              <a:avLst/>
              <a:gdLst/>
              <a:ahLst/>
              <a:cxnLst/>
              <a:rect l="l" t="t" r="r" b="b"/>
              <a:pathLst>
                <a:path w="2023" h="3178" extrusionOk="0">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67"/>
            <p:cNvSpPr/>
            <p:nvPr/>
          </p:nvSpPr>
          <p:spPr>
            <a:xfrm>
              <a:off x="7821909" y="3617333"/>
              <a:ext cx="52972" cy="82954"/>
            </a:xfrm>
            <a:custGeom>
              <a:avLst/>
              <a:gdLst/>
              <a:ahLst/>
              <a:cxnLst/>
              <a:rect l="l" t="t" r="r" b="b"/>
              <a:pathLst>
                <a:path w="2023" h="3168" extrusionOk="0">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0" name="Google Shape;11530;p67"/>
          <p:cNvGrpSpPr/>
          <p:nvPr/>
        </p:nvGrpSpPr>
        <p:grpSpPr>
          <a:xfrm>
            <a:off x="6712765" y="4268082"/>
            <a:ext cx="263316" cy="354728"/>
            <a:chOff x="6712765" y="4268082"/>
            <a:chExt cx="263316" cy="354728"/>
          </a:xfrm>
        </p:grpSpPr>
        <p:sp>
          <p:nvSpPr>
            <p:cNvPr id="11531" name="Google Shape;11531;p67"/>
            <p:cNvSpPr/>
            <p:nvPr/>
          </p:nvSpPr>
          <p:spPr>
            <a:xfrm>
              <a:off x="6907372" y="4411209"/>
              <a:ext cx="36004" cy="131658"/>
            </a:xfrm>
            <a:custGeom>
              <a:avLst/>
              <a:gdLst/>
              <a:ahLst/>
              <a:cxnLst/>
              <a:rect l="l" t="t" r="r" b="b"/>
              <a:pathLst>
                <a:path w="1375" h="5028" extrusionOk="0">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67"/>
            <p:cNvSpPr/>
            <p:nvPr/>
          </p:nvSpPr>
          <p:spPr>
            <a:xfrm>
              <a:off x="6745496" y="4411209"/>
              <a:ext cx="36240" cy="131658"/>
            </a:xfrm>
            <a:custGeom>
              <a:avLst/>
              <a:gdLst/>
              <a:ahLst/>
              <a:cxnLst/>
              <a:rect l="l" t="t" r="r" b="b"/>
              <a:pathLst>
                <a:path w="1384" h="5028" extrusionOk="0">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67"/>
            <p:cNvSpPr/>
            <p:nvPr/>
          </p:nvSpPr>
          <p:spPr>
            <a:xfrm>
              <a:off x="6752985" y="4268082"/>
              <a:ext cx="183138" cy="134669"/>
            </a:xfrm>
            <a:custGeom>
              <a:avLst/>
              <a:gdLst/>
              <a:ahLst/>
              <a:cxnLst/>
              <a:rect l="l" t="t" r="r" b="b"/>
              <a:pathLst>
                <a:path w="6994" h="5143" extrusionOk="0">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67"/>
            <p:cNvSpPr/>
            <p:nvPr/>
          </p:nvSpPr>
          <p:spPr>
            <a:xfrm>
              <a:off x="6712765" y="4456928"/>
              <a:ext cx="263316" cy="165882"/>
            </a:xfrm>
            <a:custGeom>
              <a:avLst/>
              <a:gdLst/>
              <a:ahLst/>
              <a:cxnLst/>
              <a:rect l="l" t="t" r="r" b="b"/>
              <a:pathLst>
                <a:path w="10056" h="6335" extrusionOk="0">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67"/>
            <p:cNvSpPr/>
            <p:nvPr/>
          </p:nvSpPr>
          <p:spPr>
            <a:xfrm>
              <a:off x="6713027" y="4529854"/>
              <a:ext cx="263055" cy="92957"/>
            </a:xfrm>
            <a:custGeom>
              <a:avLst/>
              <a:gdLst/>
              <a:ahLst/>
              <a:cxnLst/>
              <a:rect l="l" t="t" r="r" b="b"/>
              <a:pathLst>
                <a:path w="10046" h="3550" extrusionOk="0">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67"/>
            <p:cNvSpPr/>
            <p:nvPr/>
          </p:nvSpPr>
          <p:spPr>
            <a:xfrm>
              <a:off x="6810199" y="4468424"/>
              <a:ext cx="68709" cy="28620"/>
            </a:xfrm>
            <a:custGeom>
              <a:avLst/>
              <a:gdLst/>
              <a:ahLst/>
              <a:cxnLst/>
              <a:rect l="l" t="t" r="r" b="b"/>
              <a:pathLst>
                <a:path w="2624" h="1093" extrusionOk="0">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67"/>
            <p:cNvSpPr/>
            <p:nvPr/>
          </p:nvSpPr>
          <p:spPr>
            <a:xfrm>
              <a:off x="6752226" y="4336399"/>
              <a:ext cx="184630" cy="149019"/>
            </a:xfrm>
            <a:custGeom>
              <a:avLst/>
              <a:gdLst/>
              <a:ahLst/>
              <a:cxnLst/>
              <a:rect l="l" t="t" r="r" b="b"/>
              <a:pathLst>
                <a:path w="7051" h="5691" extrusionOk="0">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67"/>
            <p:cNvSpPr/>
            <p:nvPr/>
          </p:nvSpPr>
          <p:spPr>
            <a:xfrm>
              <a:off x="6752226" y="4336451"/>
              <a:ext cx="169417" cy="149202"/>
            </a:xfrm>
            <a:custGeom>
              <a:avLst/>
              <a:gdLst/>
              <a:ahLst/>
              <a:cxnLst/>
              <a:rect l="l" t="t" r="r" b="b"/>
              <a:pathLst>
                <a:path w="6470" h="5698" extrusionOk="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67"/>
            <p:cNvSpPr/>
            <p:nvPr/>
          </p:nvSpPr>
          <p:spPr>
            <a:xfrm>
              <a:off x="6804439" y="4388847"/>
              <a:ext cx="11521" cy="17151"/>
            </a:xfrm>
            <a:custGeom>
              <a:avLst/>
              <a:gdLst/>
              <a:ahLst/>
              <a:cxnLst/>
              <a:rect l="l" t="t" r="r" b="b"/>
              <a:pathLst>
                <a:path w="440" h="655" extrusionOk="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67"/>
            <p:cNvSpPr/>
            <p:nvPr/>
          </p:nvSpPr>
          <p:spPr>
            <a:xfrm>
              <a:off x="6873148" y="4388847"/>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67"/>
            <p:cNvSpPr/>
            <p:nvPr/>
          </p:nvSpPr>
          <p:spPr>
            <a:xfrm>
              <a:off x="6878883" y="4496887"/>
              <a:ext cx="26" cy="26"/>
            </a:xfrm>
            <a:custGeom>
              <a:avLst/>
              <a:gdLst/>
              <a:ahLst/>
              <a:cxnLst/>
              <a:rect l="l" t="t" r="r" b="b"/>
              <a:pathLst>
                <a:path w="1" h="1" extrusionOk="0">
                  <a:moveTo>
                    <a:pt x="1" y="1"/>
                  </a:moveTo>
                  <a:lnTo>
                    <a:pt x="1" y="1"/>
                  </a:lnTo>
                  <a:lnTo>
                    <a:pt x="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67"/>
            <p:cNvSpPr/>
            <p:nvPr/>
          </p:nvSpPr>
          <p:spPr>
            <a:xfrm>
              <a:off x="6810199" y="4496887"/>
              <a:ext cx="26" cy="26"/>
            </a:xfrm>
            <a:custGeom>
              <a:avLst/>
              <a:gdLst/>
              <a:ahLst/>
              <a:cxnLst/>
              <a:rect l="l" t="t" r="r" b="b"/>
              <a:pathLst>
                <a:path w="1" h="1" extrusionOk="0">
                  <a:moveTo>
                    <a:pt x="0" y="1"/>
                  </a:moveTo>
                  <a:lnTo>
                    <a:pt x="0" y="1"/>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67"/>
            <p:cNvSpPr/>
            <p:nvPr/>
          </p:nvSpPr>
          <p:spPr>
            <a:xfrm>
              <a:off x="6841909" y="4269810"/>
              <a:ext cx="94214" cy="101467"/>
            </a:xfrm>
            <a:custGeom>
              <a:avLst/>
              <a:gdLst/>
              <a:ahLst/>
              <a:cxnLst/>
              <a:rect l="l" t="t" r="r" b="b"/>
              <a:pathLst>
                <a:path w="3598" h="3875" extrusionOk="0">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67"/>
            <p:cNvSpPr/>
            <p:nvPr/>
          </p:nvSpPr>
          <p:spPr>
            <a:xfrm>
              <a:off x="6818683" y="4426187"/>
              <a:ext cx="51480" cy="22755"/>
            </a:xfrm>
            <a:custGeom>
              <a:avLst/>
              <a:gdLst/>
              <a:ahLst/>
              <a:cxnLst/>
              <a:rect l="l" t="t" r="r" b="b"/>
              <a:pathLst>
                <a:path w="1966" h="869" extrusionOk="0">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67"/>
            <p:cNvSpPr/>
            <p:nvPr/>
          </p:nvSpPr>
          <p:spPr>
            <a:xfrm>
              <a:off x="6754242" y="4529854"/>
              <a:ext cx="180624" cy="87222"/>
            </a:xfrm>
            <a:custGeom>
              <a:avLst/>
              <a:gdLst/>
              <a:ahLst/>
              <a:cxnLst/>
              <a:rect l="l" t="t" r="r" b="b"/>
              <a:pathLst>
                <a:path w="6898" h="3331" extrusionOk="0">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67"/>
            <p:cNvSpPr/>
            <p:nvPr/>
          </p:nvSpPr>
          <p:spPr>
            <a:xfrm>
              <a:off x="6764978" y="4525874"/>
              <a:ext cx="158891" cy="79707"/>
            </a:xfrm>
            <a:custGeom>
              <a:avLst/>
              <a:gdLst/>
              <a:ahLst/>
              <a:cxnLst/>
              <a:rect l="l" t="t" r="r" b="b"/>
              <a:pathLst>
                <a:path w="6068" h="3044" extrusionOk="0">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67"/>
          <p:cNvGrpSpPr/>
          <p:nvPr/>
        </p:nvGrpSpPr>
        <p:grpSpPr>
          <a:xfrm>
            <a:off x="5359341" y="2419159"/>
            <a:ext cx="262819" cy="354859"/>
            <a:chOff x="5359341" y="2419159"/>
            <a:chExt cx="262819" cy="354859"/>
          </a:xfrm>
        </p:grpSpPr>
        <p:sp>
          <p:nvSpPr>
            <p:cNvPr id="11548" name="Google Shape;11548;p67"/>
            <p:cNvSpPr/>
            <p:nvPr/>
          </p:nvSpPr>
          <p:spPr>
            <a:xfrm>
              <a:off x="5359341" y="2636364"/>
              <a:ext cx="262819" cy="137655"/>
            </a:xfrm>
            <a:custGeom>
              <a:avLst/>
              <a:gdLst/>
              <a:ahLst/>
              <a:cxnLst/>
              <a:rect l="l" t="t" r="r" b="b"/>
              <a:pathLst>
                <a:path w="10037" h="5257" extrusionOk="0">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67"/>
            <p:cNvSpPr/>
            <p:nvPr/>
          </p:nvSpPr>
          <p:spPr>
            <a:xfrm>
              <a:off x="5400556" y="2636364"/>
              <a:ext cx="180388" cy="102698"/>
            </a:xfrm>
            <a:custGeom>
              <a:avLst/>
              <a:gdLst/>
              <a:ahLst/>
              <a:cxnLst/>
              <a:rect l="l" t="t" r="r" b="b"/>
              <a:pathLst>
                <a:path w="6889" h="3922" extrusionOk="0">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67"/>
            <p:cNvSpPr/>
            <p:nvPr/>
          </p:nvSpPr>
          <p:spPr>
            <a:xfrm>
              <a:off x="5359341" y="2636364"/>
              <a:ext cx="131423" cy="137655"/>
            </a:xfrm>
            <a:custGeom>
              <a:avLst/>
              <a:gdLst/>
              <a:ahLst/>
              <a:cxnLst/>
              <a:rect l="l" t="t" r="r" b="b"/>
              <a:pathLst>
                <a:path w="5019" h="5257" extrusionOk="0">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67"/>
            <p:cNvSpPr/>
            <p:nvPr/>
          </p:nvSpPr>
          <p:spPr>
            <a:xfrm>
              <a:off x="5400556" y="2636364"/>
              <a:ext cx="90207" cy="102698"/>
            </a:xfrm>
            <a:custGeom>
              <a:avLst/>
              <a:gdLst/>
              <a:ahLst/>
              <a:cxnLst/>
              <a:rect l="l" t="t" r="r" b="b"/>
              <a:pathLst>
                <a:path w="3445" h="3922" extrusionOk="0">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67"/>
            <p:cNvSpPr/>
            <p:nvPr/>
          </p:nvSpPr>
          <p:spPr>
            <a:xfrm>
              <a:off x="5411056" y="2636364"/>
              <a:ext cx="159388" cy="91464"/>
            </a:xfrm>
            <a:custGeom>
              <a:avLst/>
              <a:gdLst/>
              <a:ahLst/>
              <a:cxnLst/>
              <a:rect l="l" t="t" r="r" b="b"/>
              <a:pathLst>
                <a:path w="6087" h="3493" extrusionOk="0">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67"/>
            <p:cNvSpPr/>
            <p:nvPr/>
          </p:nvSpPr>
          <p:spPr>
            <a:xfrm>
              <a:off x="5456513" y="2619134"/>
              <a:ext cx="68709" cy="62975"/>
            </a:xfrm>
            <a:custGeom>
              <a:avLst/>
              <a:gdLst/>
              <a:ahLst/>
              <a:cxnLst/>
              <a:rect l="l" t="t" r="r" b="b"/>
              <a:pathLst>
                <a:path w="2624" h="2405" extrusionOk="0">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67"/>
            <p:cNvSpPr/>
            <p:nvPr/>
          </p:nvSpPr>
          <p:spPr>
            <a:xfrm>
              <a:off x="5456513" y="2619134"/>
              <a:ext cx="68709" cy="28620"/>
            </a:xfrm>
            <a:custGeom>
              <a:avLst/>
              <a:gdLst/>
              <a:ahLst/>
              <a:cxnLst/>
              <a:rect l="l" t="t" r="r" b="b"/>
              <a:pathLst>
                <a:path w="2624" h="1093" extrusionOk="0">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67"/>
            <p:cNvSpPr/>
            <p:nvPr/>
          </p:nvSpPr>
          <p:spPr>
            <a:xfrm>
              <a:off x="5360833" y="2482082"/>
              <a:ext cx="92957" cy="131711"/>
            </a:xfrm>
            <a:custGeom>
              <a:avLst/>
              <a:gdLst/>
              <a:ahLst/>
              <a:cxnLst/>
              <a:rect l="l" t="t" r="r" b="b"/>
              <a:pathLst>
                <a:path w="3550" h="5030" extrusionOk="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67"/>
            <p:cNvSpPr/>
            <p:nvPr/>
          </p:nvSpPr>
          <p:spPr>
            <a:xfrm>
              <a:off x="5527946" y="2482082"/>
              <a:ext cx="92957" cy="131711"/>
            </a:xfrm>
            <a:custGeom>
              <a:avLst/>
              <a:gdLst/>
              <a:ahLst/>
              <a:cxnLst/>
              <a:rect l="l" t="t" r="r" b="b"/>
              <a:pathLst>
                <a:path w="3550" h="5030" extrusionOk="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67"/>
            <p:cNvSpPr/>
            <p:nvPr/>
          </p:nvSpPr>
          <p:spPr>
            <a:xfrm>
              <a:off x="5394560" y="2442019"/>
              <a:ext cx="192381" cy="194109"/>
            </a:xfrm>
            <a:custGeom>
              <a:avLst/>
              <a:gdLst/>
              <a:ahLst/>
              <a:cxnLst/>
              <a:rect l="l" t="t" r="r" b="b"/>
              <a:pathLst>
                <a:path w="7347" h="7413" extrusionOk="0">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67"/>
            <p:cNvSpPr/>
            <p:nvPr/>
          </p:nvSpPr>
          <p:spPr>
            <a:xfrm>
              <a:off x="5394560" y="2462757"/>
              <a:ext cx="107699" cy="173397"/>
            </a:xfrm>
            <a:custGeom>
              <a:avLst/>
              <a:gdLst/>
              <a:ahLst/>
              <a:cxnLst/>
              <a:rect l="l" t="t" r="r" b="b"/>
              <a:pathLst>
                <a:path w="4113" h="6622" extrusionOk="0">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67"/>
            <p:cNvSpPr/>
            <p:nvPr/>
          </p:nvSpPr>
          <p:spPr>
            <a:xfrm>
              <a:off x="5450753" y="2528325"/>
              <a:ext cx="11521" cy="17125"/>
            </a:xfrm>
            <a:custGeom>
              <a:avLst/>
              <a:gdLst/>
              <a:ahLst/>
              <a:cxnLst/>
              <a:rect l="l" t="t" r="r" b="b"/>
              <a:pathLst>
                <a:path w="440" h="654" extrusionOk="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67"/>
            <p:cNvSpPr/>
            <p:nvPr/>
          </p:nvSpPr>
          <p:spPr>
            <a:xfrm>
              <a:off x="5519200" y="2528325"/>
              <a:ext cx="11521" cy="17125"/>
            </a:xfrm>
            <a:custGeom>
              <a:avLst/>
              <a:gdLst/>
              <a:ahLst/>
              <a:cxnLst/>
              <a:rect l="l" t="t" r="r" b="b"/>
              <a:pathLst>
                <a:path w="440" h="654" extrusionOk="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67"/>
            <p:cNvSpPr/>
            <p:nvPr/>
          </p:nvSpPr>
          <p:spPr>
            <a:xfrm>
              <a:off x="5462248" y="2573415"/>
              <a:ext cx="56979" cy="28489"/>
            </a:xfrm>
            <a:custGeom>
              <a:avLst/>
              <a:gdLst/>
              <a:ahLst/>
              <a:cxnLst/>
              <a:rect l="l" t="t" r="r" b="b"/>
              <a:pathLst>
                <a:path w="2176" h="1088" extrusionOk="0">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67"/>
            <p:cNvSpPr/>
            <p:nvPr/>
          </p:nvSpPr>
          <p:spPr>
            <a:xfrm>
              <a:off x="5442766" y="2504680"/>
              <a:ext cx="28201" cy="17544"/>
            </a:xfrm>
            <a:custGeom>
              <a:avLst/>
              <a:gdLst/>
              <a:ahLst/>
              <a:cxnLst/>
              <a:rect l="l" t="t" r="r" b="b"/>
              <a:pathLst>
                <a:path w="1077" h="670" extrusionOk="0">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67"/>
            <p:cNvSpPr/>
            <p:nvPr/>
          </p:nvSpPr>
          <p:spPr>
            <a:xfrm>
              <a:off x="5511057" y="2504889"/>
              <a:ext cx="27651" cy="17334"/>
            </a:xfrm>
            <a:custGeom>
              <a:avLst/>
              <a:gdLst/>
              <a:ahLst/>
              <a:cxnLst/>
              <a:rect l="l" t="t" r="r" b="b"/>
              <a:pathLst>
                <a:path w="1056" h="662" extrusionOk="0">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67"/>
            <p:cNvSpPr/>
            <p:nvPr/>
          </p:nvSpPr>
          <p:spPr>
            <a:xfrm>
              <a:off x="5470758" y="2536442"/>
              <a:ext cx="39984" cy="39984"/>
            </a:xfrm>
            <a:custGeom>
              <a:avLst/>
              <a:gdLst/>
              <a:ahLst/>
              <a:cxnLst/>
              <a:rect l="l" t="t" r="r" b="b"/>
              <a:pathLst>
                <a:path w="1527" h="1527" extrusionOk="0">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67"/>
            <p:cNvSpPr/>
            <p:nvPr/>
          </p:nvSpPr>
          <p:spPr>
            <a:xfrm>
              <a:off x="5466987" y="2538694"/>
              <a:ext cx="41503" cy="37549"/>
            </a:xfrm>
            <a:custGeom>
              <a:avLst/>
              <a:gdLst/>
              <a:ahLst/>
              <a:cxnLst/>
              <a:rect l="l" t="t" r="r" b="b"/>
              <a:pathLst>
                <a:path w="1585" h="1434" extrusionOk="0">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67"/>
            <p:cNvSpPr/>
            <p:nvPr/>
          </p:nvSpPr>
          <p:spPr>
            <a:xfrm>
              <a:off x="5405060" y="2430655"/>
              <a:ext cx="171616" cy="100079"/>
            </a:xfrm>
            <a:custGeom>
              <a:avLst/>
              <a:gdLst/>
              <a:ahLst/>
              <a:cxnLst/>
              <a:rect l="l" t="t" r="r" b="b"/>
              <a:pathLst>
                <a:path w="6554" h="3822" extrusionOk="0">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67"/>
            <p:cNvSpPr/>
            <p:nvPr/>
          </p:nvSpPr>
          <p:spPr>
            <a:xfrm>
              <a:off x="5456749" y="2419159"/>
              <a:ext cx="119692" cy="91307"/>
            </a:xfrm>
            <a:custGeom>
              <a:avLst/>
              <a:gdLst/>
              <a:ahLst/>
              <a:cxnLst/>
              <a:rect l="l" t="t" r="r" b="b"/>
              <a:pathLst>
                <a:path w="4571" h="3487" extrusionOk="0">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8" name="Google Shape;11568;p67"/>
            <p:cNvSpPr/>
            <p:nvPr/>
          </p:nvSpPr>
          <p:spPr>
            <a:xfrm>
              <a:off x="5410794" y="2646864"/>
              <a:ext cx="159650" cy="81697"/>
            </a:xfrm>
            <a:custGeom>
              <a:avLst/>
              <a:gdLst/>
              <a:ahLst/>
              <a:cxnLst/>
              <a:rect l="l" t="t" r="r" b="b"/>
              <a:pathLst>
                <a:path w="6097" h="3120" extrusionOk="0">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9" name="Google Shape;11569;p67"/>
          <p:cNvGrpSpPr/>
          <p:nvPr/>
        </p:nvGrpSpPr>
        <p:grpSpPr>
          <a:xfrm>
            <a:off x="6709282" y="3790206"/>
            <a:ext cx="263316" cy="354493"/>
            <a:chOff x="6709282" y="3790206"/>
            <a:chExt cx="263316" cy="354493"/>
          </a:xfrm>
        </p:grpSpPr>
        <p:sp>
          <p:nvSpPr>
            <p:cNvPr id="11570" name="Google Shape;11570;p67"/>
            <p:cNvSpPr/>
            <p:nvPr/>
          </p:nvSpPr>
          <p:spPr>
            <a:xfrm>
              <a:off x="6743742" y="3790206"/>
              <a:ext cx="194371" cy="256822"/>
            </a:xfrm>
            <a:custGeom>
              <a:avLst/>
              <a:gdLst/>
              <a:ahLst/>
              <a:cxnLst/>
              <a:rect l="l" t="t" r="r" b="b"/>
              <a:pathLst>
                <a:path w="7423" h="9808" extrusionOk="0">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67"/>
            <p:cNvSpPr/>
            <p:nvPr/>
          </p:nvSpPr>
          <p:spPr>
            <a:xfrm>
              <a:off x="6743742" y="3790206"/>
              <a:ext cx="97199" cy="256822"/>
            </a:xfrm>
            <a:custGeom>
              <a:avLst/>
              <a:gdLst/>
              <a:ahLst/>
              <a:cxnLst/>
              <a:rect l="l" t="t" r="r" b="b"/>
              <a:pathLst>
                <a:path w="3712" h="9808" extrusionOk="0">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67"/>
            <p:cNvSpPr/>
            <p:nvPr/>
          </p:nvSpPr>
          <p:spPr>
            <a:xfrm>
              <a:off x="6709282" y="3990286"/>
              <a:ext cx="263316" cy="154413"/>
            </a:xfrm>
            <a:custGeom>
              <a:avLst/>
              <a:gdLst/>
              <a:ahLst/>
              <a:cxnLst/>
              <a:rect l="l" t="t" r="r" b="b"/>
              <a:pathLst>
                <a:path w="10056" h="5897" extrusionOk="0">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67"/>
            <p:cNvSpPr/>
            <p:nvPr/>
          </p:nvSpPr>
          <p:spPr>
            <a:xfrm>
              <a:off x="6709518" y="4050747"/>
              <a:ext cx="263081" cy="93952"/>
            </a:xfrm>
            <a:custGeom>
              <a:avLst/>
              <a:gdLst/>
              <a:ahLst/>
              <a:cxnLst/>
              <a:rect l="l" t="t" r="r" b="b"/>
              <a:pathLst>
                <a:path w="10047" h="3588" extrusionOk="0">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67"/>
            <p:cNvSpPr/>
            <p:nvPr/>
          </p:nvSpPr>
          <p:spPr>
            <a:xfrm>
              <a:off x="6760238" y="4050747"/>
              <a:ext cx="161902" cy="65463"/>
            </a:xfrm>
            <a:custGeom>
              <a:avLst/>
              <a:gdLst/>
              <a:ahLst/>
              <a:cxnLst/>
              <a:rect l="l" t="t" r="r" b="b"/>
              <a:pathLst>
                <a:path w="6183" h="2500" extrusionOk="0">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67"/>
            <p:cNvSpPr/>
            <p:nvPr/>
          </p:nvSpPr>
          <p:spPr>
            <a:xfrm>
              <a:off x="6712267" y="4077220"/>
              <a:ext cx="48730" cy="67479"/>
            </a:xfrm>
            <a:custGeom>
              <a:avLst/>
              <a:gdLst/>
              <a:ahLst/>
              <a:cxnLst/>
              <a:rect l="l" t="t" r="r" b="b"/>
              <a:pathLst>
                <a:path w="1861" h="2577" extrusionOk="0">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67"/>
            <p:cNvSpPr/>
            <p:nvPr/>
          </p:nvSpPr>
          <p:spPr>
            <a:xfrm>
              <a:off x="6806691" y="3990286"/>
              <a:ext cx="68736" cy="28515"/>
            </a:xfrm>
            <a:custGeom>
              <a:avLst/>
              <a:gdLst/>
              <a:ahLst/>
              <a:cxnLst/>
              <a:rect l="l" t="t" r="r" b="b"/>
              <a:pathLst>
                <a:path w="2625" h="1089" extrusionOk="0">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67"/>
            <p:cNvSpPr/>
            <p:nvPr/>
          </p:nvSpPr>
          <p:spPr>
            <a:xfrm>
              <a:off x="6748743" y="3858889"/>
              <a:ext cx="184369" cy="148652"/>
            </a:xfrm>
            <a:custGeom>
              <a:avLst/>
              <a:gdLst/>
              <a:ahLst/>
              <a:cxnLst/>
              <a:rect l="l" t="t" r="r" b="b"/>
              <a:pathLst>
                <a:path w="7041" h="5677" extrusionOk="0">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67"/>
            <p:cNvSpPr/>
            <p:nvPr/>
          </p:nvSpPr>
          <p:spPr>
            <a:xfrm>
              <a:off x="6748743" y="3858889"/>
              <a:ext cx="183635" cy="148652"/>
            </a:xfrm>
            <a:custGeom>
              <a:avLst/>
              <a:gdLst/>
              <a:ahLst/>
              <a:cxnLst/>
              <a:rect l="l" t="t" r="r" b="b"/>
              <a:pathLst>
                <a:path w="7013" h="5677" extrusionOk="0">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67"/>
            <p:cNvSpPr/>
            <p:nvPr/>
          </p:nvSpPr>
          <p:spPr>
            <a:xfrm>
              <a:off x="6801192" y="3910238"/>
              <a:ext cx="11286" cy="17125"/>
            </a:xfrm>
            <a:custGeom>
              <a:avLst/>
              <a:gdLst/>
              <a:ahLst/>
              <a:cxnLst/>
              <a:rect l="l" t="t" r="r" b="b"/>
              <a:pathLst>
                <a:path w="431" h="654" extrusionOk="0">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67"/>
            <p:cNvSpPr/>
            <p:nvPr/>
          </p:nvSpPr>
          <p:spPr>
            <a:xfrm>
              <a:off x="6869639" y="3910238"/>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67"/>
            <p:cNvSpPr/>
            <p:nvPr/>
          </p:nvSpPr>
          <p:spPr>
            <a:xfrm>
              <a:off x="6815724" y="3950249"/>
              <a:ext cx="50668" cy="17361"/>
            </a:xfrm>
            <a:custGeom>
              <a:avLst/>
              <a:gdLst/>
              <a:ahLst/>
              <a:cxnLst/>
              <a:rect l="l" t="t" r="r" b="b"/>
              <a:pathLst>
                <a:path w="1935" h="663" extrusionOk="0">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67"/>
            <p:cNvSpPr/>
            <p:nvPr/>
          </p:nvSpPr>
          <p:spPr>
            <a:xfrm>
              <a:off x="6921093" y="4077220"/>
              <a:ext cx="48756" cy="67479"/>
            </a:xfrm>
            <a:custGeom>
              <a:avLst/>
              <a:gdLst/>
              <a:ahLst/>
              <a:cxnLst/>
              <a:rect l="l" t="t" r="r" b="b"/>
              <a:pathLst>
                <a:path w="1862" h="2577" extrusionOk="0">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67"/>
            <p:cNvSpPr/>
            <p:nvPr/>
          </p:nvSpPr>
          <p:spPr>
            <a:xfrm>
              <a:off x="6787209" y="3887326"/>
              <a:ext cx="33569" cy="17308"/>
            </a:xfrm>
            <a:custGeom>
              <a:avLst/>
              <a:gdLst/>
              <a:ahLst/>
              <a:cxnLst/>
              <a:rect l="l" t="t" r="r" b="b"/>
              <a:pathLst>
                <a:path w="1282" h="661" extrusionOk="0">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67"/>
            <p:cNvSpPr/>
            <p:nvPr/>
          </p:nvSpPr>
          <p:spPr>
            <a:xfrm>
              <a:off x="6785455" y="3790206"/>
              <a:ext cx="152920" cy="120163"/>
            </a:xfrm>
            <a:custGeom>
              <a:avLst/>
              <a:gdLst/>
              <a:ahLst/>
              <a:cxnLst/>
              <a:rect l="l" t="t" r="r" b="b"/>
              <a:pathLst>
                <a:path w="5840" h="4589" extrusionOk="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5" name="Google Shape;11585;p67"/>
            <p:cNvSpPr/>
            <p:nvPr/>
          </p:nvSpPr>
          <p:spPr>
            <a:xfrm>
              <a:off x="6875400" y="4007280"/>
              <a:ext cx="62975" cy="137419"/>
            </a:xfrm>
            <a:custGeom>
              <a:avLst/>
              <a:gdLst/>
              <a:ahLst/>
              <a:cxnLst/>
              <a:rect l="l" t="t" r="r" b="b"/>
              <a:pathLst>
                <a:path w="2405" h="5248" extrusionOk="0">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6" name="Google Shape;11586;p67"/>
          <p:cNvGrpSpPr/>
          <p:nvPr/>
        </p:nvGrpSpPr>
        <p:grpSpPr>
          <a:xfrm>
            <a:off x="6260629" y="2419290"/>
            <a:ext cx="263055" cy="354493"/>
            <a:chOff x="6260629" y="2419290"/>
            <a:chExt cx="263055" cy="354493"/>
          </a:xfrm>
        </p:grpSpPr>
        <p:sp>
          <p:nvSpPr>
            <p:cNvPr id="11587" name="Google Shape;11587;p67"/>
            <p:cNvSpPr/>
            <p:nvPr/>
          </p:nvSpPr>
          <p:spPr>
            <a:xfrm>
              <a:off x="6317581" y="2419290"/>
              <a:ext cx="148914" cy="57214"/>
            </a:xfrm>
            <a:custGeom>
              <a:avLst/>
              <a:gdLst/>
              <a:ahLst/>
              <a:cxnLst/>
              <a:rect l="l" t="t" r="r" b="b"/>
              <a:pathLst>
                <a:path w="5687" h="2185" extrusionOk="0">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67"/>
            <p:cNvSpPr/>
            <p:nvPr/>
          </p:nvSpPr>
          <p:spPr>
            <a:xfrm>
              <a:off x="6271862" y="2453514"/>
              <a:ext cx="240352" cy="148914"/>
            </a:xfrm>
            <a:custGeom>
              <a:avLst/>
              <a:gdLst/>
              <a:ahLst/>
              <a:cxnLst/>
              <a:rect l="l" t="t" r="r" b="b"/>
              <a:pathLst>
                <a:path w="9179" h="5687" extrusionOk="0">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67"/>
            <p:cNvSpPr/>
            <p:nvPr/>
          </p:nvSpPr>
          <p:spPr>
            <a:xfrm>
              <a:off x="6284614" y="2476478"/>
              <a:ext cx="214848" cy="232470"/>
            </a:xfrm>
            <a:custGeom>
              <a:avLst/>
              <a:gdLst/>
              <a:ahLst/>
              <a:cxnLst/>
              <a:rect l="l" t="t" r="r" b="b"/>
              <a:pathLst>
                <a:path w="8205" h="8878" extrusionOk="0">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67"/>
            <p:cNvSpPr/>
            <p:nvPr/>
          </p:nvSpPr>
          <p:spPr>
            <a:xfrm>
              <a:off x="6260629" y="2630865"/>
              <a:ext cx="263055" cy="142918"/>
            </a:xfrm>
            <a:custGeom>
              <a:avLst/>
              <a:gdLst/>
              <a:ahLst/>
              <a:cxnLst/>
              <a:rect l="l" t="t" r="r" b="b"/>
              <a:pathLst>
                <a:path w="10046" h="5458" extrusionOk="0">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1" name="Google Shape;11591;p67"/>
            <p:cNvSpPr/>
            <p:nvPr/>
          </p:nvSpPr>
          <p:spPr>
            <a:xfrm>
              <a:off x="6357801" y="2630865"/>
              <a:ext cx="68709" cy="28515"/>
            </a:xfrm>
            <a:custGeom>
              <a:avLst/>
              <a:gdLst/>
              <a:ahLst/>
              <a:cxnLst/>
              <a:rect l="l" t="t" r="r" b="b"/>
              <a:pathLst>
                <a:path w="2624" h="1089" extrusionOk="0">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2" name="Google Shape;11592;p67"/>
            <p:cNvSpPr/>
            <p:nvPr/>
          </p:nvSpPr>
          <p:spPr>
            <a:xfrm>
              <a:off x="6317581" y="2504156"/>
              <a:ext cx="148914" cy="143834"/>
            </a:xfrm>
            <a:custGeom>
              <a:avLst/>
              <a:gdLst/>
              <a:ahLst/>
              <a:cxnLst/>
              <a:rect l="l" t="t" r="r" b="b"/>
              <a:pathLst>
                <a:path w="5687" h="5493"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67"/>
            <p:cNvSpPr/>
            <p:nvPr/>
          </p:nvSpPr>
          <p:spPr>
            <a:xfrm>
              <a:off x="6317581" y="2504156"/>
              <a:ext cx="125924" cy="143913"/>
            </a:xfrm>
            <a:custGeom>
              <a:avLst/>
              <a:gdLst/>
              <a:ahLst/>
              <a:cxnLst/>
              <a:rect l="l" t="t" r="r" b="b"/>
              <a:pathLst>
                <a:path w="4809" h="5496" extrusionOk="0">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67"/>
            <p:cNvSpPr/>
            <p:nvPr/>
          </p:nvSpPr>
          <p:spPr>
            <a:xfrm>
              <a:off x="6352040" y="2556552"/>
              <a:ext cx="11521" cy="17125"/>
            </a:xfrm>
            <a:custGeom>
              <a:avLst/>
              <a:gdLst/>
              <a:ahLst/>
              <a:cxnLst/>
              <a:rect l="l" t="t" r="r" b="b"/>
              <a:pathLst>
                <a:path w="440" h="654" extrusionOk="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67"/>
            <p:cNvSpPr/>
            <p:nvPr/>
          </p:nvSpPr>
          <p:spPr>
            <a:xfrm>
              <a:off x="6420750" y="2556552"/>
              <a:ext cx="11260" cy="17125"/>
            </a:xfrm>
            <a:custGeom>
              <a:avLst/>
              <a:gdLst/>
              <a:ahLst/>
              <a:cxnLst/>
              <a:rect l="l" t="t" r="r" b="b"/>
              <a:pathLst>
                <a:path w="430" h="654" extrusionOk="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67"/>
            <p:cNvSpPr/>
            <p:nvPr/>
          </p:nvSpPr>
          <p:spPr>
            <a:xfrm>
              <a:off x="6366756" y="2596432"/>
              <a:ext cx="50563" cy="17282"/>
            </a:xfrm>
            <a:custGeom>
              <a:avLst/>
              <a:gdLst/>
              <a:ahLst/>
              <a:cxnLst/>
              <a:rect l="l" t="t" r="r" b="b"/>
              <a:pathLst>
                <a:path w="1931" h="660" extrusionOk="0">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67"/>
            <p:cNvSpPr/>
            <p:nvPr/>
          </p:nvSpPr>
          <p:spPr>
            <a:xfrm>
              <a:off x="6344133" y="2537542"/>
              <a:ext cx="27468" cy="13930"/>
            </a:xfrm>
            <a:custGeom>
              <a:avLst/>
              <a:gdLst/>
              <a:ahLst/>
              <a:cxnLst/>
              <a:rect l="l" t="t" r="r" b="b"/>
              <a:pathLst>
                <a:path w="1049" h="532" extrusionOk="0">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67"/>
            <p:cNvSpPr/>
            <p:nvPr/>
          </p:nvSpPr>
          <p:spPr>
            <a:xfrm>
              <a:off x="6412554" y="2537751"/>
              <a:ext cx="27468" cy="13957"/>
            </a:xfrm>
            <a:custGeom>
              <a:avLst/>
              <a:gdLst/>
              <a:ahLst/>
              <a:cxnLst/>
              <a:rect l="l" t="t" r="r" b="b"/>
              <a:pathLst>
                <a:path w="1049" h="533" extrusionOk="0">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67"/>
            <p:cNvSpPr/>
            <p:nvPr/>
          </p:nvSpPr>
          <p:spPr>
            <a:xfrm>
              <a:off x="6260629" y="2697061"/>
              <a:ext cx="263055" cy="76722"/>
            </a:xfrm>
            <a:custGeom>
              <a:avLst/>
              <a:gdLst/>
              <a:ahLst/>
              <a:cxnLst/>
              <a:rect l="l" t="t" r="r" b="b"/>
              <a:pathLst>
                <a:path w="10046" h="2930" extrusionOk="0">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0" name="Google Shape;11600;p67"/>
            <p:cNvSpPr/>
            <p:nvPr/>
          </p:nvSpPr>
          <p:spPr>
            <a:xfrm>
              <a:off x="6305588" y="2697061"/>
              <a:ext cx="172900" cy="65489"/>
            </a:xfrm>
            <a:custGeom>
              <a:avLst/>
              <a:gdLst/>
              <a:ahLst/>
              <a:cxnLst/>
              <a:rect l="l" t="t" r="r" b="b"/>
              <a:pathLst>
                <a:path w="6603" h="2501" extrusionOk="0">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67"/>
            <p:cNvSpPr/>
            <p:nvPr/>
          </p:nvSpPr>
          <p:spPr>
            <a:xfrm>
              <a:off x="6294852" y="2476478"/>
              <a:ext cx="194371" cy="65227"/>
            </a:xfrm>
            <a:custGeom>
              <a:avLst/>
              <a:gdLst/>
              <a:ahLst/>
              <a:cxnLst/>
              <a:rect l="l" t="t" r="r" b="b"/>
              <a:pathLst>
                <a:path w="7423" h="2491" extrusionOk="0">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2" name="Google Shape;11602;p67"/>
          <p:cNvGrpSpPr/>
          <p:nvPr/>
        </p:nvGrpSpPr>
        <p:grpSpPr>
          <a:xfrm>
            <a:off x="6260864" y="2879911"/>
            <a:ext cx="263343" cy="354754"/>
            <a:chOff x="6260864" y="2879911"/>
            <a:chExt cx="263343" cy="354754"/>
          </a:xfrm>
        </p:grpSpPr>
        <p:sp>
          <p:nvSpPr>
            <p:cNvPr id="11603" name="Google Shape;11603;p67"/>
            <p:cNvSpPr/>
            <p:nvPr/>
          </p:nvSpPr>
          <p:spPr>
            <a:xfrm>
              <a:off x="6290610" y="2960115"/>
              <a:ext cx="203850" cy="208354"/>
            </a:xfrm>
            <a:custGeom>
              <a:avLst/>
              <a:gdLst/>
              <a:ahLst/>
              <a:cxnLst/>
              <a:rect l="l" t="t" r="r" b="b"/>
              <a:pathLst>
                <a:path w="7785" h="7957" extrusionOk="0">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4" name="Google Shape;11604;p67"/>
            <p:cNvSpPr/>
            <p:nvPr/>
          </p:nvSpPr>
          <p:spPr>
            <a:xfrm>
              <a:off x="6260864" y="3086013"/>
              <a:ext cx="263081" cy="148652"/>
            </a:xfrm>
            <a:custGeom>
              <a:avLst/>
              <a:gdLst/>
              <a:ahLst/>
              <a:cxnLst/>
              <a:rect l="l" t="t" r="r" b="b"/>
              <a:pathLst>
                <a:path w="10047" h="5677" extrusionOk="0">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67"/>
            <p:cNvSpPr/>
            <p:nvPr/>
          </p:nvSpPr>
          <p:spPr>
            <a:xfrm>
              <a:off x="6260864" y="3137204"/>
              <a:ext cx="263343" cy="97461"/>
            </a:xfrm>
            <a:custGeom>
              <a:avLst/>
              <a:gdLst/>
              <a:ahLst/>
              <a:cxnLst/>
              <a:rect l="l" t="t" r="r" b="b"/>
              <a:pathLst>
                <a:path w="10057" h="3722" extrusionOk="0">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67"/>
            <p:cNvSpPr/>
            <p:nvPr/>
          </p:nvSpPr>
          <p:spPr>
            <a:xfrm>
              <a:off x="6320566" y="3137204"/>
              <a:ext cx="143677" cy="63237"/>
            </a:xfrm>
            <a:custGeom>
              <a:avLst/>
              <a:gdLst/>
              <a:ahLst/>
              <a:cxnLst/>
              <a:rect l="l" t="t" r="r" b="b"/>
              <a:pathLst>
                <a:path w="5487" h="2415" extrusionOk="0">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67"/>
            <p:cNvSpPr/>
            <p:nvPr/>
          </p:nvSpPr>
          <p:spPr>
            <a:xfrm>
              <a:off x="6358299"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8" name="Google Shape;11608;p67"/>
            <p:cNvSpPr/>
            <p:nvPr/>
          </p:nvSpPr>
          <p:spPr>
            <a:xfrm>
              <a:off x="6379273" y="2879911"/>
              <a:ext cx="26525" cy="11521"/>
            </a:xfrm>
            <a:custGeom>
              <a:avLst/>
              <a:gdLst/>
              <a:ahLst/>
              <a:cxnLst/>
              <a:rect l="l" t="t" r="r" b="b"/>
              <a:pathLst>
                <a:path w="1013" h="440" extrusionOk="0">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9" name="Google Shape;11609;p67"/>
            <p:cNvSpPr/>
            <p:nvPr/>
          </p:nvSpPr>
          <p:spPr>
            <a:xfrm>
              <a:off x="6296109" y="2960115"/>
              <a:ext cx="170621" cy="137209"/>
            </a:xfrm>
            <a:custGeom>
              <a:avLst/>
              <a:gdLst/>
              <a:ahLst/>
              <a:cxnLst/>
              <a:rect l="l" t="t" r="r" b="b"/>
              <a:pathLst>
                <a:path w="6516" h="5240" extrusionOk="0">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67"/>
            <p:cNvSpPr/>
            <p:nvPr/>
          </p:nvSpPr>
          <p:spPr>
            <a:xfrm>
              <a:off x="6300089" y="2960115"/>
              <a:ext cx="166903" cy="137393"/>
            </a:xfrm>
            <a:custGeom>
              <a:avLst/>
              <a:gdLst/>
              <a:ahLst/>
              <a:cxnLst/>
              <a:rect l="l" t="t" r="r" b="b"/>
              <a:pathLst>
                <a:path w="6374" h="5247" extrusionOk="0">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1" name="Google Shape;11611;p67"/>
            <p:cNvSpPr/>
            <p:nvPr/>
          </p:nvSpPr>
          <p:spPr>
            <a:xfrm>
              <a:off x="6352564" y="3000702"/>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2" name="Google Shape;11612;p67"/>
            <p:cNvSpPr/>
            <p:nvPr/>
          </p:nvSpPr>
          <p:spPr>
            <a:xfrm>
              <a:off x="6421012" y="3000702"/>
              <a:ext cx="11495" cy="17125"/>
            </a:xfrm>
            <a:custGeom>
              <a:avLst/>
              <a:gdLst/>
              <a:ahLst/>
              <a:cxnLst/>
              <a:rect l="l" t="t" r="r" b="b"/>
              <a:pathLst>
                <a:path w="439" h="654" extrusionOk="0">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67"/>
            <p:cNvSpPr/>
            <p:nvPr/>
          </p:nvSpPr>
          <p:spPr>
            <a:xfrm>
              <a:off x="6344813" y="2983079"/>
              <a:ext cx="26761" cy="11286"/>
            </a:xfrm>
            <a:custGeom>
              <a:avLst/>
              <a:gdLst/>
              <a:ahLst/>
              <a:cxnLst/>
              <a:rect l="l" t="t" r="r" b="b"/>
              <a:pathLst>
                <a:path w="1022" h="431" extrusionOk="0">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4" name="Google Shape;11614;p67"/>
            <p:cNvSpPr/>
            <p:nvPr/>
          </p:nvSpPr>
          <p:spPr>
            <a:xfrm>
              <a:off x="6413497" y="2983079"/>
              <a:ext cx="26761" cy="11286"/>
            </a:xfrm>
            <a:custGeom>
              <a:avLst/>
              <a:gdLst/>
              <a:ahLst/>
              <a:cxnLst/>
              <a:rect l="l" t="t" r="r" b="b"/>
              <a:pathLst>
                <a:path w="1022" h="431" extrusionOk="0">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5" name="Google Shape;11615;p67"/>
            <p:cNvSpPr/>
            <p:nvPr/>
          </p:nvSpPr>
          <p:spPr>
            <a:xfrm>
              <a:off x="6366783" y="3037309"/>
              <a:ext cx="51506" cy="22990"/>
            </a:xfrm>
            <a:custGeom>
              <a:avLst/>
              <a:gdLst/>
              <a:ahLst/>
              <a:cxnLst/>
              <a:rect l="l" t="t" r="r" b="b"/>
              <a:pathLst>
                <a:path w="1967" h="878" extrusionOk="0">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67"/>
            <p:cNvSpPr/>
            <p:nvPr/>
          </p:nvSpPr>
          <p:spPr>
            <a:xfrm>
              <a:off x="6306583" y="2965850"/>
              <a:ext cx="23017" cy="37261"/>
            </a:xfrm>
            <a:custGeom>
              <a:avLst/>
              <a:gdLst/>
              <a:ahLst/>
              <a:cxnLst/>
              <a:rect l="l" t="t" r="r" b="b"/>
              <a:pathLst>
                <a:path w="879" h="1423" extrusionOk="0">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67"/>
            <p:cNvSpPr/>
            <p:nvPr/>
          </p:nvSpPr>
          <p:spPr>
            <a:xfrm>
              <a:off x="6352564" y="2954355"/>
              <a:ext cx="125662" cy="74732"/>
            </a:xfrm>
            <a:custGeom>
              <a:avLst/>
              <a:gdLst/>
              <a:ahLst/>
              <a:cxnLst/>
              <a:rect l="l" t="t" r="r" b="b"/>
              <a:pathLst>
                <a:path w="4799" h="2854" extrusionOk="0">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67"/>
            <p:cNvSpPr/>
            <p:nvPr/>
          </p:nvSpPr>
          <p:spPr>
            <a:xfrm>
              <a:off x="6306583" y="2885671"/>
              <a:ext cx="171643" cy="85965"/>
            </a:xfrm>
            <a:custGeom>
              <a:avLst/>
              <a:gdLst/>
              <a:ahLst/>
              <a:cxnLst/>
              <a:rect l="l" t="t" r="r" b="b"/>
              <a:pathLst>
                <a:path w="6555" h="3283" extrusionOk="0">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67"/>
            <p:cNvSpPr/>
            <p:nvPr/>
          </p:nvSpPr>
          <p:spPr>
            <a:xfrm>
              <a:off x="6306583" y="2885619"/>
              <a:ext cx="171643" cy="86018"/>
            </a:xfrm>
            <a:custGeom>
              <a:avLst/>
              <a:gdLst/>
              <a:ahLst/>
              <a:cxnLst/>
              <a:rect l="l" t="t" r="r" b="b"/>
              <a:pathLst>
                <a:path w="6555" h="3285" extrusionOk="0">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0" name="Google Shape;11620;p67"/>
            <p:cNvSpPr/>
            <p:nvPr/>
          </p:nvSpPr>
          <p:spPr>
            <a:xfrm>
              <a:off x="6293857" y="2954355"/>
              <a:ext cx="197121" cy="26499"/>
            </a:xfrm>
            <a:custGeom>
              <a:avLst/>
              <a:gdLst/>
              <a:ahLst/>
              <a:cxnLst/>
              <a:rect l="l" t="t" r="r" b="b"/>
              <a:pathLst>
                <a:path w="7528" h="1012" extrusionOk="0">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1" name="Google Shape;11621;p67"/>
          <p:cNvGrpSpPr/>
          <p:nvPr/>
        </p:nvGrpSpPr>
        <p:grpSpPr>
          <a:xfrm>
            <a:off x="8062968" y="2419290"/>
            <a:ext cx="263316" cy="354728"/>
            <a:chOff x="8062968" y="2419290"/>
            <a:chExt cx="263316" cy="354728"/>
          </a:xfrm>
        </p:grpSpPr>
        <p:sp>
          <p:nvSpPr>
            <p:cNvPr id="11622" name="Google Shape;11622;p67"/>
            <p:cNvSpPr/>
            <p:nvPr/>
          </p:nvSpPr>
          <p:spPr>
            <a:xfrm>
              <a:off x="8080198" y="2436520"/>
              <a:ext cx="97434" cy="257320"/>
            </a:xfrm>
            <a:custGeom>
              <a:avLst/>
              <a:gdLst/>
              <a:ahLst/>
              <a:cxnLst/>
              <a:rect l="l" t="t" r="r" b="b"/>
              <a:pathLst>
                <a:path w="3721" h="9827" extrusionOk="0">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67"/>
            <p:cNvSpPr/>
            <p:nvPr/>
          </p:nvSpPr>
          <p:spPr>
            <a:xfrm>
              <a:off x="8131652" y="2419290"/>
              <a:ext cx="183138" cy="268815"/>
            </a:xfrm>
            <a:custGeom>
              <a:avLst/>
              <a:gdLst/>
              <a:ahLst/>
              <a:cxnLst/>
              <a:rect l="l" t="t" r="r" b="b"/>
              <a:pathLst>
                <a:path w="6994" h="10266" extrusionOk="0">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4" name="Google Shape;11624;p67"/>
            <p:cNvSpPr/>
            <p:nvPr/>
          </p:nvSpPr>
          <p:spPr>
            <a:xfrm>
              <a:off x="8103188" y="2562182"/>
              <a:ext cx="22755" cy="45928"/>
            </a:xfrm>
            <a:custGeom>
              <a:avLst/>
              <a:gdLst/>
              <a:ahLst/>
              <a:cxnLst/>
              <a:rect l="l" t="t" r="r" b="b"/>
              <a:pathLst>
                <a:path w="869" h="1754" extrusionOk="0">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5" name="Google Shape;11625;p67"/>
            <p:cNvSpPr/>
            <p:nvPr/>
          </p:nvSpPr>
          <p:spPr>
            <a:xfrm>
              <a:off x="8103188"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67"/>
            <p:cNvSpPr/>
            <p:nvPr/>
          </p:nvSpPr>
          <p:spPr>
            <a:xfrm>
              <a:off x="8263310" y="2562182"/>
              <a:ext cx="22755" cy="45928"/>
            </a:xfrm>
            <a:custGeom>
              <a:avLst/>
              <a:gdLst/>
              <a:ahLst/>
              <a:cxnLst/>
              <a:rect l="l" t="t" r="r" b="b"/>
              <a:pathLst>
                <a:path w="869" h="1754" extrusionOk="0">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67"/>
            <p:cNvSpPr/>
            <p:nvPr/>
          </p:nvSpPr>
          <p:spPr>
            <a:xfrm>
              <a:off x="8263310" y="2562182"/>
              <a:ext cx="11495" cy="45981"/>
            </a:xfrm>
            <a:custGeom>
              <a:avLst/>
              <a:gdLst/>
              <a:ahLst/>
              <a:cxnLst/>
              <a:rect l="l" t="t" r="r" b="b"/>
              <a:pathLst>
                <a:path w="439" h="1756" extrusionOk="0">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67"/>
            <p:cNvSpPr/>
            <p:nvPr/>
          </p:nvSpPr>
          <p:spPr>
            <a:xfrm>
              <a:off x="8062968" y="2625131"/>
              <a:ext cx="263316" cy="148888"/>
            </a:xfrm>
            <a:custGeom>
              <a:avLst/>
              <a:gdLst/>
              <a:ahLst/>
              <a:cxnLst/>
              <a:rect l="l" t="t" r="r" b="b"/>
              <a:pathLst>
                <a:path w="10056" h="5686" extrusionOk="0">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67"/>
            <p:cNvSpPr/>
            <p:nvPr/>
          </p:nvSpPr>
          <p:spPr>
            <a:xfrm>
              <a:off x="8160376" y="2625131"/>
              <a:ext cx="68736" cy="22990"/>
            </a:xfrm>
            <a:custGeom>
              <a:avLst/>
              <a:gdLst/>
              <a:ahLst/>
              <a:cxnLst/>
              <a:rect l="l" t="t" r="r" b="b"/>
              <a:pathLst>
                <a:path w="2625" h="878" extrusionOk="0">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67"/>
            <p:cNvSpPr/>
            <p:nvPr/>
          </p:nvSpPr>
          <p:spPr>
            <a:xfrm>
              <a:off x="8098187" y="2482239"/>
              <a:ext cx="192617" cy="154387"/>
            </a:xfrm>
            <a:custGeom>
              <a:avLst/>
              <a:gdLst/>
              <a:ahLst/>
              <a:cxnLst/>
              <a:rect l="l" t="t" r="r" b="b"/>
              <a:pathLst>
                <a:path w="7356" h="5896" extrusionOk="0">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67"/>
            <p:cNvSpPr/>
            <p:nvPr/>
          </p:nvSpPr>
          <p:spPr>
            <a:xfrm>
              <a:off x="8154642" y="2539872"/>
              <a:ext cx="11521" cy="17334"/>
            </a:xfrm>
            <a:custGeom>
              <a:avLst/>
              <a:gdLst/>
              <a:ahLst/>
              <a:cxnLst/>
              <a:rect l="l" t="t" r="r" b="b"/>
              <a:pathLst>
                <a:path w="440" h="662" extrusionOk="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2" name="Google Shape;11632;p67"/>
            <p:cNvSpPr/>
            <p:nvPr/>
          </p:nvSpPr>
          <p:spPr>
            <a:xfrm>
              <a:off x="8223325" y="2539872"/>
              <a:ext cx="11286" cy="17334"/>
            </a:xfrm>
            <a:custGeom>
              <a:avLst/>
              <a:gdLst/>
              <a:ahLst/>
              <a:cxnLst/>
              <a:rect l="l" t="t" r="r" b="b"/>
              <a:pathLst>
                <a:path w="431" h="662" extrusionOk="0">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3" name="Google Shape;11633;p67"/>
            <p:cNvSpPr/>
            <p:nvPr/>
          </p:nvSpPr>
          <p:spPr>
            <a:xfrm>
              <a:off x="8169358" y="2585094"/>
              <a:ext cx="50720" cy="17334"/>
            </a:xfrm>
            <a:custGeom>
              <a:avLst/>
              <a:gdLst/>
              <a:ahLst/>
              <a:cxnLst/>
              <a:rect l="l" t="t" r="r" b="b"/>
              <a:pathLst>
                <a:path w="1937" h="662" extrusionOk="0">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67"/>
            <p:cNvSpPr/>
            <p:nvPr/>
          </p:nvSpPr>
          <p:spPr>
            <a:xfrm>
              <a:off x="8146734" y="2519317"/>
              <a:ext cx="23017" cy="14664"/>
            </a:xfrm>
            <a:custGeom>
              <a:avLst/>
              <a:gdLst/>
              <a:ahLst/>
              <a:cxnLst/>
              <a:rect l="l" t="t" r="r" b="b"/>
              <a:pathLst>
                <a:path w="879" h="560" extrusionOk="0">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67"/>
            <p:cNvSpPr/>
            <p:nvPr/>
          </p:nvSpPr>
          <p:spPr>
            <a:xfrm>
              <a:off x="8219476" y="2519317"/>
              <a:ext cx="23278" cy="14664"/>
            </a:xfrm>
            <a:custGeom>
              <a:avLst/>
              <a:gdLst/>
              <a:ahLst/>
              <a:cxnLst/>
              <a:rect l="l" t="t" r="r" b="b"/>
              <a:pathLst>
                <a:path w="889" h="560" extrusionOk="0">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6" name="Google Shape;11636;p67"/>
            <p:cNvSpPr/>
            <p:nvPr/>
          </p:nvSpPr>
          <p:spPr>
            <a:xfrm>
              <a:off x="8062968" y="2692321"/>
              <a:ext cx="263316" cy="81697"/>
            </a:xfrm>
            <a:custGeom>
              <a:avLst/>
              <a:gdLst/>
              <a:ahLst/>
              <a:cxnLst/>
              <a:rect l="l" t="t" r="r" b="b"/>
              <a:pathLst>
                <a:path w="10056" h="3120" extrusionOk="0">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7" name="Google Shape;11637;p67"/>
            <p:cNvSpPr/>
            <p:nvPr/>
          </p:nvSpPr>
          <p:spPr>
            <a:xfrm>
              <a:off x="8087949" y="2692557"/>
              <a:ext cx="213355" cy="58550"/>
            </a:xfrm>
            <a:custGeom>
              <a:avLst/>
              <a:gdLst/>
              <a:ahLst/>
              <a:cxnLst/>
              <a:rect l="l" t="t" r="r" b="b"/>
              <a:pathLst>
                <a:path w="8148" h="2236" extrusionOk="0">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67"/>
            <p:cNvSpPr/>
            <p:nvPr/>
          </p:nvSpPr>
          <p:spPr>
            <a:xfrm>
              <a:off x="8102429" y="2482239"/>
              <a:ext cx="138152" cy="154387"/>
            </a:xfrm>
            <a:custGeom>
              <a:avLst/>
              <a:gdLst/>
              <a:ahLst/>
              <a:cxnLst/>
              <a:rect l="l" t="t" r="r" b="b"/>
              <a:pathLst>
                <a:path w="5276" h="5896" extrusionOk="0">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9" name="Google Shape;11639;p67"/>
          <p:cNvGrpSpPr/>
          <p:nvPr/>
        </p:nvGrpSpPr>
        <p:grpSpPr>
          <a:xfrm>
            <a:off x="5809723" y="2419290"/>
            <a:ext cx="263316" cy="354728"/>
            <a:chOff x="5809723" y="2419290"/>
            <a:chExt cx="263316" cy="354728"/>
          </a:xfrm>
        </p:grpSpPr>
        <p:sp>
          <p:nvSpPr>
            <p:cNvPr id="11640" name="Google Shape;11640;p67"/>
            <p:cNvSpPr/>
            <p:nvPr/>
          </p:nvSpPr>
          <p:spPr>
            <a:xfrm>
              <a:off x="5815484" y="2419290"/>
              <a:ext cx="80205" cy="80205"/>
            </a:xfrm>
            <a:custGeom>
              <a:avLst/>
              <a:gdLst/>
              <a:ahLst/>
              <a:cxnLst/>
              <a:rect l="l" t="t" r="r" b="b"/>
              <a:pathLst>
                <a:path w="3063" h="3063" extrusionOk="0">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67"/>
            <p:cNvSpPr/>
            <p:nvPr/>
          </p:nvSpPr>
          <p:spPr>
            <a:xfrm>
              <a:off x="5987100" y="2419290"/>
              <a:ext cx="80205" cy="80205"/>
            </a:xfrm>
            <a:custGeom>
              <a:avLst/>
              <a:gdLst/>
              <a:ahLst/>
              <a:cxnLst/>
              <a:rect l="l" t="t" r="r" b="b"/>
              <a:pathLst>
                <a:path w="3063" h="3063" extrusionOk="0">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67"/>
            <p:cNvSpPr/>
            <p:nvPr/>
          </p:nvSpPr>
          <p:spPr>
            <a:xfrm>
              <a:off x="5823732" y="2424789"/>
              <a:ext cx="235325" cy="137419"/>
            </a:xfrm>
            <a:custGeom>
              <a:avLst/>
              <a:gdLst/>
              <a:ahLst/>
              <a:cxnLst/>
              <a:rect l="l" t="t" r="r" b="b"/>
              <a:pathLst>
                <a:path w="8987" h="5248" extrusionOk="0">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67"/>
            <p:cNvSpPr/>
            <p:nvPr/>
          </p:nvSpPr>
          <p:spPr>
            <a:xfrm>
              <a:off x="5809723" y="2630865"/>
              <a:ext cx="263081" cy="143153"/>
            </a:xfrm>
            <a:custGeom>
              <a:avLst/>
              <a:gdLst/>
              <a:ahLst/>
              <a:cxnLst/>
              <a:rect l="l" t="t" r="r" b="b"/>
              <a:pathLst>
                <a:path w="10047" h="5467" extrusionOk="0">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67"/>
            <p:cNvSpPr/>
            <p:nvPr/>
          </p:nvSpPr>
          <p:spPr>
            <a:xfrm>
              <a:off x="5809985" y="2694809"/>
              <a:ext cx="263055" cy="79210"/>
            </a:xfrm>
            <a:custGeom>
              <a:avLst/>
              <a:gdLst/>
              <a:ahLst/>
              <a:cxnLst/>
              <a:rect l="l" t="t" r="r" b="b"/>
              <a:pathLst>
                <a:path w="10046" h="3025" extrusionOk="0">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5" name="Google Shape;11645;p67"/>
            <p:cNvSpPr/>
            <p:nvPr/>
          </p:nvSpPr>
          <p:spPr>
            <a:xfrm>
              <a:off x="5907157" y="2630865"/>
              <a:ext cx="68709" cy="23017"/>
            </a:xfrm>
            <a:custGeom>
              <a:avLst/>
              <a:gdLst/>
              <a:ahLst/>
              <a:cxnLst/>
              <a:rect l="l" t="t" r="r" b="b"/>
              <a:pathLst>
                <a:path w="2624" h="879" extrusionOk="0">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6" name="Google Shape;11646;p67"/>
            <p:cNvSpPr/>
            <p:nvPr/>
          </p:nvSpPr>
          <p:spPr>
            <a:xfrm>
              <a:off x="5844942" y="2465009"/>
              <a:ext cx="192643" cy="177377"/>
            </a:xfrm>
            <a:custGeom>
              <a:avLst/>
              <a:gdLst/>
              <a:ahLst/>
              <a:cxnLst/>
              <a:rect l="l" t="t" r="r" b="b"/>
              <a:pathLst>
                <a:path w="7357" h="6774" extrusionOk="0">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67"/>
            <p:cNvSpPr/>
            <p:nvPr/>
          </p:nvSpPr>
          <p:spPr>
            <a:xfrm>
              <a:off x="5845439" y="2464931"/>
              <a:ext cx="170150" cy="177430"/>
            </a:xfrm>
            <a:custGeom>
              <a:avLst/>
              <a:gdLst/>
              <a:ahLst/>
              <a:cxnLst/>
              <a:rect l="l" t="t" r="r" b="b"/>
              <a:pathLst>
                <a:path w="6498" h="6776" extrusionOk="0">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67"/>
            <p:cNvSpPr/>
            <p:nvPr/>
          </p:nvSpPr>
          <p:spPr>
            <a:xfrm>
              <a:off x="5916086" y="2590723"/>
              <a:ext cx="50616" cy="17465"/>
            </a:xfrm>
            <a:custGeom>
              <a:avLst/>
              <a:gdLst/>
              <a:ahLst/>
              <a:cxnLst/>
              <a:rect l="l" t="t" r="r" b="b"/>
              <a:pathLst>
                <a:path w="1933" h="667" extrusionOk="0">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67"/>
            <p:cNvSpPr/>
            <p:nvPr/>
          </p:nvSpPr>
          <p:spPr>
            <a:xfrm>
              <a:off x="5901397" y="2545135"/>
              <a:ext cx="11521" cy="17073"/>
            </a:xfrm>
            <a:custGeom>
              <a:avLst/>
              <a:gdLst/>
              <a:ahLst/>
              <a:cxnLst/>
              <a:rect l="l" t="t" r="r" b="b"/>
              <a:pathLst>
                <a:path w="440" h="652" extrusionOk="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67"/>
            <p:cNvSpPr/>
            <p:nvPr/>
          </p:nvSpPr>
          <p:spPr>
            <a:xfrm>
              <a:off x="5970106" y="2545135"/>
              <a:ext cx="11260" cy="17073"/>
            </a:xfrm>
            <a:custGeom>
              <a:avLst/>
              <a:gdLst/>
              <a:ahLst/>
              <a:cxnLst/>
              <a:rect l="l" t="t" r="r" b="b"/>
              <a:pathLst>
                <a:path w="430" h="652" extrusionOk="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67"/>
            <p:cNvSpPr/>
            <p:nvPr/>
          </p:nvSpPr>
          <p:spPr>
            <a:xfrm>
              <a:off x="5893672" y="2527958"/>
              <a:ext cx="21000" cy="11495"/>
            </a:xfrm>
            <a:custGeom>
              <a:avLst/>
              <a:gdLst/>
              <a:ahLst/>
              <a:cxnLst/>
              <a:rect l="l" t="t" r="r" b="b"/>
              <a:pathLst>
                <a:path w="802" h="439" extrusionOk="0">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67"/>
            <p:cNvSpPr/>
            <p:nvPr/>
          </p:nvSpPr>
          <p:spPr>
            <a:xfrm>
              <a:off x="5968116" y="2527932"/>
              <a:ext cx="19246" cy="11521"/>
            </a:xfrm>
            <a:custGeom>
              <a:avLst/>
              <a:gdLst/>
              <a:ahLst/>
              <a:cxnLst/>
              <a:rect l="l" t="t" r="r" b="b"/>
              <a:pathLst>
                <a:path w="735" h="440" extrusionOk="0">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67"/>
            <p:cNvSpPr/>
            <p:nvPr/>
          </p:nvSpPr>
          <p:spPr>
            <a:xfrm>
              <a:off x="5875919" y="2425025"/>
              <a:ext cx="162661" cy="97199"/>
            </a:xfrm>
            <a:custGeom>
              <a:avLst/>
              <a:gdLst/>
              <a:ahLst/>
              <a:cxnLst/>
              <a:rect l="l" t="t" r="r" b="b"/>
              <a:pathLst>
                <a:path w="6212" h="3712" extrusionOk="0">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67"/>
            <p:cNvSpPr/>
            <p:nvPr/>
          </p:nvSpPr>
          <p:spPr>
            <a:xfrm>
              <a:off x="5843947" y="2694809"/>
              <a:ext cx="194869" cy="50485"/>
            </a:xfrm>
            <a:custGeom>
              <a:avLst/>
              <a:gdLst/>
              <a:ahLst/>
              <a:cxnLst/>
              <a:rect l="l" t="t" r="r" b="b"/>
              <a:pathLst>
                <a:path w="7442" h="1928" extrusionOk="0">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5" name="Google Shape;11655;p67"/>
            <p:cNvSpPr/>
            <p:nvPr/>
          </p:nvSpPr>
          <p:spPr>
            <a:xfrm>
              <a:off x="5809723" y="2688577"/>
              <a:ext cx="85965" cy="85442"/>
            </a:xfrm>
            <a:custGeom>
              <a:avLst/>
              <a:gdLst/>
              <a:ahLst/>
              <a:cxnLst/>
              <a:rect l="l" t="t" r="r" b="b"/>
              <a:pathLst>
                <a:path w="3283" h="3263" extrusionOk="0">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6" name="Google Shape;11656;p67"/>
            <p:cNvSpPr/>
            <p:nvPr/>
          </p:nvSpPr>
          <p:spPr>
            <a:xfrm>
              <a:off x="5987100" y="2688577"/>
              <a:ext cx="85939" cy="85442"/>
            </a:xfrm>
            <a:custGeom>
              <a:avLst/>
              <a:gdLst/>
              <a:ahLst/>
              <a:cxnLst/>
              <a:rect l="l" t="t" r="r" b="b"/>
              <a:pathLst>
                <a:path w="3282" h="3263" extrusionOk="0">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7" name="Google Shape;11657;p67"/>
          <p:cNvGrpSpPr/>
          <p:nvPr/>
        </p:nvGrpSpPr>
        <p:grpSpPr>
          <a:xfrm>
            <a:off x="7606826" y="1502999"/>
            <a:ext cx="263552" cy="354754"/>
            <a:chOff x="7606826" y="1502999"/>
            <a:chExt cx="263552" cy="354754"/>
          </a:xfrm>
        </p:grpSpPr>
        <p:sp>
          <p:nvSpPr>
            <p:cNvPr id="11658" name="Google Shape;11658;p67"/>
            <p:cNvSpPr/>
            <p:nvPr/>
          </p:nvSpPr>
          <p:spPr>
            <a:xfrm>
              <a:off x="7606826" y="1703340"/>
              <a:ext cx="263552" cy="154413"/>
            </a:xfrm>
            <a:custGeom>
              <a:avLst/>
              <a:gdLst/>
              <a:ahLst/>
              <a:cxnLst/>
              <a:rect l="l" t="t" r="r" b="b"/>
              <a:pathLst>
                <a:path w="10065" h="5897" extrusionOk="0">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9" name="Google Shape;11659;p67"/>
            <p:cNvSpPr/>
            <p:nvPr/>
          </p:nvSpPr>
          <p:spPr>
            <a:xfrm>
              <a:off x="7626543" y="1502999"/>
              <a:ext cx="223856" cy="240090"/>
            </a:xfrm>
            <a:custGeom>
              <a:avLst/>
              <a:gdLst/>
              <a:ahLst/>
              <a:cxnLst/>
              <a:rect l="l" t="t" r="r" b="b"/>
              <a:pathLst>
                <a:path w="8549" h="9169" extrusionOk="0">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67"/>
            <p:cNvSpPr/>
            <p:nvPr/>
          </p:nvSpPr>
          <p:spPr>
            <a:xfrm>
              <a:off x="7641049" y="1708839"/>
              <a:ext cx="194869" cy="102959"/>
            </a:xfrm>
            <a:custGeom>
              <a:avLst/>
              <a:gdLst/>
              <a:ahLst/>
              <a:cxnLst/>
              <a:rect l="l" t="t" r="r" b="b"/>
              <a:pathLst>
                <a:path w="7442" h="3932" extrusionOk="0">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67"/>
            <p:cNvSpPr/>
            <p:nvPr/>
          </p:nvSpPr>
          <p:spPr>
            <a:xfrm>
              <a:off x="7659431" y="1726069"/>
              <a:ext cx="158341" cy="65227"/>
            </a:xfrm>
            <a:custGeom>
              <a:avLst/>
              <a:gdLst/>
              <a:ahLst/>
              <a:cxnLst/>
              <a:rect l="l" t="t" r="r" b="b"/>
              <a:pathLst>
                <a:path w="6047" h="2491" extrusionOk="0">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2" name="Google Shape;11662;p67"/>
            <p:cNvSpPr/>
            <p:nvPr/>
          </p:nvSpPr>
          <p:spPr>
            <a:xfrm>
              <a:off x="7692739" y="1502999"/>
              <a:ext cx="142420" cy="85468"/>
            </a:xfrm>
            <a:custGeom>
              <a:avLst/>
              <a:gdLst/>
              <a:ahLst/>
              <a:cxnLst/>
              <a:rect l="l" t="t" r="r" b="b"/>
              <a:pathLst>
                <a:path w="5439" h="3264" extrusionOk="0">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3" name="Google Shape;11663;p67"/>
            <p:cNvSpPr/>
            <p:nvPr/>
          </p:nvSpPr>
          <p:spPr>
            <a:xfrm>
              <a:off x="7687266" y="1703340"/>
              <a:ext cx="102436" cy="87955"/>
            </a:xfrm>
            <a:custGeom>
              <a:avLst/>
              <a:gdLst/>
              <a:ahLst/>
              <a:cxnLst/>
              <a:rect l="l" t="t" r="r" b="b"/>
              <a:pathLst>
                <a:path w="3912" h="3359" extrusionOk="0">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67"/>
            <p:cNvSpPr/>
            <p:nvPr/>
          </p:nvSpPr>
          <p:spPr>
            <a:xfrm>
              <a:off x="7704234" y="1703340"/>
              <a:ext cx="68736" cy="28254"/>
            </a:xfrm>
            <a:custGeom>
              <a:avLst/>
              <a:gdLst/>
              <a:ahLst/>
              <a:cxnLst/>
              <a:rect l="l" t="t" r="r" b="b"/>
              <a:pathLst>
                <a:path w="2625" h="1079" extrusionOk="0">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67"/>
            <p:cNvSpPr/>
            <p:nvPr/>
          </p:nvSpPr>
          <p:spPr>
            <a:xfrm>
              <a:off x="7664014" y="1576133"/>
              <a:ext cx="149176" cy="144070"/>
            </a:xfrm>
            <a:custGeom>
              <a:avLst/>
              <a:gdLst/>
              <a:ahLst/>
              <a:cxnLst/>
              <a:rect l="l" t="t" r="r" b="b"/>
              <a:pathLst>
                <a:path w="5697" h="5502"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6" name="Google Shape;11666;p67"/>
            <p:cNvSpPr/>
            <p:nvPr/>
          </p:nvSpPr>
          <p:spPr>
            <a:xfrm>
              <a:off x="7664014" y="1576133"/>
              <a:ext cx="126186" cy="144148"/>
            </a:xfrm>
            <a:custGeom>
              <a:avLst/>
              <a:gdLst/>
              <a:ahLst/>
              <a:cxnLst/>
              <a:rect l="l" t="t" r="r" b="b"/>
              <a:pathLst>
                <a:path w="4819" h="5505" extrusionOk="0">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7" name="Google Shape;11667;p67"/>
            <p:cNvSpPr/>
            <p:nvPr/>
          </p:nvSpPr>
          <p:spPr>
            <a:xfrm>
              <a:off x="7690749" y="1611431"/>
              <a:ext cx="26761" cy="11521"/>
            </a:xfrm>
            <a:custGeom>
              <a:avLst/>
              <a:gdLst/>
              <a:ahLst/>
              <a:cxnLst/>
              <a:rect l="l" t="t" r="r" b="b"/>
              <a:pathLst>
                <a:path w="1022" h="440" extrusionOk="0">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8" name="Google Shape;11668;p67"/>
            <p:cNvSpPr/>
            <p:nvPr/>
          </p:nvSpPr>
          <p:spPr>
            <a:xfrm>
              <a:off x="7759458" y="1611431"/>
              <a:ext cx="26735" cy="11521"/>
            </a:xfrm>
            <a:custGeom>
              <a:avLst/>
              <a:gdLst/>
              <a:ahLst/>
              <a:cxnLst/>
              <a:rect l="l" t="t" r="r" b="b"/>
              <a:pathLst>
                <a:path w="1021" h="440" extrusionOk="0">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67"/>
            <p:cNvSpPr/>
            <p:nvPr/>
          </p:nvSpPr>
          <p:spPr>
            <a:xfrm>
              <a:off x="7698499" y="1629106"/>
              <a:ext cx="11521" cy="17308"/>
            </a:xfrm>
            <a:custGeom>
              <a:avLst/>
              <a:gdLst/>
              <a:ahLst/>
              <a:cxnLst/>
              <a:rect l="l" t="t" r="r" b="b"/>
              <a:pathLst>
                <a:path w="440" h="661" extrusionOk="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67"/>
            <p:cNvSpPr/>
            <p:nvPr/>
          </p:nvSpPr>
          <p:spPr>
            <a:xfrm>
              <a:off x="7767183" y="1629106"/>
              <a:ext cx="11521" cy="17308"/>
            </a:xfrm>
            <a:custGeom>
              <a:avLst/>
              <a:gdLst/>
              <a:ahLst/>
              <a:cxnLst/>
              <a:rect l="l" t="t" r="r" b="b"/>
              <a:pathLst>
                <a:path w="440" h="661" extrusionOk="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67"/>
            <p:cNvSpPr/>
            <p:nvPr/>
          </p:nvSpPr>
          <p:spPr>
            <a:xfrm>
              <a:off x="7610073" y="1789541"/>
              <a:ext cx="48233" cy="68212"/>
            </a:xfrm>
            <a:custGeom>
              <a:avLst/>
              <a:gdLst/>
              <a:ahLst/>
              <a:cxnLst/>
              <a:rect l="l" t="t" r="r" b="b"/>
              <a:pathLst>
                <a:path w="1842" h="2605" extrusionOk="0">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67"/>
            <p:cNvSpPr/>
            <p:nvPr/>
          </p:nvSpPr>
          <p:spPr>
            <a:xfrm>
              <a:off x="7818662" y="1789541"/>
              <a:ext cx="48233" cy="68212"/>
            </a:xfrm>
            <a:custGeom>
              <a:avLst/>
              <a:gdLst/>
              <a:ahLst/>
              <a:cxnLst/>
              <a:rect l="l" t="t" r="r" b="b"/>
              <a:pathLst>
                <a:path w="1842" h="2605" extrusionOk="0">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67"/>
            <p:cNvSpPr/>
            <p:nvPr/>
          </p:nvSpPr>
          <p:spPr>
            <a:xfrm>
              <a:off x="7712744" y="1666393"/>
              <a:ext cx="51480" cy="22990"/>
            </a:xfrm>
            <a:custGeom>
              <a:avLst/>
              <a:gdLst/>
              <a:ahLst/>
              <a:cxnLst/>
              <a:rect l="l" t="t" r="r" b="b"/>
              <a:pathLst>
                <a:path w="1966" h="878" extrusionOk="0">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67"/>
            <p:cNvSpPr/>
            <p:nvPr/>
          </p:nvSpPr>
          <p:spPr>
            <a:xfrm>
              <a:off x="7704234" y="1794778"/>
              <a:ext cx="11260" cy="62975"/>
            </a:xfrm>
            <a:custGeom>
              <a:avLst/>
              <a:gdLst/>
              <a:ahLst/>
              <a:cxnLst/>
              <a:rect l="l" t="t" r="r" b="b"/>
              <a:pathLst>
                <a:path w="430" h="2405" extrusionOk="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5" name="Google Shape;11675;p67"/>
            <p:cNvSpPr/>
            <p:nvPr/>
          </p:nvSpPr>
          <p:spPr>
            <a:xfrm>
              <a:off x="7761448" y="1794778"/>
              <a:ext cx="11521" cy="62975"/>
            </a:xfrm>
            <a:custGeom>
              <a:avLst/>
              <a:gdLst/>
              <a:ahLst/>
              <a:cxnLst/>
              <a:rect l="l" t="t" r="r" b="b"/>
              <a:pathLst>
                <a:path w="440" h="2405" extrusionOk="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6" name="Google Shape;11676;p67"/>
          <p:cNvGrpSpPr/>
          <p:nvPr/>
        </p:nvGrpSpPr>
        <p:grpSpPr>
          <a:xfrm>
            <a:off x="8060455" y="3790075"/>
            <a:ext cx="264076" cy="354623"/>
            <a:chOff x="8060455" y="3790075"/>
            <a:chExt cx="264076" cy="354623"/>
          </a:xfrm>
        </p:grpSpPr>
        <p:sp>
          <p:nvSpPr>
            <p:cNvPr id="11677" name="Google Shape;11677;p67"/>
            <p:cNvSpPr/>
            <p:nvPr/>
          </p:nvSpPr>
          <p:spPr>
            <a:xfrm>
              <a:off x="8074202" y="3790075"/>
              <a:ext cx="237079" cy="113800"/>
            </a:xfrm>
            <a:custGeom>
              <a:avLst/>
              <a:gdLst/>
              <a:ahLst/>
              <a:cxnLst/>
              <a:rect l="l" t="t" r="r" b="b"/>
              <a:pathLst>
                <a:path w="9054" h="4346" extrusionOk="0">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67"/>
            <p:cNvSpPr/>
            <p:nvPr/>
          </p:nvSpPr>
          <p:spPr>
            <a:xfrm>
              <a:off x="8083681" y="3955564"/>
              <a:ext cx="80231" cy="126186"/>
            </a:xfrm>
            <a:custGeom>
              <a:avLst/>
              <a:gdLst/>
              <a:ahLst/>
              <a:cxnLst/>
              <a:rect l="l" t="t" r="r" b="b"/>
              <a:pathLst>
                <a:path w="3064" h="4819" extrusionOk="0">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9" name="Google Shape;11679;p67"/>
            <p:cNvSpPr/>
            <p:nvPr/>
          </p:nvSpPr>
          <p:spPr>
            <a:xfrm>
              <a:off x="8060716" y="4018513"/>
              <a:ext cx="263814" cy="126186"/>
            </a:xfrm>
            <a:custGeom>
              <a:avLst/>
              <a:gdLst/>
              <a:ahLst/>
              <a:cxnLst/>
              <a:rect l="l" t="t" r="r" b="b"/>
              <a:pathLst>
                <a:path w="10075" h="4819" extrusionOk="0">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0" name="Google Shape;11680;p67"/>
            <p:cNvSpPr/>
            <p:nvPr/>
          </p:nvSpPr>
          <p:spPr>
            <a:xfrm>
              <a:off x="8060455" y="4057241"/>
              <a:ext cx="264076" cy="87458"/>
            </a:xfrm>
            <a:custGeom>
              <a:avLst/>
              <a:gdLst/>
              <a:ahLst/>
              <a:cxnLst/>
              <a:rect l="l" t="t" r="r" b="b"/>
              <a:pathLst>
                <a:path w="10085" h="3340" extrusionOk="0">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67"/>
            <p:cNvSpPr/>
            <p:nvPr/>
          </p:nvSpPr>
          <p:spPr>
            <a:xfrm>
              <a:off x="8125420" y="4057241"/>
              <a:ext cx="134408" cy="61142"/>
            </a:xfrm>
            <a:custGeom>
              <a:avLst/>
              <a:gdLst/>
              <a:ahLst/>
              <a:cxnLst/>
              <a:rect l="l" t="t" r="r" b="b"/>
              <a:pathLst>
                <a:path w="5133" h="2335" extrusionOk="0">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2" name="Google Shape;11682;p67"/>
            <p:cNvSpPr/>
            <p:nvPr/>
          </p:nvSpPr>
          <p:spPr>
            <a:xfrm>
              <a:off x="8158386" y="4018513"/>
              <a:ext cx="68709" cy="23017"/>
            </a:xfrm>
            <a:custGeom>
              <a:avLst/>
              <a:gdLst/>
              <a:ahLst/>
              <a:cxnLst/>
              <a:rect l="l" t="t" r="r" b="b"/>
              <a:pathLst>
                <a:path w="2624" h="879" extrusionOk="0">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3" name="Google Shape;11683;p67"/>
            <p:cNvSpPr/>
            <p:nvPr/>
          </p:nvSpPr>
          <p:spPr>
            <a:xfrm>
              <a:off x="8096171" y="3875386"/>
              <a:ext cx="188139" cy="154413"/>
            </a:xfrm>
            <a:custGeom>
              <a:avLst/>
              <a:gdLst/>
              <a:ahLst/>
              <a:cxnLst/>
              <a:rect l="l" t="t" r="r" b="b"/>
              <a:pathLst>
                <a:path w="7185" h="5897" extrusionOk="0">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67"/>
            <p:cNvSpPr/>
            <p:nvPr/>
          </p:nvSpPr>
          <p:spPr>
            <a:xfrm>
              <a:off x="8152390" y="3933412"/>
              <a:ext cx="11521" cy="16942"/>
            </a:xfrm>
            <a:custGeom>
              <a:avLst/>
              <a:gdLst/>
              <a:ahLst/>
              <a:cxnLst/>
              <a:rect l="l" t="t" r="r" b="b"/>
              <a:pathLst>
                <a:path w="440" h="647" extrusionOk="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67"/>
            <p:cNvSpPr/>
            <p:nvPr/>
          </p:nvSpPr>
          <p:spPr>
            <a:xfrm>
              <a:off x="8221335" y="3933412"/>
              <a:ext cx="11521" cy="16942"/>
            </a:xfrm>
            <a:custGeom>
              <a:avLst/>
              <a:gdLst/>
              <a:ahLst/>
              <a:cxnLst/>
              <a:rect l="l" t="t" r="r" b="b"/>
              <a:pathLst>
                <a:path w="440" h="647" extrusionOk="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67"/>
            <p:cNvSpPr/>
            <p:nvPr/>
          </p:nvSpPr>
          <p:spPr>
            <a:xfrm>
              <a:off x="8166792" y="3978136"/>
              <a:ext cx="50930" cy="17492"/>
            </a:xfrm>
            <a:custGeom>
              <a:avLst/>
              <a:gdLst/>
              <a:ahLst/>
              <a:cxnLst/>
              <a:rect l="l" t="t" r="r" b="b"/>
              <a:pathLst>
                <a:path w="1945" h="668" extrusionOk="0">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7" name="Google Shape;11687;p67"/>
            <p:cNvSpPr/>
            <p:nvPr/>
          </p:nvSpPr>
          <p:spPr>
            <a:xfrm>
              <a:off x="8099942" y="3880885"/>
              <a:ext cx="167375" cy="149124"/>
            </a:xfrm>
            <a:custGeom>
              <a:avLst/>
              <a:gdLst/>
              <a:ahLst/>
              <a:cxnLst/>
              <a:rect l="l" t="t" r="r" b="b"/>
              <a:pathLst>
                <a:path w="6392" h="5695" extrusionOk="0">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8" name="Google Shape;11688;p67"/>
            <p:cNvSpPr/>
            <p:nvPr/>
          </p:nvSpPr>
          <p:spPr>
            <a:xfrm>
              <a:off x="8255795" y="3892380"/>
              <a:ext cx="22781" cy="42970"/>
            </a:xfrm>
            <a:custGeom>
              <a:avLst/>
              <a:gdLst/>
              <a:ahLst/>
              <a:cxnLst/>
              <a:rect l="l" t="t" r="r" b="b"/>
              <a:pathLst>
                <a:path w="870" h="1641" extrusionOk="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67"/>
            <p:cNvSpPr/>
            <p:nvPr/>
          </p:nvSpPr>
          <p:spPr>
            <a:xfrm>
              <a:off x="8106435" y="3892380"/>
              <a:ext cx="22990" cy="42970"/>
            </a:xfrm>
            <a:custGeom>
              <a:avLst/>
              <a:gdLst/>
              <a:ahLst/>
              <a:cxnLst/>
              <a:rect l="l" t="t" r="r" b="b"/>
              <a:pathLst>
                <a:path w="878" h="1641" extrusionOk="0">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0" name="Google Shape;11690;p67"/>
            <p:cNvSpPr/>
            <p:nvPr/>
          </p:nvSpPr>
          <p:spPr>
            <a:xfrm>
              <a:off x="8106671" y="3892380"/>
              <a:ext cx="172140" cy="28751"/>
            </a:xfrm>
            <a:custGeom>
              <a:avLst/>
              <a:gdLst/>
              <a:ahLst/>
              <a:cxnLst/>
              <a:rect l="l" t="t" r="r" b="b"/>
              <a:pathLst>
                <a:path w="6574" h="1098" extrusionOk="0">
                  <a:moveTo>
                    <a:pt x="1" y="0"/>
                  </a:moveTo>
                  <a:cubicBezTo>
                    <a:pt x="1" y="611"/>
                    <a:pt x="1470" y="1097"/>
                    <a:pt x="3282" y="1097"/>
                  </a:cubicBezTo>
                  <a:cubicBezTo>
                    <a:pt x="5095" y="1097"/>
                    <a:pt x="6564" y="611"/>
                    <a:pt x="6574"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1" name="Google Shape;11691;p67"/>
            <p:cNvSpPr/>
            <p:nvPr/>
          </p:nvSpPr>
          <p:spPr>
            <a:xfrm>
              <a:off x="8178627" y="4110448"/>
              <a:ext cx="27992" cy="34250"/>
            </a:xfrm>
            <a:custGeom>
              <a:avLst/>
              <a:gdLst/>
              <a:ahLst/>
              <a:cxnLst/>
              <a:rect l="l" t="t" r="r" b="b"/>
              <a:pathLst>
                <a:path w="1069" h="1308" extrusionOk="0">
                  <a:moveTo>
                    <a:pt x="859" y="0"/>
                  </a:moveTo>
                  <a:lnTo>
                    <a:pt x="200" y="10"/>
                  </a:lnTo>
                  <a:lnTo>
                    <a:pt x="0" y="1307"/>
                  </a:lnTo>
                  <a:lnTo>
                    <a:pt x="1069" y="1307"/>
                  </a:lnTo>
                  <a:lnTo>
                    <a:pt x="859"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67"/>
            <p:cNvSpPr/>
            <p:nvPr/>
          </p:nvSpPr>
          <p:spPr>
            <a:xfrm>
              <a:off x="8171112" y="4081724"/>
              <a:ext cx="42760" cy="31736"/>
            </a:xfrm>
            <a:custGeom>
              <a:avLst/>
              <a:gdLst/>
              <a:ahLst/>
              <a:cxnLst/>
              <a:rect l="l" t="t" r="r" b="b"/>
              <a:pathLst>
                <a:path w="1633" h="1212" extrusionOk="0">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3" name="Google Shape;11693;p67"/>
            <p:cNvSpPr/>
            <p:nvPr/>
          </p:nvSpPr>
          <p:spPr>
            <a:xfrm>
              <a:off x="8135894" y="4044017"/>
              <a:ext cx="56743" cy="62844"/>
            </a:xfrm>
            <a:custGeom>
              <a:avLst/>
              <a:gdLst/>
              <a:ahLst/>
              <a:cxnLst/>
              <a:rect l="l" t="t" r="r" b="b"/>
              <a:pathLst>
                <a:path w="2167" h="2400" extrusionOk="0">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4" name="Google Shape;11694;p67"/>
            <p:cNvSpPr/>
            <p:nvPr/>
          </p:nvSpPr>
          <p:spPr>
            <a:xfrm>
              <a:off x="8192610" y="4044017"/>
              <a:ext cx="56717" cy="62844"/>
            </a:xfrm>
            <a:custGeom>
              <a:avLst/>
              <a:gdLst/>
              <a:ahLst/>
              <a:cxnLst/>
              <a:rect l="l" t="t" r="r" b="b"/>
              <a:pathLst>
                <a:path w="2166" h="2400" extrusionOk="0">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67"/>
            <p:cNvSpPr/>
            <p:nvPr/>
          </p:nvSpPr>
          <p:spPr>
            <a:xfrm>
              <a:off x="8063963" y="4087956"/>
              <a:ext cx="48468" cy="56743"/>
            </a:xfrm>
            <a:custGeom>
              <a:avLst/>
              <a:gdLst/>
              <a:ahLst/>
              <a:cxnLst/>
              <a:rect l="l" t="t" r="r" b="b"/>
              <a:pathLst>
                <a:path w="1851" h="2167" extrusionOk="0">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6" name="Google Shape;11696;p67"/>
            <p:cNvSpPr/>
            <p:nvPr/>
          </p:nvSpPr>
          <p:spPr>
            <a:xfrm>
              <a:off x="8272789" y="4087956"/>
              <a:ext cx="48495" cy="56743"/>
            </a:xfrm>
            <a:custGeom>
              <a:avLst/>
              <a:gdLst/>
              <a:ahLst/>
              <a:cxnLst/>
              <a:rect l="l" t="t" r="r" b="b"/>
              <a:pathLst>
                <a:path w="1852" h="2167" extrusionOk="0">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7" name="Google Shape;11697;p67"/>
            <p:cNvSpPr/>
            <p:nvPr/>
          </p:nvSpPr>
          <p:spPr>
            <a:xfrm>
              <a:off x="8106671" y="3857894"/>
              <a:ext cx="171905" cy="34512"/>
            </a:xfrm>
            <a:custGeom>
              <a:avLst/>
              <a:gdLst/>
              <a:ahLst/>
              <a:cxnLst/>
              <a:rect l="l" t="t" r="r" b="b"/>
              <a:pathLst>
                <a:path w="6565" h="1318" extrusionOk="0">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67"/>
            <p:cNvSpPr/>
            <p:nvPr/>
          </p:nvSpPr>
          <p:spPr>
            <a:xfrm>
              <a:off x="8175380" y="3823670"/>
              <a:ext cx="34486" cy="39984"/>
            </a:xfrm>
            <a:custGeom>
              <a:avLst/>
              <a:gdLst/>
              <a:ahLst/>
              <a:cxnLst/>
              <a:rect l="l" t="t" r="r" b="b"/>
              <a:pathLst>
                <a:path w="1317" h="1527" extrusionOk="0">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9" name="Google Shape;11699;p67"/>
            <p:cNvSpPr/>
            <p:nvPr/>
          </p:nvSpPr>
          <p:spPr>
            <a:xfrm>
              <a:off x="8175407" y="3823670"/>
              <a:ext cx="22964" cy="40115"/>
            </a:xfrm>
            <a:custGeom>
              <a:avLst/>
              <a:gdLst/>
              <a:ahLst/>
              <a:cxnLst/>
              <a:rect l="l" t="t" r="r" b="b"/>
              <a:pathLst>
                <a:path w="877" h="1532" extrusionOk="0">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0" name="Google Shape;11700;p67"/>
          <p:cNvGrpSpPr/>
          <p:nvPr/>
        </p:nvGrpSpPr>
        <p:grpSpPr>
          <a:xfrm>
            <a:off x="7614550" y="2879911"/>
            <a:ext cx="263316" cy="354754"/>
            <a:chOff x="7614550" y="2879911"/>
            <a:chExt cx="263316" cy="354754"/>
          </a:xfrm>
        </p:grpSpPr>
        <p:sp>
          <p:nvSpPr>
            <p:cNvPr id="11701" name="Google Shape;11701;p67"/>
            <p:cNvSpPr/>
            <p:nvPr/>
          </p:nvSpPr>
          <p:spPr>
            <a:xfrm>
              <a:off x="7614550" y="3086013"/>
              <a:ext cx="263316" cy="148652"/>
            </a:xfrm>
            <a:custGeom>
              <a:avLst/>
              <a:gdLst/>
              <a:ahLst/>
              <a:cxnLst/>
              <a:rect l="l" t="t" r="r" b="b"/>
              <a:pathLst>
                <a:path w="10056" h="5677" extrusionOk="0">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2" name="Google Shape;11702;p67"/>
            <p:cNvSpPr/>
            <p:nvPr/>
          </p:nvSpPr>
          <p:spPr>
            <a:xfrm>
              <a:off x="7614550" y="3137728"/>
              <a:ext cx="263081" cy="96937"/>
            </a:xfrm>
            <a:custGeom>
              <a:avLst/>
              <a:gdLst/>
              <a:ahLst/>
              <a:cxnLst/>
              <a:rect l="l" t="t" r="r" b="b"/>
              <a:pathLst>
                <a:path w="10047" h="3702" extrusionOk="0">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67"/>
            <p:cNvSpPr/>
            <p:nvPr/>
          </p:nvSpPr>
          <p:spPr>
            <a:xfrm>
              <a:off x="7683495" y="3137728"/>
              <a:ext cx="125426" cy="62477"/>
            </a:xfrm>
            <a:custGeom>
              <a:avLst/>
              <a:gdLst/>
              <a:ahLst/>
              <a:cxnLst/>
              <a:rect l="l" t="t" r="r" b="b"/>
              <a:pathLst>
                <a:path w="4790" h="2386" extrusionOk="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4" name="Google Shape;11704;p67"/>
            <p:cNvSpPr/>
            <p:nvPr/>
          </p:nvSpPr>
          <p:spPr>
            <a:xfrm>
              <a:off x="7711985" y="3085751"/>
              <a:ext cx="68709" cy="23069"/>
            </a:xfrm>
            <a:custGeom>
              <a:avLst/>
              <a:gdLst/>
              <a:ahLst/>
              <a:cxnLst/>
              <a:rect l="l" t="t" r="r" b="b"/>
              <a:pathLst>
                <a:path w="2624" h="881" extrusionOk="0">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5" name="Google Shape;11705;p67"/>
            <p:cNvSpPr/>
            <p:nvPr/>
          </p:nvSpPr>
          <p:spPr>
            <a:xfrm>
              <a:off x="7780668" y="3023064"/>
              <a:ext cx="45745" cy="211601"/>
            </a:xfrm>
            <a:custGeom>
              <a:avLst/>
              <a:gdLst/>
              <a:ahLst/>
              <a:cxnLst/>
              <a:rect l="l" t="t" r="r" b="b"/>
              <a:pathLst>
                <a:path w="1747" h="8081" extrusionOk="0">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67"/>
            <p:cNvSpPr/>
            <p:nvPr/>
          </p:nvSpPr>
          <p:spPr>
            <a:xfrm>
              <a:off x="7780668" y="3102981"/>
              <a:ext cx="29275" cy="23017"/>
            </a:xfrm>
            <a:custGeom>
              <a:avLst/>
              <a:gdLst/>
              <a:ahLst/>
              <a:cxnLst/>
              <a:rect l="l" t="t" r="r" b="b"/>
              <a:pathLst>
                <a:path w="1118" h="879" extrusionOk="0">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67"/>
            <p:cNvSpPr/>
            <p:nvPr/>
          </p:nvSpPr>
          <p:spPr>
            <a:xfrm>
              <a:off x="7666030" y="3023064"/>
              <a:ext cx="45719" cy="211601"/>
            </a:xfrm>
            <a:custGeom>
              <a:avLst/>
              <a:gdLst/>
              <a:ahLst/>
              <a:cxnLst/>
              <a:rect l="l" t="t" r="r" b="b"/>
              <a:pathLst>
                <a:path w="1746" h="8081" extrusionOk="0">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8" name="Google Shape;11708;p67"/>
            <p:cNvSpPr/>
            <p:nvPr/>
          </p:nvSpPr>
          <p:spPr>
            <a:xfrm>
              <a:off x="7628559" y="2879911"/>
              <a:ext cx="235325" cy="137419"/>
            </a:xfrm>
            <a:custGeom>
              <a:avLst/>
              <a:gdLst/>
              <a:ahLst/>
              <a:cxnLst/>
              <a:rect l="l" t="t" r="r" b="b"/>
              <a:pathLst>
                <a:path w="8987" h="5248" extrusionOk="0">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9" name="Google Shape;11709;p67"/>
            <p:cNvSpPr/>
            <p:nvPr/>
          </p:nvSpPr>
          <p:spPr>
            <a:xfrm>
              <a:off x="7650031" y="2920131"/>
              <a:ext cx="192381" cy="177142"/>
            </a:xfrm>
            <a:custGeom>
              <a:avLst/>
              <a:gdLst/>
              <a:ahLst/>
              <a:cxnLst/>
              <a:rect l="l" t="t" r="r" b="b"/>
              <a:pathLst>
                <a:path w="7347" h="6765" extrusionOk="0">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67"/>
            <p:cNvSpPr/>
            <p:nvPr/>
          </p:nvSpPr>
          <p:spPr>
            <a:xfrm>
              <a:off x="7650188" y="2920052"/>
              <a:ext cx="170229" cy="177456"/>
            </a:xfrm>
            <a:custGeom>
              <a:avLst/>
              <a:gdLst/>
              <a:ahLst/>
              <a:cxnLst/>
              <a:rect l="l" t="t" r="r" b="b"/>
              <a:pathLst>
                <a:path w="6501" h="6777" extrusionOk="0">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67"/>
            <p:cNvSpPr/>
            <p:nvPr/>
          </p:nvSpPr>
          <p:spPr>
            <a:xfrm>
              <a:off x="7720468" y="3037309"/>
              <a:ext cx="51506" cy="22755"/>
            </a:xfrm>
            <a:custGeom>
              <a:avLst/>
              <a:gdLst/>
              <a:ahLst/>
              <a:cxnLst/>
              <a:rect l="l" t="t" r="r" b="b"/>
              <a:pathLst>
                <a:path w="1967" h="869" extrusionOk="0">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2" name="Google Shape;11712;p67"/>
            <p:cNvSpPr/>
            <p:nvPr/>
          </p:nvSpPr>
          <p:spPr>
            <a:xfrm>
              <a:off x="7706250" y="3000204"/>
              <a:ext cx="11260" cy="17125"/>
            </a:xfrm>
            <a:custGeom>
              <a:avLst/>
              <a:gdLst/>
              <a:ahLst/>
              <a:cxnLst/>
              <a:rect l="l" t="t" r="r" b="b"/>
              <a:pathLst>
                <a:path w="430" h="654" extrusionOk="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67"/>
            <p:cNvSpPr/>
            <p:nvPr/>
          </p:nvSpPr>
          <p:spPr>
            <a:xfrm>
              <a:off x="7774933" y="3000204"/>
              <a:ext cx="11260" cy="17125"/>
            </a:xfrm>
            <a:custGeom>
              <a:avLst/>
              <a:gdLst/>
              <a:ahLst/>
              <a:cxnLst/>
              <a:rect l="l" t="t" r="r" b="b"/>
              <a:pathLst>
                <a:path w="430" h="654" extrusionOk="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4" name="Google Shape;11714;p67"/>
            <p:cNvSpPr/>
            <p:nvPr/>
          </p:nvSpPr>
          <p:spPr>
            <a:xfrm>
              <a:off x="7698237" y="2981535"/>
              <a:ext cx="27206" cy="12831"/>
            </a:xfrm>
            <a:custGeom>
              <a:avLst/>
              <a:gdLst/>
              <a:ahLst/>
              <a:cxnLst/>
              <a:rect l="l" t="t" r="r" b="b"/>
              <a:pathLst>
                <a:path w="1039" h="490" extrusionOk="0">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5" name="Google Shape;11715;p67"/>
            <p:cNvSpPr/>
            <p:nvPr/>
          </p:nvSpPr>
          <p:spPr>
            <a:xfrm>
              <a:off x="7766921" y="2981561"/>
              <a:ext cx="27285" cy="12804"/>
            </a:xfrm>
            <a:custGeom>
              <a:avLst/>
              <a:gdLst/>
              <a:ahLst/>
              <a:cxnLst/>
              <a:rect l="l" t="t" r="r" b="b"/>
              <a:pathLst>
                <a:path w="1042" h="489" extrusionOk="0">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67"/>
            <p:cNvSpPr/>
            <p:nvPr/>
          </p:nvSpPr>
          <p:spPr>
            <a:xfrm>
              <a:off x="7681008" y="2879911"/>
              <a:ext cx="162399" cy="97199"/>
            </a:xfrm>
            <a:custGeom>
              <a:avLst/>
              <a:gdLst/>
              <a:ahLst/>
              <a:cxnLst/>
              <a:rect l="l" t="t" r="r" b="b"/>
              <a:pathLst>
                <a:path w="6202" h="3712" extrusionOk="0">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67"/>
            <p:cNvSpPr/>
            <p:nvPr/>
          </p:nvSpPr>
          <p:spPr>
            <a:xfrm>
              <a:off x="7682762" y="3102981"/>
              <a:ext cx="29249" cy="23017"/>
            </a:xfrm>
            <a:custGeom>
              <a:avLst/>
              <a:gdLst/>
              <a:ahLst/>
              <a:cxnLst/>
              <a:rect l="l" t="t" r="r" b="b"/>
              <a:pathLst>
                <a:path w="1117" h="879" extrusionOk="0">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67"/>
            <p:cNvSpPr/>
            <p:nvPr/>
          </p:nvSpPr>
          <p:spPr>
            <a:xfrm>
              <a:off x="7682762" y="3102981"/>
              <a:ext cx="29249" cy="11783"/>
            </a:xfrm>
            <a:custGeom>
              <a:avLst/>
              <a:gdLst/>
              <a:ahLst/>
              <a:cxnLst/>
              <a:rect l="l" t="t" r="r" b="b"/>
              <a:pathLst>
                <a:path w="1117" h="450" extrusionOk="0">
                  <a:moveTo>
                    <a:pt x="0" y="1"/>
                  </a:moveTo>
                  <a:cubicBezTo>
                    <a:pt x="10" y="154"/>
                    <a:pt x="19" y="297"/>
                    <a:pt x="19" y="449"/>
                  </a:cubicBezTo>
                  <a:lnTo>
                    <a:pt x="1116" y="449"/>
                  </a:lnTo>
                  <a:lnTo>
                    <a:pt x="1116" y="1"/>
                  </a:ln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67"/>
            <p:cNvSpPr/>
            <p:nvPr/>
          </p:nvSpPr>
          <p:spPr>
            <a:xfrm>
              <a:off x="7780432" y="3103242"/>
              <a:ext cx="29249" cy="11521"/>
            </a:xfrm>
            <a:custGeom>
              <a:avLst/>
              <a:gdLst/>
              <a:ahLst/>
              <a:cxnLst/>
              <a:rect l="l" t="t" r="r" b="b"/>
              <a:pathLst>
                <a:path w="1117" h="440" extrusionOk="0">
                  <a:moveTo>
                    <a:pt x="0" y="1"/>
                  </a:moveTo>
                  <a:lnTo>
                    <a:pt x="0" y="439"/>
                  </a:lnTo>
                  <a:lnTo>
                    <a:pt x="1098" y="439"/>
                  </a:lnTo>
                  <a:cubicBezTo>
                    <a:pt x="1098" y="287"/>
                    <a:pt x="1107" y="144"/>
                    <a:pt x="1117" y="1"/>
                  </a:cubicBezTo>
                  <a:close/>
                </a:path>
              </a:pathLst>
            </a:custGeom>
            <a:solidFill>
              <a:srgbClr val="A2B5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0" name="Google Shape;11720;p67"/>
          <p:cNvGrpSpPr/>
          <p:nvPr/>
        </p:nvGrpSpPr>
        <p:grpSpPr>
          <a:xfrm>
            <a:off x="4900684" y="4268187"/>
            <a:ext cx="274576" cy="354623"/>
            <a:chOff x="4900684" y="4268187"/>
            <a:chExt cx="274576" cy="354623"/>
          </a:xfrm>
        </p:grpSpPr>
        <p:sp>
          <p:nvSpPr>
            <p:cNvPr id="11721" name="Google Shape;11721;p67"/>
            <p:cNvSpPr/>
            <p:nvPr/>
          </p:nvSpPr>
          <p:spPr>
            <a:xfrm>
              <a:off x="4963633" y="4268187"/>
              <a:ext cx="148678" cy="57109"/>
            </a:xfrm>
            <a:custGeom>
              <a:avLst/>
              <a:gdLst/>
              <a:ahLst/>
              <a:cxnLst/>
              <a:rect l="l" t="t" r="r" b="b"/>
              <a:pathLst>
                <a:path w="5678" h="2181" extrusionOk="0">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2" name="Google Shape;11722;p67"/>
            <p:cNvSpPr/>
            <p:nvPr/>
          </p:nvSpPr>
          <p:spPr>
            <a:xfrm>
              <a:off x="4935170" y="4302542"/>
              <a:ext cx="205866" cy="102959"/>
            </a:xfrm>
            <a:custGeom>
              <a:avLst/>
              <a:gdLst/>
              <a:ahLst/>
              <a:cxnLst/>
              <a:rect l="l" t="t" r="r" b="b"/>
              <a:pathLst>
                <a:path w="7862" h="3932" extrusionOk="0">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3" name="Google Shape;11723;p67"/>
            <p:cNvSpPr/>
            <p:nvPr/>
          </p:nvSpPr>
          <p:spPr>
            <a:xfrm>
              <a:off x="4946403" y="4405475"/>
              <a:ext cx="17256" cy="22938"/>
            </a:xfrm>
            <a:custGeom>
              <a:avLst/>
              <a:gdLst/>
              <a:ahLst/>
              <a:cxnLst/>
              <a:rect l="l" t="t" r="r" b="b"/>
              <a:pathLst>
                <a:path w="659" h="876" extrusionOk="0">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67"/>
            <p:cNvSpPr/>
            <p:nvPr/>
          </p:nvSpPr>
          <p:spPr>
            <a:xfrm>
              <a:off x="5112285" y="4405475"/>
              <a:ext cx="17256" cy="22938"/>
            </a:xfrm>
            <a:custGeom>
              <a:avLst/>
              <a:gdLst/>
              <a:ahLst/>
              <a:cxnLst/>
              <a:rect l="l" t="t" r="r" b="b"/>
              <a:pathLst>
                <a:path w="659" h="876" extrusionOk="0">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67"/>
            <p:cNvSpPr/>
            <p:nvPr/>
          </p:nvSpPr>
          <p:spPr>
            <a:xfrm>
              <a:off x="4900684" y="4468424"/>
              <a:ext cx="274576" cy="154387"/>
            </a:xfrm>
            <a:custGeom>
              <a:avLst/>
              <a:gdLst/>
              <a:ahLst/>
              <a:cxnLst/>
              <a:rect l="l" t="t" r="r" b="b"/>
              <a:pathLst>
                <a:path w="10486" h="5896" extrusionOk="0">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67"/>
            <p:cNvSpPr/>
            <p:nvPr/>
          </p:nvSpPr>
          <p:spPr>
            <a:xfrm>
              <a:off x="4997857" y="4468424"/>
              <a:ext cx="80231" cy="22860"/>
            </a:xfrm>
            <a:custGeom>
              <a:avLst/>
              <a:gdLst/>
              <a:ahLst/>
              <a:cxnLst/>
              <a:rect l="l" t="t" r="r" b="b"/>
              <a:pathLst>
                <a:path w="3064" h="873" extrusionOk="0">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7" name="Google Shape;11727;p67"/>
            <p:cNvSpPr/>
            <p:nvPr/>
          </p:nvSpPr>
          <p:spPr>
            <a:xfrm>
              <a:off x="4941664" y="4325270"/>
              <a:ext cx="192617" cy="154413"/>
            </a:xfrm>
            <a:custGeom>
              <a:avLst/>
              <a:gdLst/>
              <a:ahLst/>
              <a:cxnLst/>
              <a:rect l="l" t="t" r="r" b="b"/>
              <a:pathLst>
                <a:path w="7356" h="5897" extrusionOk="0">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8" name="Google Shape;11728;p67"/>
            <p:cNvSpPr/>
            <p:nvPr/>
          </p:nvSpPr>
          <p:spPr>
            <a:xfrm>
              <a:off x="4945670" y="4325270"/>
              <a:ext cx="155382" cy="154622"/>
            </a:xfrm>
            <a:custGeom>
              <a:avLst/>
              <a:gdLst/>
              <a:ahLst/>
              <a:cxnLst/>
              <a:rect l="l" t="t" r="r" b="b"/>
              <a:pathLst>
                <a:path w="5934" h="5905" extrusionOk="0">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67"/>
            <p:cNvSpPr/>
            <p:nvPr/>
          </p:nvSpPr>
          <p:spPr>
            <a:xfrm>
              <a:off x="4997857" y="4382615"/>
              <a:ext cx="11521" cy="17125"/>
            </a:xfrm>
            <a:custGeom>
              <a:avLst/>
              <a:gdLst/>
              <a:ahLst/>
              <a:cxnLst/>
              <a:rect l="l" t="t" r="r" b="b"/>
              <a:pathLst>
                <a:path w="440" h="654" extrusionOk="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67"/>
            <p:cNvSpPr/>
            <p:nvPr/>
          </p:nvSpPr>
          <p:spPr>
            <a:xfrm>
              <a:off x="5066566" y="4382615"/>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67"/>
            <p:cNvSpPr/>
            <p:nvPr/>
          </p:nvSpPr>
          <p:spPr>
            <a:xfrm>
              <a:off x="5012625" y="4422495"/>
              <a:ext cx="50694" cy="17230"/>
            </a:xfrm>
            <a:custGeom>
              <a:avLst/>
              <a:gdLst/>
              <a:ahLst/>
              <a:cxnLst/>
              <a:rect l="l" t="t" r="r" b="b"/>
              <a:pathLst>
                <a:path w="1936" h="658" extrusionOk="0">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2" name="Google Shape;11732;p67"/>
            <p:cNvSpPr/>
            <p:nvPr/>
          </p:nvSpPr>
          <p:spPr>
            <a:xfrm>
              <a:off x="4990368" y="4365490"/>
              <a:ext cx="26761" cy="11260"/>
            </a:xfrm>
            <a:custGeom>
              <a:avLst/>
              <a:gdLst/>
              <a:ahLst/>
              <a:cxnLst/>
              <a:rect l="l" t="t" r="r" b="b"/>
              <a:pathLst>
                <a:path w="1022" h="430" extrusionOk="0">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3" name="Google Shape;11733;p67"/>
            <p:cNvSpPr/>
            <p:nvPr/>
          </p:nvSpPr>
          <p:spPr>
            <a:xfrm>
              <a:off x="5059077" y="4365490"/>
              <a:ext cx="26499" cy="11260"/>
            </a:xfrm>
            <a:custGeom>
              <a:avLst/>
              <a:gdLst/>
              <a:ahLst/>
              <a:cxnLst/>
              <a:rect l="l" t="t" r="r" b="b"/>
              <a:pathLst>
                <a:path w="1012" h="430" extrusionOk="0">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67"/>
            <p:cNvSpPr/>
            <p:nvPr/>
          </p:nvSpPr>
          <p:spPr>
            <a:xfrm>
              <a:off x="5009352" y="4451168"/>
              <a:ext cx="57240" cy="44384"/>
            </a:xfrm>
            <a:custGeom>
              <a:avLst/>
              <a:gdLst/>
              <a:ahLst/>
              <a:cxnLst/>
              <a:rect l="l" t="t" r="r" b="b"/>
              <a:pathLst>
                <a:path w="2186" h="1695" extrusionOk="0">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67"/>
            <p:cNvSpPr/>
            <p:nvPr/>
          </p:nvSpPr>
          <p:spPr>
            <a:xfrm>
              <a:off x="4900684" y="4523622"/>
              <a:ext cx="274576" cy="99189"/>
            </a:xfrm>
            <a:custGeom>
              <a:avLst/>
              <a:gdLst/>
              <a:ahLst/>
              <a:cxnLst/>
              <a:rect l="l" t="t" r="r" b="b"/>
              <a:pathLst>
                <a:path w="10486" h="3788" extrusionOk="0">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6" name="Google Shape;11736;p67"/>
          <p:cNvGrpSpPr/>
          <p:nvPr/>
        </p:nvGrpSpPr>
        <p:grpSpPr>
          <a:xfrm>
            <a:off x="7161654" y="3345794"/>
            <a:ext cx="263343" cy="354754"/>
            <a:chOff x="7161654" y="3345794"/>
            <a:chExt cx="263343" cy="354754"/>
          </a:xfrm>
        </p:grpSpPr>
        <p:sp>
          <p:nvSpPr>
            <p:cNvPr id="11737" name="Google Shape;11737;p67"/>
            <p:cNvSpPr/>
            <p:nvPr/>
          </p:nvSpPr>
          <p:spPr>
            <a:xfrm>
              <a:off x="7321802" y="3488686"/>
              <a:ext cx="68971" cy="125924"/>
            </a:xfrm>
            <a:custGeom>
              <a:avLst/>
              <a:gdLst/>
              <a:ahLst/>
              <a:cxnLst/>
              <a:rect l="l" t="t" r="r" b="b"/>
              <a:pathLst>
                <a:path w="2634" h="4809" extrusionOk="0">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8" name="Google Shape;11738;p67"/>
            <p:cNvSpPr/>
            <p:nvPr/>
          </p:nvSpPr>
          <p:spPr>
            <a:xfrm>
              <a:off x="7161654" y="3540139"/>
              <a:ext cx="263343" cy="160409"/>
            </a:xfrm>
            <a:custGeom>
              <a:avLst/>
              <a:gdLst/>
              <a:ahLst/>
              <a:cxnLst/>
              <a:rect l="l" t="t" r="r" b="b"/>
              <a:pathLst>
                <a:path w="10057" h="6126" extrusionOk="0">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9" name="Google Shape;11739;p67"/>
            <p:cNvSpPr/>
            <p:nvPr/>
          </p:nvSpPr>
          <p:spPr>
            <a:xfrm>
              <a:off x="7224629" y="3597092"/>
              <a:ext cx="200368" cy="103457"/>
            </a:xfrm>
            <a:custGeom>
              <a:avLst/>
              <a:gdLst/>
              <a:ahLst/>
              <a:cxnLst/>
              <a:rect l="l" t="t" r="r" b="b"/>
              <a:pathLst>
                <a:path w="7652" h="3951" extrusionOk="0">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67"/>
            <p:cNvSpPr/>
            <p:nvPr/>
          </p:nvSpPr>
          <p:spPr>
            <a:xfrm>
              <a:off x="7315806" y="3603088"/>
              <a:ext cx="54727" cy="97199"/>
            </a:xfrm>
            <a:custGeom>
              <a:avLst/>
              <a:gdLst/>
              <a:ahLst/>
              <a:cxnLst/>
              <a:rect l="l" t="t" r="r" b="b"/>
              <a:pathLst>
                <a:path w="2090" h="3712" extrusionOk="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67"/>
            <p:cNvSpPr/>
            <p:nvPr/>
          </p:nvSpPr>
          <p:spPr>
            <a:xfrm>
              <a:off x="7161654" y="3597092"/>
              <a:ext cx="200368" cy="103457"/>
            </a:xfrm>
            <a:custGeom>
              <a:avLst/>
              <a:gdLst/>
              <a:ahLst/>
              <a:cxnLst/>
              <a:rect l="l" t="t" r="r" b="b"/>
              <a:pathLst>
                <a:path w="7652" h="3951" extrusionOk="0">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67"/>
            <p:cNvSpPr/>
            <p:nvPr/>
          </p:nvSpPr>
          <p:spPr>
            <a:xfrm>
              <a:off x="7258853" y="3540139"/>
              <a:ext cx="68709" cy="28646"/>
            </a:xfrm>
            <a:custGeom>
              <a:avLst/>
              <a:gdLst/>
              <a:ahLst/>
              <a:cxnLst/>
              <a:rect l="l" t="t" r="r" b="b"/>
              <a:pathLst>
                <a:path w="2624" h="1094" extrusionOk="0">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67"/>
            <p:cNvSpPr/>
            <p:nvPr/>
          </p:nvSpPr>
          <p:spPr>
            <a:xfrm>
              <a:off x="7195878" y="3500181"/>
              <a:ext cx="46007" cy="45745"/>
            </a:xfrm>
            <a:custGeom>
              <a:avLst/>
              <a:gdLst/>
              <a:ahLst/>
              <a:cxnLst/>
              <a:rect l="l" t="t" r="r" b="b"/>
              <a:pathLst>
                <a:path w="1757" h="1747" extrusionOk="0">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67"/>
            <p:cNvSpPr/>
            <p:nvPr/>
          </p:nvSpPr>
          <p:spPr>
            <a:xfrm>
              <a:off x="7207373" y="3511676"/>
              <a:ext cx="23017" cy="22755"/>
            </a:xfrm>
            <a:custGeom>
              <a:avLst/>
              <a:gdLst/>
              <a:ahLst/>
              <a:cxnLst/>
              <a:rect l="l" t="t" r="r" b="b"/>
              <a:pathLst>
                <a:path w="879" h="869" extrusionOk="0">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5" name="Google Shape;11745;p67"/>
            <p:cNvSpPr/>
            <p:nvPr/>
          </p:nvSpPr>
          <p:spPr>
            <a:xfrm>
              <a:off x="7344766" y="3500181"/>
              <a:ext cx="45745" cy="45745"/>
            </a:xfrm>
            <a:custGeom>
              <a:avLst/>
              <a:gdLst/>
              <a:ahLst/>
              <a:cxnLst/>
              <a:rect l="l" t="t" r="r" b="b"/>
              <a:pathLst>
                <a:path w="1747" h="1747" extrusionOk="0">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6" name="Google Shape;11746;p67"/>
            <p:cNvSpPr/>
            <p:nvPr/>
          </p:nvSpPr>
          <p:spPr>
            <a:xfrm>
              <a:off x="7356261" y="3511676"/>
              <a:ext cx="22755" cy="22755"/>
            </a:xfrm>
            <a:custGeom>
              <a:avLst/>
              <a:gdLst/>
              <a:ahLst/>
              <a:cxnLst/>
              <a:rect l="l" t="t" r="r" b="b"/>
              <a:pathLst>
                <a:path w="869" h="869" extrusionOk="0">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67"/>
            <p:cNvSpPr/>
            <p:nvPr/>
          </p:nvSpPr>
          <p:spPr>
            <a:xfrm>
              <a:off x="7201639" y="3345794"/>
              <a:ext cx="183138" cy="134434"/>
            </a:xfrm>
            <a:custGeom>
              <a:avLst/>
              <a:gdLst/>
              <a:ahLst/>
              <a:cxnLst/>
              <a:rect l="l" t="t" r="r" b="b"/>
              <a:pathLst>
                <a:path w="6994" h="5134" extrusionOk="0">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67"/>
            <p:cNvSpPr/>
            <p:nvPr/>
          </p:nvSpPr>
          <p:spPr>
            <a:xfrm>
              <a:off x="7200880" y="3414111"/>
              <a:ext cx="184866" cy="143311"/>
            </a:xfrm>
            <a:custGeom>
              <a:avLst/>
              <a:gdLst/>
              <a:ahLst/>
              <a:cxnLst/>
              <a:rect l="l" t="t" r="r" b="b"/>
              <a:pathLst>
                <a:path w="7060" h="5473" extrusionOk="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9" name="Google Shape;11749;p67"/>
            <p:cNvSpPr/>
            <p:nvPr/>
          </p:nvSpPr>
          <p:spPr>
            <a:xfrm>
              <a:off x="7253223" y="3465905"/>
              <a:ext cx="11390" cy="17308"/>
            </a:xfrm>
            <a:custGeom>
              <a:avLst/>
              <a:gdLst/>
              <a:ahLst/>
              <a:cxnLst/>
              <a:rect l="l" t="t" r="r" b="b"/>
              <a:pathLst>
                <a:path w="435" h="661" extrusionOk="0">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0" name="Google Shape;11750;p67"/>
            <p:cNvSpPr/>
            <p:nvPr/>
          </p:nvSpPr>
          <p:spPr>
            <a:xfrm>
              <a:off x="7321802" y="3465905"/>
              <a:ext cx="11495" cy="17308"/>
            </a:xfrm>
            <a:custGeom>
              <a:avLst/>
              <a:gdLst/>
              <a:ahLst/>
              <a:cxnLst/>
              <a:rect l="l" t="t" r="r" b="b"/>
              <a:pathLst>
                <a:path w="439" h="661" extrusionOk="0">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67"/>
            <p:cNvSpPr/>
            <p:nvPr/>
          </p:nvSpPr>
          <p:spPr>
            <a:xfrm>
              <a:off x="7267573" y="3502930"/>
              <a:ext cx="51506" cy="23017"/>
            </a:xfrm>
            <a:custGeom>
              <a:avLst/>
              <a:gdLst/>
              <a:ahLst/>
              <a:cxnLst/>
              <a:rect l="l" t="t" r="r" b="b"/>
              <a:pathLst>
                <a:path w="1967" h="879" extrusionOk="0">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2" name="Google Shape;11752;p67"/>
            <p:cNvSpPr/>
            <p:nvPr/>
          </p:nvSpPr>
          <p:spPr>
            <a:xfrm>
              <a:off x="7201141" y="3414111"/>
              <a:ext cx="169626" cy="143311"/>
            </a:xfrm>
            <a:custGeom>
              <a:avLst/>
              <a:gdLst/>
              <a:ahLst/>
              <a:cxnLst/>
              <a:rect l="l" t="t" r="r" b="b"/>
              <a:pathLst>
                <a:path w="6478" h="5473" extrusionOk="0">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3" name="Google Shape;11753;p67"/>
            <p:cNvSpPr/>
            <p:nvPr/>
          </p:nvSpPr>
          <p:spPr>
            <a:xfrm>
              <a:off x="7290563" y="3347313"/>
              <a:ext cx="94214" cy="101441"/>
            </a:xfrm>
            <a:custGeom>
              <a:avLst/>
              <a:gdLst/>
              <a:ahLst/>
              <a:cxnLst/>
              <a:rect l="l" t="t" r="r" b="b"/>
              <a:pathLst>
                <a:path w="3598" h="3874" extrusionOk="0">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67"/>
            <p:cNvSpPr/>
            <p:nvPr/>
          </p:nvSpPr>
          <p:spPr>
            <a:xfrm>
              <a:off x="7215884" y="3603088"/>
              <a:ext cx="54962" cy="97199"/>
            </a:xfrm>
            <a:custGeom>
              <a:avLst/>
              <a:gdLst/>
              <a:ahLst/>
              <a:cxnLst/>
              <a:rect l="l" t="t" r="r" b="b"/>
              <a:pathLst>
                <a:path w="2099" h="3712" extrusionOk="0">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5" name="Google Shape;11755;p67"/>
            <p:cNvSpPr/>
            <p:nvPr/>
          </p:nvSpPr>
          <p:spPr>
            <a:xfrm>
              <a:off x="7198392" y="3609346"/>
              <a:ext cx="34486" cy="90941"/>
            </a:xfrm>
            <a:custGeom>
              <a:avLst/>
              <a:gdLst/>
              <a:ahLst/>
              <a:cxnLst/>
              <a:rect l="l" t="t" r="r" b="b"/>
              <a:pathLst>
                <a:path w="1317" h="3473" extrusionOk="0">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6" name="Google Shape;11756;p67"/>
          <p:cNvGrpSpPr/>
          <p:nvPr/>
        </p:nvGrpSpPr>
        <p:grpSpPr>
          <a:xfrm>
            <a:off x="6711770" y="3345794"/>
            <a:ext cx="263081" cy="354754"/>
            <a:chOff x="6711770" y="3345794"/>
            <a:chExt cx="263081" cy="354754"/>
          </a:xfrm>
        </p:grpSpPr>
        <p:sp>
          <p:nvSpPr>
            <p:cNvPr id="11757" name="Google Shape;11757;p67"/>
            <p:cNvSpPr/>
            <p:nvPr/>
          </p:nvSpPr>
          <p:spPr>
            <a:xfrm>
              <a:off x="6768984" y="3465957"/>
              <a:ext cx="148652" cy="148652"/>
            </a:xfrm>
            <a:custGeom>
              <a:avLst/>
              <a:gdLst/>
              <a:ahLst/>
              <a:cxnLst/>
              <a:rect l="l" t="t" r="r" b="b"/>
              <a:pathLst>
                <a:path w="5677" h="5677" extrusionOk="0">
                  <a:moveTo>
                    <a:pt x="0" y="0"/>
                  </a:moveTo>
                  <a:lnTo>
                    <a:pt x="0" y="5677"/>
                  </a:lnTo>
                  <a:lnTo>
                    <a:pt x="5676" y="5677"/>
                  </a:lnTo>
                  <a:lnTo>
                    <a:pt x="56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67"/>
            <p:cNvSpPr/>
            <p:nvPr/>
          </p:nvSpPr>
          <p:spPr>
            <a:xfrm>
              <a:off x="6711770" y="3545900"/>
              <a:ext cx="263081" cy="154649"/>
            </a:xfrm>
            <a:custGeom>
              <a:avLst/>
              <a:gdLst/>
              <a:ahLst/>
              <a:cxnLst/>
              <a:rect l="l" t="t" r="r" b="b"/>
              <a:pathLst>
                <a:path w="10047" h="5906" extrusionOk="0">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9" name="Google Shape;11759;p67"/>
            <p:cNvSpPr/>
            <p:nvPr/>
          </p:nvSpPr>
          <p:spPr>
            <a:xfrm>
              <a:off x="6760474" y="3545900"/>
              <a:ext cx="165646" cy="143153"/>
            </a:xfrm>
            <a:custGeom>
              <a:avLst/>
              <a:gdLst/>
              <a:ahLst/>
              <a:cxnLst/>
              <a:rect l="l" t="t" r="r" b="b"/>
              <a:pathLst>
                <a:path w="6326" h="5467" extrusionOk="0">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0" name="Google Shape;11760;p67"/>
            <p:cNvSpPr/>
            <p:nvPr/>
          </p:nvSpPr>
          <p:spPr>
            <a:xfrm>
              <a:off x="6771969" y="3545900"/>
              <a:ext cx="142918" cy="131658"/>
            </a:xfrm>
            <a:custGeom>
              <a:avLst/>
              <a:gdLst/>
              <a:ahLst/>
              <a:cxnLst/>
              <a:rect l="l" t="t" r="r" b="b"/>
              <a:pathLst>
                <a:path w="5458" h="5028" extrusionOk="0">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67"/>
            <p:cNvSpPr/>
            <p:nvPr/>
          </p:nvSpPr>
          <p:spPr>
            <a:xfrm>
              <a:off x="6808942" y="3545900"/>
              <a:ext cx="68736" cy="28804"/>
            </a:xfrm>
            <a:custGeom>
              <a:avLst/>
              <a:gdLst/>
              <a:ahLst/>
              <a:cxnLst/>
              <a:rect l="l" t="t" r="r" b="b"/>
              <a:pathLst>
                <a:path w="2625" h="1100" extrusionOk="0">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2" name="Google Shape;11762;p67"/>
            <p:cNvSpPr/>
            <p:nvPr/>
          </p:nvSpPr>
          <p:spPr>
            <a:xfrm>
              <a:off x="6768984" y="3414504"/>
              <a:ext cx="148652" cy="148652"/>
            </a:xfrm>
            <a:custGeom>
              <a:avLst/>
              <a:gdLst/>
              <a:ahLst/>
              <a:cxnLst/>
              <a:rect l="l" t="t" r="r" b="b"/>
              <a:pathLst>
                <a:path w="5677" h="5677" extrusionOk="0">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3" name="Google Shape;11763;p67"/>
            <p:cNvSpPr/>
            <p:nvPr/>
          </p:nvSpPr>
          <p:spPr>
            <a:xfrm>
              <a:off x="6803208" y="3466324"/>
              <a:ext cx="11495" cy="17151"/>
            </a:xfrm>
            <a:custGeom>
              <a:avLst/>
              <a:gdLst/>
              <a:ahLst/>
              <a:cxnLst/>
              <a:rect l="l" t="t" r="r" b="b"/>
              <a:pathLst>
                <a:path w="439" h="655" extrusionOk="0">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67"/>
            <p:cNvSpPr/>
            <p:nvPr/>
          </p:nvSpPr>
          <p:spPr>
            <a:xfrm>
              <a:off x="6871891" y="3466324"/>
              <a:ext cx="11521" cy="17151"/>
            </a:xfrm>
            <a:custGeom>
              <a:avLst/>
              <a:gdLst/>
              <a:ahLst/>
              <a:cxnLst/>
              <a:rect l="l" t="t" r="r" b="b"/>
              <a:pathLst>
                <a:path w="440" h="655" extrusionOk="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67"/>
            <p:cNvSpPr/>
            <p:nvPr/>
          </p:nvSpPr>
          <p:spPr>
            <a:xfrm>
              <a:off x="6817976" y="3506361"/>
              <a:ext cx="50668" cy="17334"/>
            </a:xfrm>
            <a:custGeom>
              <a:avLst/>
              <a:gdLst/>
              <a:ahLst/>
              <a:cxnLst/>
              <a:rect l="l" t="t" r="r" b="b"/>
              <a:pathLst>
                <a:path w="1935" h="662" extrusionOk="0">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67"/>
            <p:cNvSpPr/>
            <p:nvPr/>
          </p:nvSpPr>
          <p:spPr>
            <a:xfrm>
              <a:off x="6768748" y="3414504"/>
              <a:ext cx="148888" cy="148652"/>
            </a:xfrm>
            <a:custGeom>
              <a:avLst/>
              <a:gdLst/>
              <a:ahLst/>
              <a:cxnLst/>
              <a:rect l="l" t="t" r="r" b="b"/>
              <a:pathLst>
                <a:path w="5686" h="5677" extrusionOk="0">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7" name="Google Shape;11767;p67"/>
            <p:cNvSpPr/>
            <p:nvPr/>
          </p:nvSpPr>
          <p:spPr>
            <a:xfrm>
              <a:off x="6745994" y="3345794"/>
              <a:ext cx="194633" cy="268318"/>
            </a:xfrm>
            <a:custGeom>
              <a:avLst/>
              <a:gdLst/>
              <a:ahLst/>
              <a:cxnLst/>
              <a:rect l="l" t="t" r="r" b="b"/>
              <a:pathLst>
                <a:path w="7433" h="10247" extrusionOk="0">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8" name="Google Shape;11768;p67"/>
            <p:cNvSpPr/>
            <p:nvPr/>
          </p:nvSpPr>
          <p:spPr>
            <a:xfrm>
              <a:off x="6771969" y="3592352"/>
              <a:ext cx="142918" cy="83713"/>
            </a:xfrm>
            <a:custGeom>
              <a:avLst/>
              <a:gdLst/>
              <a:ahLst/>
              <a:cxnLst/>
              <a:rect l="l" t="t" r="r" b="b"/>
              <a:pathLst>
                <a:path w="5458" h="3197" extrusionOk="0">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67"/>
            <p:cNvSpPr/>
            <p:nvPr/>
          </p:nvSpPr>
          <p:spPr>
            <a:xfrm>
              <a:off x="6776211" y="3592352"/>
              <a:ext cx="134172" cy="64467"/>
            </a:xfrm>
            <a:custGeom>
              <a:avLst/>
              <a:gdLst/>
              <a:ahLst/>
              <a:cxnLst/>
              <a:rect l="l" t="t" r="r" b="b"/>
              <a:pathLst>
                <a:path w="5124" h="2462" extrusionOk="0">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67"/>
            <p:cNvSpPr/>
            <p:nvPr/>
          </p:nvSpPr>
          <p:spPr>
            <a:xfrm>
              <a:off x="6786450" y="3582664"/>
              <a:ext cx="57005" cy="62818"/>
            </a:xfrm>
            <a:custGeom>
              <a:avLst/>
              <a:gdLst/>
              <a:ahLst/>
              <a:cxnLst/>
              <a:rect l="l" t="t" r="r" b="b"/>
              <a:pathLst>
                <a:path w="2177" h="2399" extrusionOk="0">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1" name="Google Shape;11771;p67"/>
            <p:cNvSpPr/>
            <p:nvPr/>
          </p:nvSpPr>
          <p:spPr>
            <a:xfrm>
              <a:off x="6843428" y="3582664"/>
              <a:ext cx="56717" cy="62818"/>
            </a:xfrm>
            <a:custGeom>
              <a:avLst/>
              <a:gdLst/>
              <a:ahLst/>
              <a:cxnLst/>
              <a:rect l="l" t="t" r="r" b="b"/>
              <a:pathLst>
                <a:path w="2166" h="2399" extrusionOk="0">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2" name="Google Shape;11772;p67"/>
            <p:cNvSpPr/>
            <p:nvPr/>
          </p:nvSpPr>
          <p:spPr>
            <a:xfrm>
              <a:off x="6714519" y="3627335"/>
              <a:ext cx="48730" cy="72951"/>
            </a:xfrm>
            <a:custGeom>
              <a:avLst/>
              <a:gdLst/>
              <a:ahLst/>
              <a:cxnLst/>
              <a:rect l="l" t="t" r="r" b="b"/>
              <a:pathLst>
                <a:path w="1861" h="2786" extrusionOk="0">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67"/>
            <p:cNvSpPr/>
            <p:nvPr/>
          </p:nvSpPr>
          <p:spPr>
            <a:xfrm>
              <a:off x="6923345" y="3627335"/>
              <a:ext cx="48992" cy="72951"/>
            </a:xfrm>
            <a:custGeom>
              <a:avLst/>
              <a:gdLst/>
              <a:ahLst/>
              <a:cxnLst/>
              <a:rect l="l" t="t" r="r" b="b"/>
              <a:pathLst>
                <a:path w="1871" h="2786" extrusionOk="0">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4" name="Google Shape;11774;p67"/>
          <p:cNvGrpSpPr/>
          <p:nvPr/>
        </p:nvGrpSpPr>
        <p:grpSpPr>
          <a:xfrm>
            <a:off x="7163409" y="2880251"/>
            <a:ext cx="263316" cy="354414"/>
            <a:chOff x="7163409" y="2880251"/>
            <a:chExt cx="263316" cy="354414"/>
          </a:xfrm>
        </p:grpSpPr>
        <p:sp>
          <p:nvSpPr>
            <p:cNvPr id="11775" name="Google Shape;11775;p67"/>
            <p:cNvSpPr/>
            <p:nvPr/>
          </p:nvSpPr>
          <p:spPr>
            <a:xfrm>
              <a:off x="7163409" y="3125474"/>
              <a:ext cx="263316" cy="109191"/>
            </a:xfrm>
            <a:custGeom>
              <a:avLst/>
              <a:gdLst/>
              <a:ahLst/>
              <a:cxnLst/>
              <a:rect l="l" t="t" r="r" b="b"/>
              <a:pathLst>
                <a:path w="10056" h="4170" extrusionOk="0">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67"/>
            <p:cNvSpPr/>
            <p:nvPr/>
          </p:nvSpPr>
          <p:spPr>
            <a:xfrm>
              <a:off x="7197633" y="2920131"/>
              <a:ext cx="194633" cy="291544"/>
            </a:xfrm>
            <a:custGeom>
              <a:avLst/>
              <a:gdLst/>
              <a:ahLst/>
              <a:cxnLst/>
              <a:rect l="l" t="t" r="r" b="b"/>
              <a:pathLst>
                <a:path w="7433" h="11134" extrusionOk="0">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7" name="Google Shape;11777;p67"/>
            <p:cNvSpPr/>
            <p:nvPr/>
          </p:nvSpPr>
          <p:spPr>
            <a:xfrm>
              <a:off x="7240105" y="3114240"/>
              <a:ext cx="147657" cy="96204"/>
            </a:xfrm>
            <a:custGeom>
              <a:avLst/>
              <a:gdLst/>
              <a:ahLst/>
              <a:cxnLst/>
              <a:rect l="l" t="t" r="r" b="b"/>
              <a:pathLst>
                <a:path w="5639" h="3674" extrusionOk="0">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8" name="Google Shape;11778;p67"/>
            <p:cNvSpPr/>
            <p:nvPr/>
          </p:nvSpPr>
          <p:spPr>
            <a:xfrm>
              <a:off x="7220623" y="3000074"/>
              <a:ext cx="148652" cy="125924"/>
            </a:xfrm>
            <a:custGeom>
              <a:avLst/>
              <a:gdLst/>
              <a:ahLst/>
              <a:cxnLst/>
              <a:rect l="l" t="t" r="r" b="b"/>
              <a:pathLst>
                <a:path w="5677" h="4809" extrusionOk="0">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67"/>
            <p:cNvSpPr/>
            <p:nvPr/>
          </p:nvSpPr>
          <p:spPr>
            <a:xfrm>
              <a:off x="7220623" y="2954355"/>
              <a:ext cx="148914" cy="142918"/>
            </a:xfrm>
            <a:custGeom>
              <a:avLst/>
              <a:gdLst/>
              <a:ahLst/>
              <a:cxnLst/>
              <a:rect l="l" t="t" r="r" b="b"/>
              <a:pathLst>
                <a:path w="5687" h="5458" extrusionOk="0">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0" name="Google Shape;11780;p67"/>
            <p:cNvSpPr/>
            <p:nvPr/>
          </p:nvSpPr>
          <p:spPr>
            <a:xfrm>
              <a:off x="7220387" y="2954355"/>
              <a:ext cx="148888" cy="143180"/>
            </a:xfrm>
            <a:custGeom>
              <a:avLst/>
              <a:gdLst/>
              <a:ahLst/>
              <a:cxnLst/>
              <a:rect l="l" t="t" r="r" b="b"/>
              <a:pathLst>
                <a:path w="5686" h="5468" extrusionOk="0">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1" name="Google Shape;11781;p67"/>
            <p:cNvSpPr/>
            <p:nvPr/>
          </p:nvSpPr>
          <p:spPr>
            <a:xfrm>
              <a:off x="7269851" y="3045714"/>
              <a:ext cx="50747" cy="17361"/>
            </a:xfrm>
            <a:custGeom>
              <a:avLst/>
              <a:gdLst/>
              <a:ahLst/>
              <a:cxnLst/>
              <a:rect l="l" t="t" r="r" b="b"/>
              <a:pathLst>
                <a:path w="1938" h="663" extrusionOk="0">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67"/>
            <p:cNvSpPr/>
            <p:nvPr/>
          </p:nvSpPr>
          <p:spPr>
            <a:xfrm>
              <a:off x="7255344" y="3005939"/>
              <a:ext cx="11260" cy="16889"/>
            </a:xfrm>
            <a:custGeom>
              <a:avLst/>
              <a:gdLst/>
              <a:ahLst/>
              <a:cxnLst/>
              <a:rect l="l" t="t" r="r" b="b"/>
              <a:pathLst>
                <a:path w="430" h="645" extrusionOk="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3" name="Google Shape;11783;p67"/>
            <p:cNvSpPr/>
            <p:nvPr/>
          </p:nvSpPr>
          <p:spPr>
            <a:xfrm>
              <a:off x="7323792"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4" name="Google Shape;11784;p67"/>
            <p:cNvSpPr/>
            <p:nvPr/>
          </p:nvSpPr>
          <p:spPr>
            <a:xfrm>
              <a:off x="7247594" y="2988578"/>
              <a:ext cx="26761" cy="11521"/>
            </a:xfrm>
            <a:custGeom>
              <a:avLst/>
              <a:gdLst/>
              <a:ahLst/>
              <a:cxnLst/>
              <a:rect l="l" t="t" r="r" b="b"/>
              <a:pathLst>
                <a:path w="1022" h="440" extrusionOk="0">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67"/>
            <p:cNvSpPr/>
            <p:nvPr/>
          </p:nvSpPr>
          <p:spPr>
            <a:xfrm>
              <a:off x="7316303"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6" name="Google Shape;11786;p67"/>
            <p:cNvSpPr/>
            <p:nvPr/>
          </p:nvSpPr>
          <p:spPr>
            <a:xfrm>
              <a:off x="7189646" y="2880251"/>
              <a:ext cx="208852" cy="285469"/>
            </a:xfrm>
            <a:custGeom>
              <a:avLst/>
              <a:gdLst/>
              <a:ahLst/>
              <a:cxnLst/>
              <a:rect l="l" t="t" r="r" b="b"/>
              <a:pathLst>
                <a:path w="7976" h="10902" extrusionOk="0">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7" name="Google Shape;11787;p67"/>
          <p:cNvGrpSpPr/>
          <p:nvPr/>
        </p:nvGrpSpPr>
        <p:grpSpPr>
          <a:xfrm>
            <a:off x="6712032" y="2880172"/>
            <a:ext cx="263316" cy="354493"/>
            <a:chOff x="6712032" y="2880172"/>
            <a:chExt cx="263316" cy="354493"/>
          </a:xfrm>
        </p:grpSpPr>
        <p:sp>
          <p:nvSpPr>
            <p:cNvPr id="11788" name="Google Shape;11788;p67"/>
            <p:cNvSpPr/>
            <p:nvPr/>
          </p:nvSpPr>
          <p:spPr>
            <a:xfrm>
              <a:off x="6729995" y="2880172"/>
              <a:ext cx="227600" cy="209113"/>
            </a:xfrm>
            <a:custGeom>
              <a:avLst/>
              <a:gdLst/>
              <a:ahLst/>
              <a:cxnLst/>
              <a:rect l="l" t="t" r="r" b="b"/>
              <a:pathLst>
                <a:path w="8692" h="7986" extrusionOk="0">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9" name="Google Shape;11789;p67"/>
            <p:cNvSpPr/>
            <p:nvPr/>
          </p:nvSpPr>
          <p:spPr>
            <a:xfrm>
              <a:off x="6843926" y="2880172"/>
              <a:ext cx="113669" cy="209009"/>
            </a:xfrm>
            <a:custGeom>
              <a:avLst/>
              <a:gdLst/>
              <a:ahLst/>
              <a:cxnLst/>
              <a:rect l="l" t="t" r="r" b="b"/>
              <a:pathLst>
                <a:path w="4341" h="7982" extrusionOk="0">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0" name="Google Shape;11790;p67"/>
            <p:cNvSpPr/>
            <p:nvPr/>
          </p:nvSpPr>
          <p:spPr>
            <a:xfrm>
              <a:off x="6712032" y="3118980"/>
              <a:ext cx="263316" cy="115685"/>
            </a:xfrm>
            <a:custGeom>
              <a:avLst/>
              <a:gdLst/>
              <a:ahLst/>
              <a:cxnLst/>
              <a:rect l="l" t="t" r="r" b="b"/>
              <a:pathLst>
                <a:path w="10056" h="4418" extrusionOk="0">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67"/>
            <p:cNvSpPr/>
            <p:nvPr/>
          </p:nvSpPr>
          <p:spPr>
            <a:xfrm>
              <a:off x="6768487" y="3118980"/>
              <a:ext cx="150407" cy="81802"/>
            </a:xfrm>
            <a:custGeom>
              <a:avLst/>
              <a:gdLst/>
              <a:ahLst/>
              <a:cxnLst/>
              <a:rect l="l" t="t" r="r" b="b"/>
              <a:pathLst>
                <a:path w="5744" h="3124" extrusionOk="0">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2" name="Google Shape;11792;p67"/>
            <p:cNvSpPr/>
            <p:nvPr/>
          </p:nvSpPr>
          <p:spPr>
            <a:xfrm>
              <a:off x="6714755" y="3155953"/>
              <a:ext cx="48992" cy="78712"/>
            </a:xfrm>
            <a:custGeom>
              <a:avLst/>
              <a:gdLst/>
              <a:ahLst/>
              <a:cxnLst/>
              <a:rect l="l" t="t" r="r" b="b"/>
              <a:pathLst>
                <a:path w="1871" h="3006" extrusionOk="0">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3" name="Google Shape;11793;p67"/>
            <p:cNvSpPr/>
            <p:nvPr/>
          </p:nvSpPr>
          <p:spPr>
            <a:xfrm>
              <a:off x="6923842" y="3155953"/>
              <a:ext cx="48992" cy="78712"/>
            </a:xfrm>
            <a:custGeom>
              <a:avLst/>
              <a:gdLst/>
              <a:ahLst/>
              <a:cxnLst/>
              <a:rect l="l" t="t" r="r" b="b"/>
              <a:pathLst>
                <a:path w="1871" h="3006" extrusionOk="0">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4" name="Google Shape;11794;p67"/>
            <p:cNvSpPr/>
            <p:nvPr/>
          </p:nvSpPr>
          <p:spPr>
            <a:xfrm>
              <a:off x="6778961" y="3108741"/>
              <a:ext cx="129432" cy="80650"/>
            </a:xfrm>
            <a:custGeom>
              <a:avLst/>
              <a:gdLst/>
              <a:ahLst/>
              <a:cxnLst/>
              <a:rect l="l" t="t" r="r" b="b"/>
              <a:pathLst>
                <a:path w="4943" h="3080" extrusionOk="0">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67"/>
            <p:cNvSpPr/>
            <p:nvPr/>
          </p:nvSpPr>
          <p:spPr>
            <a:xfrm>
              <a:off x="6878149" y="3108479"/>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67"/>
            <p:cNvSpPr/>
            <p:nvPr/>
          </p:nvSpPr>
          <p:spPr>
            <a:xfrm>
              <a:off x="6809440" y="3108479"/>
              <a:ext cx="26" cy="288"/>
            </a:xfrm>
            <a:custGeom>
              <a:avLst/>
              <a:gdLst/>
              <a:ahLst/>
              <a:cxnLst/>
              <a:rect l="l" t="t" r="r" b="b"/>
              <a:pathLst>
                <a:path w="1" h="11" extrusionOk="0">
                  <a:moveTo>
                    <a:pt x="1" y="1"/>
                  </a:moveTo>
                  <a:lnTo>
                    <a:pt x="1" y="10"/>
                  </a:lnTo>
                  <a:lnTo>
                    <a:pt x="1"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67"/>
            <p:cNvSpPr/>
            <p:nvPr/>
          </p:nvSpPr>
          <p:spPr>
            <a:xfrm>
              <a:off x="6797945" y="3108741"/>
              <a:ext cx="91464" cy="62975"/>
            </a:xfrm>
            <a:custGeom>
              <a:avLst/>
              <a:gdLst/>
              <a:ahLst/>
              <a:cxnLst/>
              <a:rect l="l" t="t" r="r" b="b"/>
              <a:pathLst>
                <a:path w="3493" h="2405" extrusionOk="0">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8" name="Google Shape;11798;p67"/>
            <p:cNvSpPr/>
            <p:nvPr/>
          </p:nvSpPr>
          <p:spPr>
            <a:xfrm>
              <a:off x="6809440" y="3080252"/>
              <a:ext cx="68736" cy="79969"/>
            </a:xfrm>
            <a:custGeom>
              <a:avLst/>
              <a:gdLst/>
              <a:ahLst/>
              <a:cxnLst/>
              <a:rect l="l" t="t" r="r" b="b"/>
              <a:pathLst>
                <a:path w="2625" h="3054" extrusionOk="0">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9" name="Google Shape;11799;p67"/>
            <p:cNvSpPr/>
            <p:nvPr/>
          </p:nvSpPr>
          <p:spPr>
            <a:xfrm>
              <a:off x="6809440" y="3080252"/>
              <a:ext cx="68736" cy="28568"/>
            </a:xfrm>
            <a:custGeom>
              <a:avLst/>
              <a:gdLst/>
              <a:ahLst/>
              <a:cxnLst/>
              <a:rect l="l" t="t" r="r" b="b"/>
              <a:pathLst>
                <a:path w="2625" h="1091" extrusionOk="0">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67"/>
            <p:cNvSpPr/>
            <p:nvPr/>
          </p:nvSpPr>
          <p:spPr>
            <a:xfrm>
              <a:off x="6747251" y="2920131"/>
              <a:ext cx="192617" cy="177142"/>
            </a:xfrm>
            <a:custGeom>
              <a:avLst/>
              <a:gdLst/>
              <a:ahLst/>
              <a:cxnLst/>
              <a:rect l="l" t="t" r="r" b="b"/>
              <a:pathLst>
                <a:path w="7356" h="6765" extrusionOk="0">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67"/>
            <p:cNvSpPr/>
            <p:nvPr/>
          </p:nvSpPr>
          <p:spPr>
            <a:xfrm>
              <a:off x="6751231" y="2920131"/>
              <a:ext cx="130689" cy="177377"/>
            </a:xfrm>
            <a:custGeom>
              <a:avLst/>
              <a:gdLst/>
              <a:ahLst/>
              <a:cxnLst/>
              <a:rect l="l" t="t" r="r" b="b"/>
              <a:pathLst>
                <a:path w="4991" h="6774" extrusionOk="0">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67"/>
            <p:cNvSpPr/>
            <p:nvPr/>
          </p:nvSpPr>
          <p:spPr>
            <a:xfrm>
              <a:off x="6818474" y="3045714"/>
              <a:ext cx="50668" cy="17361"/>
            </a:xfrm>
            <a:custGeom>
              <a:avLst/>
              <a:gdLst/>
              <a:ahLst/>
              <a:cxnLst/>
              <a:rect l="l" t="t" r="r" b="b"/>
              <a:pathLst>
                <a:path w="1935" h="663" extrusionOk="0">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3" name="Google Shape;11803;p67"/>
            <p:cNvSpPr/>
            <p:nvPr/>
          </p:nvSpPr>
          <p:spPr>
            <a:xfrm>
              <a:off x="6803705" y="3005939"/>
              <a:ext cx="11521" cy="16889"/>
            </a:xfrm>
            <a:custGeom>
              <a:avLst/>
              <a:gdLst/>
              <a:ahLst/>
              <a:cxnLst/>
              <a:rect l="l" t="t" r="r" b="b"/>
              <a:pathLst>
                <a:path w="440" h="645" extrusionOk="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4" name="Google Shape;11804;p67"/>
            <p:cNvSpPr/>
            <p:nvPr/>
          </p:nvSpPr>
          <p:spPr>
            <a:xfrm>
              <a:off x="6872389" y="3005939"/>
              <a:ext cx="11521" cy="16889"/>
            </a:xfrm>
            <a:custGeom>
              <a:avLst/>
              <a:gdLst/>
              <a:ahLst/>
              <a:cxnLst/>
              <a:rect l="l" t="t" r="r" b="b"/>
              <a:pathLst>
                <a:path w="440" h="645" extrusionOk="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5" name="Google Shape;11805;p67"/>
            <p:cNvSpPr/>
            <p:nvPr/>
          </p:nvSpPr>
          <p:spPr>
            <a:xfrm>
              <a:off x="6796217" y="2988578"/>
              <a:ext cx="26499" cy="11521"/>
            </a:xfrm>
            <a:custGeom>
              <a:avLst/>
              <a:gdLst/>
              <a:ahLst/>
              <a:cxnLst/>
              <a:rect l="l" t="t" r="r" b="b"/>
              <a:pathLst>
                <a:path w="1012" h="440" extrusionOk="0">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67"/>
            <p:cNvSpPr/>
            <p:nvPr/>
          </p:nvSpPr>
          <p:spPr>
            <a:xfrm>
              <a:off x="6864900" y="2988578"/>
              <a:ext cx="26499" cy="11521"/>
            </a:xfrm>
            <a:custGeom>
              <a:avLst/>
              <a:gdLst/>
              <a:ahLst/>
              <a:cxnLst/>
              <a:rect l="l" t="t" r="r" b="b"/>
              <a:pathLst>
                <a:path w="1012" h="440" extrusionOk="0">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7" name="Google Shape;11807;p67"/>
            <p:cNvSpPr/>
            <p:nvPr/>
          </p:nvSpPr>
          <p:spPr>
            <a:xfrm>
              <a:off x="6746491" y="2880172"/>
              <a:ext cx="137419" cy="120189"/>
            </a:xfrm>
            <a:custGeom>
              <a:avLst/>
              <a:gdLst/>
              <a:ahLst/>
              <a:cxnLst/>
              <a:rect l="l" t="t" r="r" b="b"/>
              <a:pathLst>
                <a:path w="5248" h="4590" extrusionOk="0">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8" name="Google Shape;11808;p67"/>
            <p:cNvSpPr/>
            <p:nvPr/>
          </p:nvSpPr>
          <p:spPr>
            <a:xfrm>
              <a:off x="6762595" y="2940267"/>
              <a:ext cx="37628" cy="35612"/>
            </a:xfrm>
            <a:custGeom>
              <a:avLst/>
              <a:gdLst/>
              <a:ahLst/>
              <a:cxnLst/>
              <a:rect l="l" t="t" r="r" b="b"/>
              <a:pathLst>
                <a:path w="1437" h="1360" extrusionOk="0">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9" name="Google Shape;11809;p67"/>
          <p:cNvGrpSpPr/>
          <p:nvPr/>
        </p:nvGrpSpPr>
        <p:grpSpPr>
          <a:xfrm>
            <a:off x="6261624" y="3345794"/>
            <a:ext cx="263316" cy="354754"/>
            <a:chOff x="6261624" y="3345794"/>
            <a:chExt cx="263316" cy="354754"/>
          </a:xfrm>
        </p:grpSpPr>
        <p:sp>
          <p:nvSpPr>
            <p:cNvPr id="11810" name="Google Shape;11810;p67"/>
            <p:cNvSpPr/>
            <p:nvPr/>
          </p:nvSpPr>
          <p:spPr>
            <a:xfrm>
              <a:off x="6267620" y="3345794"/>
              <a:ext cx="251585" cy="236922"/>
            </a:xfrm>
            <a:custGeom>
              <a:avLst/>
              <a:gdLst/>
              <a:ahLst/>
              <a:cxnLst/>
              <a:rect l="l" t="t" r="r" b="b"/>
              <a:pathLst>
                <a:path w="9608" h="9048" extrusionOk="0">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1" name="Google Shape;11811;p67"/>
            <p:cNvSpPr/>
            <p:nvPr/>
          </p:nvSpPr>
          <p:spPr>
            <a:xfrm>
              <a:off x="6341802" y="3345794"/>
              <a:ext cx="177403" cy="205133"/>
            </a:xfrm>
            <a:custGeom>
              <a:avLst/>
              <a:gdLst/>
              <a:ahLst/>
              <a:cxnLst/>
              <a:rect l="l" t="t" r="r" b="b"/>
              <a:pathLst>
                <a:path w="6775" h="7834" extrusionOk="0">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2" name="Google Shape;11812;p67"/>
            <p:cNvSpPr/>
            <p:nvPr/>
          </p:nvSpPr>
          <p:spPr>
            <a:xfrm>
              <a:off x="6261624" y="3574625"/>
              <a:ext cx="263316" cy="125662"/>
            </a:xfrm>
            <a:custGeom>
              <a:avLst/>
              <a:gdLst/>
              <a:ahLst/>
              <a:cxnLst/>
              <a:rect l="l" t="t" r="r" b="b"/>
              <a:pathLst>
                <a:path w="10056" h="4799" extrusionOk="0">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3" name="Google Shape;11813;p67"/>
            <p:cNvSpPr/>
            <p:nvPr/>
          </p:nvSpPr>
          <p:spPr>
            <a:xfrm>
              <a:off x="6343818" y="3574625"/>
              <a:ext cx="99189" cy="62975"/>
            </a:xfrm>
            <a:custGeom>
              <a:avLst/>
              <a:gdLst/>
              <a:ahLst/>
              <a:cxnLst/>
              <a:rect l="l" t="t" r="r" b="b"/>
              <a:pathLst>
                <a:path w="3788" h="2405" extrusionOk="0">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4" name="Google Shape;11814;p67"/>
            <p:cNvSpPr/>
            <p:nvPr/>
          </p:nvSpPr>
          <p:spPr>
            <a:xfrm>
              <a:off x="6307840" y="3614347"/>
              <a:ext cx="171145" cy="85939"/>
            </a:xfrm>
            <a:custGeom>
              <a:avLst/>
              <a:gdLst/>
              <a:ahLst/>
              <a:cxnLst/>
              <a:rect l="l" t="t" r="r" b="b"/>
              <a:pathLst>
                <a:path w="6536" h="3282" extrusionOk="0">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5" name="Google Shape;11815;p67"/>
            <p:cNvSpPr/>
            <p:nvPr/>
          </p:nvSpPr>
          <p:spPr>
            <a:xfrm>
              <a:off x="6319073" y="3614347"/>
              <a:ext cx="148652" cy="80702"/>
            </a:xfrm>
            <a:custGeom>
              <a:avLst/>
              <a:gdLst/>
              <a:ahLst/>
              <a:cxnLst/>
              <a:rect l="l" t="t" r="r" b="b"/>
              <a:pathLst>
                <a:path w="5677" h="3082" extrusionOk="0">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6" name="Google Shape;11816;p67"/>
            <p:cNvSpPr/>
            <p:nvPr/>
          </p:nvSpPr>
          <p:spPr>
            <a:xfrm>
              <a:off x="6359058" y="3574625"/>
              <a:ext cx="68709" cy="22755"/>
            </a:xfrm>
            <a:custGeom>
              <a:avLst/>
              <a:gdLst/>
              <a:ahLst/>
              <a:cxnLst/>
              <a:rect l="l" t="t" r="r" b="b"/>
              <a:pathLst>
                <a:path w="2624" h="869" extrusionOk="0">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7" name="Google Shape;11817;p67"/>
            <p:cNvSpPr/>
            <p:nvPr/>
          </p:nvSpPr>
          <p:spPr>
            <a:xfrm>
              <a:off x="6297104" y="3431471"/>
              <a:ext cx="192617" cy="154413"/>
            </a:xfrm>
            <a:custGeom>
              <a:avLst/>
              <a:gdLst/>
              <a:ahLst/>
              <a:cxnLst/>
              <a:rect l="l" t="t" r="r" b="b"/>
              <a:pathLst>
                <a:path w="7356" h="5897" extrusionOk="0">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8" name="Google Shape;11818;p67"/>
            <p:cNvSpPr/>
            <p:nvPr/>
          </p:nvSpPr>
          <p:spPr>
            <a:xfrm>
              <a:off x="6301084" y="3431471"/>
              <a:ext cx="141661" cy="154465"/>
            </a:xfrm>
            <a:custGeom>
              <a:avLst/>
              <a:gdLst/>
              <a:ahLst/>
              <a:cxnLst/>
              <a:rect l="l" t="t" r="r" b="b"/>
              <a:pathLst>
                <a:path w="5410" h="5899" extrusionOk="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9" name="Google Shape;11819;p67"/>
            <p:cNvSpPr/>
            <p:nvPr/>
          </p:nvSpPr>
          <p:spPr>
            <a:xfrm>
              <a:off x="6353297" y="3483056"/>
              <a:ext cx="11521" cy="23383"/>
            </a:xfrm>
            <a:custGeom>
              <a:avLst/>
              <a:gdLst/>
              <a:ahLst/>
              <a:cxnLst/>
              <a:rect l="l" t="t" r="r" b="b"/>
              <a:pathLst>
                <a:path w="440" h="893" extrusionOk="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0" name="Google Shape;11820;p67"/>
            <p:cNvSpPr/>
            <p:nvPr/>
          </p:nvSpPr>
          <p:spPr>
            <a:xfrm>
              <a:off x="6422007" y="3483056"/>
              <a:ext cx="11521" cy="23383"/>
            </a:xfrm>
            <a:custGeom>
              <a:avLst/>
              <a:gdLst/>
              <a:ahLst/>
              <a:cxnLst/>
              <a:rect l="l" t="t" r="r" b="b"/>
              <a:pathLst>
                <a:path w="440" h="893" extrusionOk="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1" name="Google Shape;11821;p67"/>
            <p:cNvSpPr/>
            <p:nvPr/>
          </p:nvSpPr>
          <p:spPr>
            <a:xfrm>
              <a:off x="6368066" y="3540087"/>
              <a:ext cx="50694" cy="17334"/>
            </a:xfrm>
            <a:custGeom>
              <a:avLst/>
              <a:gdLst/>
              <a:ahLst/>
              <a:cxnLst/>
              <a:rect l="l" t="t" r="r" b="b"/>
              <a:pathLst>
                <a:path w="1936" h="662" extrusionOk="0">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2" name="Google Shape;11822;p67"/>
            <p:cNvSpPr/>
            <p:nvPr/>
          </p:nvSpPr>
          <p:spPr>
            <a:xfrm>
              <a:off x="6305850" y="3482951"/>
              <a:ext cx="38230" cy="11521"/>
            </a:xfrm>
            <a:custGeom>
              <a:avLst/>
              <a:gdLst/>
              <a:ahLst/>
              <a:cxnLst/>
              <a:rect l="l" t="t" r="r" b="b"/>
              <a:pathLst>
                <a:path w="1460" h="440" extrusionOk="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3" name="Google Shape;11823;p67"/>
            <p:cNvSpPr/>
            <p:nvPr/>
          </p:nvSpPr>
          <p:spPr>
            <a:xfrm>
              <a:off x="6442981" y="3482951"/>
              <a:ext cx="37994" cy="11521"/>
            </a:xfrm>
            <a:custGeom>
              <a:avLst/>
              <a:gdLst/>
              <a:ahLst/>
              <a:cxnLst/>
              <a:rect l="l" t="t" r="r" b="b"/>
              <a:pathLst>
                <a:path w="1451" h="440" extrusionOk="0">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4" name="Google Shape;11824;p67"/>
            <p:cNvSpPr/>
            <p:nvPr/>
          </p:nvSpPr>
          <p:spPr>
            <a:xfrm>
              <a:off x="6374298" y="3488686"/>
              <a:ext cx="38230" cy="11521"/>
            </a:xfrm>
            <a:custGeom>
              <a:avLst/>
              <a:gdLst/>
              <a:ahLst/>
              <a:cxnLst/>
              <a:rect l="l" t="t" r="r" b="b"/>
              <a:pathLst>
                <a:path w="1460" h="440" extrusionOk="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5" name="Google Shape;11825;p67"/>
            <p:cNvSpPr/>
            <p:nvPr/>
          </p:nvSpPr>
          <p:spPr>
            <a:xfrm>
              <a:off x="6414492" y="3465957"/>
              <a:ext cx="26525" cy="11260"/>
            </a:xfrm>
            <a:custGeom>
              <a:avLst/>
              <a:gdLst/>
              <a:ahLst/>
              <a:cxnLst/>
              <a:rect l="l" t="t" r="r" b="b"/>
              <a:pathLst>
                <a:path w="1013" h="430" extrusionOk="0">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6" name="Google Shape;11826;p67"/>
            <p:cNvSpPr/>
            <p:nvPr/>
          </p:nvSpPr>
          <p:spPr>
            <a:xfrm>
              <a:off x="6345808" y="3465957"/>
              <a:ext cx="26499" cy="11260"/>
            </a:xfrm>
            <a:custGeom>
              <a:avLst/>
              <a:gdLst/>
              <a:ahLst/>
              <a:cxnLst/>
              <a:rect l="l" t="t" r="r" b="b"/>
              <a:pathLst>
                <a:path w="1012" h="430" extrusionOk="0">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7" name="Google Shape;11827;p67"/>
            <p:cNvSpPr/>
            <p:nvPr/>
          </p:nvSpPr>
          <p:spPr>
            <a:xfrm>
              <a:off x="6313575" y="3431471"/>
              <a:ext cx="119953" cy="40246"/>
            </a:xfrm>
            <a:custGeom>
              <a:avLst/>
              <a:gdLst/>
              <a:ahLst/>
              <a:cxnLst/>
              <a:rect l="l" t="t" r="r" b="b"/>
              <a:pathLst>
                <a:path w="4581" h="1537" extrusionOk="0">
                  <a:moveTo>
                    <a:pt x="1" y="1"/>
                  </a:moveTo>
                  <a:lnTo>
                    <a:pt x="1" y="1537"/>
                  </a:lnTo>
                  <a:cubicBezTo>
                    <a:pt x="1" y="1537"/>
                    <a:pt x="2834" y="1317"/>
                    <a:pt x="458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8" name="Google Shape;11828;p67"/>
            <p:cNvSpPr/>
            <p:nvPr/>
          </p:nvSpPr>
          <p:spPr>
            <a:xfrm>
              <a:off x="6295847"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9" name="Google Shape;11829;p67"/>
            <p:cNvSpPr/>
            <p:nvPr/>
          </p:nvSpPr>
          <p:spPr>
            <a:xfrm>
              <a:off x="6467464" y="3513352"/>
              <a:ext cx="23252" cy="32574"/>
            </a:xfrm>
            <a:custGeom>
              <a:avLst/>
              <a:gdLst/>
              <a:ahLst/>
              <a:cxnLst/>
              <a:rect l="l" t="t" r="r" b="b"/>
              <a:pathLst>
                <a:path w="888" h="1244" extrusionOk="0">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0" name="Google Shape;11830;p67"/>
            <p:cNvSpPr/>
            <p:nvPr/>
          </p:nvSpPr>
          <p:spPr>
            <a:xfrm>
              <a:off x="6319073" y="3408743"/>
              <a:ext cx="148652" cy="51506"/>
            </a:xfrm>
            <a:custGeom>
              <a:avLst/>
              <a:gdLst/>
              <a:ahLst/>
              <a:cxnLst/>
              <a:rect l="l" t="t" r="r" b="b"/>
              <a:pathLst>
                <a:path w="5677" h="1967" extrusionOk="0">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1" name="Google Shape;11831;p67"/>
            <p:cNvSpPr/>
            <p:nvPr/>
          </p:nvSpPr>
          <p:spPr>
            <a:xfrm>
              <a:off x="6399016" y="3482951"/>
              <a:ext cx="57240" cy="45981"/>
            </a:xfrm>
            <a:custGeom>
              <a:avLst/>
              <a:gdLst/>
              <a:ahLst/>
              <a:cxnLst/>
              <a:rect l="l" t="t" r="r" b="b"/>
              <a:pathLst>
                <a:path w="2186" h="1756" extrusionOk="0">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2" name="Google Shape;11832;p67"/>
            <p:cNvSpPr/>
            <p:nvPr/>
          </p:nvSpPr>
          <p:spPr>
            <a:xfrm>
              <a:off x="6330569" y="3482951"/>
              <a:ext cx="56979" cy="45981"/>
            </a:xfrm>
            <a:custGeom>
              <a:avLst/>
              <a:gdLst/>
              <a:ahLst/>
              <a:cxnLst/>
              <a:rect l="l" t="t" r="r" b="b"/>
              <a:pathLst>
                <a:path w="2176" h="1756" extrusionOk="0">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3" name="Google Shape;11833;p67"/>
            <p:cNvSpPr/>
            <p:nvPr/>
          </p:nvSpPr>
          <p:spPr>
            <a:xfrm>
              <a:off x="6326327" y="3614347"/>
              <a:ext cx="134172" cy="80467"/>
            </a:xfrm>
            <a:custGeom>
              <a:avLst/>
              <a:gdLst/>
              <a:ahLst/>
              <a:cxnLst/>
              <a:rect l="l" t="t" r="r" b="b"/>
              <a:pathLst>
                <a:path w="5124" h="3073" extrusionOk="0">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4" name="Google Shape;11834;p67"/>
            <p:cNvSpPr/>
            <p:nvPr/>
          </p:nvSpPr>
          <p:spPr>
            <a:xfrm>
              <a:off x="6336565" y="3599893"/>
              <a:ext cx="56979" cy="62635"/>
            </a:xfrm>
            <a:custGeom>
              <a:avLst/>
              <a:gdLst/>
              <a:ahLst/>
              <a:cxnLst/>
              <a:rect l="l" t="t" r="r" b="b"/>
              <a:pathLst>
                <a:path w="2176" h="2392" extrusionOk="0">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5" name="Google Shape;11835;p67"/>
            <p:cNvSpPr/>
            <p:nvPr/>
          </p:nvSpPr>
          <p:spPr>
            <a:xfrm>
              <a:off x="6393282" y="3599658"/>
              <a:ext cx="56717" cy="62870"/>
            </a:xfrm>
            <a:custGeom>
              <a:avLst/>
              <a:gdLst/>
              <a:ahLst/>
              <a:cxnLst/>
              <a:rect l="l" t="t" r="r" b="b"/>
              <a:pathLst>
                <a:path w="2166" h="2401" extrusionOk="0">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6" name="Google Shape;11836;p67"/>
            <p:cNvSpPr/>
            <p:nvPr/>
          </p:nvSpPr>
          <p:spPr>
            <a:xfrm>
              <a:off x="6265132" y="3644067"/>
              <a:ext cx="48468" cy="56481"/>
            </a:xfrm>
            <a:custGeom>
              <a:avLst/>
              <a:gdLst/>
              <a:ahLst/>
              <a:cxnLst/>
              <a:rect l="l" t="t" r="r" b="b"/>
              <a:pathLst>
                <a:path w="1851" h="2157" extrusionOk="0">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7" name="Google Shape;11837;p67"/>
            <p:cNvSpPr/>
            <p:nvPr/>
          </p:nvSpPr>
          <p:spPr>
            <a:xfrm>
              <a:off x="6473198" y="3644067"/>
              <a:ext cx="48495" cy="56481"/>
            </a:xfrm>
            <a:custGeom>
              <a:avLst/>
              <a:gdLst/>
              <a:ahLst/>
              <a:cxnLst/>
              <a:rect l="l" t="t" r="r" b="b"/>
              <a:pathLst>
                <a:path w="1852" h="2157" extrusionOk="0">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38" name="Google Shape;11838;p67"/>
          <p:cNvSpPr/>
          <p:nvPr/>
        </p:nvSpPr>
        <p:spPr>
          <a:xfrm>
            <a:off x="5880422" y="3363050"/>
            <a:ext cx="125924" cy="11260"/>
          </a:xfrm>
          <a:custGeom>
            <a:avLst/>
            <a:gdLst/>
            <a:ahLst/>
            <a:cxnLst/>
            <a:rect l="l" t="t" r="r" b="b"/>
            <a:pathLst>
              <a:path w="4809" h="430" extrusionOk="0">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39" name="Google Shape;11839;p67"/>
          <p:cNvGrpSpPr/>
          <p:nvPr/>
        </p:nvGrpSpPr>
        <p:grpSpPr>
          <a:xfrm>
            <a:off x="5811739" y="3345794"/>
            <a:ext cx="263316" cy="354754"/>
            <a:chOff x="5811739" y="3345794"/>
            <a:chExt cx="263316" cy="354754"/>
          </a:xfrm>
        </p:grpSpPr>
        <p:sp>
          <p:nvSpPr>
            <p:cNvPr id="11840" name="Google Shape;11840;p67"/>
            <p:cNvSpPr/>
            <p:nvPr/>
          </p:nvSpPr>
          <p:spPr>
            <a:xfrm>
              <a:off x="5857694" y="3408743"/>
              <a:ext cx="171643" cy="57240"/>
            </a:xfrm>
            <a:custGeom>
              <a:avLst/>
              <a:gdLst/>
              <a:ahLst/>
              <a:cxnLst/>
              <a:rect l="l" t="t" r="r" b="b"/>
              <a:pathLst>
                <a:path w="6555" h="2186" extrusionOk="0">
                  <a:moveTo>
                    <a:pt x="0" y="1"/>
                  </a:moveTo>
                  <a:lnTo>
                    <a:pt x="0" y="2185"/>
                  </a:lnTo>
                  <a:lnTo>
                    <a:pt x="6554" y="2185"/>
                  </a:lnTo>
                  <a:lnTo>
                    <a:pt x="6554"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1" name="Google Shape;11841;p67"/>
            <p:cNvSpPr/>
            <p:nvPr/>
          </p:nvSpPr>
          <p:spPr>
            <a:xfrm>
              <a:off x="5854944" y="3528696"/>
              <a:ext cx="60723" cy="57371"/>
            </a:xfrm>
            <a:custGeom>
              <a:avLst/>
              <a:gdLst/>
              <a:ahLst/>
              <a:cxnLst/>
              <a:rect l="l" t="t" r="r" b="b"/>
              <a:pathLst>
                <a:path w="2319" h="2191" extrusionOk="0">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2" name="Google Shape;11842;p67"/>
            <p:cNvSpPr/>
            <p:nvPr/>
          </p:nvSpPr>
          <p:spPr>
            <a:xfrm>
              <a:off x="5971101" y="3528696"/>
              <a:ext cx="60723" cy="57371"/>
            </a:xfrm>
            <a:custGeom>
              <a:avLst/>
              <a:gdLst/>
              <a:ahLst/>
              <a:cxnLst/>
              <a:rect l="l" t="t" r="r" b="b"/>
              <a:pathLst>
                <a:path w="2319" h="2191" extrusionOk="0">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3" name="Google Shape;11843;p67"/>
            <p:cNvSpPr/>
            <p:nvPr/>
          </p:nvSpPr>
          <p:spPr>
            <a:xfrm>
              <a:off x="5811739" y="3563130"/>
              <a:ext cx="263316" cy="137157"/>
            </a:xfrm>
            <a:custGeom>
              <a:avLst/>
              <a:gdLst/>
              <a:ahLst/>
              <a:cxnLst/>
              <a:rect l="l" t="t" r="r" b="b"/>
              <a:pathLst>
                <a:path w="10056" h="5238" extrusionOk="0">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4" name="Google Shape;11844;p67"/>
            <p:cNvSpPr/>
            <p:nvPr/>
          </p:nvSpPr>
          <p:spPr>
            <a:xfrm>
              <a:off x="5811975" y="3602355"/>
              <a:ext cx="263081" cy="97932"/>
            </a:xfrm>
            <a:custGeom>
              <a:avLst/>
              <a:gdLst/>
              <a:ahLst/>
              <a:cxnLst/>
              <a:rect l="l" t="t" r="r" b="b"/>
              <a:pathLst>
                <a:path w="10047" h="3740" extrusionOk="0">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5" name="Google Shape;11845;p67"/>
            <p:cNvSpPr/>
            <p:nvPr/>
          </p:nvSpPr>
          <p:spPr>
            <a:xfrm>
              <a:off x="5909147" y="3574625"/>
              <a:ext cx="68736" cy="22807"/>
            </a:xfrm>
            <a:custGeom>
              <a:avLst/>
              <a:gdLst/>
              <a:ahLst/>
              <a:cxnLst/>
              <a:rect l="l" t="t" r="r" b="b"/>
              <a:pathLst>
                <a:path w="2625" h="871" extrusionOk="0">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6" name="Google Shape;11846;p67"/>
            <p:cNvSpPr/>
            <p:nvPr/>
          </p:nvSpPr>
          <p:spPr>
            <a:xfrm>
              <a:off x="5850938" y="3465957"/>
              <a:ext cx="184630" cy="119927"/>
            </a:xfrm>
            <a:custGeom>
              <a:avLst/>
              <a:gdLst/>
              <a:ahLst/>
              <a:cxnLst/>
              <a:rect l="l" t="t" r="r" b="b"/>
              <a:pathLst>
                <a:path w="7051" h="4580" extrusionOk="0">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7" name="Google Shape;11847;p67"/>
            <p:cNvSpPr/>
            <p:nvPr/>
          </p:nvSpPr>
          <p:spPr>
            <a:xfrm>
              <a:off x="5918129" y="3534483"/>
              <a:ext cx="50773" cy="17439"/>
            </a:xfrm>
            <a:custGeom>
              <a:avLst/>
              <a:gdLst/>
              <a:ahLst/>
              <a:cxnLst/>
              <a:rect l="l" t="t" r="r" b="b"/>
              <a:pathLst>
                <a:path w="1939" h="666" extrusionOk="0">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8" name="Google Shape;11848;p67"/>
            <p:cNvSpPr/>
            <p:nvPr/>
          </p:nvSpPr>
          <p:spPr>
            <a:xfrm>
              <a:off x="5903413" y="3488817"/>
              <a:ext cx="11521" cy="17125"/>
            </a:xfrm>
            <a:custGeom>
              <a:avLst/>
              <a:gdLst/>
              <a:ahLst/>
              <a:cxnLst/>
              <a:rect l="l" t="t" r="r" b="b"/>
              <a:pathLst>
                <a:path w="440" h="654" extrusionOk="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9" name="Google Shape;11849;p67"/>
            <p:cNvSpPr/>
            <p:nvPr/>
          </p:nvSpPr>
          <p:spPr>
            <a:xfrm>
              <a:off x="5972096" y="3488817"/>
              <a:ext cx="11521" cy="17125"/>
            </a:xfrm>
            <a:custGeom>
              <a:avLst/>
              <a:gdLst/>
              <a:ahLst/>
              <a:cxnLst/>
              <a:rect l="l" t="t" r="r" b="b"/>
              <a:pathLst>
                <a:path w="440" h="654" extrusionOk="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0" name="Google Shape;11850;p67"/>
            <p:cNvSpPr/>
            <p:nvPr/>
          </p:nvSpPr>
          <p:spPr>
            <a:xfrm>
              <a:off x="5847115" y="3465957"/>
              <a:ext cx="147998" cy="120163"/>
            </a:xfrm>
            <a:custGeom>
              <a:avLst/>
              <a:gdLst/>
              <a:ahLst/>
              <a:cxnLst/>
              <a:rect l="l" t="t" r="r" b="b"/>
              <a:pathLst>
                <a:path w="5652" h="4589" extrusionOk="0">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1" name="Google Shape;11851;p67"/>
            <p:cNvSpPr/>
            <p:nvPr/>
          </p:nvSpPr>
          <p:spPr>
            <a:xfrm>
              <a:off x="5857694" y="3465957"/>
              <a:ext cx="23017" cy="25766"/>
            </a:xfrm>
            <a:custGeom>
              <a:avLst/>
              <a:gdLst/>
              <a:ahLst/>
              <a:cxnLst/>
              <a:rect l="l" t="t" r="r" b="b"/>
              <a:pathLst>
                <a:path w="879" h="984" extrusionOk="0">
                  <a:moveTo>
                    <a:pt x="0" y="0"/>
                  </a:moveTo>
                  <a:lnTo>
                    <a:pt x="0" y="983"/>
                  </a:lnTo>
                  <a:lnTo>
                    <a:pt x="296" y="945"/>
                  </a:lnTo>
                  <a:cubicBezTo>
                    <a:pt x="630" y="897"/>
                    <a:pt x="869" y="621"/>
                    <a:pt x="878" y="296"/>
                  </a:cubicBez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2" name="Google Shape;11852;p67"/>
            <p:cNvSpPr/>
            <p:nvPr/>
          </p:nvSpPr>
          <p:spPr>
            <a:xfrm>
              <a:off x="6006320" y="3465957"/>
              <a:ext cx="23017" cy="25766"/>
            </a:xfrm>
            <a:custGeom>
              <a:avLst/>
              <a:gdLst/>
              <a:ahLst/>
              <a:cxnLst/>
              <a:rect l="l" t="t" r="r" b="b"/>
              <a:pathLst>
                <a:path w="879" h="984" extrusionOk="0">
                  <a:moveTo>
                    <a:pt x="1" y="0"/>
                  </a:moveTo>
                  <a:lnTo>
                    <a:pt x="1" y="296"/>
                  </a:lnTo>
                  <a:cubicBezTo>
                    <a:pt x="1" y="621"/>
                    <a:pt x="249" y="897"/>
                    <a:pt x="573" y="945"/>
                  </a:cubicBezTo>
                  <a:lnTo>
                    <a:pt x="878" y="983"/>
                  </a:lnTo>
                  <a:lnTo>
                    <a:pt x="878"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3" name="Google Shape;11853;p67"/>
            <p:cNvSpPr/>
            <p:nvPr/>
          </p:nvSpPr>
          <p:spPr>
            <a:xfrm>
              <a:off x="5857694" y="3414504"/>
              <a:ext cx="23017" cy="51480"/>
            </a:xfrm>
            <a:custGeom>
              <a:avLst/>
              <a:gdLst/>
              <a:ahLst/>
              <a:cxnLst/>
              <a:rect l="l" t="t" r="r" b="b"/>
              <a:pathLst>
                <a:path w="879" h="1966" extrusionOk="0">
                  <a:moveTo>
                    <a:pt x="0" y="0"/>
                  </a:moveTo>
                  <a:lnTo>
                    <a:pt x="0" y="1965"/>
                  </a:lnTo>
                  <a:lnTo>
                    <a:pt x="878" y="1965"/>
                  </a:lnTo>
                  <a:lnTo>
                    <a:pt x="87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4" name="Google Shape;11854;p67"/>
            <p:cNvSpPr/>
            <p:nvPr/>
          </p:nvSpPr>
          <p:spPr>
            <a:xfrm>
              <a:off x="5840464" y="3362788"/>
              <a:ext cx="205866" cy="57240"/>
            </a:xfrm>
            <a:custGeom>
              <a:avLst/>
              <a:gdLst/>
              <a:ahLst/>
              <a:cxnLst/>
              <a:rect l="l" t="t" r="r" b="b"/>
              <a:pathLst>
                <a:path w="7862" h="2186" extrusionOk="0">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5" name="Google Shape;11855;p67"/>
            <p:cNvSpPr/>
            <p:nvPr/>
          </p:nvSpPr>
          <p:spPr>
            <a:xfrm>
              <a:off x="5857694" y="3437232"/>
              <a:ext cx="171643" cy="11521"/>
            </a:xfrm>
            <a:custGeom>
              <a:avLst/>
              <a:gdLst/>
              <a:ahLst/>
              <a:cxnLst/>
              <a:rect l="l" t="t" r="r" b="b"/>
              <a:pathLst>
                <a:path w="6555" h="440" extrusionOk="0">
                  <a:moveTo>
                    <a:pt x="0" y="0"/>
                  </a:moveTo>
                  <a:lnTo>
                    <a:pt x="0" y="439"/>
                  </a:lnTo>
                  <a:lnTo>
                    <a:pt x="6554" y="439"/>
                  </a:lnTo>
                  <a:lnTo>
                    <a:pt x="655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6" name="Google Shape;11856;p67"/>
            <p:cNvSpPr/>
            <p:nvPr/>
          </p:nvSpPr>
          <p:spPr>
            <a:xfrm>
              <a:off x="5857694" y="3437232"/>
              <a:ext cx="23017" cy="11521"/>
            </a:xfrm>
            <a:custGeom>
              <a:avLst/>
              <a:gdLst/>
              <a:ahLst/>
              <a:cxnLst/>
              <a:rect l="l" t="t" r="r" b="b"/>
              <a:pathLst>
                <a:path w="879" h="440" extrusionOk="0">
                  <a:moveTo>
                    <a:pt x="0" y="0"/>
                  </a:moveTo>
                  <a:lnTo>
                    <a:pt x="0" y="439"/>
                  </a:lnTo>
                  <a:lnTo>
                    <a:pt x="878" y="439"/>
                  </a:lnTo>
                  <a:lnTo>
                    <a:pt x="87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7" name="Google Shape;11857;p67"/>
            <p:cNvSpPr/>
            <p:nvPr/>
          </p:nvSpPr>
          <p:spPr>
            <a:xfrm>
              <a:off x="5891918" y="3345794"/>
              <a:ext cx="103195" cy="74234"/>
            </a:xfrm>
            <a:custGeom>
              <a:avLst/>
              <a:gdLst/>
              <a:ahLst/>
              <a:cxnLst/>
              <a:rect l="l" t="t" r="r" b="b"/>
              <a:pathLst>
                <a:path w="3941" h="2835" extrusionOk="0">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8" name="Google Shape;11858;p67"/>
            <p:cNvSpPr/>
            <p:nvPr/>
          </p:nvSpPr>
          <p:spPr>
            <a:xfrm>
              <a:off x="5882674" y="3602355"/>
              <a:ext cx="121682" cy="98194"/>
            </a:xfrm>
            <a:custGeom>
              <a:avLst/>
              <a:gdLst/>
              <a:ahLst/>
              <a:cxnLst/>
              <a:rect l="l" t="t" r="r" b="b"/>
              <a:pathLst>
                <a:path w="4647" h="3750" extrusionOk="0">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9" name="Google Shape;11859;p67"/>
            <p:cNvSpPr/>
            <p:nvPr/>
          </p:nvSpPr>
          <p:spPr>
            <a:xfrm>
              <a:off x="5814489" y="3644827"/>
              <a:ext cx="48966" cy="55460"/>
            </a:xfrm>
            <a:custGeom>
              <a:avLst/>
              <a:gdLst/>
              <a:ahLst/>
              <a:cxnLst/>
              <a:rect l="l" t="t" r="r" b="b"/>
              <a:pathLst>
                <a:path w="1870" h="2118" extrusionOk="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0" name="Google Shape;11860;p67"/>
            <p:cNvSpPr/>
            <p:nvPr/>
          </p:nvSpPr>
          <p:spPr>
            <a:xfrm>
              <a:off x="6023550" y="3644827"/>
              <a:ext cx="48992" cy="55460"/>
            </a:xfrm>
            <a:custGeom>
              <a:avLst/>
              <a:gdLst/>
              <a:ahLst/>
              <a:cxnLst/>
              <a:rect l="l" t="t" r="r" b="b"/>
              <a:pathLst>
                <a:path w="1871" h="2118" extrusionOk="0">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1" name="Google Shape;11861;p67"/>
          <p:cNvGrpSpPr/>
          <p:nvPr/>
        </p:nvGrpSpPr>
        <p:grpSpPr>
          <a:xfrm>
            <a:off x="5363818" y="3345794"/>
            <a:ext cx="259074" cy="354493"/>
            <a:chOff x="5363818" y="3345794"/>
            <a:chExt cx="259074" cy="354493"/>
          </a:xfrm>
        </p:grpSpPr>
        <p:sp>
          <p:nvSpPr>
            <p:cNvPr id="11862" name="Google Shape;11862;p67"/>
            <p:cNvSpPr/>
            <p:nvPr/>
          </p:nvSpPr>
          <p:spPr>
            <a:xfrm>
              <a:off x="5397807" y="3514661"/>
              <a:ext cx="191360" cy="123934"/>
            </a:xfrm>
            <a:custGeom>
              <a:avLst/>
              <a:gdLst/>
              <a:ahLst/>
              <a:cxnLst/>
              <a:rect l="l" t="t" r="r" b="b"/>
              <a:pathLst>
                <a:path w="7308" h="4733" extrusionOk="0">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3" name="Google Shape;11863;p67"/>
            <p:cNvSpPr/>
            <p:nvPr/>
          </p:nvSpPr>
          <p:spPr>
            <a:xfrm>
              <a:off x="5397807" y="3514661"/>
              <a:ext cx="95706" cy="123934"/>
            </a:xfrm>
            <a:custGeom>
              <a:avLst/>
              <a:gdLst/>
              <a:ahLst/>
              <a:cxnLst/>
              <a:rect l="l" t="t" r="r" b="b"/>
              <a:pathLst>
                <a:path w="3655" h="4733" extrusionOk="0">
                  <a:moveTo>
                    <a:pt x="869" y="1"/>
                  </a:moveTo>
                  <a:cubicBezTo>
                    <a:pt x="869" y="1651"/>
                    <a:pt x="0" y="2596"/>
                    <a:pt x="430" y="4733"/>
                  </a:cubicBezTo>
                  <a:lnTo>
                    <a:pt x="3654" y="4733"/>
                  </a:lnTo>
                  <a:lnTo>
                    <a:pt x="365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4" name="Google Shape;11864;p67"/>
            <p:cNvSpPr/>
            <p:nvPr/>
          </p:nvSpPr>
          <p:spPr>
            <a:xfrm>
              <a:off x="5363818" y="3565382"/>
              <a:ext cx="259074" cy="134905"/>
            </a:xfrm>
            <a:custGeom>
              <a:avLst/>
              <a:gdLst/>
              <a:ahLst/>
              <a:cxnLst/>
              <a:rect l="l" t="t" r="r" b="b"/>
              <a:pathLst>
                <a:path w="9894" h="5152" extrusionOk="0">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5" name="Google Shape;11865;p67"/>
            <p:cNvSpPr/>
            <p:nvPr/>
          </p:nvSpPr>
          <p:spPr>
            <a:xfrm>
              <a:off x="5364080" y="3621836"/>
              <a:ext cx="258813" cy="78450"/>
            </a:xfrm>
            <a:custGeom>
              <a:avLst/>
              <a:gdLst/>
              <a:ahLst/>
              <a:cxnLst/>
              <a:rect l="l" t="t" r="r" b="b"/>
              <a:pathLst>
                <a:path w="9884" h="2996" extrusionOk="0">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6" name="Google Shape;11866;p67"/>
            <p:cNvSpPr/>
            <p:nvPr/>
          </p:nvSpPr>
          <p:spPr>
            <a:xfrm>
              <a:off x="5459760" y="3570880"/>
              <a:ext cx="67479" cy="28175"/>
            </a:xfrm>
            <a:custGeom>
              <a:avLst/>
              <a:gdLst/>
              <a:ahLst/>
              <a:cxnLst/>
              <a:rect l="l" t="t" r="r" b="b"/>
              <a:pathLst>
                <a:path w="2577" h="1076" extrusionOk="0">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7" name="Google Shape;11867;p67"/>
            <p:cNvSpPr/>
            <p:nvPr/>
          </p:nvSpPr>
          <p:spPr>
            <a:xfrm>
              <a:off x="5420273" y="3435740"/>
              <a:ext cx="146427" cy="152135"/>
            </a:xfrm>
            <a:custGeom>
              <a:avLst/>
              <a:gdLst/>
              <a:ahLst/>
              <a:cxnLst/>
              <a:rect l="l" t="t" r="r" b="b"/>
              <a:pathLst>
                <a:path w="5592" h="5810" extrusionOk="0">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8" name="Google Shape;11868;p67"/>
            <p:cNvSpPr/>
            <p:nvPr/>
          </p:nvSpPr>
          <p:spPr>
            <a:xfrm>
              <a:off x="5420090" y="3435740"/>
              <a:ext cx="146610" cy="152109"/>
            </a:xfrm>
            <a:custGeom>
              <a:avLst/>
              <a:gdLst/>
              <a:ahLst/>
              <a:cxnLst/>
              <a:rect l="l" t="t" r="r" b="b"/>
              <a:pathLst>
                <a:path w="5599" h="5809" extrusionOk="0">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9" name="Google Shape;11869;p67"/>
            <p:cNvSpPr/>
            <p:nvPr/>
          </p:nvSpPr>
          <p:spPr>
            <a:xfrm>
              <a:off x="5527213" y="3598846"/>
              <a:ext cx="26" cy="288"/>
            </a:xfrm>
            <a:custGeom>
              <a:avLst/>
              <a:gdLst/>
              <a:ahLst/>
              <a:cxnLst/>
              <a:rect l="l" t="t" r="r" b="b"/>
              <a:pathLst>
                <a:path w="1" h="11" extrusionOk="0">
                  <a:moveTo>
                    <a:pt x="0" y="10"/>
                  </a:moveTo>
                  <a:lnTo>
                    <a:pt x="0" y="10"/>
                  </a:lnTo>
                  <a:lnTo>
                    <a:pt x="0"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0" name="Google Shape;11870;p67"/>
            <p:cNvSpPr/>
            <p:nvPr/>
          </p:nvSpPr>
          <p:spPr>
            <a:xfrm>
              <a:off x="5459760" y="3598846"/>
              <a:ext cx="26" cy="288"/>
            </a:xfrm>
            <a:custGeom>
              <a:avLst/>
              <a:gdLst/>
              <a:ahLst/>
              <a:cxnLst/>
              <a:rect l="l" t="t" r="r" b="b"/>
              <a:pathLst>
                <a:path w="1" h="11" extrusionOk="0">
                  <a:moveTo>
                    <a:pt x="0" y="1"/>
                  </a:moveTo>
                  <a:lnTo>
                    <a:pt x="0" y="10"/>
                  </a:lnTo>
                  <a:lnTo>
                    <a:pt x="0" y="1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1" name="Google Shape;11871;p67"/>
            <p:cNvSpPr/>
            <p:nvPr/>
          </p:nvSpPr>
          <p:spPr>
            <a:xfrm>
              <a:off x="5468506" y="3537180"/>
              <a:ext cx="50013" cy="16994"/>
            </a:xfrm>
            <a:custGeom>
              <a:avLst/>
              <a:gdLst/>
              <a:ahLst/>
              <a:cxnLst/>
              <a:rect l="l" t="t" r="r" b="b"/>
              <a:pathLst>
                <a:path w="1910" h="649" extrusionOk="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2" name="Google Shape;11872;p67"/>
            <p:cNvSpPr/>
            <p:nvPr/>
          </p:nvSpPr>
          <p:spPr>
            <a:xfrm>
              <a:off x="5454000" y="3497798"/>
              <a:ext cx="11521" cy="16889"/>
            </a:xfrm>
            <a:custGeom>
              <a:avLst/>
              <a:gdLst/>
              <a:ahLst/>
              <a:cxnLst/>
              <a:rect l="l" t="t" r="r" b="b"/>
              <a:pathLst>
                <a:path w="440" h="645" extrusionOk="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3" name="Google Shape;11873;p67"/>
            <p:cNvSpPr/>
            <p:nvPr/>
          </p:nvSpPr>
          <p:spPr>
            <a:xfrm>
              <a:off x="5521714" y="3497798"/>
              <a:ext cx="11260" cy="16889"/>
            </a:xfrm>
            <a:custGeom>
              <a:avLst/>
              <a:gdLst/>
              <a:ahLst/>
              <a:cxnLst/>
              <a:rect l="l" t="t" r="r" b="b"/>
              <a:pathLst>
                <a:path w="430" h="645" extrusionOk="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4" name="Google Shape;11874;p67"/>
            <p:cNvSpPr/>
            <p:nvPr/>
          </p:nvSpPr>
          <p:spPr>
            <a:xfrm>
              <a:off x="5513963" y="3480935"/>
              <a:ext cx="26499" cy="11286"/>
            </a:xfrm>
            <a:custGeom>
              <a:avLst/>
              <a:gdLst/>
              <a:ahLst/>
              <a:cxnLst/>
              <a:rect l="l" t="t" r="r" b="b"/>
              <a:pathLst>
                <a:path w="1012" h="431" extrusionOk="0">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5" name="Google Shape;11875;p67"/>
            <p:cNvSpPr/>
            <p:nvPr/>
          </p:nvSpPr>
          <p:spPr>
            <a:xfrm>
              <a:off x="5446511" y="3480935"/>
              <a:ext cx="26264" cy="11286"/>
            </a:xfrm>
            <a:custGeom>
              <a:avLst/>
              <a:gdLst/>
              <a:ahLst/>
              <a:cxnLst/>
              <a:rect l="l" t="t" r="r" b="b"/>
              <a:pathLst>
                <a:path w="1003" h="431" extrusionOk="0">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6" name="Google Shape;11876;p67"/>
            <p:cNvSpPr/>
            <p:nvPr/>
          </p:nvSpPr>
          <p:spPr>
            <a:xfrm>
              <a:off x="5386573" y="3345794"/>
              <a:ext cx="213853" cy="202620"/>
            </a:xfrm>
            <a:custGeom>
              <a:avLst/>
              <a:gdLst/>
              <a:ahLst/>
              <a:cxnLst/>
              <a:rect l="l" t="t" r="r" b="b"/>
              <a:pathLst>
                <a:path w="8167" h="7738" extrusionOk="0">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7" name="Google Shape;11877;p67"/>
            <p:cNvSpPr/>
            <p:nvPr/>
          </p:nvSpPr>
          <p:spPr>
            <a:xfrm>
              <a:off x="5409040" y="3373917"/>
              <a:ext cx="169155" cy="112543"/>
            </a:xfrm>
            <a:custGeom>
              <a:avLst/>
              <a:gdLst/>
              <a:ahLst/>
              <a:cxnLst/>
              <a:rect l="l" t="t" r="r" b="b"/>
              <a:pathLst>
                <a:path w="6460" h="4298" extrusionOk="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8" name="Google Shape;11878;p67"/>
            <p:cNvSpPr/>
            <p:nvPr/>
          </p:nvSpPr>
          <p:spPr>
            <a:xfrm>
              <a:off x="5454759" y="3373917"/>
              <a:ext cx="123410" cy="112543"/>
            </a:xfrm>
            <a:custGeom>
              <a:avLst/>
              <a:gdLst/>
              <a:ahLst/>
              <a:cxnLst/>
              <a:rect l="l" t="t" r="r" b="b"/>
              <a:pathLst>
                <a:path w="4713" h="4298" extrusionOk="0">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9" name="Google Shape;11879;p67"/>
            <p:cNvSpPr/>
            <p:nvPr/>
          </p:nvSpPr>
          <p:spPr>
            <a:xfrm>
              <a:off x="5369579" y="3647314"/>
              <a:ext cx="45483" cy="52972"/>
            </a:xfrm>
            <a:custGeom>
              <a:avLst/>
              <a:gdLst/>
              <a:ahLst/>
              <a:cxnLst/>
              <a:rect l="l" t="t" r="r" b="b"/>
              <a:pathLst>
                <a:path w="1737" h="2023" extrusionOk="0">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0" name="Google Shape;11880;p67"/>
            <p:cNvSpPr/>
            <p:nvPr/>
          </p:nvSpPr>
          <p:spPr>
            <a:xfrm>
              <a:off x="5572173" y="3647314"/>
              <a:ext cx="45745" cy="52972"/>
            </a:xfrm>
            <a:custGeom>
              <a:avLst/>
              <a:gdLst/>
              <a:ahLst/>
              <a:cxnLst/>
              <a:rect l="l" t="t" r="r" b="b"/>
              <a:pathLst>
                <a:path w="1747" h="2023" extrusionOk="0">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1" name="Google Shape;11881;p67"/>
            <p:cNvSpPr/>
            <p:nvPr/>
          </p:nvSpPr>
          <p:spPr>
            <a:xfrm>
              <a:off x="5432528" y="3621836"/>
              <a:ext cx="122179" cy="55984"/>
            </a:xfrm>
            <a:custGeom>
              <a:avLst/>
              <a:gdLst/>
              <a:ahLst/>
              <a:cxnLst/>
              <a:rect l="l" t="t" r="r" b="b"/>
              <a:pathLst>
                <a:path w="4666" h="2138" extrusionOk="0">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2" name="Google Shape;11882;p67"/>
            <p:cNvSpPr/>
            <p:nvPr/>
          </p:nvSpPr>
          <p:spPr>
            <a:xfrm>
              <a:off x="5392046" y="3475200"/>
              <a:ext cx="28254" cy="44986"/>
            </a:xfrm>
            <a:custGeom>
              <a:avLst/>
              <a:gdLst/>
              <a:ahLst/>
              <a:cxnLst/>
              <a:rect l="l" t="t" r="r" b="b"/>
              <a:pathLst>
                <a:path w="1079" h="1718" extrusionOk="0">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3" name="Google Shape;11883;p67"/>
            <p:cNvSpPr/>
            <p:nvPr/>
          </p:nvSpPr>
          <p:spPr>
            <a:xfrm>
              <a:off x="5409040" y="3475200"/>
              <a:ext cx="11260" cy="44986"/>
            </a:xfrm>
            <a:custGeom>
              <a:avLst/>
              <a:gdLst/>
              <a:ahLst/>
              <a:cxnLst/>
              <a:rect l="l" t="t" r="r" b="b"/>
              <a:pathLst>
                <a:path w="430" h="1718" extrusionOk="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4" name="Google Shape;11884;p67"/>
            <p:cNvSpPr/>
            <p:nvPr/>
          </p:nvSpPr>
          <p:spPr>
            <a:xfrm>
              <a:off x="5566674" y="3475200"/>
              <a:ext cx="28254" cy="44986"/>
            </a:xfrm>
            <a:custGeom>
              <a:avLst/>
              <a:gdLst/>
              <a:ahLst/>
              <a:cxnLst/>
              <a:rect l="l" t="t" r="r" b="b"/>
              <a:pathLst>
                <a:path w="1079" h="1718" extrusionOk="0">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5" name="Google Shape;11885;p67"/>
            <p:cNvSpPr/>
            <p:nvPr/>
          </p:nvSpPr>
          <p:spPr>
            <a:xfrm>
              <a:off x="5566674" y="3475200"/>
              <a:ext cx="11260" cy="44986"/>
            </a:xfrm>
            <a:custGeom>
              <a:avLst/>
              <a:gdLst/>
              <a:ahLst/>
              <a:cxnLst/>
              <a:rect l="l" t="t" r="r" b="b"/>
              <a:pathLst>
                <a:path w="430" h="1718" extrusionOk="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6" name="Google Shape;11886;p67"/>
            <p:cNvSpPr/>
            <p:nvPr/>
          </p:nvSpPr>
          <p:spPr>
            <a:xfrm>
              <a:off x="5442766" y="3537154"/>
              <a:ext cx="17020" cy="11260"/>
            </a:xfrm>
            <a:custGeom>
              <a:avLst/>
              <a:gdLst/>
              <a:ahLst/>
              <a:cxnLst/>
              <a:rect l="l" t="t" r="r" b="b"/>
              <a:pathLst>
                <a:path w="650" h="430" extrusionOk="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87" name="Google Shape;11887;p67"/>
          <p:cNvGrpSpPr/>
          <p:nvPr/>
        </p:nvGrpSpPr>
        <p:grpSpPr>
          <a:xfrm>
            <a:off x="4912939" y="3345663"/>
            <a:ext cx="261326" cy="354885"/>
            <a:chOff x="4912939" y="3345663"/>
            <a:chExt cx="261326" cy="354885"/>
          </a:xfrm>
        </p:grpSpPr>
        <p:sp>
          <p:nvSpPr>
            <p:cNvPr id="11888" name="Google Shape;11888;p67"/>
            <p:cNvSpPr/>
            <p:nvPr/>
          </p:nvSpPr>
          <p:spPr>
            <a:xfrm>
              <a:off x="4916683" y="3471692"/>
              <a:ext cx="253837" cy="40011"/>
            </a:xfrm>
            <a:custGeom>
              <a:avLst/>
              <a:gdLst/>
              <a:ahLst/>
              <a:cxnLst/>
              <a:rect l="l" t="t" r="r" b="b"/>
              <a:pathLst>
                <a:path w="9694" h="1528" extrusionOk="0">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9" name="Google Shape;11889;p67"/>
            <p:cNvSpPr/>
            <p:nvPr/>
          </p:nvSpPr>
          <p:spPr>
            <a:xfrm>
              <a:off x="4912939" y="3586120"/>
              <a:ext cx="261326" cy="114428"/>
            </a:xfrm>
            <a:custGeom>
              <a:avLst/>
              <a:gdLst/>
              <a:ahLst/>
              <a:cxnLst/>
              <a:rect l="l" t="t" r="r" b="b"/>
              <a:pathLst>
                <a:path w="9980" h="4370" extrusionOk="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0" name="Google Shape;11890;p67"/>
            <p:cNvSpPr/>
            <p:nvPr/>
          </p:nvSpPr>
          <p:spPr>
            <a:xfrm>
              <a:off x="4912939" y="3630582"/>
              <a:ext cx="261326" cy="69966"/>
            </a:xfrm>
            <a:custGeom>
              <a:avLst/>
              <a:gdLst/>
              <a:ahLst/>
              <a:cxnLst/>
              <a:rect l="l" t="t" r="r" b="b"/>
              <a:pathLst>
                <a:path w="9980" h="2672" extrusionOk="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1" name="Google Shape;11891;p67"/>
            <p:cNvSpPr/>
            <p:nvPr/>
          </p:nvSpPr>
          <p:spPr>
            <a:xfrm>
              <a:off x="5037841" y="3654568"/>
              <a:ext cx="11521" cy="45719"/>
            </a:xfrm>
            <a:custGeom>
              <a:avLst/>
              <a:gdLst/>
              <a:ahLst/>
              <a:cxnLst/>
              <a:rect l="l" t="t" r="r" b="b"/>
              <a:pathLst>
                <a:path w="440" h="1746" extrusionOk="0">
                  <a:moveTo>
                    <a:pt x="0" y="0"/>
                  </a:moveTo>
                  <a:lnTo>
                    <a:pt x="0" y="1746"/>
                  </a:lnTo>
                  <a:lnTo>
                    <a:pt x="439" y="1746"/>
                  </a:lnTo>
                  <a:lnTo>
                    <a:pt x="439"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2" name="Google Shape;11892;p67"/>
            <p:cNvSpPr/>
            <p:nvPr/>
          </p:nvSpPr>
          <p:spPr>
            <a:xfrm>
              <a:off x="5009352" y="3586120"/>
              <a:ext cx="68736" cy="34171"/>
            </a:xfrm>
            <a:custGeom>
              <a:avLst/>
              <a:gdLst/>
              <a:ahLst/>
              <a:cxnLst/>
              <a:rect l="l" t="t" r="r" b="b"/>
              <a:pathLst>
                <a:path w="2625" h="1305" extrusionOk="0">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3" name="Google Shape;11893;p67"/>
            <p:cNvSpPr/>
            <p:nvPr/>
          </p:nvSpPr>
          <p:spPr>
            <a:xfrm>
              <a:off x="4952164" y="3534405"/>
              <a:ext cx="57214" cy="165882"/>
            </a:xfrm>
            <a:custGeom>
              <a:avLst/>
              <a:gdLst/>
              <a:ahLst/>
              <a:cxnLst/>
              <a:rect l="l" t="t" r="r" b="b"/>
              <a:pathLst>
                <a:path w="2185" h="6335" extrusionOk="0">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4" name="Google Shape;11894;p67"/>
            <p:cNvSpPr/>
            <p:nvPr/>
          </p:nvSpPr>
          <p:spPr>
            <a:xfrm>
              <a:off x="4952164" y="3626078"/>
              <a:ext cx="28489" cy="22755"/>
            </a:xfrm>
            <a:custGeom>
              <a:avLst/>
              <a:gdLst/>
              <a:ahLst/>
              <a:cxnLst/>
              <a:rect l="l" t="t" r="r" b="b"/>
              <a:pathLst>
                <a:path w="1088" h="869" extrusionOk="0">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5" name="Google Shape;11895;p67"/>
            <p:cNvSpPr/>
            <p:nvPr/>
          </p:nvSpPr>
          <p:spPr>
            <a:xfrm>
              <a:off x="5077800" y="3534405"/>
              <a:ext cx="57240" cy="165882"/>
            </a:xfrm>
            <a:custGeom>
              <a:avLst/>
              <a:gdLst/>
              <a:ahLst/>
              <a:cxnLst/>
              <a:rect l="l" t="t" r="r" b="b"/>
              <a:pathLst>
                <a:path w="2186" h="6335" extrusionOk="0">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6" name="Google Shape;11896;p67"/>
            <p:cNvSpPr/>
            <p:nvPr/>
          </p:nvSpPr>
          <p:spPr>
            <a:xfrm>
              <a:off x="5032081" y="3637574"/>
              <a:ext cx="23017" cy="22755"/>
            </a:xfrm>
            <a:custGeom>
              <a:avLst/>
              <a:gdLst/>
              <a:ahLst/>
              <a:cxnLst/>
              <a:rect l="l" t="t" r="r" b="b"/>
              <a:pathLst>
                <a:path w="879" h="869" extrusionOk="0">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7" name="Google Shape;11897;p67"/>
            <p:cNvSpPr/>
            <p:nvPr/>
          </p:nvSpPr>
          <p:spPr>
            <a:xfrm>
              <a:off x="5106525" y="3626078"/>
              <a:ext cx="28751" cy="22755"/>
            </a:xfrm>
            <a:custGeom>
              <a:avLst/>
              <a:gdLst/>
              <a:ahLst/>
              <a:cxnLst/>
              <a:rect l="l" t="t" r="r" b="b"/>
              <a:pathLst>
                <a:path w="1098" h="869" extrusionOk="0">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8" name="Google Shape;11898;p67"/>
            <p:cNvSpPr/>
            <p:nvPr/>
          </p:nvSpPr>
          <p:spPr>
            <a:xfrm>
              <a:off x="5025351" y="3345663"/>
              <a:ext cx="65960" cy="57109"/>
            </a:xfrm>
            <a:custGeom>
              <a:avLst/>
              <a:gdLst/>
              <a:ahLst/>
              <a:cxnLst/>
              <a:rect l="l" t="t" r="r" b="b"/>
              <a:pathLst>
                <a:path w="2519" h="2181" extrusionOk="0">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9" name="Google Shape;11899;p67"/>
            <p:cNvSpPr/>
            <p:nvPr/>
          </p:nvSpPr>
          <p:spPr>
            <a:xfrm>
              <a:off x="4986388" y="3345794"/>
              <a:ext cx="114428" cy="102959"/>
            </a:xfrm>
            <a:custGeom>
              <a:avLst/>
              <a:gdLst/>
              <a:ahLst/>
              <a:cxnLst/>
              <a:rect l="l" t="t" r="r" b="b"/>
              <a:pathLst>
                <a:path w="4370" h="3932" extrusionOk="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0" name="Google Shape;11900;p67"/>
            <p:cNvSpPr/>
            <p:nvPr/>
          </p:nvSpPr>
          <p:spPr>
            <a:xfrm>
              <a:off x="4947163" y="3511676"/>
              <a:ext cx="192617" cy="97199"/>
            </a:xfrm>
            <a:custGeom>
              <a:avLst/>
              <a:gdLst/>
              <a:ahLst/>
              <a:cxnLst/>
              <a:rect l="l" t="t" r="r" b="b"/>
              <a:pathLst>
                <a:path w="7356" h="3712" extrusionOk="0">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1" name="Google Shape;11901;p67"/>
            <p:cNvSpPr/>
            <p:nvPr/>
          </p:nvSpPr>
          <p:spPr>
            <a:xfrm>
              <a:off x="4951143" y="3511650"/>
              <a:ext cx="149673" cy="97434"/>
            </a:xfrm>
            <a:custGeom>
              <a:avLst/>
              <a:gdLst/>
              <a:ahLst/>
              <a:cxnLst/>
              <a:rect l="l" t="t" r="r" b="b"/>
              <a:pathLst>
                <a:path w="5716" h="3721" extrusionOk="0">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2" name="Google Shape;11902;p67"/>
            <p:cNvSpPr/>
            <p:nvPr/>
          </p:nvSpPr>
          <p:spPr>
            <a:xfrm>
              <a:off x="5018124" y="3557317"/>
              <a:ext cx="50747" cy="17334"/>
            </a:xfrm>
            <a:custGeom>
              <a:avLst/>
              <a:gdLst/>
              <a:ahLst/>
              <a:cxnLst/>
              <a:rect l="l" t="t" r="r" b="b"/>
              <a:pathLst>
                <a:path w="1938" h="662" extrusionOk="0">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3" name="Google Shape;11903;p67"/>
            <p:cNvSpPr/>
            <p:nvPr/>
          </p:nvSpPr>
          <p:spPr>
            <a:xfrm>
              <a:off x="5003487" y="3517358"/>
              <a:ext cx="11390" cy="17073"/>
            </a:xfrm>
            <a:custGeom>
              <a:avLst/>
              <a:gdLst/>
              <a:ahLst/>
              <a:cxnLst/>
              <a:rect l="l" t="t" r="r" b="b"/>
              <a:pathLst>
                <a:path w="435" h="652" extrusionOk="0">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4" name="Google Shape;11904;p67"/>
            <p:cNvSpPr/>
            <p:nvPr/>
          </p:nvSpPr>
          <p:spPr>
            <a:xfrm>
              <a:off x="5072065" y="3517358"/>
              <a:ext cx="11521" cy="17073"/>
            </a:xfrm>
            <a:custGeom>
              <a:avLst/>
              <a:gdLst/>
              <a:ahLst/>
              <a:cxnLst/>
              <a:rect l="l" t="t" r="r" b="b"/>
              <a:pathLst>
                <a:path w="440" h="652" extrusionOk="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5" name="Google Shape;11905;p67"/>
            <p:cNvSpPr/>
            <p:nvPr/>
          </p:nvSpPr>
          <p:spPr>
            <a:xfrm>
              <a:off x="4980627" y="3448727"/>
              <a:ext cx="125924" cy="22990"/>
            </a:xfrm>
            <a:custGeom>
              <a:avLst/>
              <a:gdLst/>
              <a:ahLst/>
              <a:cxnLst/>
              <a:rect l="l" t="t" r="r" b="b"/>
              <a:pathLst>
                <a:path w="4809" h="878" extrusionOk="0">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6" name="Google Shape;11906;p67"/>
            <p:cNvSpPr/>
            <p:nvPr/>
          </p:nvSpPr>
          <p:spPr>
            <a:xfrm>
              <a:off x="4986388" y="3346789"/>
              <a:ext cx="55722" cy="101964"/>
            </a:xfrm>
            <a:custGeom>
              <a:avLst/>
              <a:gdLst/>
              <a:ahLst/>
              <a:cxnLst/>
              <a:rect l="l" t="t" r="r" b="b"/>
              <a:pathLst>
                <a:path w="2128" h="3894" extrusionOk="0">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7" name="Google Shape;11907;p67"/>
            <p:cNvSpPr/>
            <p:nvPr/>
          </p:nvSpPr>
          <p:spPr>
            <a:xfrm>
              <a:off x="4980627" y="3448727"/>
              <a:ext cx="34250" cy="22990"/>
            </a:xfrm>
            <a:custGeom>
              <a:avLst/>
              <a:gdLst/>
              <a:ahLst/>
              <a:cxnLst/>
              <a:rect l="l" t="t" r="r" b="b"/>
              <a:pathLst>
                <a:path w="1308" h="878" extrusionOk="0">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8" name="Google Shape;11908;p67"/>
            <p:cNvSpPr/>
            <p:nvPr/>
          </p:nvSpPr>
          <p:spPr>
            <a:xfrm>
              <a:off x="4916683" y="3471692"/>
              <a:ext cx="92695" cy="40011"/>
            </a:xfrm>
            <a:custGeom>
              <a:avLst/>
              <a:gdLst/>
              <a:ahLst/>
              <a:cxnLst/>
              <a:rect l="l" t="t" r="r" b="b"/>
              <a:pathLst>
                <a:path w="3540" h="1528" extrusionOk="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09" name="Google Shape;11909;p67"/>
          <p:cNvGrpSpPr/>
          <p:nvPr/>
        </p:nvGrpSpPr>
        <p:grpSpPr>
          <a:xfrm>
            <a:off x="5809723" y="2879911"/>
            <a:ext cx="263081" cy="355016"/>
            <a:chOff x="5809723" y="2879911"/>
            <a:chExt cx="263081" cy="355016"/>
          </a:xfrm>
        </p:grpSpPr>
        <p:sp>
          <p:nvSpPr>
            <p:cNvPr id="11910" name="Google Shape;11910;p67"/>
            <p:cNvSpPr/>
            <p:nvPr/>
          </p:nvSpPr>
          <p:spPr>
            <a:xfrm>
              <a:off x="5809723" y="3136969"/>
              <a:ext cx="263081" cy="97696"/>
            </a:xfrm>
            <a:custGeom>
              <a:avLst/>
              <a:gdLst/>
              <a:ahLst/>
              <a:cxnLst/>
              <a:rect l="l" t="t" r="r" b="b"/>
              <a:pathLst>
                <a:path w="10047" h="3731" extrusionOk="0">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1" name="Google Shape;11911;p67"/>
            <p:cNvSpPr/>
            <p:nvPr/>
          </p:nvSpPr>
          <p:spPr>
            <a:xfrm>
              <a:off x="5865942" y="3136969"/>
              <a:ext cx="150642" cy="75937"/>
            </a:xfrm>
            <a:custGeom>
              <a:avLst/>
              <a:gdLst/>
              <a:ahLst/>
              <a:cxnLst/>
              <a:rect l="l" t="t" r="r" b="b"/>
              <a:pathLst>
                <a:path w="5753" h="2900" extrusionOk="0">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2" name="Google Shape;11912;p67"/>
            <p:cNvSpPr/>
            <p:nvPr/>
          </p:nvSpPr>
          <p:spPr>
            <a:xfrm>
              <a:off x="5876416" y="3120734"/>
              <a:ext cx="129432" cy="80650"/>
            </a:xfrm>
            <a:custGeom>
              <a:avLst/>
              <a:gdLst/>
              <a:ahLst/>
              <a:cxnLst/>
              <a:rect l="l" t="t" r="r" b="b"/>
              <a:pathLst>
                <a:path w="4943" h="3080" extrusionOk="0">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3" name="Google Shape;11913;p67"/>
            <p:cNvSpPr/>
            <p:nvPr/>
          </p:nvSpPr>
          <p:spPr>
            <a:xfrm>
              <a:off x="5895400" y="3120734"/>
              <a:ext cx="91726" cy="62477"/>
            </a:xfrm>
            <a:custGeom>
              <a:avLst/>
              <a:gdLst/>
              <a:ahLst/>
              <a:cxnLst/>
              <a:rect l="l" t="t" r="r" b="b"/>
              <a:pathLst>
                <a:path w="3503" h="2386" extrusionOk="0">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4" name="Google Shape;11914;p67"/>
            <p:cNvSpPr/>
            <p:nvPr/>
          </p:nvSpPr>
          <p:spPr>
            <a:xfrm>
              <a:off x="5906895" y="3091747"/>
              <a:ext cx="68736" cy="79969"/>
            </a:xfrm>
            <a:custGeom>
              <a:avLst/>
              <a:gdLst/>
              <a:ahLst/>
              <a:cxnLst/>
              <a:rect l="l" t="t" r="r" b="b"/>
              <a:pathLst>
                <a:path w="2625" h="3054" extrusionOk="0">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5" name="Google Shape;11915;p67"/>
            <p:cNvSpPr/>
            <p:nvPr/>
          </p:nvSpPr>
          <p:spPr>
            <a:xfrm>
              <a:off x="5906895" y="3091747"/>
              <a:ext cx="68736" cy="28568"/>
            </a:xfrm>
            <a:custGeom>
              <a:avLst/>
              <a:gdLst/>
              <a:ahLst/>
              <a:cxnLst/>
              <a:rect l="l" t="t" r="r" b="b"/>
              <a:pathLst>
                <a:path w="2625" h="1091" extrusionOk="0">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6" name="Google Shape;11916;p67"/>
            <p:cNvSpPr/>
            <p:nvPr/>
          </p:nvSpPr>
          <p:spPr>
            <a:xfrm>
              <a:off x="5906895" y="2879911"/>
              <a:ext cx="68736" cy="46007"/>
            </a:xfrm>
            <a:custGeom>
              <a:avLst/>
              <a:gdLst/>
              <a:ahLst/>
              <a:cxnLst/>
              <a:rect l="l" t="t" r="r" b="b"/>
              <a:pathLst>
                <a:path w="2625" h="1757" extrusionOk="0">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7" name="Google Shape;11917;p67"/>
            <p:cNvSpPr/>
            <p:nvPr/>
          </p:nvSpPr>
          <p:spPr>
            <a:xfrm>
              <a:off x="5838212" y="2914134"/>
              <a:ext cx="206102" cy="137419"/>
            </a:xfrm>
            <a:custGeom>
              <a:avLst/>
              <a:gdLst/>
              <a:ahLst/>
              <a:cxnLst/>
              <a:rect l="l" t="t" r="r" b="b"/>
              <a:pathLst>
                <a:path w="7871" h="5248" extrusionOk="0">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8" name="Google Shape;11918;p67"/>
            <p:cNvSpPr/>
            <p:nvPr/>
          </p:nvSpPr>
          <p:spPr>
            <a:xfrm>
              <a:off x="5861203" y="2948620"/>
              <a:ext cx="160147" cy="91438"/>
            </a:xfrm>
            <a:custGeom>
              <a:avLst/>
              <a:gdLst/>
              <a:ahLst/>
              <a:cxnLst/>
              <a:rect l="l" t="t" r="r" b="b"/>
              <a:pathLst>
                <a:path w="6116" h="3492" extrusionOk="0">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9" name="Google Shape;11919;p67"/>
            <p:cNvSpPr/>
            <p:nvPr/>
          </p:nvSpPr>
          <p:spPr>
            <a:xfrm>
              <a:off x="5848712" y="2960115"/>
              <a:ext cx="184630" cy="148652"/>
            </a:xfrm>
            <a:custGeom>
              <a:avLst/>
              <a:gdLst/>
              <a:ahLst/>
              <a:cxnLst/>
              <a:rect l="l" t="t" r="r" b="b"/>
              <a:pathLst>
                <a:path w="7051" h="5677" extrusionOk="0">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0" name="Google Shape;11920;p67"/>
            <p:cNvSpPr/>
            <p:nvPr/>
          </p:nvSpPr>
          <p:spPr>
            <a:xfrm>
              <a:off x="5848948" y="2960115"/>
              <a:ext cx="132418" cy="148626"/>
            </a:xfrm>
            <a:custGeom>
              <a:avLst/>
              <a:gdLst/>
              <a:ahLst/>
              <a:cxnLst/>
              <a:rect l="l" t="t" r="r" b="b"/>
              <a:pathLst>
                <a:path w="5057" h="5676" extrusionOk="0">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1" name="Google Shape;11921;p67"/>
            <p:cNvSpPr/>
            <p:nvPr/>
          </p:nvSpPr>
          <p:spPr>
            <a:xfrm>
              <a:off x="5889666" y="3005808"/>
              <a:ext cx="34512" cy="22781"/>
            </a:xfrm>
            <a:custGeom>
              <a:avLst/>
              <a:gdLst/>
              <a:ahLst/>
              <a:cxnLst/>
              <a:rect l="l" t="t" r="r" b="b"/>
              <a:pathLst>
                <a:path w="1318" h="870" extrusionOk="0">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2" name="Google Shape;11922;p67"/>
            <p:cNvSpPr/>
            <p:nvPr/>
          </p:nvSpPr>
          <p:spPr>
            <a:xfrm>
              <a:off x="5958375" y="3005808"/>
              <a:ext cx="34486" cy="22781"/>
            </a:xfrm>
            <a:custGeom>
              <a:avLst/>
              <a:gdLst/>
              <a:ahLst/>
              <a:cxnLst/>
              <a:rect l="l" t="t" r="r" b="b"/>
              <a:pathLst>
                <a:path w="1317" h="870" extrusionOk="0">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3" name="Google Shape;11923;p67"/>
            <p:cNvSpPr/>
            <p:nvPr/>
          </p:nvSpPr>
          <p:spPr>
            <a:xfrm>
              <a:off x="5915929" y="3057707"/>
              <a:ext cx="50668" cy="17361"/>
            </a:xfrm>
            <a:custGeom>
              <a:avLst/>
              <a:gdLst/>
              <a:ahLst/>
              <a:cxnLst/>
              <a:rect l="l" t="t" r="r" b="b"/>
              <a:pathLst>
                <a:path w="1935" h="663" extrusionOk="0">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4" name="Google Shape;11924;p67"/>
            <p:cNvSpPr/>
            <p:nvPr/>
          </p:nvSpPr>
          <p:spPr>
            <a:xfrm>
              <a:off x="5901161" y="3012197"/>
              <a:ext cx="11521" cy="16889"/>
            </a:xfrm>
            <a:custGeom>
              <a:avLst/>
              <a:gdLst/>
              <a:ahLst/>
              <a:cxnLst/>
              <a:rect l="l" t="t" r="r" b="b"/>
              <a:pathLst>
                <a:path w="440" h="645" extrusionOk="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5" name="Google Shape;11925;p67"/>
            <p:cNvSpPr/>
            <p:nvPr/>
          </p:nvSpPr>
          <p:spPr>
            <a:xfrm>
              <a:off x="5969844" y="3012197"/>
              <a:ext cx="11521" cy="16889"/>
            </a:xfrm>
            <a:custGeom>
              <a:avLst/>
              <a:gdLst/>
              <a:ahLst/>
              <a:cxnLst/>
              <a:rect l="l" t="t" r="r" b="b"/>
              <a:pathLst>
                <a:path w="440" h="645" extrusionOk="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6" name="Google Shape;11926;p67"/>
            <p:cNvSpPr/>
            <p:nvPr/>
          </p:nvSpPr>
          <p:spPr>
            <a:xfrm>
              <a:off x="5922135" y="3011569"/>
              <a:ext cx="38256" cy="11260"/>
            </a:xfrm>
            <a:custGeom>
              <a:avLst/>
              <a:gdLst/>
              <a:ahLst/>
              <a:cxnLst/>
              <a:rect l="l" t="t" r="r" b="b"/>
              <a:pathLst>
                <a:path w="1461" h="430" extrusionOk="0">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7" name="Google Shape;11927;p67"/>
            <p:cNvSpPr/>
            <p:nvPr/>
          </p:nvSpPr>
          <p:spPr>
            <a:xfrm>
              <a:off x="5933630" y="3211648"/>
              <a:ext cx="15266" cy="11521"/>
            </a:xfrm>
            <a:custGeom>
              <a:avLst/>
              <a:gdLst/>
              <a:ahLst/>
              <a:cxnLst/>
              <a:rect l="l" t="t" r="r" b="b"/>
              <a:pathLst>
                <a:path w="583" h="440" extrusionOk="0">
                  <a:moveTo>
                    <a:pt x="296" y="1"/>
                  </a:moveTo>
                  <a:cubicBezTo>
                    <a:pt x="1" y="1"/>
                    <a:pt x="1" y="440"/>
                    <a:pt x="296" y="440"/>
                  </a:cubicBezTo>
                  <a:cubicBezTo>
                    <a:pt x="583" y="440"/>
                    <a:pt x="583" y="1"/>
                    <a:pt x="296"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8" name="Google Shape;11928;p67"/>
            <p:cNvSpPr/>
            <p:nvPr/>
          </p:nvSpPr>
          <p:spPr>
            <a:xfrm>
              <a:off x="5868691" y="2994156"/>
              <a:ext cx="66955" cy="57398"/>
            </a:xfrm>
            <a:custGeom>
              <a:avLst/>
              <a:gdLst/>
              <a:ahLst/>
              <a:cxnLst/>
              <a:rect l="l" t="t" r="r" b="b"/>
              <a:pathLst>
                <a:path w="2557" h="2192" extrusionOk="0">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9" name="Google Shape;11929;p67"/>
            <p:cNvSpPr/>
            <p:nvPr/>
          </p:nvSpPr>
          <p:spPr>
            <a:xfrm>
              <a:off x="5937375" y="2994156"/>
              <a:ext cx="66719" cy="57398"/>
            </a:xfrm>
            <a:custGeom>
              <a:avLst/>
              <a:gdLst/>
              <a:ahLst/>
              <a:cxnLst/>
              <a:rect l="l" t="t" r="r" b="b"/>
              <a:pathLst>
                <a:path w="2548" h="2192" extrusionOk="0">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0" name="Google Shape;11930;p67"/>
            <p:cNvSpPr/>
            <p:nvPr/>
          </p:nvSpPr>
          <p:spPr>
            <a:xfrm>
              <a:off x="5811477" y="3169202"/>
              <a:ext cx="49725" cy="65724"/>
            </a:xfrm>
            <a:custGeom>
              <a:avLst/>
              <a:gdLst/>
              <a:ahLst/>
              <a:cxnLst/>
              <a:rect l="l" t="t" r="r" b="b"/>
              <a:pathLst>
                <a:path w="1899" h="2510" extrusionOk="0">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1" name="Google Shape;11931;p67"/>
            <p:cNvSpPr/>
            <p:nvPr/>
          </p:nvSpPr>
          <p:spPr>
            <a:xfrm>
              <a:off x="6021324" y="3169202"/>
              <a:ext cx="49725" cy="65724"/>
            </a:xfrm>
            <a:custGeom>
              <a:avLst/>
              <a:gdLst/>
              <a:ahLst/>
              <a:cxnLst/>
              <a:rect l="l" t="t" r="r" b="b"/>
              <a:pathLst>
                <a:path w="1899" h="2510" extrusionOk="0">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32" name="Google Shape;11932;p67"/>
          <p:cNvGrpSpPr/>
          <p:nvPr/>
        </p:nvGrpSpPr>
        <p:grpSpPr>
          <a:xfrm>
            <a:off x="7616069" y="4268056"/>
            <a:ext cx="263316" cy="354754"/>
            <a:chOff x="7616069" y="4268056"/>
            <a:chExt cx="263316" cy="354754"/>
          </a:xfrm>
        </p:grpSpPr>
        <p:sp>
          <p:nvSpPr>
            <p:cNvPr id="11933" name="Google Shape;11933;p67"/>
            <p:cNvSpPr/>
            <p:nvPr/>
          </p:nvSpPr>
          <p:spPr>
            <a:xfrm>
              <a:off x="7616069" y="4513881"/>
              <a:ext cx="263316" cy="108930"/>
            </a:xfrm>
            <a:custGeom>
              <a:avLst/>
              <a:gdLst/>
              <a:ahLst/>
              <a:cxnLst/>
              <a:rect l="l" t="t" r="r" b="b"/>
              <a:pathLst>
                <a:path w="10056" h="4160" extrusionOk="0">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4" name="Google Shape;11934;p67"/>
            <p:cNvSpPr/>
            <p:nvPr/>
          </p:nvSpPr>
          <p:spPr>
            <a:xfrm>
              <a:off x="7719238" y="4514116"/>
              <a:ext cx="57214" cy="108694"/>
            </a:xfrm>
            <a:custGeom>
              <a:avLst/>
              <a:gdLst/>
              <a:ahLst/>
              <a:cxnLst/>
              <a:rect l="l" t="t" r="r" b="b"/>
              <a:pathLst>
                <a:path w="2185" h="4151" extrusionOk="0">
                  <a:moveTo>
                    <a:pt x="0" y="1"/>
                  </a:moveTo>
                  <a:lnTo>
                    <a:pt x="0" y="4151"/>
                  </a:lnTo>
                  <a:lnTo>
                    <a:pt x="2185" y="4151"/>
                  </a:lnTo>
                  <a:lnTo>
                    <a:pt x="2185" y="1"/>
                  </a:ln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5" name="Google Shape;11935;p67"/>
            <p:cNvSpPr/>
            <p:nvPr/>
          </p:nvSpPr>
          <p:spPr>
            <a:xfrm>
              <a:off x="7719238" y="4514116"/>
              <a:ext cx="57214" cy="34433"/>
            </a:xfrm>
            <a:custGeom>
              <a:avLst/>
              <a:gdLst/>
              <a:ahLst/>
              <a:cxnLst/>
              <a:rect l="l" t="t" r="r" b="b"/>
              <a:pathLst>
                <a:path w="2185" h="1315" extrusionOk="0">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6" name="Google Shape;11936;p67"/>
            <p:cNvSpPr/>
            <p:nvPr/>
          </p:nvSpPr>
          <p:spPr>
            <a:xfrm>
              <a:off x="7642542" y="4268082"/>
              <a:ext cx="210344" cy="208852"/>
            </a:xfrm>
            <a:custGeom>
              <a:avLst/>
              <a:gdLst/>
              <a:ahLst/>
              <a:cxnLst/>
              <a:rect l="l" t="t" r="r" b="b"/>
              <a:pathLst>
                <a:path w="8033" h="7976" extrusionOk="0">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7" name="Google Shape;11937;p67"/>
            <p:cNvSpPr/>
            <p:nvPr/>
          </p:nvSpPr>
          <p:spPr>
            <a:xfrm>
              <a:off x="7713477" y="4462663"/>
              <a:ext cx="68736" cy="74470"/>
            </a:xfrm>
            <a:custGeom>
              <a:avLst/>
              <a:gdLst/>
              <a:ahLst/>
              <a:cxnLst/>
              <a:rect l="l" t="t" r="r" b="b"/>
              <a:pathLst>
                <a:path w="2625" h="2844" extrusionOk="0">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8" name="Google Shape;11938;p67"/>
            <p:cNvSpPr/>
            <p:nvPr/>
          </p:nvSpPr>
          <p:spPr>
            <a:xfrm>
              <a:off x="7713477" y="4462663"/>
              <a:ext cx="68736" cy="28620"/>
            </a:xfrm>
            <a:custGeom>
              <a:avLst/>
              <a:gdLst/>
              <a:ahLst/>
              <a:cxnLst/>
              <a:rect l="l" t="t" r="r" b="b"/>
              <a:pathLst>
                <a:path w="2625" h="1093" extrusionOk="0">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9" name="Google Shape;11939;p67"/>
            <p:cNvSpPr/>
            <p:nvPr/>
          </p:nvSpPr>
          <p:spPr>
            <a:xfrm>
              <a:off x="7673257" y="4319771"/>
              <a:ext cx="148914" cy="160147"/>
            </a:xfrm>
            <a:custGeom>
              <a:avLst/>
              <a:gdLst/>
              <a:ahLst/>
              <a:cxnLst/>
              <a:rect l="l" t="t" r="r" b="b"/>
              <a:pathLst>
                <a:path w="5687" h="6116" extrusionOk="0">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0" name="Google Shape;11940;p67"/>
            <p:cNvSpPr/>
            <p:nvPr/>
          </p:nvSpPr>
          <p:spPr>
            <a:xfrm>
              <a:off x="7673047" y="4319771"/>
              <a:ext cx="149124" cy="160174"/>
            </a:xfrm>
            <a:custGeom>
              <a:avLst/>
              <a:gdLst/>
              <a:ahLst/>
              <a:cxnLst/>
              <a:rect l="l" t="t" r="r" b="b"/>
              <a:pathLst>
                <a:path w="5695" h="6117" extrusionOk="0">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1" name="Google Shape;11941;p67"/>
            <p:cNvSpPr/>
            <p:nvPr/>
          </p:nvSpPr>
          <p:spPr>
            <a:xfrm>
              <a:off x="7699992" y="4371251"/>
              <a:ext cx="26761" cy="11260"/>
            </a:xfrm>
            <a:custGeom>
              <a:avLst/>
              <a:gdLst/>
              <a:ahLst/>
              <a:cxnLst/>
              <a:rect l="l" t="t" r="r" b="b"/>
              <a:pathLst>
                <a:path w="1022" h="430" extrusionOk="0">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2" name="Google Shape;11942;p67"/>
            <p:cNvSpPr/>
            <p:nvPr/>
          </p:nvSpPr>
          <p:spPr>
            <a:xfrm>
              <a:off x="7768701" y="4371251"/>
              <a:ext cx="26735" cy="11260"/>
            </a:xfrm>
            <a:custGeom>
              <a:avLst/>
              <a:gdLst/>
              <a:ahLst/>
              <a:cxnLst/>
              <a:rect l="l" t="t" r="r" b="b"/>
              <a:pathLst>
                <a:path w="1021" h="430" extrusionOk="0">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3" name="Google Shape;11943;p67"/>
            <p:cNvSpPr/>
            <p:nvPr/>
          </p:nvSpPr>
          <p:spPr>
            <a:xfrm>
              <a:off x="7814394" y="4571278"/>
              <a:ext cx="43991" cy="40115"/>
            </a:xfrm>
            <a:custGeom>
              <a:avLst/>
              <a:gdLst/>
              <a:ahLst/>
              <a:cxnLst/>
              <a:rect l="l" t="t" r="r" b="b"/>
              <a:pathLst>
                <a:path w="1680" h="1532" extrusionOk="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4" name="Google Shape;11944;p67"/>
            <p:cNvSpPr/>
            <p:nvPr/>
          </p:nvSpPr>
          <p:spPr>
            <a:xfrm>
              <a:off x="7644794" y="4588560"/>
              <a:ext cx="57214" cy="34250"/>
            </a:xfrm>
            <a:custGeom>
              <a:avLst/>
              <a:gdLst/>
              <a:ahLst/>
              <a:cxnLst/>
              <a:rect l="l" t="t" r="r" b="b"/>
              <a:pathLst>
                <a:path w="2185" h="1308" extrusionOk="0">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5" name="Google Shape;11945;p67"/>
            <p:cNvSpPr/>
            <p:nvPr/>
          </p:nvSpPr>
          <p:spPr>
            <a:xfrm>
              <a:off x="7667653" y="4571278"/>
              <a:ext cx="11390" cy="28568"/>
            </a:xfrm>
            <a:custGeom>
              <a:avLst/>
              <a:gdLst/>
              <a:ahLst/>
              <a:cxnLst/>
              <a:rect l="l" t="t" r="r" b="b"/>
              <a:pathLst>
                <a:path w="435" h="1091" extrusionOk="0">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6" name="Google Shape;11946;p67"/>
            <p:cNvSpPr/>
            <p:nvPr/>
          </p:nvSpPr>
          <p:spPr>
            <a:xfrm>
              <a:off x="7707743" y="4388350"/>
              <a:ext cx="11521" cy="17151"/>
            </a:xfrm>
            <a:custGeom>
              <a:avLst/>
              <a:gdLst/>
              <a:ahLst/>
              <a:cxnLst/>
              <a:rect l="l" t="t" r="r" b="b"/>
              <a:pathLst>
                <a:path w="440" h="655" extrusionOk="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7" name="Google Shape;11947;p67"/>
            <p:cNvSpPr/>
            <p:nvPr/>
          </p:nvSpPr>
          <p:spPr>
            <a:xfrm>
              <a:off x="7776426" y="4388350"/>
              <a:ext cx="11286" cy="17151"/>
            </a:xfrm>
            <a:custGeom>
              <a:avLst/>
              <a:gdLst/>
              <a:ahLst/>
              <a:cxnLst/>
              <a:rect l="l" t="t" r="r" b="b"/>
              <a:pathLst>
                <a:path w="431" h="655" extrusionOk="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8" name="Google Shape;11948;p67"/>
            <p:cNvSpPr/>
            <p:nvPr/>
          </p:nvSpPr>
          <p:spPr>
            <a:xfrm>
              <a:off x="7721987" y="4425454"/>
              <a:ext cx="51480" cy="22886"/>
            </a:xfrm>
            <a:custGeom>
              <a:avLst/>
              <a:gdLst/>
              <a:ahLst/>
              <a:cxnLst/>
              <a:rect l="l" t="t" r="r" b="b"/>
              <a:pathLst>
                <a:path w="1966" h="874" extrusionOk="0">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9" name="Google Shape;11949;p67"/>
            <p:cNvSpPr/>
            <p:nvPr/>
          </p:nvSpPr>
          <p:spPr>
            <a:xfrm>
              <a:off x="7650528" y="4268056"/>
              <a:ext cx="194371" cy="108956"/>
            </a:xfrm>
            <a:custGeom>
              <a:avLst/>
              <a:gdLst/>
              <a:ahLst/>
              <a:cxnLst/>
              <a:rect l="l" t="t" r="r" b="b"/>
              <a:pathLst>
                <a:path w="7423" h="4161" extrusionOk="0">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0" name="Google Shape;11950;p67"/>
            <p:cNvSpPr/>
            <p:nvPr/>
          </p:nvSpPr>
          <p:spPr>
            <a:xfrm>
              <a:off x="7747701" y="4492147"/>
              <a:ext cx="65724" cy="130663"/>
            </a:xfrm>
            <a:custGeom>
              <a:avLst/>
              <a:gdLst/>
              <a:ahLst/>
              <a:cxnLst/>
              <a:rect l="l" t="t" r="r" b="b"/>
              <a:pathLst>
                <a:path w="2510" h="4990" extrusionOk="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1" name="Google Shape;11951;p67"/>
            <p:cNvSpPr/>
            <p:nvPr/>
          </p:nvSpPr>
          <p:spPr>
            <a:xfrm>
              <a:off x="7682003" y="4492147"/>
              <a:ext cx="65724" cy="130663"/>
            </a:xfrm>
            <a:custGeom>
              <a:avLst/>
              <a:gdLst/>
              <a:ahLst/>
              <a:cxnLst/>
              <a:rect l="l" t="t" r="r" b="b"/>
              <a:pathLst>
                <a:path w="2510" h="4990" extrusionOk="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2" name="Google Shape;11952;p67"/>
            <p:cNvSpPr/>
            <p:nvPr/>
          </p:nvSpPr>
          <p:spPr>
            <a:xfrm>
              <a:off x="7715231" y="4268082"/>
              <a:ext cx="129668" cy="92931"/>
            </a:xfrm>
            <a:custGeom>
              <a:avLst/>
              <a:gdLst/>
              <a:ahLst/>
              <a:cxnLst/>
              <a:rect l="l" t="t" r="r" b="b"/>
              <a:pathLst>
                <a:path w="4952" h="3549" extrusionOk="0">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3" name="Google Shape;11953;p67"/>
            <p:cNvSpPr/>
            <p:nvPr/>
          </p:nvSpPr>
          <p:spPr>
            <a:xfrm>
              <a:off x="7644794" y="4605554"/>
              <a:ext cx="57214" cy="17256"/>
            </a:xfrm>
            <a:custGeom>
              <a:avLst/>
              <a:gdLst/>
              <a:ahLst/>
              <a:cxnLst/>
              <a:rect l="l" t="t" r="r" b="b"/>
              <a:pathLst>
                <a:path w="2185" h="659" extrusionOk="0">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54" name="Google Shape;11954;p67"/>
          <p:cNvGrpSpPr/>
          <p:nvPr/>
        </p:nvGrpSpPr>
        <p:grpSpPr>
          <a:xfrm>
            <a:off x="7164404" y="4268318"/>
            <a:ext cx="263316" cy="354493"/>
            <a:chOff x="7164404" y="4268318"/>
            <a:chExt cx="263316" cy="354493"/>
          </a:xfrm>
        </p:grpSpPr>
        <p:sp>
          <p:nvSpPr>
            <p:cNvPr id="11955" name="Google Shape;11955;p67"/>
            <p:cNvSpPr/>
            <p:nvPr/>
          </p:nvSpPr>
          <p:spPr>
            <a:xfrm>
              <a:off x="7170898" y="4268318"/>
              <a:ext cx="250590" cy="280049"/>
            </a:xfrm>
            <a:custGeom>
              <a:avLst/>
              <a:gdLst/>
              <a:ahLst/>
              <a:cxnLst/>
              <a:rect l="l" t="t" r="r" b="b"/>
              <a:pathLst>
                <a:path w="9570" h="10695" extrusionOk="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6" name="Google Shape;11956;p67"/>
            <p:cNvSpPr/>
            <p:nvPr/>
          </p:nvSpPr>
          <p:spPr>
            <a:xfrm>
              <a:off x="7164404" y="4474158"/>
              <a:ext cx="263316" cy="148652"/>
            </a:xfrm>
            <a:custGeom>
              <a:avLst/>
              <a:gdLst/>
              <a:ahLst/>
              <a:cxnLst/>
              <a:rect l="l" t="t" r="r" b="b"/>
              <a:pathLst>
                <a:path w="10056" h="5677" extrusionOk="0">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7" name="Google Shape;11957;p67"/>
            <p:cNvSpPr/>
            <p:nvPr/>
          </p:nvSpPr>
          <p:spPr>
            <a:xfrm>
              <a:off x="7164666" y="4547607"/>
              <a:ext cx="263055" cy="75203"/>
            </a:xfrm>
            <a:custGeom>
              <a:avLst/>
              <a:gdLst/>
              <a:ahLst/>
              <a:cxnLst/>
              <a:rect l="l" t="t" r="r" b="b"/>
              <a:pathLst>
                <a:path w="10046" h="2872" extrusionOk="0">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8" name="Google Shape;11958;p67"/>
            <p:cNvSpPr/>
            <p:nvPr/>
          </p:nvSpPr>
          <p:spPr>
            <a:xfrm>
              <a:off x="7175166" y="4547607"/>
              <a:ext cx="242080" cy="46740"/>
            </a:xfrm>
            <a:custGeom>
              <a:avLst/>
              <a:gdLst/>
              <a:ahLst/>
              <a:cxnLst/>
              <a:rect l="l" t="t" r="r" b="b"/>
              <a:pathLst>
                <a:path w="9245" h="1785" extrusionOk="0">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9" name="Google Shape;11959;p67"/>
            <p:cNvSpPr/>
            <p:nvPr/>
          </p:nvSpPr>
          <p:spPr>
            <a:xfrm>
              <a:off x="7261838" y="4474158"/>
              <a:ext cx="68709" cy="22833"/>
            </a:xfrm>
            <a:custGeom>
              <a:avLst/>
              <a:gdLst/>
              <a:ahLst/>
              <a:cxnLst/>
              <a:rect l="l" t="t" r="r" b="b"/>
              <a:pathLst>
                <a:path w="2624" h="872" extrusionOk="0">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0" name="Google Shape;11960;p67"/>
            <p:cNvSpPr/>
            <p:nvPr/>
          </p:nvSpPr>
          <p:spPr>
            <a:xfrm>
              <a:off x="7221618" y="4291046"/>
              <a:ext cx="148914" cy="194371"/>
            </a:xfrm>
            <a:custGeom>
              <a:avLst/>
              <a:gdLst/>
              <a:ahLst/>
              <a:cxnLst/>
              <a:rect l="l" t="t" r="r" b="b"/>
              <a:pathLst>
                <a:path w="5687" h="7423" extrusionOk="0">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1" name="Google Shape;11961;p67"/>
            <p:cNvSpPr/>
            <p:nvPr/>
          </p:nvSpPr>
          <p:spPr>
            <a:xfrm>
              <a:off x="7221382" y="4291046"/>
              <a:ext cx="148888" cy="194397"/>
            </a:xfrm>
            <a:custGeom>
              <a:avLst/>
              <a:gdLst/>
              <a:ahLst/>
              <a:cxnLst/>
              <a:rect l="l" t="t" r="r" b="b"/>
              <a:pathLst>
                <a:path w="5686" h="7424" extrusionOk="0">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2" name="Google Shape;11962;p67"/>
            <p:cNvSpPr/>
            <p:nvPr/>
          </p:nvSpPr>
          <p:spPr>
            <a:xfrm>
              <a:off x="7270767" y="4433755"/>
              <a:ext cx="50799" cy="17465"/>
            </a:xfrm>
            <a:custGeom>
              <a:avLst/>
              <a:gdLst/>
              <a:ahLst/>
              <a:cxnLst/>
              <a:rect l="l" t="t" r="r" b="b"/>
              <a:pathLst>
                <a:path w="1940" h="667" extrusionOk="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3" name="Google Shape;11963;p67"/>
            <p:cNvSpPr/>
            <p:nvPr/>
          </p:nvSpPr>
          <p:spPr>
            <a:xfrm>
              <a:off x="7256104" y="4394084"/>
              <a:ext cx="11495" cy="17151"/>
            </a:xfrm>
            <a:custGeom>
              <a:avLst/>
              <a:gdLst/>
              <a:ahLst/>
              <a:cxnLst/>
              <a:rect l="l" t="t" r="r" b="b"/>
              <a:pathLst>
                <a:path w="439" h="655" extrusionOk="0">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4" name="Google Shape;11964;p67"/>
            <p:cNvSpPr/>
            <p:nvPr/>
          </p:nvSpPr>
          <p:spPr>
            <a:xfrm>
              <a:off x="7324787" y="4394084"/>
              <a:ext cx="11260" cy="17151"/>
            </a:xfrm>
            <a:custGeom>
              <a:avLst/>
              <a:gdLst/>
              <a:ahLst/>
              <a:cxnLst/>
              <a:rect l="l" t="t" r="r" b="b"/>
              <a:pathLst>
                <a:path w="430" h="655" extrusionOk="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5" name="Google Shape;11965;p67"/>
            <p:cNvSpPr/>
            <p:nvPr/>
          </p:nvSpPr>
          <p:spPr>
            <a:xfrm>
              <a:off x="7248353" y="4376986"/>
              <a:ext cx="26761" cy="11260"/>
            </a:xfrm>
            <a:custGeom>
              <a:avLst/>
              <a:gdLst/>
              <a:ahLst/>
              <a:cxnLst/>
              <a:rect l="l" t="t" r="r" b="b"/>
              <a:pathLst>
                <a:path w="1022" h="430" extrusionOk="0">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6" name="Google Shape;11966;p67"/>
            <p:cNvSpPr/>
            <p:nvPr/>
          </p:nvSpPr>
          <p:spPr>
            <a:xfrm>
              <a:off x="7317036" y="4376986"/>
              <a:ext cx="26761" cy="11260"/>
            </a:xfrm>
            <a:custGeom>
              <a:avLst/>
              <a:gdLst/>
              <a:ahLst/>
              <a:cxnLst/>
              <a:rect l="l" t="t" r="r" b="b"/>
              <a:pathLst>
                <a:path w="1022" h="430" extrusionOk="0">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7" name="Google Shape;11967;p67"/>
            <p:cNvSpPr/>
            <p:nvPr/>
          </p:nvSpPr>
          <p:spPr>
            <a:xfrm>
              <a:off x="7266840" y="4580836"/>
              <a:ext cx="23750" cy="41975"/>
            </a:xfrm>
            <a:custGeom>
              <a:avLst/>
              <a:gdLst/>
              <a:ahLst/>
              <a:cxnLst/>
              <a:rect l="l" t="t" r="r" b="b"/>
              <a:pathLst>
                <a:path w="907" h="1603" extrusionOk="0">
                  <a:moveTo>
                    <a:pt x="0" y="0"/>
                  </a:moveTo>
                  <a:lnTo>
                    <a:pt x="458" y="1603"/>
                  </a:lnTo>
                  <a:lnTo>
                    <a:pt x="907" y="1603"/>
                  </a:lnTo>
                  <a:lnTo>
                    <a:pt x="468" y="57"/>
                  </a:lnTo>
                  <a:cubicBezTo>
                    <a:pt x="306" y="38"/>
                    <a:pt x="153" y="19"/>
                    <a:pt x="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8" name="Google Shape;11968;p67"/>
            <p:cNvSpPr/>
            <p:nvPr/>
          </p:nvSpPr>
          <p:spPr>
            <a:xfrm>
              <a:off x="7301797" y="4580836"/>
              <a:ext cx="24012" cy="41975"/>
            </a:xfrm>
            <a:custGeom>
              <a:avLst/>
              <a:gdLst/>
              <a:ahLst/>
              <a:cxnLst/>
              <a:rect l="l" t="t" r="r" b="b"/>
              <a:pathLst>
                <a:path w="917" h="1603" extrusionOk="0">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9" name="Google Shape;11969;p67"/>
            <p:cNvSpPr/>
            <p:nvPr/>
          </p:nvSpPr>
          <p:spPr>
            <a:xfrm>
              <a:off x="7222377" y="4291046"/>
              <a:ext cx="147657" cy="66719"/>
            </a:xfrm>
            <a:custGeom>
              <a:avLst/>
              <a:gdLst/>
              <a:ahLst/>
              <a:cxnLst/>
              <a:rect l="l" t="t" r="r" b="b"/>
              <a:pathLst>
                <a:path w="5639" h="2548" extrusionOk="0">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0" name="Google Shape;11970;p67"/>
            <p:cNvSpPr/>
            <p:nvPr/>
          </p:nvSpPr>
          <p:spPr>
            <a:xfrm>
              <a:off x="7222377" y="4291099"/>
              <a:ext cx="85206" cy="66667"/>
            </a:xfrm>
            <a:custGeom>
              <a:avLst/>
              <a:gdLst/>
              <a:ahLst/>
              <a:cxnLst/>
              <a:rect l="l" t="t" r="r" b="b"/>
              <a:pathLst>
                <a:path w="3254" h="2546" extrusionOk="0">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71" name="Google Shape;11971;p67"/>
          <p:cNvGrpSpPr/>
          <p:nvPr/>
        </p:nvGrpSpPr>
        <p:grpSpPr>
          <a:xfrm>
            <a:off x="5358346" y="2879911"/>
            <a:ext cx="263316" cy="354754"/>
            <a:chOff x="5358346" y="2879911"/>
            <a:chExt cx="263316" cy="354754"/>
          </a:xfrm>
        </p:grpSpPr>
        <p:sp>
          <p:nvSpPr>
            <p:cNvPr id="11972" name="Google Shape;11972;p67"/>
            <p:cNvSpPr/>
            <p:nvPr/>
          </p:nvSpPr>
          <p:spPr>
            <a:xfrm>
              <a:off x="5392805" y="3120237"/>
              <a:ext cx="194371" cy="51480"/>
            </a:xfrm>
            <a:custGeom>
              <a:avLst/>
              <a:gdLst/>
              <a:ahLst/>
              <a:cxnLst/>
              <a:rect l="l" t="t" r="r" b="b"/>
              <a:pathLst>
                <a:path w="7423" h="1966" extrusionOk="0">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3" name="Google Shape;11973;p67"/>
            <p:cNvSpPr/>
            <p:nvPr/>
          </p:nvSpPr>
          <p:spPr>
            <a:xfrm>
              <a:off x="5450020" y="2879911"/>
              <a:ext cx="79969" cy="46007"/>
            </a:xfrm>
            <a:custGeom>
              <a:avLst/>
              <a:gdLst/>
              <a:ahLst/>
              <a:cxnLst/>
              <a:rect l="l" t="t" r="r" b="b"/>
              <a:pathLst>
                <a:path w="3054" h="1757" extrusionOk="0">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4" name="Google Shape;11974;p67"/>
            <p:cNvSpPr/>
            <p:nvPr/>
          </p:nvSpPr>
          <p:spPr>
            <a:xfrm>
              <a:off x="5358346" y="3091512"/>
              <a:ext cx="263316" cy="143153"/>
            </a:xfrm>
            <a:custGeom>
              <a:avLst/>
              <a:gdLst/>
              <a:ahLst/>
              <a:cxnLst/>
              <a:rect l="l" t="t" r="r" b="b"/>
              <a:pathLst>
                <a:path w="10056" h="5467" extrusionOk="0">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5" name="Google Shape;11975;p67"/>
            <p:cNvSpPr/>
            <p:nvPr/>
          </p:nvSpPr>
          <p:spPr>
            <a:xfrm>
              <a:off x="5358346" y="3144955"/>
              <a:ext cx="263316" cy="89710"/>
            </a:xfrm>
            <a:custGeom>
              <a:avLst/>
              <a:gdLst/>
              <a:ahLst/>
              <a:cxnLst/>
              <a:rect l="l" t="t" r="r" b="b"/>
              <a:pathLst>
                <a:path w="10056" h="3426" extrusionOk="0">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6" name="Google Shape;11976;p67"/>
            <p:cNvSpPr/>
            <p:nvPr/>
          </p:nvSpPr>
          <p:spPr>
            <a:xfrm>
              <a:off x="5423546" y="3144955"/>
              <a:ext cx="132915" cy="54988"/>
            </a:xfrm>
            <a:custGeom>
              <a:avLst/>
              <a:gdLst/>
              <a:ahLst/>
              <a:cxnLst/>
              <a:rect l="l" t="t" r="r" b="b"/>
              <a:pathLst>
                <a:path w="5076" h="2100" extrusionOk="0">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7" name="Google Shape;11977;p67"/>
            <p:cNvSpPr/>
            <p:nvPr/>
          </p:nvSpPr>
          <p:spPr>
            <a:xfrm>
              <a:off x="5455754" y="3091512"/>
              <a:ext cx="68736" cy="34564"/>
            </a:xfrm>
            <a:custGeom>
              <a:avLst/>
              <a:gdLst/>
              <a:ahLst/>
              <a:cxnLst/>
              <a:rect l="l" t="t" r="r" b="b"/>
              <a:pathLst>
                <a:path w="2625" h="1320" extrusionOk="0">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8" name="Google Shape;11978;p67"/>
            <p:cNvSpPr/>
            <p:nvPr/>
          </p:nvSpPr>
          <p:spPr>
            <a:xfrm>
              <a:off x="5397545" y="2994339"/>
              <a:ext cx="184630" cy="119927"/>
            </a:xfrm>
            <a:custGeom>
              <a:avLst/>
              <a:gdLst/>
              <a:ahLst/>
              <a:cxnLst/>
              <a:rect l="l" t="t" r="r" b="b"/>
              <a:pathLst>
                <a:path w="7051" h="4580" extrusionOk="0">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9" name="Google Shape;11979;p67"/>
            <p:cNvSpPr/>
            <p:nvPr/>
          </p:nvSpPr>
          <p:spPr>
            <a:xfrm>
              <a:off x="5397807" y="2982844"/>
              <a:ext cx="143651" cy="131632"/>
            </a:xfrm>
            <a:custGeom>
              <a:avLst/>
              <a:gdLst/>
              <a:ahLst/>
              <a:cxnLst/>
              <a:rect l="l" t="t" r="r" b="b"/>
              <a:pathLst>
                <a:path w="5486" h="5027" extrusionOk="0">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0" name="Google Shape;11980;p67"/>
            <p:cNvSpPr/>
            <p:nvPr/>
          </p:nvSpPr>
          <p:spPr>
            <a:xfrm>
              <a:off x="5410035" y="3139613"/>
              <a:ext cx="28515" cy="95052"/>
            </a:xfrm>
            <a:custGeom>
              <a:avLst/>
              <a:gdLst/>
              <a:ahLst/>
              <a:cxnLst/>
              <a:rect l="l" t="t" r="r" b="b"/>
              <a:pathLst>
                <a:path w="1089" h="3630" extrusionOk="0">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1" name="Google Shape;11981;p67"/>
            <p:cNvSpPr/>
            <p:nvPr/>
          </p:nvSpPr>
          <p:spPr>
            <a:xfrm>
              <a:off x="5464709" y="3062970"/>
              <a:ext cx="50563" cy="17334"/>
            </a:xfrm>
            <a:custGeom>
              <a:avLst/>
              <a:gdLst/>
              <a:ahLst/>
              <a:cxnLst/>
              <a:rect l="l" t="t" r="r" b="b"/>
              <a:pathLst>
                <a:path w="1931" h="662" extrusionOk="0">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2" name="Google Shape;11982;p67"/>
            <p:cNvSpPr/>
            <p:nvPr/>
          </p:nvSpPr>
          <p:spPr>
            <a:xfrm>
              <a:off x="5450020" y="3022933"/>
              <a:ext cx="11521" cy="17125"/>
            </a:xfrm>
            <a:custGeom>
              <a:avLst/>
              <a:gdLst/>
              <a:ahLst/>
              <a:cxnLst/>
              <a:rect l="l" t="t" r="r" b="b"/>
              <a:pathLst>
                <a:path w="440" h="654" extrusionOk="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3" name="Google Shape;11983;p67"/>
            <p:cNvSpPr/>
            <p:nvPr/>
          </p:nvSpPr>
          <p:spPr>
            <a:xfrm>
              <a:off x="5518572" y="3022933"/>
              <a:ext cx="11417" cy="17125"/>
            </a:xfrm>
            <a:custGeom>
              <a:avLst/>
              <a:gdLst/>
              <a:ahLst/>
              <a:cxnLst/>
              <a:rect l="l" t="t" r="r" b="b"/>
              <a:pathLst>
                <a:path w="436" h="654" extrusionOk="0">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4" name="Google Shape;11984;p67"/>
            <p:cNvSpPr/>
            <p:nvPr/>
          </p:nvSpPr>
          <p:spPr>
            <a:xfrm>
              <a:off x="5398566" y="2920131"/>
              <a:ext cx="183112" cy="111443"/>
            </a:xfrm>
            <a:custGeom>
              <a:avLst/>
              <a:gdLst/>
              <a:ahLst/>
              <a:cxnLst/>
              <a:rect l="l" t="t" r="r" b="b"/>
              <a:pathLst>
                <a:path w="6993" h="4256" extrusionOk="0">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5" name="Google Shape;11985;p67"/>
            <p:cNvSpPr/>
            <p:nvPr/>
          </p:nvSpPr>
          <p:spPr>
            <a:xfrm>
              <a:off x="5455754" y="2921126"/>
              <a:ext cx="125924" cy="73239"/>
            </a:xfrm>
            <a:custGeom>
              <a:avLst/>
              <a:gdLst/>
              <a:ahLst/>
              <a:cxnLst/>
              <a:rect l="l" t="t" r="r" b="b"/>
              <a:pathLst>
                <a:path w="4809" h="2797" extrusionOk="0">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6" name="Google Shape;11986;p67"/>
            <p:cNvSpPr/>
            <p:nvPr/>
          </p:nvSpPr>
          <p:spPr>
            <a:xfrm>
              <a:off x="5410035" y="3144222"/>
              <a:ext cx="11286" cy="90443"/>
            </a:xfrm>
            <a:custGeom>
              <a:avLst/>
              <a:gdLst/>
              <a:ahLst/>
              <a:cxnLst/>
              <a:rect l="l" t="t" r="r" b="b"/>
              <a:pathLst>
                <a:path w="431" h="3454" extrusionOk="0">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7" name="Google Shape;11987;p67"/>
            <p:cNvSpPr/>
            <p:nvPr/>
          </p:nvSpPr>
          <p:spPr>
            <a:xfrm>
              <a:off x="5541431" y="3139613"/>
              <a:ext cx="28751" cy="95052"/>
            </a:xfrm>
            <a:custGeom>
              <a:avLst/>
              <a:gdLst/>
              <a:ahLst/>
              <a:cxnLst/>
              <a:rect l="l" t="t" r="r" b="b"/>
              <a:pathLst>
                <a:path w="1098" h="3630" extrusionOk="0">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8" name="Google Shape;11988;p67"/>
            <p:cNvSpPr/>
            <p:nvPr/>
          </p:nvSpPr>
          <p:spPr>
            <a:xfrm>
              <a:off x="5558687" y="3144222"/>
              <a:ext cx="11260" cy="90443"/>
            </a:xfrm>
            <a:custGeom>
              <a:avLst/>
              <a:gdLst/>
              <a:ahLst/>
              <a:cxnLst/>
              <a:rect l="l" t="t" r="r" b="b"/>
              <a:pathLst>
                <a:path w="430" h="3454" extrusionOk="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9" name="Google Shape;11989;p67"/>
            <p:cNvSpPr/>
            <p:nvPr/>
          </p:nvSpPr>
          <p:spPr>
            <a:xfrm>
              <a:off x="5410035" y="3177425"/>
              <a:ext cx="28515" cy="17282"/>
            </a:xfrm>
            <a:custGeom>
              <a:avLst/>
              <a:gdLst/>
              <a:ahLst/>
              <a:cxnLst/>
              <a:rect l="l" t="t" r="r" b="b"/>
              <a:pathLst>
                <a:path w="1089" h="660" extrusionOk="0">
                  <a:moveTo>
                    <a:pt x="1" y="1"/>
                  </a:moveTo>
                  <a:lnTo>
                    <a:pt x="1" y="659"/>
                  </a:lnTo>
                  <a:lnTo>
                    <a:pt x="1088" y="659"/>
                  </a:lnTo>
                  <a:lnTo>
                    <a:pt x="108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0" name="Google Shape;11990;p67"/>
            <p:cNvSpPr/>
            <p:nvPr/>
          </p:nvSpPr>
          <p:spPr>
            <a:xfrm>
              <a:off x="5410035" y="3177425"/>
              <a:ext cx="11286" cy="17282"/>
            </a:xfrm>
            <a:custGeom>
              <a:avLst/>
              <a:gdLst/>
              <a:ahLst/>
              <a:cxnLst/>
              <a:rect l="l" t="t" r="r" b="b"/>
              <a:pathLst>
                <a:path w="431" h="660" extrusionOk="0">
                  <a:moveTo>
                    <a:pt x="1" y="1"/>
                  </a:moveTo>
                  <a:lnTo>
                    <a:pt x="1" y="659"/>
                  </a:lnTo>
                  <a:lnTo>
                    <a:pt x="430" y="659"/>
                  </a:lnTo>
                  <a:lnTo>
                    <a:pt x="43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1" name="Google Shape;11991;p67"/>
            <p:cNvSpPr/>
            <p:nvPr/>
          </p:nvSpPr>
          <p:spPr>
            <a:xfrm>
              <a:off x="5541431" y="3177425"/>
              <a:ext cx="28751" cy="17282"/>
            </a:xfrm>
            <a:custGeom>
              <a:avLst/>
              <a:gdLst/>
              <a:ahLst/>
              <a:cxnLst/>
              <a:rect l="l" t="t" r="r" b="b"/>
              <a:pathLst>
                <a:path w="1098" h="660" extrusionOk="0">
                  <a:moveTo>
                    <a:pt x="1" y="1"/>
                  </a:moveTo>
                  <a:lnTo>
                    <a:pt x="1" y="659"/>
                  </a:lnTo>
                  <a:lnTo>
                    <a:pt x="1098" y="659"/>
                  </a:lnTo>
                  <a:lnTo>
                    <a:pt x="1098" y="1"/>
                  </a:ln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2" name="Google Shape;11992;p67"/>
            <p:cNvSpPr/>
            <p:nvPr/>
          </p:nvSpPr>
          <p:spPr>
            <a:xfrm>
              <a:off x="5558687" y="3177425"/>
              <a:ext cx="11495" cy="17282"/>
            </a:xfrm>
            <a:custGeom>
              <a:avLst/>
              <a:gdLst/>
              <a:ahLst/>
              <a:cxnLst/>
              <a:rect l="l" t="t" r="r" b="b"/>
              <a:pathLst>
                <a:path w="439" h="660" extrusionOk="0">
                  <a:moveTo>
                    <a:pt x="0" y="1"/>
                  </a:moveTo>
                  <a:lnTo>
                    <a:pt x="0" y="659"/>
                  </a:lnTo>
                  <a:lnTo>
                    <a:pt x="439" y="659"/>
                  </a:lnTo>
                  <a:lnTo>
                    <a:pt x="4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993" name="Google Shape;11993;p67"/>
          <p:cNvGrpSpPr/>
          <p:nvPr/>
        </p:nvGrpSpPr>
        <p:grpSpPr>
          <a:xfrm>
            <a:off x="8061450" y="3345742"/>
            <a:ext cx="263316" cy="354807"/>
            <a:chOff x="8061450" y="3345742"/>
            <a:chExt cx="263316" cy="354807"/>
          </a:xfrm>
        </p:grpSpPr>
        <p:sp>
          <p:nvSpPr>
            <p:cNvPr id="11994" name="Google Shape;11994;p67"/>
            <p:cNvSpPr/>
            <p:nvPr/>
          </p:nvSpPr>
          <p:spPr>
            <a:xfrm>
              <a:off x="8075956" y="3345794"/>
              <a:ext cx="234591" cy="303039"/>
            </a:xfrm>
            <a:custGeom>
              <a:avLst/>
              <a:gdLst/>
              <a:ahLst/>
              <a:cxnLst/>
              <a:rect l="l" t="t" r="r" b="b"/>
              <a:pathLst>
                <a:path w="8959" h="11573" extrusionOk="0">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5" name="Google Shape;11995;p67"/>
            <p:cNvSpPr/>
            <p:nvPr/>
          </p:nvSpPr>
          <p:spPr>
            <a:xfrm>
              <a:off x="8158884" y="3345742"/>
              <a:ext cx="151166" cy="301599"/>
            </a:xfrm>
            <a:custGeom>
              <a:avLst/>
              <a:gdLst/>
              <a:ahLst/>
              <a:cxnLst/>
              <a:rect l="l" t="t" r="r" b="b"/>
              <a:pathLst>
                <a:path w="5773" h="11518" extrusionOk="0">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6" name="Google Shape;11996;p67"/>
            <p:cNvSpPr/>
            <p:nvPr/>
          </p:nvSpPr>
          <p:spPr>
            <a:xfrm>
              <a:off x="8061450" y="3545900"/>
              <a:ext cx="263316" cy="154649"/>
            </a:xfrm>
            <a:custGeom>
              <a:avLst/>
              <a:gdLst/>
              <a:ahLst/>
              <a:cxnLst/>
              <a:rect l="l" t="t" r="r" b="b"/>
              <a:pathLst>
                <a:path w="10056" h="5906" extrusionOk="0">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7" name="Google Shape;11997;p67"/>
            <p:cNvSpPr/>
            <p:nvPr/>
          </p:nvSpPr>
          <p:spPr>
            <a:xfrm>
              <a:off x="8061711" y="3604842"/>
              <a:ext cx="263055" cy="95706"/>
            </a:xfrm>
            <a:custGeom>
              <a:avLst/>
              <a:gdLst/>
              <a:ahLst/>
              <a:cxnLst/>
              <a:rect l="l" t="t" r="r" b="b"/>
              <a:pathLst>
                <a:path w="10046" h="3655" extrusionOk="0">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8" name="Google Shape;11998;p67"/>
            <p:cNvSpPr/>
            <p:nvPr/>
          </p:nvSpPr>
          <p:spPr>
            <a:xfrm>
              <a:off x="8110913" y="3604842"/>
              <a:ext cx="164651" cy="55486"/>
            </a:xfrm>
            <a:custGeom>
              <a:avLst/>
              <a:gdLst/>
              <a:ahLst/>
              <a:cxnLst/>
              <a:rect l="l" t="t" r="r" b="b"/>
              <a:pathLst>
                <a:path w="6288" h="2119" extrusionOk="0">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9" name="Google Shape;11999;p67"/>
            <p:cNvSpPr/>
            <p:nvPr/>
          </p:nvSpPr>
          <p:spPr>
            <a:xfrm>
              <a:off x="8158884" y="3545900"/>
              <a:ext cx="68709" cy="23069"/>
            </a:xfrm>
            <a:custGeom>
              <a:avLst/>
              <a:gdLst/>
              <a:ahLst/>
              <a:cxnLst/>
              <a:rect l="l" t="t" r="r" b="b"/>
              <a:pathLst>
                <a:path w="2624" h="881" extrusionOk="0">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0" name="Google Shape;12000;p67"/>
            <p:cNvSpPr/>
            <p:nvPr/>
          </p:nvSpPr>
          <p:spPr>
            <a:xfrm>
              <a:off x="8100937" y="3408743"/>
              <a:ext cx="184630" cy="148678"/>
            </a:xfrm>
            <a:custGeom>
              <a:avLst/>
              <a:gdLst/>
              <a:ahLst/>
              <a:cxnLst/>
              <a:rect l="l" t="t" r="r" b="b"/>
              <a:pathLst>
                <a:path w="7051" h="5678" extrusionOk="0">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1" name="Google Shape;12001;p67"/>
            <p:cNvSpPr/>
            <p:nvPr/>
          </p:nvSpPr>
          <p:spPr>
            <a:xfrm>
              <a:off x="8153149" y="3460642"/>
              <a:ext cx="11495" cy="17073"/>
            </a:xfrm>
            <a:custGeom>
              <a:avLst/>
              <a:gdLst/>
              <a:ahLst/>
              <a:cxnLst/>
              <a:rect l="l" t="t" r="r" b="b"/>
              <a:pathLst>
                <a:path w="439" h="652" extrusionOk="0">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2" name="Google Shape;12002;p67"/>
            <p:cNvSpPr/>
            <p:nvPr/>
          </p:nvSpPr>
          <p:spPr>
            <a:xfrm>
              <a:off x="8221833" y="3460642"/>
              <a:ext cx="11521" cy="17073"/>
            </a:xfrm>
            <a:custGeom>
              <a:avLst/>
              <a:gdLst/>
              <a:ahLst/>
              <a:cxnLst/>
              <a:rect l="l" t="t" r="r" b="b"/>
              <a:pathLst>
                <a:path w="440" h="652" extrusionOk="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3" name="Google Shape;12003;p67"/>
            <p:cNvSpPr/>
            <p:nvPr/>
          </p:nvSpPr>
          <p:spPr>
            <a:xfrm>
              <a:off x="8167368" y="3500181"/>
              <a:ext cx="51480" cy="23017"/>
            </a:xfrm>
            <a:custGeom>
              <a:avLst/>
              <a:gdLst/>
              <a:ahLst/>
              <a:cxnLst/>
              <a:rect l="l" t="t" r="r" b="b"/>
              <a:pathLst>
                <a:path w="1966" h="879" extrusionOk="0">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4" name="Google Shape;12004;p67"/>
            <p:cNvSpPr/>
            <p:nvPr/>
          </p:nvSpPr>
          <p:spPr>
            <a:xfrm>
              <a:off x="8119659" y="3358494"/>
              <a:ext cx="63970" cy="28385"/>
            </a:xfrm>
            <a:custGeom>
              <a:avLst/>
              <a:gdLst/>
              <a:ahLst/>
              <a:cxnLst/>
              <a:rect l="l" t="t" r="r" b="b"/>
              <a:pathLst>
                <a:path w="2443" h="1084" extrusionOk="0">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5" name="Google Shape;12005;p67"/>
            <p:cNvSpPr/>
            <p:nvPr/>
          </p:nvSpPr>
          <p:spPr>
            <a:xfrm>
              <a:off x="8202587" y="3358494"/>
              <a:ext cx="63996" cy="28385"/>
            </a:xfrm>
            <a:custGeom>
              <a:avLst/>
              <a:gdLst/>
              <a:ahLst/>
              <a:cxnLst/>
              <a:rect l="l" t="t" r="r" b="b"/>
              <a:pathLst>
                <a:path w="2444" h="1084" extrusionOk="0">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6" name="Google Shape;12006;p67"/>
            <p:cNvSpPr/>
            <p:nvPr/>
          </p:nvSpPr>
          <p:spPr>
            <a:xfrm>
              <a:off x="8100937" y="3408743"/>
              <a:ext cx="120922" cy="148652"/>
            </a:xfrm>
            <a:custGeom>
              <a:avLst/>
              <a:gdLst/>
              <a:ahLst/>
              <a:cxnLst/>
              <a:rect l="l" t="t" r="r" b="b"/>
              <a:pathLst>
                <a:path w="4618" h="5677" extrusionOk="0">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7" name="Google Shape;12007;p67"/>
            <p:cNvSpPr/>
            <p:nvPr/>
          </p:nvSpPr>
          <p:spPr>
            <a:xfrm>
              <a:off x="8145137" y="3440034"/>
              <a:ext cx="27704" cy="14454"/>
            </a:xfrm>
            <a:custGeom>
              <a:avLst/>
              <a:gdLst/>
              <a:ahLst/>
              <a:cxnLst/>
              <a:rect l="l" t="t" r="r" b="b"/>
              <a:pathLst>
                <a:path w="1058" h="552" extrusionOk="0">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8" name="Google Shape;12008;p67"/>
            <p:cNvSpPr/>
            <p:nvPr/>
          </p:nvSpPr>
          <p:spPr>
            <a:xfrm>
              <a:off x="8213401" y="3440034"/>
              <a:ext cx="27704" cy="14454"/>
            </a:xfrm>
            <a:custGeom>
              <a:avLst/>
              <a:gdLst/>
              <a:ahLst/>
              <a:cxnLst/>
              <a:rect l="l" t="t" r="r" b="b"/>
              <a:pathLst>
                <a:path w="1058" h="552" extrusionOk="0">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9" name="Google Shape;12009;p67"/>
            <p:cNvSpPr/>
            <p:nvPr/>
          </p:nvSpPr>
          <p:spPr>
            <a:xfrm>
              <a:off x="8181613" y="3368523"/>
              <a:ext cx="23017" cy="23017"/>
            </a:xfrm>
            <a:custGeom>
              <a:avLst/>
              <a:gdLst/>
              <a:ahLst/>
              <a:cxnLst/>
              <a:rect l="l" t="t" r="r" b="b"/>
              <a:pathLst>
                <a:path w="879" h="879" extrusionOk="0">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10" name="Google Shape;12010;p67"/>
          <p:cNvGrpSpPr/>
          <p:nvPr/>
        </p:nvGrpSpPr>
        <p:grpSpPr>
          <a:xfrm>
            <a:off x="8065953" y="2879911"/>
            <a:ext cx="263081" cy="354754"/>
            <a:chOff x="8065953" y="2879911"/>
            <a:chExt cx="263081" cy="354754"/>
          </a:xfrm>
        </p:grpSpPr>
        <p:sp>
          <p:nvSpPr>
            <p:cNvPr id="12011" name="Google Shape;12011;p67"/>
            <p:cNvSpPr/>
            <p:nvPr/>
          </p:nvSpPr>
          <p:spPr>
            <a:xfrm>
              <a:off x="8065953" y="3074518"/>
              <a:ext cx="263081" cy="160147"/>
            </a:xfrm>
            <a:custGeom>
              <a:avLst/>
              <a:gdLst/>
              <a:ahLst/>
              <a:cxnLst/>
              <a:rect l="l" t="t" r="r" b="b"/>
              <a:pathLst>
                <a:path w="10047" h="6116" extrusionOk="0">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2" name="Google Shape;12012;p67"/>
            <p:cNvSpPr/>
            <p:nvPr/>
          </p:nvSpPr>
          <p:spPr>
            <a:xfrm>
              <a:off x="8065953" y="3129715"/>
              <a:ext cx="263081" cy="104949"/>
            </a:xfrm>
            <a:custGeom>
              <a:avLst/>
              <a:gdLst/>
              <a:ahLst/>
              <a:cxnLst/>
              <a:rect l="l" t="t" r="r" b="b"/>
              <a:pathLst>
                <a:path w="10047" h="4008" extrusionOk="0">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3" name="Google Shape;12013;p67"/>
            <p:cNvSpPr/>
            <p:nvPr/>
          </p:nvSpPr>
          <p:spPr>
            <a:xfrm>
              <a:off x="8163126" y="3074518"/>
              <a:ext cx="68736" cy="22755"/>
            </a:xfrm>
            <a:custGeom>
              <a:avLst/>
              <a:gdLst/>
              <a:ahLst/>
              <a:cxnLst/>
              <a:rect l="l" t="t" r="r" b="b"/>
              <a:pathLst>
                <a:path w="2625" h="869" extrusionOk="0">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4" name="Google Shape;12014;p67"/>
            <p:cNvSpPr/>
            <p:nvPr/>
          </p:nvSpPr>
          <p:spPr>
            <a:xfrm>
              <a:off x="8101172" y="2931390"/>
              <a:ext cx="192617" cy="154649"/>
            </a:xfrm>
            <a:custGeom>
              <a:avLst/>
              <a:gdLst/>
              <a:ahLst/>
              <a:cxnLst/>
              <a:rect l="l" t="t" r="r" b="b"/>
              <a:pathLst>
                <a:path w="7356" h="5906" extrusionOk="0">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5" name="Google Shape;12015;p67"/>
            <p:cNvSpPr/>
            <p:nvPr/>
          </p:nvSpPr>
          <p:spPr>
            <a:xfrm>
              <a:off x="8208845" y="2988578"/>
              <a:ext cx="51742" cy="11521"/>
            </a:xfrm>
            <a:custGeom>
              <a:avLst/>
              <a:gdLst/>
              <a:ahLst/>
              <a:cxnLst/>
              <a:rect l="l" t="t" r="r" b="b"/>
              <a:pathLst>
                <a:path w="1976" h="440" extrusionOk="0">
                  <a:moveTo>
                    <a:pt x="0" y="1"/>
                  </a:moveTo>
                  <a:lnTo>
                    <a:pt x="0" y="440"/>
                  </a:lnTo>
                  <a:lnTo>
                    <a:pt x="1975" y="440"/>
                  </a:lnTo>
                  <a:lnTo>
                    <a:pt x="1975" y="1"/>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6" name="Google Shape;12016;p67"/>
            <p:cNvSpPr/>
            <p:nvPr/>
          </p:nvSpPr>
          <p:spPr>
            <a:xfrm>
              <a:off x="8176166" y="2988526"/>
              <a:ext cx="42682" cy="23828"/>
            </a:xfrm>
            <a:custGeom>
              <a:avLst/>
              <a:gdLst/>
              <a:ahLst/>
              <a:cxnLst/>
              <a:rect l="l" t="t" r="r" b="b"/>
              <a:pathLst>
                <a:path w="1630" h="910" extrusionOk="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7" name="Google Shape;12017;p67"/>
            <p:cNvSpPr/>
            <p:nvPr/>
          </p:nvSpPr>
          <p:spPr>
            <a:xfrm>
              <a:off x="8105179" y="2931390"/>
              <a:ext cx="142158" cy="154596"/>
            </a:xfrm>
            <a:custGeom>
              <a:avLst/>
              <a:gdLst/>
              <a:ahLst/>
              <a:cxnLst/>
              <a:rect l="l" t="t" r="r" b="b"/>
              <a:pathLst>
                <a:path w="5429" h="5904" extrusionOk="0">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8" name="Google Shape;12018;p67"/>
            <p:cNvSpPr/>
            <p:nvPr/>
          </p:nvSpPr>
          <p:spPr>
            <a:xfrm>
              <a:off x="8172134" y="3034350"/>
              <a:ext cx="50720" cy="17230"/>
            </a:xfrm>
            <a:custGeom>
              <a:avLst/>
              <a:gdLst/>
              <a:ahLst/>
              <a:cxnLst/>
              <a:rect l="l" t="t" r="r" b="b"/>
              <a:pathLst>
                <a:path w="1937" h="658" extrusionOk="0">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9" name="Google Shape;12019;p67"/>
            <p:cNvSpPr/>
            <p:nvPr/>
          </p:nvSpPr>
          <p:spPr>
            <a:xfrm>
              <a:off x="8157391" y="2994444"/>
              <a:ext cx="11521" cy="17151"/>
            </a:xfrm>
            <a:custGeom>
              <a:avLst/>
              <a:gdLst/>
              <a:ahLst/>
              <a:cxnLst/>
              <a:rect l="l" t="t" r="r" b="b"/>
              <a:pathLst>
                <a:path w="440" h="655" extrusionOk="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0" name="Google Shape;12020;p67"/>
            <p:cNvSpPr/>
            <p:nvPr/>
          </p:nvSpPr>
          <p:spPr>
            <a:xfrm>
              <a:off x="8226075" y="2994444"/>
              <a:ext cx="11521" cy="17151"/>
            </a:xfrm>
            <a:custGeom>
              <a:avLst/>
              <a:gdLst/>
              <a:ahLst/>
              <a:cxnLst/>
              <a:rect l="l" t="t" r="r" b="b"/>
              <a:pathLst>
                <a:path w="440" h="655" extrusionOk="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1" name="Google Shape;12021;p67"/>
            <p:cNvSpPr/>
            <p:nvPr/>
          </p:nvSpPr>
          <p:spPr>
            <a:xfrm>
              <a:off x="8128405" y="2977345"/>
              <a:ext cx="63734" cy="51480"/>
            </a:xfrm>
            <a:custGeom>
              <a:avLst/>
              <a:gdLst/>
              <a:ahLst/>
              <a:cxnLst/>
              <a:rect l="l" t="t" r="r" b="b"/>
              <a:pathLst>
                <a:path w="2434" h="1966" extrusionOk="0">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2" name="Google Shape;12022;p67"/>
            <p:cNvSpPr/>
            <p:nvPr/>
          </p:nvSpPr>
          <p:spPr>
            <a:xfrm>
              <a:off x="8220340" y="2891406"/>
              <a:ext cx="62975" cy="105945"/>
            </a:xfrm>
            <a:custGeom>
              <a:avLst/>
              <a:gdLst/>
              <a:ahLst/>
              <a:cxnLst/>
              <a:rect l="l" t="t" r="r" b="b"/>
              <a:pathLst>
                <a:path w="2405" h="4046" extrusionOk="0">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3" name="Google Shape;12023;p67"/>
            <p:cNvSpPr/>
            <p:nvPr/>
          </p:nvSpPr>
          <p:spPr>
            <a:xfrm>
              <a:off x="8101513" y="2879911"/>
              <a:ext cx="141085" cy="145143"/>
            </a:xfrm>
            <a:custGeom>
              <a:avLst/>
              <a:gdLst/>
              <a:ahLst/>
              <a:cxnLst/>
              <a:rect l="l" t="t" r="r" b="b"/>
              <a:pathLst>
                <a:path w="5388" h="5543" extrusionOk="0">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4" name="Google Shape;12024;p67"/>
            <p:cNvSpPr/>
            <p:nvPr/>
          </p:nvSpPr>
          <p:spPr>
            <a:xfrm>
              <a:off x="8277528" y="3152706"/>
              <a:ext cx="46740" cy="81697"/>
            </a:xfrm>
            <a:custGeom>
              <a:avLst/>
              <a:gdLst/>
              <a:ahLst/>
              <a:cxnLst/>
              <a:rect l="l" t="t" r="r" b="b"/>
              <a:pathLst>
                <a:path w="1785" h="3120" extrusionOk="0">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5" name="Google Shape;12025;p67"/>
            <p:cNvSpPr/>
            <p:nvPr/>
          </p:nvSpPr>
          <p:spPr>
            <a:xfrm>
              <a:off x="8070693" y="3152706"/>
              <a:ext cx="46740" cy="81697"/>
            </a:xfrm>
            <a:custGeom>
              <a:avLst/>
              <a:gdLst/>
              <a:ahLst/>
              <a:cxnLst/>
              <a:rect l="l" t="t" r="r" b="b"/>
              <a:pathLst>
                <a:path w="1785" h="3120" extrusionOk="0">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6" name="Google Shape;12026;p67"/>
            <p:cNvSpPr/>
            <p:nvPr/>
          </p:nvSpPr>
          <p:spPr>
            <a:xfrm>
              <a:off x="8202849" y="2977345"/>
              <a:ext cx="63734" cy="51480"/>
            </a:xfrm>
            <a:custGeom>
              <a:avLst/>
              <a:gdLst/>
              <a:ahLst/>
              <a:cxnLst/>
              <a:rect l="l" t="t" r="r" b="b"/>
              <a:pathLst>
                <a:path w="2434" h="1966" extrusionOk="0">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27" name="Google Shape;12027;p67"/>
          <p:cNvGrpSpPr/>
          <p:nvPr/>
        </p:nvGrpSpPr>
        <p:grpSpPr>
          <a:xfrm>
            <a:off x="8064199" y="4268318"/>
            <a:ext cx="270308" cy="354493"/>
            <a:chOff x="8064199" y="4268318"/>
            <a:chExt cx="270308" cy="354493"/>
          </a:xfrm>
        </p:grpSpPr>
        <p:sp>
          <p:nvSpPr>
            <p:cNvPr id="12028" name="Google Shape;12028;p67"/>
            <p:cNvSpPr/>
            <p:nvPr/>
          </p:nvSpPr>
          <p:spPr>
            <a:xfrm>
              <a:off x="8064199" y="4470911"/>
              <a:ext cx="270308" cy="151899"/>
            </a:xfrm>
            <a:custGeom>
              <a:avLst/>
              <a:gdLst/>
              <a:ahLst/>
              <a:cxnLst/>
              <a:rect l="l" t="t" r="r" b="b"/>
              <a:pathLst>
                <a:path w="10323" h="5801" extrusionOk="0">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9" name="Google Shape;12029;p6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0" name="Google Shape;12030;p67"/>
            <p:cNvSpPr/>
            <p:nvPr/>
          </p:nvSpPr>
          <p:spPr>
            <a:xfrm>
              <a:off x="8159879" y="4470911"/>
              <a:ext cx="78974" cy="22441"/>
            </a:xfrm>
            <a:custGeom>
              <a:avLst/>
              <a:gdLst/>
              <a:ahLst/>
              <a:cxnLst/>
              <a:rect l="l" t="t" r="r" b="b"/>
              <a:pathLst>
                <a:path w="3016" h="857" extrusionOk="0">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1" name="Google Shape;12031;p67"/>
            <p:cNvSpPr/>
            <p:nvPr/>
          </p:nvSpPr>
          <p:spPr>
            <a:xfrm>
              <a:off x="8238827" y="4498877"/>
              <a:ext cx="95680" cy="123934"/>
            </a:xfrm>
            <a:custGeom>
              <a:avLst/>
              <a:gdLst/>
              <a:ahLst/>
              <a:cxnLst/>
              <a:rect l="l" t="t" r="r" b="b"/>
              <a:pathLst>
                <a:path w="3654" h="4733" extrusionOk="0">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2" name="Google Shape;12032;p67"/>
            <p:cNvSpPr/>
            <p:nvPr/>
          </p:nvSpPr>
          <p:spPr>
            <a:xfrm>
              <a:off x="8238827" y="4497384"/>
              <a:ext cx="44226" cy="125426"/>
            </a:xfrm>
            <a:custGeom>
              <a:avLst/>
              <a:gdLst/>
              <a:ahLst/>
              <a:cxnLst/>
              <a:rect l="l" t="t" r="r" b="b"/>
              <a:pathLst>
                <a:path w="1689" h="4790" extrusionOk="0">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3" name="Google Shape;12033;p67"/>
            <p:cNvSpPr/>
            <p:nvPr/>
          </p:nvSpPr>
          <p:spPr>
            <a:xfrm>
              <a:off x="8064199" y="4498877"/>
              <a:ext cx="95706" cy="123934"/>
            </a:xfrm>
            <a:custGeom>
              <a:avLst/>
              <a:gdLst/>
              <a:ahLst/>
              <a:cxnLst/>
              <a:rect l="l" t="t" r="r" b="b"/>
              <a:pathLst>
                <a:path w="3655" h="4733" extrusionOk="0">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4" name="Google Shape;12034;p67"/>
            <p:cNvSpPr/>
            <p:nvPr/>
          </p:nvSpPr>
          <p:spPr>
            <a:xfrm>
              <a:off x="8115417" y="4497384"/>
              <a:ext cx="44488" cy="125426"/>
            </a:xfrm>
            <a:custGeom>
              <a:avLst/>
              <a:gdLst/>
              <a:ahLst/>
              <a:cxnLst/>
              <a:rect l="l" t="t" r="r" b="b"/>
              <a:pathLst>
                <a:path w="1699" h="4790" extrusionOk="0">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5" name="Google Shape;12035;p67"/>
            <p:cNvSpPr/>
            <p:nvPr/>
          </p:nvSpPr>
          <p:spPr>
            <a:xfrm>
              <a:off x="8160141" y="4541113"/>
              <a:ext cx="78712" cy="81697"/>
            </a:xfrm>
            <a:custGeom>
              <a:avLst/>
              <a:gdLst/>
              <a:ahLst/>
              <a:cxnLst/>
              <a:rect l="l" t="t" r="r" b="b"/>
              <a:pathLst>
                <a:path w="3006" h="3120" extrusionOk="0">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6" name="Google Shape;12036;p67"/>
            <p:cNvSpPr/>
            <p:nvPr/>
          </p:nvSpPr>
          <p:spPr>
            <a:xfrm>
              <a:off x="8159879" y="4525114"/>
              <a:ext cx="78974" cy="41372"/>
            </a:xfrm>
            <a:custGeom>
              <a:avLst/>
              <a:gdLst/>
              <a:ahLst/>
              <a:cxnLst/>
              <a:rect l="l" t="t" r="r" b="b"/>
              <a:pathLst>
                <a:path w="3016" h="1580" extrusionOk="0">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7" name="Google Shape;12037;p67"/>
            <p:cNvSpPr/>
            <p:nvPr/>
          </p:nvSpPr>
          <p:spPr>
            <a:xfrm>
              <a:off x="8075459" y="4268318"/>
              <a:ext cx="247815" cy="196885"/>
            </a:xfrm>
            <a:custGeom>
              <a:avLst/>
              <a:gdLst/>
              <a:ahLst/>
              <a:cxnLst/>
              <a:rect l="l" t="t" r="r" b="b"/>
              <a:pathLst>
                <a:path w="9464" h="7519" extrusionOk="0">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8" name="Google Shape;12038;p67"/>
            <p:cNvSpPr/>
            <p:nvPr/>
          </p:nvSpPr>
          <p:spPr>
            <a:xfrm>
              <a:off x="8108164" y="4335770"/>
              <a:ext cx="181881" cy="146400"/>
            </a:xfrm>
            <a:custGeom>
              <a:avLst/>
              <a:gdLst/>
              <a:ahLst/>
              <a:cxnLst/>
              <a:rect l="l" t="t" r="r" b="b"/>
              <a:pathLst>
                <a:path w="6946" h="5591" extrusionOk="0">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9" name="Google Shape;12039;p67"/>
            <p:cNvSpPr/>
            <p:nvPr/>
          </p:nvSpPr>
          <p:spPr>
            <a:xfrm>
              <a:off x="8108425" y="4335770"/>
              <a:ext cx="141661" cy="146400"/>
            </a:xfrm>
            <a:custGeom>
              <a:avLst/>
              <a:gdLst/>
              <a:ahLst/>
              <a:cxnLst/>
              <a:rect l="l" t="t" r="r" b="b"/>
              <a:pathLst>
                <a:path w="5410" h="5591" extrusionOk="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0" name="Google Shape;12040;p67"/>
            <p:cNvSpPr/>
            <p:nvPr/>
          </p:nvSpPr>
          <p:spPr>
            <a:xfrm>
              <a:off x="8174569" y="4431241"/>
              <a:ext cx="49830" cy="17230"/>
            </a:xfrm>
            <a:custGeom>
              <a:avLst/>
              <a:gdLst/>
              <a:ahLst/>
              <a:cxnLst/>
              <a:rect l="l" t="t" r="r" b="b"/>
              <a:pathLst>
                <a:path w="1903" h="658" extrusionOk="0">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1" name="Google Shape;12041;p67"/>
            <p:cNvSpPr/>
            <p:nvPr/>
          </p:nvSpPr>
          <p:spPr>
            <a:xfrm>
              <a:off x="8134375" y="4380730"/>
              <a:ext cx="130218" cy="43572"/>
            </a:xfrm>
            <a:custGeom>
              <a:avLst/>
              <a:gdLst/>
              <a:ahLst/>
              <a:cxnLst/>
              <a:rect l="l" t="t" r="r" b="b"/>
              <a:pathLst>
                <a:path w="4973" h="1664" extrusionOk="0">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2" name="Google Shape;12042;p67"/>
            <p:cNvSpPr/>
            <p:nvPr/>
          </p:nvSpPr>
          <p:spPr>
            <a:xfrm>
              <a:off x="8148646" y="4391963"/>
              <a:ext cx="33752" cy="21000"/>
            </a:xfrm>
            <a:custGeom>
              <a:avLst/>
              <a:gdLst/>
              <a:ahLst/>
              <a:cxnLst/>
              <a:rect l="l" t="t" r="r" b="b"/>
              <a:pathLst>
                <a:path w="1289" h="802" extrusionOk="0">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3" name="Google Shape;12043;p67"/>
            <p:cNvSpPr/>
            <p:nvPr/>
          </p:nvSpPr>
          <p:spPr>
            <a:xfrm>
              <a:off x="8216334" y="4391963"/>
              <a:ext cx="33752" cy="21079"/>
            </a:xfrm>
            <a:custGeom>
              <a:avLst/>
              <a:gdLst/>
              <a:ahLst/>
              <a:cxnLst/>
              <a:rect l="l" t="t" r="r" b="b"/>
              <a:pathLst>
                <a:path w="1289" h="805" extrusionOk="0">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4" name="Google Shape;12044;p67"/>
            <p:cNvSpPr/>
            <p:nvPr/>
          </p:nvSpPr>
          <p:spPr>
            <a:xfrm>
              <a:off x="8159879" y="4391963"/>
              <a:ext cx="11260" cy="11286"/>
            </a:xfrm>
            <a:custGeom>
              <a:avLst/>
              <a:gdLst/>
              <a:ahLst/>
              <a:cxnLst/>
              <a:rect l="l" t="t" r="r" b="b"/>
              <a:pathLst>
                <a:path w="430" h="431" extrusionOk="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5" name="Google Shape;12045;p67"/>
            <p:cNvSpPr/>
            <p:nvPr/>
          </p:nvSpPr>
          <p:spPr>
            <a:xfrm>
              <a:off x="8227567" y="4391963"/>
              <a:ext cx="11286" cy="11286"/>
            </a:xfrm>
            <a:custGeom>
              <a:avLst/>
              <a:gdLst/>
              <a:ahLst/>
              <a:cxnLst/>
              <a:rect l="l" t="t" r="r" b="b"/>
              <a:pathLst>
                <a:path w="431" h="431" extrusionOk="0">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2049"/>
        <p:cNvGrpSpPr/>
        <p:nvPr/>
      </p:nvGrpSpPr>
      <p:grpSpPr>
        <a:xfrm>
          <a:off x="0" y="0"/>
          <a:ext cx="0" cy="0"/>
          <a:chOff x="0" y="0"/>
          <a:chExt cx="0" cy="0"/>
        </a:xfrm>
      </p:grpSpPr>
      <p:sp>
        <p:nvSpPr>
          <p:cNvPr id="12050" name="Google Shape;12050;p68"/>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12051" name="Google Shape;12051;p68"/>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12052" name="Google Shape;12052;p68"/>
          <p:cNvGrpSpPr/>
          <p:nvPr/>
        </p:nvGrpSpPr>
        <p:grpSpPr>
          <a:xfrm>
            <a:off x="3511608" y="3348218"/>
            <a:ext cx="381482" cy="366926"/>
            <a:chOff x="3511608" y="3348218"/>
            <a:chExt cx="381482" cy="366926"/>
          </a:xfrm>
        </p:grpSpPr>
        <p:sp>
          <p:nvSpPr>
            <p:cNvPr id="12053" name="Google Shape;12053;p68"/>
            <p:cNvSpPr/>
            <p:nvPr/>
          </p:nvSpPr>
          <p:spPr>
            <a:xfrm>
              <a:off x="3628211" y="3373096"/>
              <a:ext cx="133197" cy="153581"/>
            </a:xfrm>
            <a:custGeom>
              <a:avLst/>
              <a:gdLst/>
              <a:ahLst/>
              <a:cxnLst/>
              <a:rect l="l" t="t" r="r" b="b"/>
              <a:pathLst>
                <a:path w="5097" h="5877" extrusionOk="0">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4" name="Google Shape;12054;p68"/>
            <p:cNvSpPr/>
            <p:nvPr/>
          </p:nvSpPr>
          <p:spPr>
            <a:xfrm>
              <a:off x="3511608" y="3415561"/>
              <a:ext cx="381482" cy="73406"/>
            </a:xfrm>
            <a:custGeom>
              <a:avLst/>
              <a:gdLst/>
              <a:ahLst/>
              <a:cxnLst/>
              <a:rect l="l" t="t" r="r" b="b"/>
              <a:pathLst>
                <a:path w="14598" h="2809" extrusionOk="0">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5" name="Google Shape;12055;p68"/>
            <p:cNvSpPr/>
            <p:nvPr/>
          </p:nvSpPr>
          <p:spPr>
            <a:xfrm>
              <a:off x="3525171" y="3415822"/>
              <a:ext cx="35958" cy="73145"/>
            </a:xfrm>
            <a:custGeom>
              <a:avLst/>
              <a:gdLst/>
              <a:ahLst/>
              <a:cxnLst/>
              <a:rect l="l" t="t" r="r" b="b"/>
              <a:pathLst>
                <a:path w="1376" h="2799" extrusionOk="0">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6" name="Google Shape;12056;p68"/>
            <p:cNvSpPr/>
            <p:nvPr/>
          </p:nvSpPr>
          <p:spPr>
            <a:xfrm>
              <a:off x="3530188" y="3415822"/>
              <a:ext cx="30941" cy="37709"/>
            </a:xfrm>
            <a:custGeom>
              <a:avLst/>
              <a:gdLst/>
              <a:ahLst/>
              <a:cxnLst/>
              <a:rect l="l" t="t" r="r" b="b"/>
              <a:pathLst>
                <a:path w="1184" h="1443" extrusionOk="0">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7" name="Google Shape;12057;p68"/>
            <p:cNvSpPr/>
            <p:nvPr/>
          </p:nvSpPr>
          <p:spPr>
            <a:xfrm>
              <a:off x="3823447" y="3415561"/>
              <a:ext cx="69643" cy="73406"/>
            </a:xfrm>
            <a:custGeom>
              <a:avLst/>
              <a:gdLst/>
              <a:ahLst/>
              <a:cxnLst/>
              <a:rect l="l" t="t" r="r" b="b"/>
              <a:pathLst>
                <a:path w="2665" h="2809" extrusionOk="0">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8" name="Google Shape;12058;p68"/>
            <p:cNvSpPr/>
            <p:nvPr/>
          </p:nvSpPr>
          <p:spPr>
            <a:xfrm>
              <a:off x="3561103" y="3415822"/>
              <a:ext cx="32953" cy="73145"/>
            </a:xfrm>
            <a:custGeom>
              <a:avLst/>
              <a:gdLst/>
              <a:ahLst/>
              <a:cxnLst/>
              <a:rect l="l" t="t" r="r" b="b"/>
              <a:pathLst>
                <a:path w="1261" h="2799" extrusionOk="0">
                  <a:moveTo>
                    <a:pt x="1" y="1"/>
                  </a:moveTo>
                  <a:lnTo>
                    <a:pt x="1" y="2799"/>
                  </a:lnTo>
                  <a:lnTo>
                    <a:pt x="1260" y="2799"/>
                  </a:lnTo>
                  <a:lnTo>
                    <a:pt x="1260"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9" name="Google Shape;12059;p68"/>
            <p:cNvSpPr/>
            <p:nvPr/>
          </p:nvSpPr>
          <p:spPr>
            <a:xfrm>
              <a:off x="3594030" y="3453270"/>
              <a:ext cx="229705" cy="35697"/>
            </a:xfrm>
            <a:custGeom>
              <a:avLst/>
              <a:gdLst/>
              <a:ahLst/>
              <a:cxnLst/>
              <a:rect l="l" t="t" r="r" b="b"/>
              <a:pathLst>
                <a:path w="8790" h="1366" extrusionOk="0">
                  <a:moveTo>
                    <a:pt x="0" y="0"/>
                  </a:moveTo>
                  <a:lnTo>
                    <a:pt x="0" y="1366"/>
                  </a:lnTo>
                  <a:lnTo>
                    <a:pt x="8789" y="1366"/>
                  </a:lnTo>
                  <a:lnTo>
                    <a:pt x="8789" y="1347"/>
                  </a:lnTo>
                  <a:lnTo>
                    <a:pt x="878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0" name="Google Shape;12060;p68"/>
            <p:cNvSpPr/>
            <p:nvPr/>
          </p:nvSpPr>
          <p:spPr>
            <a:xfrm>
              <a:off x="3628211" y="3348218"/>
              <a:ext cx="133197" cy="86472"/>
            </a:xfrm>
            <a:custGeom>
              <a:avLst/>
              <a:gdLst/>
              <a:ahLst/>
              <a:cxnLst/>
              <a:rect l="l" t="t" r="r" b="b"/>
              <a:pathLst>
                <a:path w="5097" h="3309" extrusionOk="0">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1" name="Google Shape;12061;p68"/>
            <p:cNvSpPr/>
            <p:nvPr/>
          </p:nvSpPr>
          <p:spPr>
            <a:xfrm>
              <a:off x="3683246" y="3368836"/>
              <a:ext cx="111586" cy="157840"/>
            </a:xfrm>
            <a:custGeom>
              <a:avLst/>
              <a:gdLst/>
              <a:ahLst/>
              <a:cxnLst/>
              <a:rect l="l" t="t" r="r" b="b"/>
              <a:pathLst>
                <a:path w="4270" h="6040" extrusionOk="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2" name="Google Shape;12062;p68"/>
            <p:cNvSpPr/>
            <p:nvPr/>
          </p:nvSpPr>
          <p:spPr>
            <a:xfrm>
              <a:off x="3651574" y="3523122"/>
              <a:ext cx="114356" cy="192022"/>
            </a:xfrm>
            <a:custGeom>
              <a:avLst/>
              <a:gdLst/>
              <a:ahLst/>
              <a:cxnLst/>
              <a:rect l="l" t="t" r="r" b="b"/>
              <a:pathLst>
                <a:path w="4376" h="7348" extrusionOk="0">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3" name="Google Shape;12063;p68"/>
            <p:cNvSpPr/>
            <p:nvPr/>
          </p:nvSpPr>
          <p:spPr>
            <a:xfrm>
              <a:off x="3674701" y="3587461"/>
              <a:ext cx="91229" cy="127422"/>
            </a:xfrm>
            <a:custGeom>
              <a:avLst/>
              <a:gdLst/>
              <a:ahLst/>
              <a:cxnLst/>
              <a:rect l="l" t="t" r="r" b="b"/>
              <a:pathLst>
                <a:path w="3491" h="4876" extrusionOk="0">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4" name="Google Shape;12064;p68"/>
            <p:cNvSpPr/>
            <p:nvPr/>
          </p:nvSpPr>
          <p:spPr>
            <a:xfrm>
              <a:off x="3626695" y="3503784"/>
              <a:ext cx="169391" cy="59321"/>
            </a:xfrm>
            <a:custGeom>
              <a:avLst/>
              <a:gdLst/>
              <a:ahLst/>
              <a:cxnLst/>
              <a:rect l="l" t="t" r="r" b="b"/>
              <a:pathLst>
                <a:path w="6482" h="2270" extrusionOk="0">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5" name="Google Shape;12065;p68"/>
            <p:cNvSpPr/>
            <p:nvPr/>
          </p:nvSpPr>
          <p:spPr>
            <a:xfrm>
              <a:off x="3862907" y="3436180"/>
              <a:ext cx="30183" cy="32195"/>
            </a:xfrm>
            <a:custGeom>
              <a:avLst/>
              <a:gdLst/>
              <a:ahLst/>
              <a:cxnLst/>
              <a:rect l="l" t="t" r="r" b="b"/>
              <a:pathLst>
                <a:path w="1155" h="1232" extrusionOk="0">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6" name="Google Shape;12066;p68"/>
            <p:cNvSpPr/>
            <p:nvPr/>
          </p:nvSpPr>
          <p:spPr>
            <a:xfrm>
              <a:off x="3561103" y="3453270"/>
              <a:ext cx="32953" cy="35697"/>
            </a:xfrm>
            <a:custGeom>
              <a:avLst/>
              <a:gdLst/>
              <a:ahLst/>
              <a:cxnLst/>
              <a:rect l="l" t="t" r="r" b="b"/>
              <a:pathLst>
                <a:path w="1261" h="1366" extrusionOk="0">
                  <a:moveTo>
                    <a:pt x="1" y="0"/>
                  </a:moveTo>
                  <a:lnTo>
                    <a:pt x="1" y="1366"/>
                  </a:lnTo>
                  <a:lnTo>
                    <a:pt x="1260" y="1366"/>
                  </a:lnTo>
                  <a:lnTo>
                    <a:pt x="126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67" name="Google Shape;12067;p68"/>
          <p:cNvGrpSpPr/>
          <p:nvPr/>
        </p:nvGrpSpPr>
        <p:grpSpPr>
          <a:xfrm>
            <a:off x="1849816" y="3807339"/>
            <a:ext cx="163616" cy="366665"/>
            <a:chOff x="1849816" y="3807339"/>
            <a:chExt cx="163616" cy="366665"/>
          </a:xfrm>
        </p:grpSpPr>
        <p:sp>
          <p:nvSpPr>
            <p:cNvPr id="12068" name="Google Shape;12068;p68"/>
            <p:cNvSpPr/>
            <p:nvPr/>
          </p:nvSpPr>
          <p:spPr>
            <a:xfrm>
              <a:off x="1849816" y="4128743"/>
              <a:ext cx="163616" cy="45261"/>
            </a:xfrm>
            <a:custGeom>
              <a:avLst/>
              <a:gdLst/>
              <a:ahLst/>
              <a:cxnLst/>
              <a:rect l="l" t="t" r="r" b="b"/>
              <a:pathLst>
                <a:path w="6261" h="1732" extrusionOk="0">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9" name="Google Shape;12069;p68"/>
            <p:cNvSpPr/>
            <p:nvPr/>
          </p:nvSpPr>
          <p:spPr>
            <a:xfrm>
              <a:off x="1879712" y="4132010"/>
              <a:ext cx="133720" cy="41995"/>
            </a:xfrm>
            <a:custGeom>
              <a:avLst/>
              <a:gdLst/>
              <a:ahLst/>
              <a:cxnLst/>
              <a:rect l="l" t="t" r="r" b="b"/>
              <a:pathLst>
                <a:path w="5117" h="1607" extrusionOk="0">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0" name="Google Shape;12070;p68"/>
            <p:cNvSpPr/>
            <p:nvPr/>
          </p:nvSpPr>
          <p:spPr>
            <a:xfrm>
              <a:off x="1863901" y="4145076"/>
              <a:ext cx="11315" cy="28667"/>
            </a:xfrm>
            <a:custGeom>
              <a:avLst/>
              <a:gdLst/>
              <a:ahLst/>
              <a:cxnLst/>
              <a:rect l="l" t="t" r="r" b="b"/>
              <a:pathLst>
                <a:path w="433" h="1097" extrusionOk="0">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1" name="Google Shape;12071;p68"/>
            <p:cNvSpPr/>
            <p:nvPr/>
          </p:nvSpPr>
          <p:spPr>
            <a:xfrm>
              <a:off x="1889015" y="4145076"/>
              <a:ext cx="11080" cy="28667"/>
            </a:xfrm>
            <a:custGeom>
              <a:avLst/>
              <a:gdLst/>
              <a:ahLst/>
              <a:cxnLst/>
              <a:rect l="l" t="t" r="r" b="b"/>
              <a:pathLst>
                <a:path w="424" h="1097" extrusionOk="0">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2" name="Google Shape;12072;p68"/>
            <p:cNvSpPr/>
            <p:nvPr/>
          </p:nvSpPr>
          <p:spPr>
            <a:xfrm>
              <a:off x="1913893" y="4145076"/>
              <a:ext cx="11342" cy="28667"/>
            </a:xfrm>
            <a:custGeom>
              <a:avLst/>
              <a:gdLst/>
              <a:ahLst/>
              <a:cxnLst/>
              <a:rect l="l" t="t" r="r" b="b"/>
              <a:pathLst>
                <a:path w="434" h="1097" extrusionOk="0">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3" name="Google Shape;12073;p68"/>
            <p:cNvSpPr/>
            <p:nvPr/>
          </p:nvSpPr>
          <p:spPr>
            <a:xfrm>
              <a:off x="1939032" y="4145076"/>
              <a:ext cx="11315" cy="28667"/>
            </a:xfrm>
            <a:custGeom>
              <a:avLst/>
              <a:gdLst/>
              <a:ahLst/>
              <a:cxnLst/>
              <a:rect l="l" t="t" r="r" b="b"/>
              <a:pathLst>
                <a:path w="433" h="1097" extrusionOk="0">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4" name="Google Shape;12074;p68"/>
            <p:cNvSpPr/>
            <p:nvPr/>
          </p:nvSpPr>
          <p:spPr>
            <a:xfrm>
              <a:off x="1964146" y="4145076"/>
              <a:ext cx="11342" cy="28667"/>
            </a:xfrm>
            <a:custGeom>
              <a:avLst/>
              <a:gdLst/>
              <a:ahLst/>
              <a:cxnLst/>
              <a:rect l="l" t="t" r="r" b="b"/>
              <a:pathLst>
                <a:path w="434" h="1097" extrusionOk="0">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5" name="Google Shape;12075;p68"/>
            <p:cNvSpPr/>
            <p:nvPr/>
          </p:nvSpPr>
          <p:spPr>
            <a:xfrm>
              <a:off x="1989285" y="4145076"/>
              <a:ext cx="11342" cy="28667"/>
            </a:xfrm>
            <a:custGeom>
              <a:avLst/>
              <a:gdLst/>
              <a:ahLst/>
              <a:cxnLst/>
              <a:rect l="l" t="t" r="r" b="b"/>
              <a:pathLst>
                <a:path w="434" h="1097" extrusionOk="0">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6" name="Google Shape;12076;p68"/>
            <p:cNvSpPr/>
            <p:nvPr/>
          </p:nvSpPr>
          <p:spPr>
            <a:xfrm>
              <a:off x="1901585" y="3850798"/>
              <a:ext cx="60079" cy="68389"/>
            </a:xfrm>
            <a:custGeom>
              <a:avLst/>
              <a:gdLst/>
              <a:ahLst/>
              <a:cxnLst/>
              <a:rect l="l" t="t" r="r" b="b"/>
              <a:pathLst>
                <a:path w="2299" h="2617" extrusionOk="0">
                  <a:moveTo>
                    <a:pt x="0" y="1"/>
                  </a:moveTo>
                  <a:lnTo>
                    <a:pt x="0" y="2616"/>
                  </a:lnTo>
                  <a:lnTo>
                    <a:pt x="2299" y="2616"/>
                  </a:lnTo>
                  <a:lnTo>
                    <a:pt x="229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7" name="Google Shape;12077;p68"/>
            <p:cNvSpPr/>
            <p:nvPr/>
          </p:nvSpPr>
          <p:spPr>
            <a:xfrm>
              <a:off x="1929468" y="3850798"/>
              <a:ext cx="32195" cy="68389"/>
            </a:xfrm>
            <a:custGeom>
              <a:avLst/>
              <a:gdLst/>
              <a:ahLst/>
              <a:cxnLst/>
              <a:rect l="l" t="t" r="r" b="b"/>
              <a:pathLst>
                <a:path w="1232" h="2617" extrusionOk="0">
                  <a:moveTo>
                    <a:pt x="1" y="1"/>
                  </a:moveTo>
                  <a:lnTo>
                    <a:pt x="1" y="2616"/>
                  </a:lnTo>
                  <a:lnTo>
                    <a:pt x="1232" y="2616"/>
                  </a:lnTo>
                  <a:lnTo>
                    <a:pt x="1232" y="1"/>
                  </a:ln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8" name="Google Shape;12078;p68"/>
            <p:cNvSpPr/>
            <p:nvPr/>
          </p:nvSpPr>
          <p:spPr>
            <a:xfrm>
              <a:off x="1850077" y="3886233"/>
              <a:ext cx="163354" cy="245802"/>
            </a:xfrm>
            <a:custGeom>
              <a:avLst/>
              <a:gdLst/>
              <a:ahLst/>
              <a:cxnLst/>
              <a:rect l="l" t="t" r="r" b="b"/>
              <a:pathLst>
                <a:path w="6251" h="9406" extrusionOk="0">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9" name="Google Shape;12079;p68"/>
            <p:cNvSpPr/>
            <p:nvPr/>
          </p:nvSpPr>
          <p:spPr>
            <a:xfrm>
              <a:off x="1887003" y="3807339"/>
              <a:ext cx="88981" cy="54042"/>
            </a:xfrm>
            <a:custGeom>
              <a:avLst/>
              <a:gdLst/>
              <a:ahLst/>
              <a:cxnLst/>
              <a:rect l="l" t="t" r="r" b="b"/>
              <a:pathLst>
                <a:path w="3405" h="2068" extrusionOk="0">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0" name="Google Shape;12080;p68"/>
            <p:cNvSpPr/>
            <p:nvPr/>
          </p:nvSpPr>
          <p:spPr>
            <a:xfrm>
              <a:off x="1879712" y="3886233"/>
              <a:ext cx="133720" cy="245802"/>
            </a:xfrm>
            <a:custGeom>
              <a:avLst/>
              <a:gdLst/>
              <a:ahLst/>
              <a:cxnLst/>
              <a:rect l="l" t="t" r="r" b="b"/>
              <a:pathLst>
                <a:path w="5117" h="9406" extrusionOk="0">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1" name="Google Shape;12081;p68"/>
            <p:cNvSpPr/>
            <p:nvPr/>
          </p:nvSpPr>
          <p:spPr>
            <a:xfrm>
              <a:off x="1917160" y="3807339"/>
              <a:ext cx="58824" cy="54042"/>
            </a:xfrm>
            <a:custGeom>
              <a:avLst/>
              <a:gdLst/>
              <a:ahLst/>
              <a:cxnLst/>
              <a:rect l="l" t="t" r="r" b="b"/>
              <a:pathLst>
                <a:path w="2251" h="2068" extrusionOk="0">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82" name="Google Shape;12082;p68"/>
          <p:cNvGrpSpPr/>
          <p:nvPr/>
        </p:nvGrpSpPr>
        <p:grpSpPr>
          <a:xfrm>
            <a:off x="2274757" y="3807313"/>
            <a:ext cx="202292" cy="366430"/>
            <a:chOff x="2274757" y="3807313"/>
            <a:chExt cx="202292" cy="366430"/>
          </a:xfrm>
        </p:grpSpPr>
        <p:sp>
          <p:nvSpPr>
            <p:cNvPr id="12083" name="Google Shape;12083;p68"/>
            <p:cNvSpPr/>
            <p:nvPr/>
          </p:nvSpPr>
          <p:spPr>
            <a:xfrm>
              <a:off x="2322579" y="3811181"/>
              <a:ext cx="39904" cy="57988"/>
            </a:xfrm>
            <a:custGeom>
              <a:avLst/>
              <a:gdLst/>
              <a:ahLst/>
              <a:cxnLst/>
              <a:rect l="l" t="t" r="r" b="b"/>
              <a:pathLst>
                <a:path w="1527" h="2219" extrusionOk="0">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4" name="Google Shape;12084;p68"/>
            <p:cNvSpPr/>
            <p:nvPr/>
          </p:nvSpPr>
          <p:spPr>
            <a:xfrm>
              <a:off x="2347379" y="3816120"/>
              <a:ext cx="16098" cy="52814"/>
            </a:xfrm>
            <a:custGeom>
              <a:avLst/>
              <a:gdLst/>
              <a:ahLst/>
              <a:cxnLst/>
              <a:rect l="l" t="t" r="r" b="b"/>
              <a:pathLst>
                <a:path w="616" h="2021" extrusionOk="0">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5" name="Google Shape;12085;p68"/>
            <p:cNvSpPr/>
            <p:nvPr/>
          </p:nvSpPr>
          <p:spPr>
            <a:xfrm>
              <a:off x="2274757" y="3854587"/>
              <a:ext cx="135706" cy="319156"/>
            </a:xfrm>
            <a:custGeom>
              <a:avLst/>
              <a:gdLst/>
              <a:ahLst/>
              <a:cxnLst/>
              <a:rect l="l" t="t" r="r" b="b"/>
              <a:pathLst>
                <a:path w="5193" h="12213" extrusionOk="0">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6" name="Google Shape;12086;p68"/>
            <p:cNvSpPr/>
            <p:nvPr/>
          </p:nvSpPr>
          <p:spPr>
            <a:xfrm>
              <a:off x="2297858" y="3854326"/>
              <a:ext cx="113859" cy="319418"/>
            </a:xfrm>
            <a:custGeom>
              <a:avLst/>
              <a:gdLst/>
              <a:ahLst/>
              <a:cxnLst/>
              <a:rect l="l" t="t" r="r" b="b"/>
              <a:pathLst>
                <a:path w="4357" h="12223" extrusionOk="0">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7" name="Google Shape;12087;p68"/>
            <p:cNvSpPr/>
            <p:nvPr/>
          </p:nvSpPr>
          <p:spPr>
            <a:xfrm>
              <a:off x="2348372" y="3828193"/>
              <a:ext cx="12335" cy="12335"/>
            </a:xfrm>
            <a:custGeom>
              <a:avLst/>
              <a:gdLst/>
              <a:ahLst/>
              <a:cxnLst/>
              <a:rect l="l" t="t" r="r" b="b"/>
              <a:pathLst>
                <a:path w="472" h="472" extrusionOk="0">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8" name="Google Shape;12088;p68"/>
            <p:cNvSpPr/>
            <p:nvPr/>
          </p:nvSpPr>
          <p:spPr>
            <a:xfrm>
              <a:off x="2377771" y="3838463"/>
              <a:ext cx="95985" cy="40270"/>
            </a:xfrm>
            <a:custGeom>
              <a:avLst/>
              <a:gdLst/>
              <a:ahLst/>
              <a:cxnLst/>
              <a:rect l="l" t="t" r="r" b="b"/>
              <a:pathLst>
                <a:path w="3673" h="1541" extrusionOk="0">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9" name="Google Shape;12089;p68"/>
            <p:cNvSpPr/>
            <p:nvPr/>
          </p:nvSpPr>
          <p:spPr>
            <a:xfrm>
              <a:off x="2377274" y="3807313"/>
              <a:ext cx="99774" cy="27700"/>
            </a:xfrm>
            <a:custGeom>
              <a:avLst/>
              <a:gdLst/>
              <a:ahLst/>
              <a:cxnLst/>
              <a:rect l="l" t="t" r="r" b="b"/>
              <a:pathLst>
                <a:path w="3818" h="1060" extrusionOk="0">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0" name="Google Shape;12090;p68"/>
            <p:cNvSpPr/>
            <p:nvPr/>
          </p:nvSpPr>
          <p:spPr>
            <a:xfrm>
              <a:off x="2274992" y="3936486"/>
              <a:ext cx="135236" cy="237257"/>
            </a:xfrm>
            <a:custGeom>
              <a:avLst/>
              <a:gdLst/>
              <a:ahLst/>
              <a:cxnLst/>
              <a:rect l="l" t="t" r="r" b="b"/>
              <a:pathLst>
                <a:path w="5175" h="9079" extrusionOk="0">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1" name="Google Shape;12091;p68"/>
            <p:cNvSpPr/>
            <p:nvPr/>
          </p:nvSpPr>
          <p:spPr>
            <a:xfrm>
              <a:off x="2299373" y="3936486"/>
              <a:ext cx="110854" cy="211882"/>
            </a:xfrm>
            <a:custGeom>
              <a:avLst/>
              <a:gdLst/>
              <a:ahLst/>
              <a:cxnLst/>
              <a:rect l="l" t="t" r="r" b="b"/>
              <a:pathLst>
                <a:path w="4242" h="8108" extrusionOk="0">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2" name="Google Shape;12092;p68"/>
            <p:cNvSpPr/>
            <p:nvPr/>
          </p:nvSpPr>
          <p:spPr>
            <a:xfrm>
              <a:off x="2351142" y="3991417"/>
              <a:ext cx="59086" cy="122274"/>
            </a:xfrm>
            <a:custGeom>
              <a:avLst/>
              <a:gdLst/>
              <a:ahLst/>
              <a:cxnLst/>
              <a:rect l="l" t="t" r="r" b="b"/>
              <a:pathLst>
                <a:path w="2261" h="4679" extrusionOk="0">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093" name="Google Shape;12093;p68"/>
          <p:cNvGrpSpPr/>
          <p:nvPr/>
        </p:nvGrpSpPr>
        <p:grpSpPr>
          <a:xfrm>
            <a:off x="3972716" y="3348218"/>
            <a:ext cx="366404" cy="366665"/>
            <a:chOff x="3972716" y="3348218"/>
            <a:chExt cx="366404" cy="366665"/>
          </a:xfrm>
        </p:grpSpPr>
        <p:sp>
          <p:nvSpPr>
            <p:cNvPr id="12094" name="Google Shape;12094;p68"/>
            <p:cNvSpPr/>
            <p:nvPr/>
          </p:nvSpPr>
          <p:spPr>
            <a:xfrm>
              <a:off x="4069223" y="3397974"/>
              <a:ext cx="172919" cy="223929"/>
            </a:xfrm>
            <a:custGeom>
              <a:avLst/>
              <a:gdLst/>
              <a:ahLst/>
              <a:cxnLst/>
              <a:rect l="l" t="t" r="r" b="b"/>
              <a:pathLst>
                <a:path w="6617" h="8569" extrusionOk="0">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5" name="Google Shape;12095;p68"/>
            <p:cNvSpPr/>
            <p:nvPr/>
          </p:nvSpPr>
          <p:spPr>
            <a:xfrm>
              <a:off x="4069223" y="3397974"/>
              <a:ext cx="99539" cy="223929"/>
            </a:xfrm>
            <a:custGeom>
              <a:avLst/>
              <a:gdLst/>
              <a:ahLst/>
              <a:cxnLst/>
              <a:rect l="l" t="t" r="r" b="b"/>
              <a:pathLst>
                <a:path w="3809" h="8569" extrusionOk="0">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6" name="Google Shape;12096;p68"/>
            <p:cNvSpPr/>
            <p:nvPr/>
          </p:nvSpPr>
          <p:spPr>
            <a:xfrm>
              <a:off x="3987036" y="3361806"/>
              <a:ext cx="337763" cy="174173"/>
            </a:xfrm>
            <a:custGeom>
              <a:avLst/>
              <a:gdLst/>
              <a:ahLst/>
              <a:cxnLst/>
              <a:rect l="l" t="t" r="r" b="b"/>
              <a:pathLst>
                <a:path w="12925" h="6665" extrusionOk="0">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7" name="Google Shape;12097;p68"/>
            <p:cNvSpPr/>
            <p:nvPr/>
          </p:nvSpPr>
          <p:spPr>
            <a:xfrm>
              <a:off x="4136828" y="3348218"/>
              <a:ext cx="38206" cy="38232"/>
            </a:xfrm>
            <a:custGeom>
              <a:avLst/>
              <a:gdLst/>
              <a:ahLst/>
              <a:cxnLst/>
              <a:rect l="l" t="t" r="r" b="b"/>
              <a:pathLst>
                <a:path w="1462" h="1463" extrusionOk="0">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8" name="Google Shape;12098;p68"/>
            <p:cNvSpPr/>
            <p:nvPr/>
          </p:nvSpPr>
          <p:spPr>
            <a:xfrm>
              <a:off x="4300417" y="3531668"/>
              <a:ext cx="38702" cy="38467"/>
            </a:xfrm>
            <a:custGeom>
              <a:avLst/>
              <a:gdLst/>
              <a:ahLst/>
              <a:cxnLst/>
              <a:rect l="l" t="t" r="r" b="b"/>
              <a:pathLst>
                <a:path w="1481" h="1472" extrusionOk="0">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9" name="Google Shape;12099;p68"/>
            <p:cNvSpPr/>
            <p:nvPr/>
          </p:nvSpPr>
          <p:spPr>
            <a:xfrm>
              <a:off x="3972716" y="3531668"/>
              <a:ext cx="38493" cy="38467"/>
            </a:xfrm>
            <a:custGeom>
              <a:avLst/>
              <a:gdLst/>
              <a:ahLst/>
              <a:cxnLst/>
              <a:rect l="l" t="t" r="r" b="b"/>
              <a:pathLst>
                <a:path w="1473" h="1472" extrusionOk="0">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0" name="Google Shape;12100;p68"/>
            <p:cNvSpPr/>
            <p:nvPr/>
          </p:nvSpPr>
          <p:spPr>
            <a:xfrm>
              <a:off x="4096610" y="3639229"/>
              <a:ext cx="118380" cy="75654"/>
            </a:xfrm>
            <a:custGeom>
              <a:avLst/>
              <a:gdLst/>
              <a:ahLst/>
              <a:cxnLst/>
              <a:rect l="l" t="t" r="r" b="b"/>
              <a:pathLst>
                <a:path w="4530" h="2895" extrusionOk="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1" name="Google Shape;12101;p68"/>
            <p:cNvSpPr/>
            <p:nvPr/>
          </p:nvSpPr>
          <p:spPr>
            <a:xfrm>
              <a:off x="4075756" y="3612574"/>
              <a:ext cx="160088" cy="46281"/>
            </a:xfrm>
            <a:custGeom>
              <a:avLst/>
              <a:gdLst/>
              <a:ahLst/>
              <a:cxnLst/>
              <a:rect l="l" t="t" r="r" b="b"/>
              <a:pathLst>
                <a:path w="6126" h="1771" extrusionOk="0">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2" name="Google Shape;12102;p68"/>
            <p:cNvSpPr/>
            <p:nvPr/>
          </p:nvSpPr>
          <p:spPr>
            <a:xfrm>
              <a:off x="4127028" y="3639229"/>
              <a:ext cx="87962" cy="75654"/>
            </a:xfrm>
            <a:custGeom>
              <a:avLst/>
              <a:gdLst/>
              <a:ahLst/>
              <a:cxnLst/>
              <a:rect l="l" t="t" r="r" b="b"/>
              <a:pathLst>
                <a:path w="3366" h="2895" extrusionOk="0">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3" name="Google Shape;12103;p68"/>
            <p:cNvSpPr/>
            <p:nvPr/>
          </p:nvSpPr>
          <p:spPr>
            <a:xfrm>
              <a:off x="4106148" y="3612574"/>
              <a:ext cx="129696" cy="46281"/>
            </a:xfrm>
            <a:custGeom>
              <a:avLst/>
              <a:gdLst/>
              <a:ahLst/>
              <a:cxnLst/>
              <a:rect l="l" t="t" r="r" b="b"/>
              <a:pathLst>
                <a:path w="4963" h="1771" extrusionOk="0">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4" name="Google Shape;12104;p68"/>
            <p:cNvSpPr/>
            <p:nvPr/>
          </p:nvSpPr>
          <p:spPr>
            <a:xfrm>
              <a:off x="3996104" y="3348218"/>
              <a:ext cx="38206" cy="38232"/>
            </a:xfrm>
            <a:custGeom>
              <a:avLst/>
              <a:gdLst/>
              <a:ahLst/>
              <a:cxnLst/>
              <a:rect l="l" t="t" r="r" b="b"/>
              <a:pathLst>
                <a:path w="1462" h="1463" extrusionOk="0">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5" name="Google Shape;12105;p68"/>
            <p:cNvSpPr/>
            <p:nvPr/>
          </p:nvSpPr>
          <p:spPr>
            <a:xfrm>
              <a:off x="4277551" y="3348218"/>
              <a:ext cx="37971" cy="38232"/>
            </a:xfrm>
            <a:custGeom>
              <a:avLst/>
              <a:gdLst/>
              <a:ahLst/>
              <a:cxnLst/>
              <a:rect l="l" t="t" r="r" b="b"/>
              <a:pathLst>
                <a:path w="1453" h="1463" extrusionOk="0">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06" name="Google Shape;12106;p68"/>
          <p:cNvGrpSpPr/>
          <p:nvPr/>
        </p:nvGrpSpPr>
        <p:grpSpPr>
          <a:xfrm>
            <a:off x="866528" y="3348348"/>
            <a:ext cx="317405" cy="366534"/>
            <a:chOff x="866528" y="3348348"/>
            <a:chExt cx="317405" cy="366534"/>
          </a:xfrm>
        </p:grpSpPr>
        <p:sp>
          <p:nvSpPr>
            <p:cNvPr id="12107" name="Google Shape;12107;p68"/>
            <p:cNvSpPr/>
            <p:nvPr/>
          </p:nvSpPr>
          <p:spPr>
            <a:xfrm>
              <a:off x="869795" y="3526650"/>
              <a:ext cx="314139" cy="188232"/>
            </a:xfrm>
            <a:custGeom>
              <a:avLst/>
              <a:gdLst/>
              <a:ahLst/>
              <a:cxnLst/>
              <a:rect l="l" t="t" r="r" b="b"/>
              <a:pathLst>
                <a:path w="12021" h="7203" extrusionOk="0">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8" name="Google Shape;12108;p68"/>
            <p:cNvSpPr/>
            <p:nvPr/>
          </p:nvSpPr>
          <p:spPr>
            <a:xfrm>
              <a:off x="891145" y="3526650"/>
              <a:ext cx="271177" cy="152300"/>
            </a:xfrm>
            <a:custGeom>
              <a:avLst/>
              <a:gdLst/>
              <a:ahLst/>
              <a:cxnLst/>
              <a:rect l="l" t="t" r="r" b="b"/>
              <a:pathLst>
                <a:path w="10377" h="5828" extrusionOk="0">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9" name="Google Shape;12109;p68"/>
            <p:cNvSpPr/>
            <p:nvPr/>
          </p:nvSpPr>
          <p:spPr>
            <a:xfrm>
              <a:off x="869795" y="3466911"/>
              <a:ext cx="314139" cy="188180"/>
            </a:xfrm>
            <a:custGeom>
              <a:avLst/>
              <a:gdLst/>
              <a:ahLst/>
              <a:cxnLst/>
              <a:rect l="l" t="t" r="r" b="b"/>
              <a:pathLst>
                <a:path w="12021" h="7201" extrusionOk="0">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0" name="Google Shape;12110;p68"/>
            <p:cNvSpPr/>
            <p:nvPr/>
          </p:nvSpPr>
          <p:spPr>
            <a:xfrm>
              <a:off x="891145" y="3466833"/>
              <a:ext cx="271177" cy="152300"/>
            </a:xfrm>
            <a:custGeom>
              <a:avLst/>
              <a:gdLst/>
              <a:ahLst/>
              <a:cxnLst/>
              <a:rect l="l" t="t" r="r" b="b"/>
              <a:pathLst>
                <a:path w="10377" h="5828" extrusionOk="0">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1" name="Google Shape;12111;p68"/>
            <p:cNvSpPr/>
            <p:nvPr/>
          </p:nvSpPr>
          <p:spPr>
            <a:xfrm>
              <a:off x="869795" y="3407094"/>
              <a:ext cx="313877" cy="188180"/>
            </a:xfrm>
            <a:custGeom>
              <a:avLst/>
              <a:gdLst/>
              <a:ahLst/>
              <a:cxnLst/>
              <a:rect l="l" t="t" r="r" b="b"/>
              <a:pathLst>
                <a:path w="12011" h="7201" extrusionOk="0">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2" name="Google Shape;12112;p68"/>
            <p:cNvSpPr/>
            <p:nvPr/>
          </p:nvSpPr>
          <p:spPr>
            <a:xfrm>
              <a:off x="888872" y="3407094"/>
              <a:ext cx="262893" cy="156690"/>
            </a:xfrm>
            <a:custGeom>
              <a:avLst/>
              <a:gdLst/>
              <a:ahLst/>
              <a:cxnLst/>
              <a:rect l="l" t="t" r="r" b="b"/>
              <a:pathLst>
                <a:path w="10060" h="5996" extrusionOk="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3" name="Google Shape;12113;p68"/>
            <p:cNvSpPr/>
            <p:nvPr/>
          </p:nvSpPr>
          <p:spPr>
            <a:xfrm>
              <a:off x="866528" y="3348348"/>
              <a:ext cx="282963" cy="189304"/>
            </a:xfrm>
            <a:custGeom>
              <a:avLst/>
              <a:gdLst/>
              <a:ahLst/>
              <a:cxnLst/>
              <a:rect l="l" t="t" r="r" b="b"/>
              <a:pathLst>
                <a:path w="10828" h="7244" extrusionOk="0">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4" name="Google Shape;12114;p68"/>
            <p:cNvSpPr/>
            <p:nvPr/>
          </p:nvSpPr>
          <p:spPr>
            <a:xfrm>
              <a:off x="1102975" y="3417835"/>
              <a:ext cx="46516" cy="50775"/>
            </a:xfrm>
            <a:custGeom>
              <a:avLst/>
              <a:gdLst/>
              <a:ahLst/>
              <a:cxnLst/>
              <a:rect l="l" t="t" r="r" b="b"/>
              <a:pathLst>
                <a:path w="1780" h="1943" extrusionOk="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15" name="Google Shape;12115;p68"/>
          <p:cNvGrpSpPr/>
          <p:nvPr/>
        </p:nvGrpSpPr>
        <p:grpSpPr>
          <a:xfrm>
            <a:off x="1316818" y="3348296"/>
            <a:ext cx="310872" cy="366848"/>
            <a:chOff x="1316818" y="3348296"/>
            <a:chExt cx="310872" cy="366848"/>
          </a:xfrm>
        </p:grpSpPr>
        <p:sp>
          <p:nvSpPr>
            <p:cNvPr id="12116" name="Google Shape;12116;p68"/>
            <p:cNvSpPr/>
            <p:nvPr/>
          </p:nvSpPr>
          <p:spPr>
            <a:xfrm>
              <a:off x="1324631" y="3348296"/>
              <a:ext cx="58824" cy="187919"/>
            </a:xfrm>
            <a:custGeom>
              <a:avLst/>
              <a:gdLst/>
              <a:ahLst/>
              <a:cxnLst/>
              <a:rect l="l" t="t" r="r" b="b"/>
              <a:pathLst>
                <a:path w="2251" h="7191" extrusionOk="0">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7" name="Google Shape;12117;p68"/>
            <p:cNvSpPr/>
            <p:nvPr/>
          </p:nvSpPr>
          <p:spPr>
            <a:xfrm>
              <a:off x="1341199" y="3348348"/>
              <a:ext cx="25923" cy="25479"/>
            </a:xfrm>
            <a:custGeom>
              <a:avLst/>
              <a:gdLst/>
              <a:ahLst/>
              <a:cxnLst/>
              <a:rect l="l" t="t" r="r" b="b"/>
              <a:pathLst>
                <a:path w="992" h="975" extrusionOk="0">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8" name="Google Shape;12118;p68"/>
            <p:cNvSpPr/>
            <p:nvPr/>
          </p:nvSpPr>
          <p:spPr>
            <a:xfrm>
              <a:off x="1324631" y="3400744"/>
              <a:ext cx="58824" cy="135471"/>
            </a:xfrm>
            <a:custGeom>
              <a:avLst/>
              <a:gdLst/>
              <a:ahLst/>
              <a:cxnLst/>
              <a:rect l="l" t="t" r="r" b="b"/>
              <a:pathLst>
                <a:path w="2251" h="5184" extrusionOk="0">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9" name="Google Shape;12119;p68"/>
            <p:cNvSpPr/>
            <p:nvPr/>
          </p:nvSpPr>
          <p:spPr>
            <a:xfrm>
              <a:off x="1354030" y="3400744"/>
              <a:ext cx="29425" cy="135471"/>
            </a:xfrm>
            <a:custGeom>
              <a:avLst/>
              <a:gdLst/>
              <a:ahLst/>
              <a:cxnLst/>
              <a:rect l="l" t="t" r="r" b="b"/>
              <a:pathLst>
                <a:path w="1126" h="5184" extrusionOk="0">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0" name="Google Shape;12120;p68"/>
            <p:cNvSpPr/>
            <p:nvPr/>
          </p:nvSpPr>
          <p:spPr>
            <a:xfrm>
              <a:off x="1382671" y="3348296"/>
              <a:ext cx="59086" cy="187919"/>
            </a:xfrm>
            <a:custGeom>
              <a:avLst/>
              <a:gdLst/>
              <a:ahLst/>
              <a:cxnLst/>
              <a:rect l="l" t="t" r="r" b="b"/>
              <a:pathLst>
                <a:path w="2261" h="7191" extrusionOk="0">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1" name="Google Shape;12121;p68"/>
            <p:cNvSpPr/>
            <p:nvPr/>
          </p:nvSpPr>
          <p:spPr>
            <a:xfrm>
              <a:off x="1399240" y="3348348"/>
              <a:ext cx="25923" cy="25479"/>
            </a:xfrm>
            <a:custGeom>
              <a:avLst/>
              <a:gdLst/>
              <a:ahLst/>
              <a:cxnLst/>
              <a:rect l="l" t="t" r="r" b="b"/>
              <a:pathLst>
                <a:path w="992" h="975" extrusionOk="0">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2" name="Google Shape;12122;p68"/>
            <p:cNvSpPr/>
            <p:nvPr/>
          </p:nvSpPr>
          <p:spPr>
            <a:xfrm>
              <a:off x="1382671" y="3400744"/>
              <a:ext cx="59086" cy="135471"/>
            </a:xfrm>
            <a:custGeom>
              <a:avLst/>
              <a:gdLst/>
              <a:ahLst/>
              <a:cxnLst/>
              <a:rect l="l" t="t" r="r" b="b"/>
              <a:pathLst>
                <a:path w="2261" h="5184" extrusionOk="0">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3" name="Google Shape;12123;p68"/>
            <p:cNvSpPr/>
            <p:nvPr/>
          </p:nvSpPr>
          <p:spPr>
            <a:xfrm>
              <a:off x="1412332" y="3400744"/>
              <a:ext cx="29425" cy="135471"/>
            </a:xfrm>
            <a:custGeom>
              <a:avLst/>
              <a:gdLst/>
              <a:ahLst/>
              <a:cxnLst/>
              <a:rect l="l" t="t" r="r" b="b"/>
              <a:pathLst>
                <a:path w="1126" h="5184" extrusionOk="0">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4" name="Google Shape;12124;p68"/>
            <p:cNvSpPr/>
            <p:nvPr/>
          </p:nvSpPr>
          <p:spPr>
            <a:xfrm>
              <a:off x="1441208" y="3348296"/>
              <a:ext cx="59086" cy="187919"/>
            </a:xfrm>
            <a:custGeom>
              <a:avLst/>
              <a:gdLst/>
              <a:ahLst/>
              <a:cxnLst/>
              <a:rect l="l" t="t" r="r" b="b"/>
              <a:pathLst>
                <a:path w="2261" h="7191" extrusionOk="0">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5" name="Google Shape;12125;p68"/>
            <p:cNvSpPr/>
            <p:nvPr/>
          </p:nvSpPr>
          <p:spPr>
            <a:xfrm>
              <a:off x="1457802" y="3348348"/>
              <a:ext cx="25662" cy="25479"/>
            </a:xfrm>
            <a:custGeom>
              <a:avLst/>
              <a:gdLst/>
              <a:ahLst/>
              <a:cxnLst/>
              <a:rect l="l" t="t" r="r" b="b"/>
              <a:pathLst>
                <a:path w="982" h="975" extrusionOk="0">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6" name="Google Shape;12126;p68"/>
            <p:cNvSpPr/>
            <p:nvPr/>
          </p:nvSpPr>
          <p:spPr>
            <a:xfrm>
              <a:off x="1441470" y="3400744"/>
              <a:ext cx="58589" cy="135471"/>
            </a:xfrm>
            <a:custGeom>
              <a:avLst/>
              <a:gdLst/>
              <a:ahLst/>
              <a:cxnLst/>
              <a:rect l="l" t="t" r="r" b="b"/>
              <a:pathLst>
                <a:path w="2242" h="5184" extrusionOk="0">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7" name="Google Shape;12127;p68"/>
            <p:cNvSpPr/>
            <p:nvPr/>
          </p:nvSpPr>
          <p:spPr>
            <a:xfrm>
              <a:off x="1470607" y="3400744"/>
              <a:ext cx="29451" cy="135471"/>
            </a:xfrm>
            <a:custGeom>
              <a:avLst/>
              <a:gdLst/>
              <a:ahLst/>
              <a:cxnLst/>
              <a:rect l="l" t="t" r="r" b="b"/>
              <a:pathLst>
                <a:path w="1127" h="5184" extrusionOk="0">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8" name="Google Shape;12128;p68"/>
            <p:cNvSpPr/>
            <p:nvPr/>
          </p:nvSpPr>
          <p:spPr>
            <a:xfrm>
              <a:off x="1499771" y="3348296"/>
              <a:ext cx="58824" cy="187919"/>
            </a:xfrm>
            <a:custGeom>
              <a:avLst/>
              <a:gdLst/>
              <a:ahLst/>
              <a:cxnLst/>
              <a:rect l="l" t="t" r="r" b="b"/>
              <a:pathLst>
                <a:path w="2251" h="7191" extrusionOk="0">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9" name="Google Shape;12129;p68"/>
            <p:cNvSpPr/>
            <p:nvPr/>
          </p:nvSpPr>
          <p:spPr>
            <a:xfrm>
              <a:off x="1516104" y="3348348"/>
              <a:ext cx="25897" cy="25479"/>
            </a:xfrm>
            <a:custGeom>
              <a:avLst/>
              <a:gdLst/>
              <a:ahLst/>
              <a:cxnLst/>
              <a:rect l="l" t="t" r="r" b="b"/>
              <a:pathLst>
                <a:path w="991" h="975" extrusionOk="0">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0" name="Google Shape;12130;p68"/>
            <p:cNvSpPr/>
            <p:nvPr/>
          </p:nvSpPr>
          <p:spPr>
            <a:xfrm>
              <a:off x="1499771" y="3400744"/>
              <a:ext cx="58824" cy="135471"/>
            </a:xfrm>
            <a:custGeom>
              <a:avLst/>
              <a:gdLst/>
              <a:ahLst/>
              <a:cxnLst/>
              <a:rect l="l" t="t" r="r" b="b"/>
              <a:pathLst>
                <a:path w="2251" h="5184" extrusionOk="0">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1" name="Google Shape;12131;p68"/>
            <p:cNvSpPr/>
            <p:nvPr/>
          </p:nvSpPr>
          <p:spPr>
            <a:xfrm>
              <a:off x="1529432" y="3400744"/>
              <a:ext cx="29164" cy="135471"/>
            </a:xfrm>
            <a:custGeom>
              <a:avLst/>
              <a:gdLst/>
              <a:ahLst/>
              <a:cxnLst/>
              <a:rect l="l" t="t" r="r" b="b"/>
              <a:pathLst>
                <a:path w="1116" h="5184" extrusionOk="0">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2" name="Google Shape;12132;p68"/>
            <p:cNvSpPr/>
            <p:nvPr/>
          </p:nvSpPr>
          <p:spPr>
            <a:xfrm>
              <a:off x="1558569" y="3348296"/>
              <a:ext cx="58824" cy="187919"/>
            </a:xfrm>
            <a:custGeom>
              <a:avLst/>
              <a:gdLst/>
              <a:ahLst/>
              <a:cxnLst/>
              <a:rect l="l" t="t" r="r" b="b"/>
              <a:pathLst>
                <a:path w="2251" h="7191" extrusionOk="0">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3" name="Google Shape;12133;p68"/>
            <p:cNvSpPr/>
            <p:nvPr/>
          </p:nvSpPr>
          <p:spPr>
            <a:xfrm>
              <a:off x="1575163" y="3348348"/>
              <a:ext cx="25662" cy="25479"/>
            </a:xfrm>
            <a:custGeom>
              <a:avLst/>
              <a:gdLst/>
              <a:ahLst/>
              <a:cxnLst/>
              <a:rect l="l" t="t" r="r" b="b"/>
              <a:pathLst>
                <a:path w="982" h="975" extrusionOk="0">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4" name="Google Shape;12134;p68"/>
            <p:cNvSpPr/>
            <p:nvPr/>
          </p:nvSpPr>
          <p:spPr>
            <a:xfrm>
              <a:off x="1558569" y="3400744"/>
              <a:ext cx="58824" cy="135471"/>
            </a:xfrm>
            <a:custGeom>
              <a:avLst/>
              <a:gdLst/>
              <a:ahLst/>
              <a:cxnLst/>
              <a:rect l="l" t="t" r="r" b="b"/>
              <a:pathLst>
                <a:path w="2251" h="5184" extrusionOk="0">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5" name="Google Shape;12135;p68"/>
            <p:cNvSpPr/>
            <p:nvPr/>
          </p:nvSpPr>
          <p:spPr>
            <a:xfrm>
              <a:off x="1587968" y="3400744"/>
              <a:ext cx="29425" cy="135471"/>
            </a:xfrm>
            <a:custGeom>
              <a:avLst/>
              <a:gdLst/>
              <a:ahLst/>
              <a:cxnLst/>
              <a:rect l="l" t="t" r="r" b="b"/>
              <a:pathLst>
                <a:path w="1126" h="5184" extrusionOk="0">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6" name="Google Shape;12136;p68"/>
            <p:cNvSpPr/>
            <p:nvPr/>
          </p:nvSpPr>
          <p:spPr>
            <a:xfrm>
              <a:off x="1316818" y="3475117"/>
              <a:ext cx="310872" cy="240027"/>
            </a:xfrm>
            <a:custGeom>
              <a:avLst/>
              <a:gdLst/>
              <a:ahLst/>
              <a:cxnLst/>
              <a:rect l="l" t="t" r="r" b="b"/>
              <a:pathLst>
                <a:path w="11896" h="9185" extrusionOk="0">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7" name="Google Shape;12137;p68"/>
            <p:cNvSpPr/>
            <p:nvPr/>
          </p:nvSpPr>
          <p:spPr>
            <a:xfrm>
              <a:off x="1347994" y="3474882"/>
              <a:ext cx="279696" cy="210367"/>
            </a:xfrm>
            <a:custGeom>
              <a:avLst/>
              <a:gdLst/>
              <a:ahLst/>
              <a:cxnLst/>
              <a:rect l="l" t="t" r="r" b="b"/>
              <a:pathLst>
                <a:path w="10703" h="8050" extrusionOk="0">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8" name="Google Shape;12138;p68"/>
            <p:cNvSpPr/>
            <p:nvPr/>
          </p:nvSpPr>
          <p:spPr>
            <a:xfrm>
              <a:off x="1316818" y="3581921"/>
              <a:ext cx="310872" cy="41002"/>
            </a:xfrm>
            <a:custGeom>
              <a:avLst/>
              <a:gdLst/>
              <a:ahLst/>
              <a:cxnLst/>
              <a:rect l="l" t="t" r="r" b="b"/>
              <a:pathLst>
                <a:path w="11896" h="1569" extrusionOk="0">
                  <a:moveTo>
                    <a:pt x="1" y="1"/>
                  </a:moveTo>
                  <a:lnTo>
                    <a:pt x="1" y="1568"/>
                  </a:lnTo>
                  <a:lnTo>
                    <a:pt x="11896" y="1568"/>
                  </a:lnTo>
                  <a:lnTo>
                    <a:pt x="11896"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9" name="Google Shape;12139;p68"/>
            <p:cNvSpPr/>
            <p:nvPr/>
          </p:nvSpPr>
          <p:spPr>
            <a:xfrm>
              <a:off x="1316818" y="3581921"/>
              <a:ext cx="31202" cy="41002"/>
            </a:xfrm>
            <a:custGeom>
              <a:avLst/>
              <a:gdLst/>
              <a:ahLst/>
              <a:cxnLst/>
              <a:rect l="l" t="t" r="r" b="b"/>
              <a:pathLst>
                <a:path w="1194" h="1569" extrusionOk="0">
                  <a:moveTo>
                    <a:pt x="1" y="1"/>
                  </a:moveTo>
                  <a:lnTo>
                    <a:pt x="1" y="1568"/>
                  </a:lnTo>
                  <a:lnTo>
                    <a:pt x="1193" y="1568"/>
                  </a:lnTo>
                  <a:lnTo>
                    <a:pt x="1193"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0" name="Google Shape;12140;p68"/>
          <p:cNvGrpSpPr/>
          <p:nvPr/>
        </p:nvGrpSpPr>
        <p:grpSpPr>
          <a:xfrm>
            <a:off x="3105248" y="3348244"/>
            <a:ext cx="305620" cy="366430"/>
            <a:chOff x="3105248" y="3348244"/>
            <a:chExt cx="305620" cy="366430"/>
          </a:xfrm>
        </p:grpSpPr>
        <p:sp>
          <p:nvSpPr>
            <p:cNvPr id="12141" name="Google Shape;12141;p68"/>
            <p:cNvSpPr/>
            <p:nvPr/>
          </p:nvSpPr>
          <p:spPr>
            <a:xfrm>
              <a:off x="3198750" y="3348244"/>
              <a:ext cx="99774" cy="238485"/>
            </a:xfrm>
            <a:custGeom>
              <a:avLst/>
              <a:gdLst/>
              <a:ahLst/>
              <a:cxnLst/>
              <a:rect l="l" t="t" r="r" b="b"/>
              <a:pathLst>
                <a:path w="3818" h="9126" extrusionOk="0">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2" name="Google Shape;12142;p68"/>
            <p:cNvSpPr/>
            <p:nvPr/>
          </p:nvSpPr>
          <p:spPr>
            <a:xfrm>
              <a:off x="3223366" y="3348244"/>
              <a:ext cx="69147" cy="208328"/>
            </a:xfrm>
            <a:custGeom>
              <a:avLst/>
              <a:gdLst/>
              <a:ahLst/>
              <a:cxnLst/>
              <a:rect l="l" t="t" r="r" b="b"/>
              <a:pathLst>
                <a:path w="2646" h="7972" extrusionOk="0">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3" name="Google Shape;12143;p68"/>
            <p:cNvSpPr/>
            <p:nvPr/>
          </p:nvSpPr>
          <p:spPr>
            <a:xfrm>
              <a:off x="3224124" y="3348244"/>
              <a:ext cx="99277" cy="238485"/>
            </a:xfrm>
            <a:custGeom>
              <a:avLst/>
              <a:gdLst/>
              <a:ahLst/>
              <a:cxnLst/>
              <a:rect l="l" t="t" r="r" b="b"/>
              <a:pathLst>
                <a:path w="3799" h="9126" extrusionOk="0">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4" name="Google Shape;12144;p68"/>
            <p:cNvSpPr/>
            <p:nvPr/>
          </p:nvSpPr>
          <p:spPr>
            <a:xfrm>
              <a:off x="3242469" y="3355770"/>
              <a:ext cx="80697" cy="230959"/>
            </a:xfrm>
            <a:custGeom>
              <a:avLst/>
              <a:gdLst/>
              <a:ahLst/>
              <a:cxnLst/>
              <a:rect l="l" t="t" r="r" b="b"/>
              <a:pathLst>
                <a:path w="3088" h="8838" extrusionOk="0">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5" name="Google Shape;12145;p68"/>
            <p:cNvSpPr/>
            <p:nvPr/>
          </p:nvSpPr>
          <p:spPr>
            <a:xfrm>
              <a:off x="3235675" y="3503000"/>
              <a:ext cx="175192" cy="211255"/>
            </a:xfrm>
            <a:custGeom>
              <a:avLst/>
              <a:gdLst/>
              <a:ahLst/>
              <a:cxnLst/>
              <a:rect l="l" t="t" r="r" b="b"/>
              <a:pathLst>
                <a:path w="6704" h="8084" extrusionOk="0">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6" name="Google Shape;12146;p68"/>
            <p:cNvSpPr/>
            <p:nvPr/>
          </p:nvSpPr>
          <p:spPr>
            <a:xfrm>
              <a:off x="3105248" y="3502739"/>
              <a:ext cx="181725" cy="211935"/>
            </a:xfrm>
            <a:custGeom>
              <a:avLst/>
              <a:gdLst/>
              <a:ahLst/>
              <a:cxnLst/>
              <a:rect l="l" t="t" r="r" b="b"/>
              <a:pathLst>
                <a:path w="6954" h="8110" extrusionOk="0">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7" name="Google Shape;12147;p68"/>
            <p:cNvSpPr/>
            <p:nvPr/>
          </p:nvSpPr>
          <p:spPr>
            <a:xfrm>
              <a:off x="3253288" y="3522365"/>
              <a:ext cx="15836" cy="16124"/>
            </a:xfrm>
            <a:custGeom>
              <a:avLst/>
              <a:gdLst/>
              <a:ahLst/>
              <a:cxnLst/>
              <a:rect l="l" t="t" r="r" b="b"/>
              <a:pathLst>
                <a:path w="606" h="617" extrusionOk="0">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8" name="Google Shape;12148;p68"/>
          <p:cNvGrpSpPr/>
          <p:nvPr/>
        </p:nvGrpSpPr>
        <p:grpSpPr>
          <a:xfrm>
            <a:off x="2661988" y="3348218"/>
            <a:ext cx="304078" cy="366665"/>
            <a:chOff x="2661988" y="3348218"/>
            <a:chExt cx="304078" cy="366665"/>
          </a:xfrm>
        </p:grpSpPr>
        <p:sp>
          <p:nvSpPr>
            <p:cNvPr id="12149" name="Google Shape;12149;p68"/>
            <p:cNvSpPr/>
            <p:nvPr/>
          </p:nvSpPr>
          <p:spPr>
            <a:xfrm>
              <a:off x="2801954" y="3540971"/>
              <a:ext cx="24146" cy="173912"/>
            </a:xfrm>
            <a:custGeom>
              <a:avLst/>
              <a:gdLst/>
              <a:ahLst/>
              <a:cxnLst/>
              <a:rect l="l" t="t" r="r" b="b"/>
              <a:pathLst>
                <a:path w="924" h="6655" extrusionOk="0">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0" name="Google Shape;12150;p68"/>
            <p:cNvSpPr/>
            <p:nvPr/>
          </p:nvSpPr>
          <p:spPr>
            <a:xfrm>
              <a:off x="2801954" y="3540971"/>
              <a:ext cx="24146" cy="39721"/>
            </a:xfrm>
            <a:custGeom>
              <a:avLst/>
              <a:gdLst/>
              <a:ahLst/>
              <a:cxnLst/>
              <a:rect l="l" t="t" r="r" b="b"/>
              <a:pathLst>
                <a:path w="924" h="1520" extrusionOk="0">
                  <a:moveTo>
                    <a:pt x="1" y="0"/>
                  </a:moveTo>
                  <a:lnTo>
                    <a:pt x="1" y="1520"/>
                  </a:lnTo>
                  <a:lnTo>
                    <a:pt x="924" y="1520"/>
                  </a:lnTo>
                  <a:lnTo>
                    <a:pt x="924"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1" name="Google Shape;12151;p68"/>
            <p:cNvSpPr/>
            <p:nvPr/>
          </p:nvSpPr>
          <p:spPr>
            <a:xfrm>
              <a:off x="2809245" y="3348218"/>
              <a:ext cx="11080" cy="39669"/>
            </a:xfrm>
            <a:custGeom>
              <a:avLst/>
              <a:gdLst/>
              <a:ahLst/>
              <a:cxnLst/>
              <a:rect l="l" t="t" r="r" b="b"/>
              <a:pathLst>
                <a:path w="424" h="1518" extrusionOk="0">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2" name="Google Shape;12152;p68"/>
            <p:cNvSpPr/>
            <p:nvPr/>
          </p:nvSpPr>
          <p:spPr>
            <a:xfrm>
              <a:off x="2852207" y="3359585"/>
              <a:ext cx="24173" cy="37579"/>
            </a:xfrm>
            <a:custGeom>
              <a:avLst/>
              <a:gdLst/>
              <a:ahLst/>
              <a:cxnLst/>
              <a:rect l="l" t="t" r="r" b="b"/>
              <a:pathLst>
                <a:path w="925" h="1438" extrusionOk="0">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3" name="Google Shape;12153;p68"/>
            <p:cNvSpPr/>
            <p:nvPr/>
          </p:nvSpPr>
          <p:spPr>
            <a:xfrm>
              <a:off x="2889158" y="3390970"/>
              <a:ext cx="35540" cy="31411"/>
            </a:xfrm>
            <a:custGeom>
              <a:avLst/>
              <a:gdLst/>
              <a:ahLst/>
              <a:cxnLst/>
              <a:rect l="l" t="t" r="r" b="b"/>
              <a:pathLst>
                <a:path w="1360" h="1202" extrusionOk="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4" name="Google Shape;12154;p68"/>
            <p:cNvSpPr/>
            <p:nvPr/>
          </p:nvSpPr>
          <p:spPr>
            <a:xfrm>
              <a:off x="2915290" y="3438479"/>
              <a:ext cx="40688" cy="22056"/>
            </a:xfrm>
            <a:custGeom>
              <a:avLst/>
              <a:gdLst/>
              <a:ahLst/>
              <a:cxnLst/>
              <a:rect l="l" t="t" r="r" b="b"/>
              <a:pathLst>
                <a:path w="1557" h="844" extrusionOk="0">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5" name="Google Shape;12155;p68"/>
            <p:cNvSpPr/>
            <p:nvPr/>
          </p:nvSpPr>
          <p:spPr>
            <a:xfrm>
              <a:off x="2922817" y="3493723"/>
              <a:ext cx="43249" cy="11080"/>
            </a:xfrm>
            <a:custGeom>
              <a:avLst/>
              <a:gdLst/>
              <a:ahLst/>
              <a:cxnLst/>
              <a:rect l="l" t="t" r="r" b="b"/>
              <a:pathLst>
                <a:path w="1655" h="424" extrusionOk="0">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6" name="Google Shape;12156;p68"/>
            <p:cNvSpPr/>
            <p:nvPr/>
          </p:nvSpPr>
          <p:spPr>
            <a:xfrm>
              <a:off x="2912912" y="3538149"/>
              <a:ext cx="42570" cy="22160"/>
            </a:xfrm>
            <a:custGeom>
              <a:avLst/>
              <a:gdLst/>
              <a:ahLst/>
              <a:cxnLst/>
              <a:rect l="l" t="t" r="r" b="b"/>
              <a:pathLst>
                <a:path w="1629" h="848" extrusionOk="0">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7" name="Google Shape;12157;p68"/>
            <p:cNvSpPr/>
            <p:nvPr/>
          </p:nvSpPr>
          <p:spPr>
            <a:xfrm>
              <a:off x="2887825" y="3575649"/>
              <a:ext cx="35880" cy="31411"/>
            </a:xfrm>
            <a:custGeom>
              <a:avLst/>
              <a:gdLst/>
              <a:ahLst/>
              <a:cxnLst/>
              <a:rect l="l" t="t" r="r" b="b"/>
              <a:pathLst>
                <a:path w="1373" h="1202" extrusionOk="0">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8" name="Google Shape;12158;p68"/>
            <p:cNvSpPr/>
            <p:nvPr/>
          </p:nvSpPr>
          <p:spPr>
            <a:xfrm>
              <a:off x="2850926" y="3600605"/>
              <a:ext cx="24721" cy="37552"/>
            </a:xfrm>
            <a:custGeom>
              <a:avLst/>
              <a:gdLst/>
              <a:ahLst/>
              <a:cxnLst/>
              <a:rect l="l" t="t" r="r" b="b"/>
              <a:pathLst>
                <a:path w="946" h="1437" extrusionOk="0">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9" name="Google Shape;12159;p68"/>
            <p:cNvSpPr/>
            <p:nvPr/>
          </p:nvSpPr>
          <p:spPr>
            <a:xfrm>
              <a:off x="2751021" y="3600083"/>
              <a:ext cx="24068" cy="37317"/>
            </a:xfrm>
            <a:custGeom>
              <a:avLst/>
              <a:gdLst/>
              <a:ahLst/>
              <a:cxnLst/>
              <a:rect l="l" t="t" r="r" b="b"/>
              <a:pathLst>
                <a:path w="921" h="1428" extrusionOk="0">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0" name="Google Shape;12160;p68"/>
            <p:cNvSpPr/>
            <p:nvPr/>
          </p:nvSpPr>
          <p:spPr>
            <a:xfrm>
              <a:off x="2703147" y="3574525"/>
              <a:ext cx="36063" cy="31411"/>
            </a:xfrm>
            <a:custGeom>
              <a:avLst/>
              <a:gdLst/>
              <a:ahLst/>
              <a:cxnLst/>
              <a:rect l="l" t="t" r="r" b="b"/>
              <a:pathLst>
                <a:path w="1380" h="1202" extrusionOk="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1" name="Google Shape;12161;p68"/>
            <p:cNvSpPr/>
            <p:nvPr/>
          </p:nvSpPr>
          <p:spPr>
            <a:xfrm>
              <a:off x="2671814" y="3536607"/>
              <a:ext cx="40714" cy="22186"/>
            </a:xfrm>
            <a:custGeom>
              <a:avLst/>
              <a:gdLst/>
              <a:ahLst/>
              <a:cxnLst/>
              <a:rect l="l" t="t" r="r" b="b"/>
              <a:pathLst>
                <a:path w="1558" h="849" extrusionOk="0">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2" name="Google Shape;12162;p68"/>
            <p:cNvSpPr/>
            <p:nvPr/>
          </p:nvSpPr>
          <p:spPr>
            <a:xfrm>
              <a:off x="2661988" y="3492208"/>
              <a:ext cx="41498" cy="11080"/>
            </a:xfrm>
            <a:custGeom>
              <a:avLst/>
              <a:gdLst/>
              <a:ahLst/>
              <a:cxnLst/>
              <a:rect l="l" t="t" r="r" b="b"/>
              <a:pathLst>
                <a:path w="1588" h="424" extrusionOk="0">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3" name="Google Shape;12163;p68"/>
            <p:cNvSpPr/>
            <p:nvPr/>
          </p:nvSpPr>
          <p:spPr>
            <a:xfrm>
              <a:off x="2672363" y="3436728"/>
              <a:ext cx="42570" cy="22134"/>
            </a:xfrm>
            <a:custGeom>
              <a:avLst/>
              <a:gdLst/>
              <a:ahLst/>
              <a:cxnLst/>
              <a:rect l="l" t="t" r="r" b="b"/>
              <a:pathLst>
                <a:path w="1629" h="847" extrusionOk="0">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4" name="Google Shape;12164;p68"/>
            <p:cNvSpPr/>
            <p:nvPr/>
          </p:nvSpPr>
          <p:spPr>
            <a:xfrm>
              <a:off x="2704349" y="3390082"/>
              <a:ext cx="35932" cy="31411"/>
            </a:xfrm>
            <a:custGeom>
              <a:avLst/>
              <a:gdLst/>
              <a:ahLst/>
              <a:cxnLst/>
              <a:rect l="l" t="t" r="r" b="b"/>
              <a:pathLst>
                <a:path w="1375" h="1202" extrusionOk="0">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5" name="Google Shape;12165;p68"/>
            <p:cNvSpPr/>
            <p:nvPr/>
          </p:nvSpPr>
          <p:spPr>
            <a:xfrm>
              <a:off x="2752433" y="3358958"/>
              <a:ext cx="24669" cy="37526"/>
            </a:xfrm>
            <a:custGeom>
              <a:avLst/>
              <a:gdLst/>
              <a:ahLst/>
              <a:cxnLst/>
              <a:rect l="l" t="t" r="r" b="b"/>
              <a:pathLst>
                <a:path w="944" h="1436" extrusionOk="0">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6" name="Google Shape;12166;p68"/>
            <p:cNvSpPr/>
            <p:nvPr/>
          </p:nvSpPr>
          <p:spPr>
            <a:xfrm>
              <a:off x="2727816" y="3415796"/>
              <a:ext cx="172422" cy="159591"/>
            </a:xfrm>
            <a:custGeom>
              <a:avLst/>
              <a:gdLst/>
              <a:ahLst/>
              <a:cxnLst/>
              <a:rect l="l" t="t" r="r" b="b"/>
              <a:pathLst>
                <a:path w="6598" h="6107" extrusionOk="0">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7" name="Google Shape;12167;p68"/>
            <p:cNvSpPr/>
            <p:nvPr/>
          </p:nvSpPr>
          <p:spPr>
            <a:xfrm>
              <a:off x="2727816" y="3467330"/>
              <a:ext cx="59582" cy="108058"/>
            </a:xfrm>
            <a:custGeom>
              <a:avLst/>
              <a:gdLst/>
              <a:ahLst/>
              <a:cxnLst/>
              <a:rect l="l" t="t" r="r" b="b"/>
              <a:pathLst>
                <a:path w="2280" h="4135" extrusionOk="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68" name="Google Shape;12168;p68"/>
          <p:cNvGrpSpPr/>
          <p:nvPr/>
        </p:nvGrpSpPr>
        <p:grpSpPr>
          <a:xfrm>
            <a:off x="2212927" y="3348897"/>
            <a:ext cx="307606" cy="366482"/>
            <a:chOff x="2212927" y="3348897"/>
            <a:chExt cx="307606" cy="366482"/>
          </a:xfrm>
        </p:grpSpPr>
        <p:sp>
          <p:nvSpPr>
            <p:cNvPr id="12169" name="Google Shape;12169;p68"/>
            <p:cNvSpPr/>
            <p:nvPr/>
          </p:nvSpPr>
          <p:spPr>
            <a:xfrm>
              <a:off x="2234539" y="3408218"/>
              <a:ext cx="222936" cy="219905"/>
            </a:xfrm>
            <a:custGeom>
              <a:avLst/>
              <a:gdLst/>
              <a:ahLst/>
              <a:cxnLst/>
              <a:rect l="l" t="t" r="r" b="b"/>
              <a:pathLst>
                <a:path w="8531" h="8415" extrusionOk="0">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0" name="Google Shape;12170;p68"/>
            <p:cNvSpPr/>
            <p:nvPr/>
          </p:nvSpPr>
          <p:spPr>
            <a:xfrm>
              <a:off x="2330288" y="3408218"/>
              <a:ext cx="127187" cy="126246"/>
            </a:xfrm>
            <a:custGeom>
              <a:avLst/>
              <a:gdLst/>
              <a:ahLst/>
              <a:cxnLst/>
              <a:rect l="l" t="t" r="r" b="b"/>
              <a:pathLst>
                <a:path w="4867" h="4831" extrusionOk="0">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1" name="Google Shape;12171;p68"/>
            <p:cNvSpPr/>
            <p:nvPr/>
          </p:nvSpPr>
          <p:spPr>
            <a:xfrm>
              <a:off x="2212927" y="3640797"/>
              <a:ext cx="53049" cy="74582"/>
            </a:xfrm>
            <a:custGeom>
              <a:avLst/>
              <a:gdLst/>
              <a:ahLst/>
              <a:cxnLst/>
              <a:rect l="l" t="t" r="r" b="b"/>
              <a:pathLst>
                <a:path w="2030" h="2854" extrusionOk="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2" name="Google Shape;12172;p68"/>
            <p:cNvSpPr/>
            <p:nvPr/>
          </p:nvSpPr>
          <p:spPr>
            <a:xfrm>
              <a:off x="2233284" y="3652295"/>
              <a:ext cx="32457" cy="54800"/>
            </a:xfrm>
            <a:custGeom>
              <a:avLst/>
              <a:gdLst/>
              <a:ahLst/>
              <a:cxnLst/>
              <a:rect l="l" t="t" r="r" b="b"/>
              <a:pathLst>
                <a:path w="1242" h="2097" extrusionOk="0">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3" name="Google Shape;12173;p68"/>
            <p:cNvSpPr/>
            <p:nvPr/>
          </p:nvSpPr>
          <p:spPr>
            <a:xfrm>
              <a:off x="2229756" y="3408218"/>
              <a:ext cx="201586" cy="219722"/>
            </a:xfrm>
            <a:custGeom>
              <a:avLst/>
              <a:gdLst/>
              <a:ahLst/>
              <a:cxnLst/>
              <a:rect l="l" t="t" r="r" b="b"/>
              <a:pathLst>
                <a:path w="7714" h="8408" extrusionOk="0">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4" name="Google Shape;12174;p68"/>
            <p:cNvSpPr/>
            <p:nvPr/>
          </p:nvSpPr>
          <p:spPr>
            <a:xfrm>
              <a:off x="2330288" y="3408035"/>
              <a:ext cx="101054" cy="90236"/>
            </a:xfrm>
            <a:custGeom>
              <a:avLst/>
              <a:gdLst/>
              <a:ahLst/>
              <a:cxnLst/>
              <a:rect l="l" t="t" r="r" b="b"/>
              <a:pathLst>
                <a:path w="3867" h="3453" extrusionOk="0">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5" name="Google Shape;12175;p68"/>
            <p:cNvSpPr/>
            <p:nvPr/>
          </p:nvSpPr>
          <p:spPr>
            <a:xfrm>
              <a:off x="2389086" y="3348897"/>
              <a:ext cx="131446" cy="126142"/>
            </a:xfrm>
            <a:custGeom>
              <a:avLst/>
              <a:gdLst/>
              <a:ahLst/>
              <a:cxnLst/>
              <a:rect l="l" t="t" r="r" b="b"/>
              <a:pathLst>
                <a:path w="5030" h="4827" extrusionOk="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6" name="Google Shape;12176;p68"/>
            <p:cNvSpPr/>
            <p:nvPr/>
          </p:nvSpPr>
          <p:spPr>
            <a:xfrm>
              <a:off x="2450158" y="3352738"/>
              <a:ext cx="70140" cy="85479"/>
            </a:xfrm>
            <a:custGeom>
              <a:avLst/>
              <a:gdLst/>
              <a:ahLst/>
              <a:cxnLst/>
              <a:rect l="l" t="t" r="r" b="b"/>
              <a:pathLst>
                <a:path w="2684" h="3271" extrusionOk="0">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7" name="Google Shape;12177;p68"/>
            <p:cNvSpPr/>
            <p:nvPr/>
          </p:nvSpPr>
          <p:spPr>
            <a:xfrm>
              <a:off x="2356159" y="3369908"/>
              <a:ext cx="139992" cy="137405"/>
            </a:xfrm>
            <a:custGeom>
              <a:avLst/>
              <a:gdLst/>
              <a:ahLst/>
              <a:cxnLst/>
              <a:rect l="l" t="t" r="r" b="b"/>
              <a:pathLst>
                <a:path w="5357" h="5258" extrusionOk="0">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8" name="Google Shape;12178;p68"/>
            <p:cNvSpPr/>
            <p:nvPr/>
          </p:nvSpPr>
          <p:spPr>
            <a:xfrm>
              <a:off x="2372492" y="3386476"/>
              <a:ext cx="123659" cy="120837"/>
            </a:xfrm>
            <a:custGeom>
              <a:avLst/>
              <a:gdLst/>
              <a:ahLst/>
              <a:cxnLst/>
              <a:rect l="l" t="t" r="r" b="b"/>
              <a:pathLst>
                <a:path w="4732" h="4624" extrusionOk="0">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79" name="Google Shape;12179;p68"/>
          <p:cNvGrpSpPr/>
          <p:nvPr/>
        </p:nvGrpSpPr>
        <p:grpSpPr>
          <a:xfrm>
            <a:off x="1764389" y="3348218"/>
            <a:ext cx="310114" cy="366665"/>
            <a:chOff x="1764389" y="3348218"/>
            <a:chExt cx="310114" cy="366665"/>
          </a:xfrm>
        </p:grpSpPr>
        <p:sp>
          <p:nvSpPr>
            <p:cNvPr id="12180" name="Google Shape;12180;p68"/>
            <p:cNvSpPr/>
            <p:nvPr/>
          </p:nvSpPr>
          <p:spPr>
            <a:xfrm>
              <a:off x="1782734" y="3556441"/>
              <a:ext cx="37918" cy="23598"/>
            </a:xfrm>
            <a:custGeom>
              <a:avLst/>
              <a:gdLst/>
              <a:ahLst/>
              <a:cxnLst/>
              <a:rect l="l" t="t" r="r" b="b"/>
              <a:pathLst>
                <a:path w="1451" h="903" extrusionOk="0">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1" name="Google Shape;12181;p68"/>
            <p:cNvSpPr/>
            <p:nvPr/>
          </p:nvSpPr>
          <p:spPr>
            <a:xfrm>
              <a:off x="2016933" y="3558218"/>
              <a:ext cx="37971" cy="23833"/>
            </a:xfrm>
            <a:custGeom>
              <a:avLst/>
              <a:gdLst/>
              <a:ahLst/>
              <a:cxnLst/>
              <a:rect l="l" t="t" r="r" b="b"/>
              <a:pathLst>
                <a:path w="1453" h="912" extrusionOk="0">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2" name="Google Shape;12182;p68"/>
            <p:cNvSpPr/>
            <p:nvPr/>
          </p:nvSpPr>
          <p:spPr>
            <a:xfrm>
              <a:off x="1915147" y="3348218"/>
              <a:ext cx="11080" cy="36089"/>
            </a:xfrm>
            <a:custGeom>
              <a:avLst/>
              <a:gdLst/>
              <a:ahLst/>
              <a:cxnLst/>
              <a:rect l="l" t="t" r="r" b="b"/>
              <a:pathLst>
                <a:path w="424" h="1381" extrusionOk="0">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3" name="Google Shape;12183;p68"/>
            <p:cNvSpPr/>
            <p:nvPr/>
          </p:nvSpPr>
          <p:spPr>
            <a:xfrm>
              <a:off x="1839363" y="3367399"/>
              <a:ext cx="27126" cy="32796"/>
            </a:xfrm>
            <a:custGeom>
              <a:avLst/>
              <a:gdLst/>
              <a:ahLst/>
              <a:cxnLst/>
              <a:rect l="l" t="t" r="r" b="b"/>
              <a:pathLst>
                <a:path w="1038" h="1255" extrusionOk="0">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4" name="Google Shape;12184;p68"/>
            <p:cNvSpPr/>
            <p:nvPr/>
          </p:nvSpPr>
          <p:spPr>
            <a:xfrm>
              <a:off x="1783988" y="3420997"/>
              <a:ext cx="37971" cy="23754"/>
            </a:xfrm>
            <a:custGeom>
              <a:avLst/>
              <a:gdLst/>
              <a:ahLst/>
              <a:cxnLst/>
              <a:rect l="l" t="t" r="r" b="b"/>
              <a:pathLst>
                <a:path w="1453" h="909" extrusionOk="0">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5" name="Google Shape;12185;p68"/>
            <p:cNvSpPr/>
            <p:nvPr/>
          </p:nvSpPr>
          <p:spPr>
            <a:xfrm>
              <a:off x="1764389" y="3494716"/>
              <a:ext cx="37971" cy="11106"/>
            </a:xfrm>
            <a:custGeom>
              <a:avLst/>
              <a:gdLst/>
              <a:ahLst/>
              <a:cxnLst/>
              <a:rect l="l" t="t" r="r" b="b"/>
              <a:pathLst>
                <a:path w="1453" h="425" extrusionOk="0">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6" name="Google Shape;12186;p68"/>
            <p:cNvSpPr/>
            <p:nvPr/>
          </p:nvSpPr>
          <p:spPr>
            <a:xfrm>
              <a:off x="2034756" y="3496990"/>
              <a:ext cx="39748" cy="11342"/>
            </a:xfrm>
            <a:custGeom>
              <a:avLst/>
              <a:gdLst/>
              <a:ahLst/>
              <a:cxnLst/>
              <a:rect l="l" t="t" r="r" b="b"/>
              <a:pathLst>
                <a:path w="1521" h="434" extrusionOk="0">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7" name="Google Shape;12187;p68"/>
            <p:cNvSpPr/>
            <p:nvPr/>
          </p:nvSpPr>
          <p:spPr>
            <a:xfrm>
              <a:off x="2018684" y="3423009"/>
              <a:ext cx="37448" cy="23754"/>
            </a:xfrm>
            <a:custGeom>
              <a:avLst/>
              <a:gdLst/>
              <a:ahLst/>
              <a:cxnLst/>
              <a:rect l="l" t="t" r="r" b="b"/>
              <a:pathLst>
                <a:path w="1433" h="909" extrusionOk="0">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8" name="Google Shape;12188;p68"/>
            <p:cNvSpPr/>
            <p:nvPr/>
          </p:nvSpPr>
          <p:spPr>
            <a:xfrm>
              <a:off x="1974573" y="3368627"/>
              <a:ext cx="26054" cy="32822"/>
            </a:xfrm>
            <a:custGeom>
              <a:avLst/>
              <a:gdLst/>
              <a:ahLst/>
              <a:cxnLst/>
              <a:rect l="l" t="t" r="r" b="b"/>
              <a:pathLst>
                <a:path w="997" h="1256" extrusionOk="0">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9" name="Google Shape;12189;p68"/>
            <p:cNvSpPr/>
            <p:nvPr/>
          </p:nvSpPr>
          <p:spPr>
            <a:xfrm>
              <a:off x="1820914" y="3408009"/>
              <a:ext cx="218651" cy="273450"/>
            </a:xfrm>
            <a:custGeom>
              <a:avLst/>
              <a:gdLst/>
              <a:ahLst/>
              <a:cxnLst/>
              <a:rect l="l" t="t" r="r" b="b"/>
              <a:pathLst>
                <a:path w="8367" h="10464" extrusionOk="0">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0" name="Google Shape;12190;p68"/>
            <p:cNvSpPr/>
            <p:nvPr/>
          </p:nvSpPr>
          <p:spPr>
            <a:xfrm>
              <a:off x="1829720" y="3409028"/>
              <a:ext cx="209844" cy="272431"/>
            </a:xfrm>
            <a:custGeom>
              <a:avLst/>
              <a:gdLst/>
              <a:ahLst/>
              <a:cxnLst/>
              <a:rect l="l" t="t" r="r" b="b"/>
              <a:pathLst>
                <a:path w="8030" h="10425" extrusionOk="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1" name="Google Shape;12191;p68"/>
            <p:cNvSpPr/>
            <p:nvPr/>
          </p:nvSpPr>
          <p:spPr>
            <a:xfrm>
              <a:off x="1865652" y="3465579"/>
              <a:ext cx="110096" cy="161290"/>
            </a:xfrm>
            <a:custGeom>
              <a:avLst/>
              <a:gdLst/>
              <a:ahLst/>
              <a:cxnLst/>
              <a:rect l="l" t="t" r="r" b="b"/>
              <a:pathLst>
                <a:path w="4213" h="6172" extrusionOk="0">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2" name="Google Shape;12192;p68"/>
            <p:cNvSpPr/>
            <p:nvPr/>
          </p:nvSpPr>
          <p:spPr>
            <a:xfrm>
              <a:off x="1899311" y="3570866"/>
              <a:ext cx="11080" cy="55950"/>
            </a:xfrm>
            <a:custGeom>
              <a:avLst/>
              <a:gdLst/>
              <a:ahLst/>
              <a:cxnLst/>
              <a:rect l="l" t="t" r="r" b="b"/>
              <a:pathLst>
                <a:path w="424" h="2141" extrusionOk="0">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3" name="Google Shape;12193;p68"/>
            <p:cNvSpPr/>
            <p:nvPr/>
          </p:nvSpPr>
          <p:spPr>
            <a:xfrm>
              <a:off x="1899311" y="3584429"/>
              <a:ext cx="5305" cy="42518"/>
            </a:xfrm>
            <a:custGeom>
              <a:avLst/>
              <a:gdLst/>
              <a:ahLst/>
              <a:cxnLst/>
              <a:rect l="l" t="t" r="r" b="b"/>
              <a:pathLst>
                <a:path w="203" h="1627" extrusionOk="0">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4" name="Google Shape;12194;p68"/>
            <p:cNvSpPr/>
            <p:nvPr/>
          </p:nvSpPr>
          <p:spPr>
            <a:xfrm>
              <a:off x="1891524" y="3678663"/>
              <a:ext cx="58328" cy="36220"/>
            </a:xfrm>
            <a:custGeom>
              <a:avLst/>
              <a:gdLst/>
              <a:ahLst/>
              <a:cxnLst/>
              <a:rect l="l" t="t" r="r" b="b"/>
              <a:pathLst>
                <a:path w="2232" h="1386" extrusionOk="0">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5" name="Google Shape;12195;p68"/>
            <p:cNvSpPr/>
            <p:nvPr/>
          </p:nvSpPr>
          <p:spPr>
            <a:xfrm>
              <a:off x="1876210" y="3611842"/>
              <a:ext cx="88720" cy="34939"/>
            </a:xfrm>
            <a:custGeom>
              <a:avLst/>
              <a:gdLst/>
              <a:ahLst/>
              <a:cxnLst/>
              <a:rect l="l" t="t" r="r" b="b"/>
              <a:pathLst>
                <a:path w="3395" h="1337" extrusionOk="0">
                  <a:moveTo>
                    <a:pt x="0" y="0"/>
                  </a:moveTo>
                  <a:lnTo>
                    <a:pt x="0" y="1337"/>
                  </a:lnTo>
                  <a:lnTo>
                    <a:pt x="3395" y="1337"/>
                  </a:lnTo>
                  <a:lnTo>
                    <a:pt x="3395"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6" name="Google Shape;12196;p68"/>
            <p:cNvSpPr/>
            <p:nvPr/>
          </p:nvSpPr>
          <p:spPr>
            <a:xfrm>
              <a:off x="1876445" y="3646755"/>
              <a:ext cx="88485" cy="34965"/>
            </a:xfrm>
            <a:custGeom>
              <a:avLst/>
              <a:gdLst/>
              <a:ahLst/>
              <a:cxnLst/>
              <a:rect l="l" t="t" r="r" b="b"/>
              <a:pathLst>
                <a:path w="3386" h="1338" extrusionOk="0">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7" name="Google Shape;12197;p68"/>
            <p:cNvSpPr/>
            <p:nvPr/>
          </p:nvSpPr>
          <p:spPr>
            <a:xfrm>
              <a:off x="1920687" y="3678663"/>
              <a:ext cx="29164" cy="32195"/>
            </a:xfrm>
            <a:custGeom>
              <a:avLst/>
              <a:gdLst/>
              <a:ahLst/>
              <a:cxnLst/>
              <a:rect l="l" t="t" r="r" b="b"/>
              <a:pathLst>
                <a:path w="1116" h="1232" extrusionOk="0">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8" name="Google Shape;12198;p68"/>
            <p:cNvSpPr/>
            <p:nvPr/>
          </p:nvSpPr>
          <p:spPr>
            <a:xfrm>
              <a:off x="1904590" y="3611842"/>
              <a:ext cx="60340" cy="34939"/>
            </a:xfrm>
            <a:custGeom>
              <a:avLst/>
              <a:gdLst/>
              <a:ahLst/>
              <a:cxnLst/>
              <a:rect l="l" t="t" r="r" b="b"/>
              <a:pathLst>
                <a:path w="2309" h="1337" extrusionOk="0">
                  <a:moveTo>
                    <a:pt x="1" y="0"/>
                  </a:moveTo>
                  <a:lnTo>
                    <a:pt x="1" y="1337"/>
                  </a:lnTo>
                  <a:lnTo>
                    <a:pt x="2309" y="1337"/>
                  </a:lnTo>
                  <a:lnTo>
                    <a:pt x="2309"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9" name="Google Shape;12199;p68"/>
            <p:cNvSpPr/>
            <p:nvPr/>
          </p:nvSpPr>
          <p:spPr>
            <a:xfrm>
              <a:off x="1904590" y="3646755"/>
              <a:ext cx="60340" cy="34965"/>
            </a:xfrm>
            <a:custGeom>
              <a:avLst/>
              <a:gdLst/>
              <a:ahLst/>
              <a:cxnLst/>
              <a:rect l="l" t="t" r="r" b="b"/>
              <a:pathLst>
                <a:path w="2309" h="1338" extrusionOk="0">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00" name="Google Shape;12200;p68"/>
          <p:cNvGrpSpPr/>
          <p:nvPr/>
        </p:nvGrpSpPr>
        <p:grpSpPr>
          <a:xfrm>
            <a:off x="2777572" y="3807287"/>
            <a:ext cx="81716" cy="366717"/>
            <a:chOff x="2777572" y="3807287"/>
            <a:chExt cx="81716" cy="366717"/>
          </a:xfrm>
        </p:grpSpPr>
        <p:sp>
          <p:nvSpPr>
            <p:cNvPr id="12201" name="Google Shape;12201;p68"/>
            <p:cNvSpPr/>
            <p:nvPr/>
          </p:nvSpPr>
          <p:spPr>
            <a:xfrm>
              <a:off x="2777572" y="3941765"/>
              <a:ext cx="81455" cy="181464"/>
            </a:xfrm>
            <a:custGeom>
              <a:avLst/>
              <a:gdLst/>
              <a:ahLst/>
              <a:cxnLst/>
              <a:rect l="l" t="t" r="r" b="b"/>
              <a:pathLst>
                <a:path w="3117" h="6944" extrusionOk="0">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2" name="Google Shape;12202;p68"/>
            <p:cNvSpPr/>
            <p:nvPr/>
          </p:nvSpPr>
          <p:spPr>
            <a:xfrm>
              <a:off x="2796440" y="3941765"/>
              <a:ext cx="62587" cy="181464"/>
            </a:xfrm>
            <a:custGeom>
              <a:avLst/>
              <a:gdLst/>
              <a:ahLst/>
              <a:cxnLst/>
              <a:rect l="l" t="t" r="r" b="b"/>
              <a:pathLst>
                <a:path w="2395" h="6944" extrusionOk="0">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3" name="Google Shape;12203;p68"/>
            <p:cNvSpPr/>
            <p:nvPr/>
          </p:nvSpPr>
          <p:spPr>
            <a:xfrm>
              <a:off x="2796440" y="3807287"/>
              <a:ext cx="42988" cy="286282"/>
            </a:xfrm>
            <a:custGeom>
              <a:avLst/>
              <a:gdLst/>
              <a:ahLst/>
              <a:cxnLst/>
              <a:rect l="l" t="t" r="r" b="b"/>
              <a:pathLst>
                <a:path w="1645" h="10955" extrusionOk="0">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4" name="Google Shape;12204;p68"/>
            <p:cNvSpPr/>
            <p:nvPr/>
          </p:nvSpPr>
          <p:spPr>
            <a:xfrm>
              <a:off x="2817293" y="3816878"/>
              <a:ext cx="22631" cy="259104"/>
            </a:xfrm>
            <a:custGeom>
              <a:avLst/>
              <a:gdLst/>
              <a:ahLst/>
              <a:cxnLst/>
              <a:rect l="l" t="t" r="r" b="b"/>
              <a:pathLst>
                <a:path w="866" h="9915" extrusionOk="0">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5" name="Google Shape;12205;p68"/>
            <p:cNvSpPr/>
            <p:nvPr/>
          </p:nvSpPr>
          <p:spPr>
            <a:xfrm>
              <a:off x="2796936" y="3843533"/>
              <a:ext cx="42988" cy="40479"/>
            </a:xfrm>
            <a:custGeom>
              <a:avLst/>
              <a:gdLst/>
              <a:ahLst/>
              <a:cxnLst/>
              <a:rect l="l" t="t" r="r" b="b"/>
              <a:pathLst>
                <a:path w="1645" h="1549" extrusionOk="0">
                  <a:moveTo>
                    <a:pt x="0" y="0"/>
                  </a:moveTo>
                  <a:lnTo>
                    <a:pt x="0" y="510"/>
                  </a:lnTo>
                  <a:lnTo>
                    <a:pt x="1645" y="1548"/>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6" name="Google Shape;12206;p68"/>
            <p:cNvSpPr/>
            <p:nvPr/>
          </p:nvSpPr>
          <p:spPr>
            <a:xfrm>
              <a:off x="2796936" y="3888507"/>
              <a:ext cx="42988" cy="40218"/>
            </a:xfrm>
            <a:custGeom>
              <a:avLst/>
              <a:gdLst/>
              <a:ahLst/>
              <a:cxnLst/>
              <a:rect l="l" t="t" r="r" b="b"/>
              <a:pathLst>
                <a:path w="1645" h="1539" extrusionOk="0">
                  <a:moveTo>
                    <a:pt x="0" y="0"/>
                  </a:moveTo>
                  <a:lnTo>
                    <a:pt x="0" y="510"/>
                  </a:lnTo>
                  <a:lnTo>
                    <a:pt x="1645" y="1539"/>
                  </a:lnTo>
                  <a:lnTo>
                    <a:pt x="1645" y="1029"/>
                  </a:lnTo>
                  <a:lnTo>
                    <a:pt x="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7" name="Google Shape;12207;p68"/>
            <p:cNvSpPr/>
            <p:nvPr/>
          </p:nvSpPr>
          <p:spPr>
            <a:xfrm>
              <a:off x="2796936" y="3933220"/>
              <a:ext cx="42988" cy="40505"/>
            </a:xfrm>
            <a:custGeom>
              <a:avLst/>
              <a:gdLst/>
              <a:ahLst/>
              <a:cxnLst/>
              <a:rect l="l" t="t" r="r" b="b"/>
              <a:pathLst>
                <a:path w="1645" h="1550" extrusionOk="0">
                  <a:moveTo>
                    <a:pt x="0" y="1"/>
                  </a:moveTo>
                  <a:lnTo>
                    <a:pt x="0" y="520"/>
                  </a:lnTo>
                  <a:lnTo>
                    <a:pt x="1645" y="1549"/>
                  </a:lnTo>
                  <a:lnTo>
                    <a:pt x="1645" y="1039"/>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8" name="Google Shape;12208;p68"/>
            <p:cNvSpPr/>
            <p:nvPr/>
          </p:nvSpPr>
          <p:spPr>
            <a:xfrm>
              <a:off x="2796936" y="3978455"/>
              <a:ext cx="42988" cy="40244"/>
            </a:xfrm>
            <a:custGeom>
              <a:avLst/>
              <a:gdLst/>
              <a:ahLst/>
              <a:cxnLst/>
              <a:rect l="l" t="t" r="r" b="b"/>
              <a:pathLst>
                <a:path w="1645" h="1540" extrusionOk="0">
                  <a:moveTo>
                    <a:pt x="0" y="1"/>
                  </a:moveTo>
                  <a:lnTo>
                    <a:pt x="0" y="510"/>
                  </a:lnTo>
                  <a:lnTo>
                    <a:pt x="1645" y="1539"/>
                  </a:lnTo>
                  <a:lnTo>
                    <a:pt x="1645" y="1020"/>
                  </a:lnTo>
                  <a:lnTo>
                    <a:pt x="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9" name="Google Shape;12209;p68"/>
            <p:cNvSpPr/>
            <p:nvPr/>
          </p:nvSpPr>
          <p:spPr>
            <a:xfrm>
              <a:off x="2777572" y="4031739"/>
              <a:ext cx="81716" cy="34207"/>
            </a:xfrm>
            <a:custGeom>
              <a:avLst/>
              <a:gdLst/>
              <a:ahLst/>
              <a:cxnLst/>
              <a:rect l="l" t="t" r="r" b="b"/>
              <a:pathLst>
                <a:path w="3127" h="1309" extrusionOk="0">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0" name="Google Shape;12210;p68"/>
            <p:cNvSpPr/>
            <p:nvPr/>
          </p:nvSpPr>
          <p:spPr>
            <a:xfrm>
              <a:off x="2777572" y="4114161"/>
              <a:ext cx="81455" cy="59843"/>
            </a:xfrm>
            <a:custGeom>
              <a:avLst/>
              <a:gdLst/>
              <a:ahLst/>
              <a:cxnLst/>
              <a:rect l="l" t="t" r="r" b="b"/>
              <a:pathLst>
                <a:path w="3117" h="2290" extrusionOk="0">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1" name="Google Shape;12211;p68"/>
            <p:cNvSpPr/>
            <p:nvPr/>
          </p:nvSpPr>
          <p:spPr>
            <a:xfrm>
              <a:off x="2796440" y="4114161"/>
              <a:ext cx="62587" cy="58589"/>
            </a:xfrm>
            <a:custGeom>
              <a:avLst/>
              <a:gdLst/>
              <a:ahLst/>
              <a:cxnLst/>
              <a:rect l="l" t="t" r="r" b="b"/>
              <a:pathLst>
                <a:path w="2395" h="2242" extrusionOk="0">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12" name="Google Shape;12212;p68"/>
          <p:cNvGrpSpPr/>
          <p:nvPr/>
        </p:nvGrpSpPr>
        <p:grpSpPr>
          <a:xfrm>
            <a:off x="3934014" y="4329780"/>
            <a:ext cx="366665" cy="256334"/>
            <a:chOff x="3934014" y="4329780"/>
            <a:chExt cx="366665" cy="256334"/>
          </a:xfrm>
        </p:grpSpPr>
        <p:sp>
          <p:nvSpPr>
            <p:cNvPr id="12213" name="Google Shape;12213;p68"/>
            <p:cNvSpPr/>
            <p:nvPr/>
          </p:nvSpPr>
          <p:spPr>
            <a:xfrm>
              <a:off x="4086810" y="4338561"/>
              <a:ext cx="108842" cy="40479"/>
            </a:xfrm>
            <a:custGeom>
              <a:avLst/>
              <a:gdLst/>
              <a:ahLst/>
              <a:cxnLst/>
              <a:rect l="l" t="t" r="r" b="b"/>
              <a:pathLst>
                <a:path w="4165" h="1549" extrusionOk="0">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4" name="Google Shape;12214;p68"/>
            <p:cNvSpPr/>
            <p:nvPr/>
          </p:nvSpPr>
          <p:spPr>
            <a:xfrm>
              <a:off x="4220243" y="4352882"/>
              <a:ext cx="56812" cy="30941"/>
            </a:xfrm>
            <a:custGeom>
              <a:avLst/>
              <a:gdLst/>
              <a:ahLst/>
              <a:cxnLst/>
              <a:rect l="l" t="t" r="r" b="b"/>
              <a:pathLst>
                <a:path w="2174" h="1184" extrusionOk="0">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5" name="Google Shape;12215;p68"/>
            <p:cNvSpPr/>
            <p:nvPr/>
          </p:nvSpPr>
          <p:spPr>
            <a:xfrm>
              <a:off x="3934014" y="4378518"/>
              <a:ext cx="366665" cy="207597"/>
            </a:xfrm>
            <a:custGeom>
              <a:avLst/>
              <a:gdLst/>
              <a:ahLst/>
              <a:cxnLst/>
              <a:rect l="l" t="t" r="r" b="b"/>
              <a:pathLst>
                <a:path w="14031" h="7944" extrusionOk="0">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6" name="Google Shape;12216;p68"/>
            <p:cNvSpPr/>
            <p:nvPr/>
          </p:nvSpPr>
          <p:spPr>
            <a:xfrm>
              <a:off x="4248126" y="4413195"/>
              <a:ext cx="52552" cy="145009"/>
            </a:xfrm>
            <a:custGeom>
              <a:avLst/>
              <a:gdLst/>
              <a:ahLst/>
              <a:cxnLst/>
              <a:rect l="l" t="t" r="r" b="b"/>
              <a:pathLst>
                <a:path w="2011" h="5549" extrusionOk="0">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7" name="Google Shape;12217;p68"/>
            <p:cNvSpPr/>
            <p:nvPr/>
          </p:nvSpPr>
          <p:spPr>
            <a:xfrm>
              <a:off x="4024249" y="4393596"/>
              <a:ext cx="209086" cy="178485"/>
            </a:xfrm>
            <a:custGeom>
              <a:avLst/>
              <a:gdLst/>
              <a:ahLst/>
              <a:cxnLst/>
              <a:rect l="l" t="t" r="r" b="b"/>
              <a:pathLst>
                <a:path w="8001" h="6830" extrusionOk="0">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8" name="Google Shape;12218;p68"/>
            <p:cNvSpPr/>
            <p:nvPr/>
          </p:nvSpPr>
          <p:spPr>
            <a:xfrm>
              <a:off x="4044842" y="4408674"/>
              <a:ext cx="173154" cy="148197"/>
            </a:xfrm>
            <a:custGeom>
              <a:avLst/>
              <a:gdLst/>
              <a:ahLst/>
              <a:cxnLst/>
              <a:rect l="l" t="t" r="r" b="b"/>
              <a:pathLst>
                <a:path w="6626" h="5671" extrusionOk="0">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9" name="Google Shape;12219;p68"/>
            <p:cNvSpPr/>
            <p:nvPr/>
          </p:nvSpPr>
          <p:spPr>
            <a:xfrm>
              <a:off x="4084302" y="4427228"/>
              <a:ext cx="120628" cy="107666"/>
            </a:xfrm>
            <a:custGeom>
              <a:avLst/>
              <a:gdLst/>
              <a:ahLst/>
              <a:cxnLst/>
              <a:rect l="l" t="t" r="r" b="b"/>
              <a:pathLst>
                <a:path w="4616" h="4120" extrusionOk="0">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0" name="Google Shape;12220;p68"/>
            <p:cNvSpPr/>
            <p:nvPr/>
          </p:nvSpPr>
          <p:spPr>
            <a:xfrm>
              <a:off x="4085739" y="4428065"/>
              <a:ext cx="117936" cy="107823"/>
            </a:xfrm>
            <a:custGeom>
              <a:avLst/>
              <a:gdLst/>
              <a:ahLst/>
              <a:cxnLst/>
              <a:rect l="l" t="t" r="r" b="b"/>
              <a:pathLst>
                <a:path w="4513" h="4126" extrusionOk="0">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1" name="Google Shape;12221;p68"/>
            <p:cNvSpPr/>
            <p:nvPr/>
          </p:nvSpPr>
          <p:spPr>
            <a:xfrm>
              <a:off x="4135809" y="4456157"/>
              <a:ext cx="34207" cy="34207"/>
            </a:xfrm>
            <a:custGeom>
              <a:avLst/>
              <a:gdLst/>
              <a:ahLst/>
              <a:cxnLst/>
              <a:rect l="l" t="t" r="r" b="b"/>
              <a:pathLst>
                <a:path w="1309" h="1309" extrusionOk="0">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2" name="Google Shape;12222;p68"/>
            <p:cNvSpPr/>
            <p:nvPr/>
          </p:nvSpPr>
          <p:spPr>
            <a:xfrm>
              <a:off x="3966941" y="4329780"/>
              <a:ext cx="34965" cy="30680"/>
            </a:xfrm>
            <a:custGeom>
              <a:avLst/>
              <a:gdLst/>
              <a:ahLst/>
              <a:cxnLst/>
              <a:rect l="l" t="t" r="r" b="b"/>
              <a:pathLst>
                <a:path w="1338" h="1174" extrusionOk="0">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3" name="Google Shape;12223;p68"/>
            <p:cNvSpPr/>
            <p:nvPr/>
          </p:nvSpPr>
          <p:spPr>
            <a:xfrm>
              <a:off x="3934014" y="4351627"/>
              <a:ext cx="100793" cy="234487"/>
            </a:xfrm>
            <a:custGeom>
              <a:avLst/>
              <a:gdLst/>
              <a:ahLst/>
              <a:cxnLst/>
              <a:rect l="l" t="t" r="r" b="b"/>
              <a:pathLst>
                <a:path w="3857" h="8973" extrusionOk="0">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4" name="Google Shape;12224;p68"/>
            <p:cNvSpPr/>
            <p:nvPr/>
          </p:nvSpPr>
          <p:spPr>
            <a:xfrm>
              <a:off x="3934275" y="4351627"/>
              <a:ext cx="78920" cy="208354"/>
            </a:xfrm>
            <a:custGeom>
              <a:avLst/>
              <a:gdLst/>
              <a:ahLst/>
              <a:cxnLst/>
              <a:rect l="l" t="t" r="r" b="b"/>
              <a:pathLst>
                <a:path w="3020" h="7973" extrusionOk="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5" name="Google Shape;12225;p68"/>
            <p:cNvSpPr/>
            <p:nvPr/>
          </p:nvSpPr>
          <p:spPr>
            <a:xfrm>
              <a:off x="4219982" y="4396863"/>
              <a:ext cx="22396" cy="22396"/>
            </a:xfrm>
            <a:custGeom>
              <a:avLst/>
              <a:gdLst/>
              <a:ahLst/>
              <a:cxnLst/>
              <a:rect l="l" t="t" r="r" b="b"/>
              <a:pathLst>
                <a:path w="857" h="857" extrusionOk="0">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26" name="Google Shape;12226;p68"/>
          <p:cNvGrpSpPr/>
          <p:nvPr/>
        </p:nvGrpSpPr>
        <p:grpSpPr>
          <a:xfrm>
            <a:off x="947670" y="3807339"/>
            <a:ext cx="194295" cy="366404"/>
            <a:chOff x="947670" y="3807339"/>
            <a:chExt cx="194295" cy="366404"/>
          </a:xfrm>
        </p:grpSpPr>
        <p:sp>
          <p:nvSpPr>
            <p:cNvPr id="12227" name="Google Shape;12227;p68"/>
            <p:cNvSpPr/>
            <p:nvPr/>
          </p:nvSpPr>
          <p:spPr>
            <a:xfrm>
              <a:off x="1031372" y="4028734"/>
              <a:ext cx="26916" cy="145009"/>
            </a:xfrm>
            <a:custGeom>
              <a:avLst/>
              <a:gdLst/>
              <a:ahLst/>
              <a:cxnLst/>
              <a:rect l="l" t="t" r="r" b="b"/>
              <a:pathLst>
                <a:path w="1030" h="5549" extrusionOk="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8" name="Google Shape;12228;p68"/>
            <p:cNvSpPr/>
            <p:nvPr/>
          </p:nvSpPr>
          <p:spPr>
            <a:xfrm>
              <a:off x="1035135" y="4035633"/>
              <a:ext cx="82945" cy="136725"/>
            </a:xfrm>
            <a:custGeom>
              <a:avLst/>
              <a:gdLst/>
              <a:ahLst/>
              <a:cxnLst/>
              <a:rect l="l" t="t" r="r" b="b"/>
              <a:pathLst>
                <a:path w="3174" h="5232" extrusionOk="0">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9" name="Google Shape;12229;p68"/>
            <p:cNvSpPr/>
            <p:nvPr/>
          </p:nvSpPr>
          <p:spPr>
            <a:xfrm>
              <a:off x="971555" y="4035633"/>
              <a:ext cx="82945" cy="136725"/>
            </a:xfrm>
            <a:custGeom>
              <a:avLst/>
              <a:gdLst/>
              <a:ahLst/>
              <a:cxnLst/>
              <a:rect l="l" t="t" r="r" b="b"/>
              <a:pathLst>
                <a:path w="3174" h="5232" extrusionOk="0">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0" name="Google Shape;12230;p68"/>
            <p:cNvSpPr/>
            <p:nvPr/>
          </p:nvSpPr>
          <p:spPr>
            <a:xfrm>
              <a:off x="1029857" y="3807339"/>
              <a:ext cx="29922" cy="41734"/>
            </a:xfrm>
            <a:custGeom>
              <a:avLst/>
              <a:gdLst/>
              <a:ahLst/>
              <a:cxnLst/>
              <a:rect l="l" t="t" r="r" b="b"/>
              <a:pathLst>
                <a:path w="1145" h="1597" extrusionOk="0">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1" name="Google Shape;12231;p68"/>
            <p:cNvSpPr/>
            <p:nvPr/>
          </p:nvSpPr>
          <p:spPr>
            <a:xfrm>
              <a:off x="967034" y="3847531"/>
              <a:ext cx="155567" cy="188755"/>
            </a:xfrm>
            <a:custGeom>
              <a:avLst/>
              <a:gdLst/>
              <a:ahLst/>
              <a:cxnLst/>
              <a:rect l="l" t="t" r="r" b="b"/>
              <a:pathLst>
                <a:path w="5953" h="7223" extrusionOk="0">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2" name="Google Shape;12232;p68"/>
            <p:cNvSpPr/>
            <p:nvPr/>
          </p:nvSpPr>
          <p:spPr>
            <a:xfrm>
              <a:off x="990161" y="3847531"/>
              <a:ext cx="132440" cy="188755"/>
            </a:xfrm>
            <a:custGeom>
              <a:avLst/>
              <a:gdLst/>
              <a:ahLst/>
              <a:cxnLst/>
              <a:rect l="l" t="t" r="r" b="b"/>
              <a:pathLst>
                <a:path w="5068" h="7223" extrusionOk="0">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3" name="Google Shape;12233;p68"/>
            <p:cNvSpPr/>
            <p:nvPr/>
          </p:nvSpPr>
          <p:spPr>
            <a:xfrm>
              <a:off x="947670" y="3830963"/>
              <a:ext cx="194295" cy="31176"/>
            </a:xfrm>
            <a:custGeom>
              <a:avLst/>
              <a:gdLst/>
              <a:ahLst/>
              <a:cxnLst/>
              <a:rect l="l" t="t" r="r" b="b"/>
              <a:pathLst>
                <a:path w="7435" h="1193" extrusionOk="0">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4" name="Google Shape;12234;p68"/>
            <p:cNvSpPr/>
            <p:nvPr/>
          </p:nvSpPr>
          <p:spPr>
            <a:xfrm>
              <a:off x="947670" y="4021678"/>
              <a:ext cx="194295" cy="31437"/>
            </a:xfrm>
            <a:custGeom>
              <a:avLst/>
              <a:gdLst/>
              <a:ahLst/>
              <a:cxnLst/>
              <a:rect l="l" t="t" r="r" b="b"/>
              <a:pathLst>
                <a:path w="7435" h="1203" extrusionOk="0">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5" name="Google Shape;12235;p68"/>
            <p:cNvSpPr/>
            <p:nvPr/>
          </p:nvSpPr>
          <p:spPr>
            <a:xfrm>
              <a:off x="975083" y="3830963"/>
              <a:ext cx="166882" cy="31176"/>
            </a:xfrm>
            <a:custGeom>
              <a:avLst/>
              <a:gdLst/>
              <a:ahLst/>
              <a:cxnLst/>
              <a:rect l="l" t="t" r="r" b="b"/>
              <a:pathLst>
                <a:path w="6386" h="1193" extrusionOk="0">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6" name="Google Shape;12236;p68"/>
            <p:cNvSpPr/>
            <p:nvPr/>
          </p:nvSpPr>
          <p:spPr>
            <a:xfrm>
              <a:off x="975083" y="4021678"/>
              <a:ext cx="166882" cy="31437"/>
            </a:xfrm>
            <a:custGeom>
              <a:avLst/>
              <a:gdLst/>
              <a:ahLst/>
              <a:cxnLst/>
              <a:rect l="l" t="t" r="r" b="b"/>
              <a:pathLst>
                <a:path w="6386" h="1203" extrusionOk="0">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37" name="Google Shape;12237;p68"/>
          <p:cNvGrpSpPr/>
          <p:nvPr/>
        </p:nvGrpSpPr>
        <p:grpSpPr>
          <a:xfrm>
            <a:off x="3420379" y="4286557"/>
            <a:ext cx="368939" cy="342283"/>
            <a:chOff x="3420379" y="4286557"/>
            <a:chExt cx="368939" cy="342283"/>
          </a:xfrm>
        </p:grpSpPr>
        <p:sp>
          <p:nvSpPr>
            <p:cNvPr id="12238" name="Google Shape;12238;p68"/>
            <p:cNvSpPr/>
            <p:nvPr/>
          </p:nvSpPr>
          <p:spPr>
            <a:xfrm>
              <a:off x="3420379" y="4364589"/>
              <a:ext cx="368939" cy="186011"/>
            </a:xfrm>
            <a:custGeom>
              <a:avLst/>
              <a:gdLst/>
              <a:ahLst/>
              <a:cxnLst/>
              <a:rect l="l" t="t" r="r" b="b"/>
              <a:pathLst>
                <a:path w="14118" h="7118" extrusionOk="0">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9" name="Google Shape;12239;p68"/>
            <p:cNvSpPr/>
            <p:nvPr/>
          </p:nvSpPr>
          <p:spPr>
            <a:xfrm>
              <a:off x="3465379" y="4366706"/>
              <a:ext cx="323938" cy="183215"/>
            </a:xfrm>
            <a:custGeom>
              <a:avLst/>
              <a:gdLst/>
              <a:ahLst/>
              <a:cxnLst/>
              <a:rect l="l" t="t" r="r" b="b"/>
              <a:pathLst>
                <a:path w="12396" h="7011" extrusionOk="0">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0" name="Google Shape;12240;p68"/>
            <p:cNvSpPr/>
            <p:nvPr/>
          </p:nvSpPr>
          <p:spPr>
            <a:xfrm>
              <a:off x="3497522" y="4366497"/>
              <a:ext cx="207597" cy="182144"/>
            </a:xfrm>
            <a:custGeom>
              <a:avLst/>
              <a:gdLst/>
              <a:ahLst/>
              <a:cxnLst/>
              <a:rect l="l" t="t" r="r" b="b"/>
              <a:pathLst>
                <a:path w="7944" h="6970" extrusionOk="0">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1" name="Google Shape;12241;p68"/>
            <p:cNvSpPr/>
            <p:nvPr/>
          </p:nvSpPr>
          <p:spPr>
            <a:xfrm>
              <a:off x="3533455" y="4366497"/>
              <a:ext cx="171664" cy="164504"/>
            </a:xfrm>
            <a:custGeom>
              <a:avLst/>
              <a:gdLst/>
              <a:ahLst/>
              <a:cxnLst/>
              <a:rect l="l" t="t" r="r" b="b"/>
              <a:pathLst>
                <a:path w="6569" h="6295" extrusionOk="0">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2" name="Google Shape;12242;p68"/>
            <p:cNvSpPr/>
            <p:nvPr/>
          </p:nvSpPr>
          <p:spPr>
            <a:xfrm>
              <a:off x="3571922" y="4428483"/>
              <a:ext cx="64338" cy="58328"/>
            </a:xfrm>
            <a:custGeom>
              <a:avLst/>
              <a:gdLst/>
              <a:ahLst/>
              <a:cxnLst/>
              <a:rect l="l" t="t" r="r" b="b"/>
              <a:pathLst>
                <a:path w="2462" h="2232" extrusionOk="0">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3" name="Google Shape;12243;p68"/>
            <p:cNvSpPr/>
            <p:nvPr/>
          </p:nvSpPr>
          <p:spPr>
            <a:xfrm>
              <a:off x="3627688" y="4396105"/>
              <a:ext cx="32718" cy="32692"/>
            </a:xfrm>
            <a:custGeom>
              <a:avLst/>
              <a:gdLst/>
              <a:ahLst/>
              <a:cxnLst/>
              <a:rect l="l" t="t" r="r" b="b"/>
              <a:pathLst>
                <a:path w="1252" h="1251" extrusionOk="0">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4" name="Google Shape;12244;p68"/>
            <p:cNvSpPr/>
            <p:nvPr/>
          </p:nvSpPr>
          <p:spPr>
            <a:xfrm>
              <a:off x="3598812" y="4286557"/>
              <a:ext cx="11838" cy="48763"/>
            </a:xfrm>
            <a:custGeom>
              <a:avLst/>
              <a:gdLst/>
              <a:ahLst/>
              <a:cxnLst/>
              <a:rect l="l" t="t" r="r" b="b"/>
              <a:pathLst>
                <a:path w="453" h="1866" extrusionOk="0">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5" name="Google Shape;12245;p68"/>
            <p:cNvSpPr/>
            <p:nvPr/>
          </p:nvSpPr>
          <p:spPr>
            <a:xfrm>
              <a:off x="3511817" y="4300982"/>
              <a:ext cx="27073" cy="46673"/>
            </a:xfrm>
            <a:custGeom>
              <a:avLst/>
              <a:gdLst/>
              <a:ahLst/>
              <a:cxnLst/>
              <a:rect l="l" t="t" r="r" b="b"/>
              <a:pathLst>
                <a:path w="1036" h="1786" extrusionOk="0">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6" name="Google Shape;12246;p68"/>
            <p:cNvSpPr/>
            <p:nvPr/>
          </p:nvSpPr>
          <p:spPr>
            <a:xfrm>
              <a:off x="3431590" y="4338665"/>
              <a:ext cx="39721" cy="39852"/>
            </a:xfrm>
            <a:custGeom>
              <a:avLst/>
              <a:gdLst/>
              <a:ahLst/>
              <a:cxnLst/>
              <a:rect l="l" t="t" r="r" b="b"/>
              <a:pathLst>
                <a:path w="1520" h="1525" extrusionOk="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7" name="Google Shape;12247;p68"/>
            <p:cNvSpPr/>
            <p:nvPr/>
          </p:nvSpPr>
          <p:spPr>
            <a:xfrm>
              <a:off x="3738281" y="4341514"/>
              <a:ext cx="38153" cy="39800"/>
            </a:xfrm>
            <a:custGeom>
              <a:avLst/>
              <a:gdLst/>
              <a:ahLst/>
              <a:cxnLst/>
              <a:rect l="l" t="t" r="r" b="b"/>
              <a:pathLst>
                <a:path w="1460" h="1523" extrusionOk="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8" name="Google Shape;12248;p68"/>
            <p:cNvSpPr/>
            <p:nvPr/>
          </p:nvSpPr>
          <p:spPr>
            <a:xfrm>
              <a:off x="3670389" y="4301819"/>
              <a:ext cx="26185" cy="46333"/>
            </a:xfrm>
            <a:custGeom>
              <a:avLst/>
              <a:gdLst/>
              <a:ahLst/>
              <a:cxnLst/>
              <a:rect l="l" t="t" r="r" b="b"/>
              <a:pathLst>
                <a:path w="1002" h="1773" extrusionOk="0">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9" name="Google Shape;12249;p68"/>
            <p:cNvSpPr/>
            <p:nvPr/>
          </p:nvSpPr>
          <p:spPr>
            <a:xfrm>
              <a:off x="3597296" y="4581071"/>
              <a:ext cx="11342" cy="47770"/>
            </a:xfrm>
            <a:custGeom>
              <a:avLst/>
              <a:gdLst/>
              <a:ahLst/>
              <a:cxnLst/>
              <a:rect l="l" t="t" r="r" b="b"/>
              <a:pathLst>
                <a:path w="434" h="1828" extrusionOk="0">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0" name="Google Shape;12250;p68"/>
            <p:cNvSpPr/>
            <p:nvPr/>
          </p:nvSpPr>
          <p:spPr>
            <a:xfrm>
              <a:off x="3669161" y="4568553"/>
              <a:ext cx="26315" cy="46150"/>
            </a:xfrm>
            <a:custGeom>
              <a:avLst/>
              <a:gdLst/>
              <a:ahLst/>
              <a:cxnLst/>
              <a:rect l="l" t="t" r="r" b="b"/>
              <a:pathLst>
                <a:path w="1007" h="1766" extrusionOk="0">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1" name="Google Shape;12251;p68"/>
            <p:cNvSpPr/>
            <p:nvPr/>
          </p:nvSpPr>
          <p:spPr>
            <a:xfrm>
              <a:off x="3736922" y="4537586"/>
              <a:ext cx="39512" cy="39695"/>
            </a:xfrm>
            <a:custGeom>
              <a:avLst/>
              <a:gdLst/>
              <a:ahLst/>
              <a:cxnLst/>
              <a:rect l="l" t="t" r="r" b="b"/>
              <a:pathLst>
                <a:path w="1512" h="1519" extrusionOk="0">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2" name="Google Shape;12252;p68"/>
            <p:cNvSpPr/>
            <p:nvPr/>
          </p:nvSpPr>
          <p:spPr>
            <a:xfrm>
              <a:off x="3431068" y="4534476"/>
              <a:ext cx="38336" cy="39774"/>
            </a:xfrm>
            <a:custGeom>
              <a:avLst/>
              <a:gdLst/>
              <a:ahLst/>
              <a:cxnLst/>
              <a:rect l="l" t="t" r="r" b="b"/>
              <a:pathLst>
                <a:path w="1467" h="1522" extrusionOk="0">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3" name="Google Shape;12253;p68"/>
            <p:cNvSpPr/>
            <p:nvPr/>
          </p:nvSpPr>
          <p:spPr>
            <a:xfrm>
              <a:off x="3510223" y="4567926"/>
              <a:ext cx="26289" cy="46359"/>
            </a:xfrm>
            <a:custGeom>
              <a:avLst/>
              <a:gdLst/>
              <a:ahLst/>
              <a:cxnLst/>
              <a:rect l="l" t="t" r="r" b="b"/>
              <a:pathLst>
                <a:path w="1006" h="1774" extrusionOk="0">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54" name="Google Shape;12254;p68"/>
          <p:cNvGrpSpPr/>
          <p:nvPr/>
        </p:nvGrpSpPr>
        <p:grpSpPr>
          <a:xfrm>
            <a:off x="3965190" y="3842252"/>
            <a:ext cx="369801" cy="296813"/>
            <a:chOff x="3965190" y="3842252"/>
            <a:chExt cx="369801" cy="296813"/>
          </a:xfrm>
        </p:grpSpPr>
        <p:sp>
          <p:nvSpPr>
            <p:cNvPr id="12255" name="Google Shape;12255;p68"/>
            <p:cNvSpPr/>
            <p:nvPr/>
          </p:nvSpPr>
          <p:spPr>
            <a:xfrm>
              <a:off x="3965190" y="3869404"/>
              <a:ext cx="366665" cy="269661"/>
            </a:xfrm>
            <a:custGeom>
              <a:avLst/>
              <a:gdLst/>
              <a:ahLst/>
              <a:cxnLst/>
              <a:rect l="l" t="t" r="r" b="b"/>
              <a:pathLst>
                <a:path w="14031" h="10319" extrusionOk="0">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6" name="Google Shape;12256;p68"/>
            <p:cNvSpPr/>
            <p:nvPr/>
          </p:nvSpPr>
          <p:spPr>
            <a:xfrm>
              <a:off x="3986043" y="3869404"/>
              <a:ext cx="348947" cy="245567"/>
            </a:xfrm>
            <a:custGeom>
              <a:avLst/>
              <a:gdLst/>
              <a:ahLst/>
              <a:cxnLst/>
              <a:rect l="l" t="t" r="r" b="b"/>
              <a:pathLst>
                <a:path w="13353" h="9397" extrusionOk="0">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7" name="Google Shape;12257;p68"/>
            <p:cNvSpPr/>
            <p:nvPr/>
          </p:nvSpPr>
          <p:spPr>
            <a:xfrm>
              <a:off x="4038047" y="3842252"/>
              <a:ext cx="21141" cy="53127"/>
            </a:xfrm>
            <a:custGeom>
              <a:avLst/>
              <a:gdLst/>
              <a:ahLst/>
              <a:cxnLst/>
              <a:rect l="l" t="t" r="r" b="b"/>
              <a:pathLst>
                <a:path w="809" h="2033" extrusionOk="0">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8" name="Google Shape;12258;p68"/>
            <p:cNvSpPr/>
            <p:nvPr/>
          </p:nvSpPr>
          <p:spPr>
            <a:xfrm>
              <a:off x="4104659" y="3842252"/>
              <a:ext cx="21115" cy="53127"/>
            </a:xfrm>
            <a:custGeom>
              <a:avLst/>
              <a:gdLst/>
              <a:ahLst/>
              <a:cxnLst/>
              <a:rect l="l" t="t" r="r" b="b"/>
              <a:pathLst>
                <a:path w="808" h="2033" extrusionOk="0">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9" name="Google Shape;12259;p68"/>
            <p:cNvSpPr/>
            <p:nvPr/>
          </p:nvSpPr>
          <p:spPr>
            <a:xfrm>
              <a:off x="4171244" y="3842252"/>
              <a:ext cx="21141" cy="53127"/>
            </a:xfrm>
            <a:custGeom>
              <a:avLst/>
              <a:gdLst/>
              <a:ahLst/>
              <a:cxnLst/>
              <a:rect l="l" t="t" r="r" b="b"/>
              <a:pathLst>
                <a:path w="809" h="2033" extrusionOk="0">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0" name="Google Shape;12260;p68"/>
            <p:cNvSpPr/>
            <p:nvPr/>
          </p:nvSpPr>
          <p:spPr>
            <a:xfrm>
              <a:off x="4238091" y="3842252"/>
              <a:ext cx="20880" cy="53127"/>
            </a:xfrm>
            <a:custGeom>
              <a:avLst/>
              <a:gdLst/>
              <a:ahLst/>
              <a:cxnLst/>
              <a:rect l="l" t="t" r="r" b="b"/>
              <a:pathLst>
                <a:path w="799" h="2033" extrusionOk="0">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1" name="Google Shape;12261;p68"/>
            <p:cNvSpPr/>
            <p:nvPr/>
          </p:nvSpPr>
          <p:spPr>
            <a:xfrm>
              <a:off x="4038047" y="3842252"/>
              <a:ext cx="21141" cy="29504"/>
            </a:xfrm>
            <a:custGeom>
              <a:avLst/>
              <a:gdLst/>
              <a:ahLst/>
              <a:cxnLst/>
              <a:rect l="l" t="t" r="r" b="b"/>
              <a:pathLst>
                <a:path w="809" h="1129" extrusionOk="0">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2" name="Google Shape;12262;p68"/>
            <p:cNvSpPr/>
            <p:nvPr/>
          </p:nvSpPr>
          <p:spPr>
            <a:xfrm>
              <a:off x="4104659" y="3842252"/>
              <a:ext cx="21115" cy="29504"/>
            </a:xfrm>
            <a:custGeom>
              <a:avLst/>
              <a:gdLst/>
              <a:ahLst/>
              <a:cxnLst/>
              <a:rect l="l" t="t" r="r" b="b"/>
              <a:pathLst>
                <a:path w="808" h="1129" extrusionOk="0">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3" name="Google Shape;12263;p68"/>
            <p:cNvSpPr/>
            <p:nvPr/>
          </p:nvSpPr>
          <p:spPr>
            <a:xfrm>
              <a:off x="4171244" y="3842252"/>
              <a:ext cx="21141" cy="29504"/>
            </a:xfrm>
            <a:custGeom>
              <a:avLst/>
              <a:gdLst/>
              <a:ahLst/>
              <a:cxnLst/>
              <a:rect l="l" t="t" r="r" b="b"/>
              <a:pathLst>
                <a:path w="809" h="1129" extrusionOk="0">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4" name="Google Shape;12264;p68"/>
            <p:cNvSpPr/>
            <p:nvPr/>
          </p:nvSpPr>
          <p:spPr>
            <a:xfrm>
              <a:off x="4238091" y="3842252"/>
              <a:ext cx="20880" cy="29504"/>
            </a:xfrm>
            <a:custGeom>
              <a:avLst/>
              <a:gdLst/>
              <a:ahLst/>
              <a:cxnLst/>
              <a:rect l="l" t="t" r="r" b="b"/>
              <a:pathLst>
                <a:path w="799" h="1129" extrusionOk="0">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5" name="Google Shape;12265;p68"/>
            <p:cNvSpPr/>
            <p:nvPr/>
          </p:nvSpPr>
          <p:spPr>
            <a:xfrm>
              <a:off x="3985547" y="3919657"/>
              <a:ext cx="167483" cy="163145"/>
            </a:xfrm>
            <a:custGeom>
              <a:avLst/>
              <a:gdLst/>
              <a:ahLst/>
              <a:cxnLst/>
              <a:rect l="l" t="t" r="r" b="b"/>
              <a:pathLst>
                <a:path w="6409" h="6243" extrusionOk="0">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6" name="Google Shape;12266;p68"/>
            <p:cNvSpPr/>
            <p:nvPr/>
          </p:nvSpPr>
          <p:spPr>
            <a:xfrm>
              <a:off x="4167116" y="3935990"/>
              <a:ext cx="147126" cy="143755"/>
            </a:xfrm>
            <a:custGeom>
              <a:avLst/>
              <a:gdLst/>
              <a:ahLst/>
              <a:cxnLst/>
              <a:rect l="l" t="t" r="r" b="b"/>
              <a:pathLst>
                <a:path w="5630" h="5501" extrusionOk="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7" name="Google Shape;12267;p68"/>
            <p:cNvSpPr/>
            <p:nvPr/>
          </p:nvSpPr>
          <p:spPr>
            <a:xfrm>
              <a:off x="4167298" y="4057114"/>
              <a:ext cx="22814" cy="22474"/>
            </a:xfrm>
            <a:custGeom>
              <a:avLst/>
              <a:gdLst/>
              <a:ahLst/>
              <a:cxnLst/>
              <a:rect l="l" t="t" r="r" b="b"/>
              <a:pathLst>
                <a:path w="873" h="860" extrusionOk="0">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8" name="Google Shape;12268;p68"/>
            <p:cNvSpPr/>
            <p:nvPr/>
          </p:nvSpPr>
          <p:spPr>
            <a:xfrm>
              <a:off x="4183814" y="3960868"/>
              <a:ext cx="102544" cy="102570"/>
            </a:xfrm>
            <a:custGeom>
              <a:avLst/>
              <a:gdLst/>
              <a:ahLst/>
              <a:cxnLst/>
              <a:rect l="l" t="t" r="r" b="b"/>
              <a:pathLst>
                <a:path w="3924" h="3925" extrusionOk="0">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9" name="Google Shape;12269;p68"/>
            <p:cNvSpPr/>
            <p:nvPr/>
          </p:nvSpPr>
          <p:spPr>
            <a:xfrm>
              <a:off x="4265975" y="3936120"/>
              <a:ext cx="48267" cy="45392"/>
            </a:xfrm>
            <a:custGeom>
              <a:avLst/>
              <a:gdLst/>
              <a:ahLst/>
              <a:cxnLst/>
              <a:rect l="l" t="t" r="r" b="b"/>
              <a:pathLst>
                <a:path w="1847" h="1737" extrusionOk="0">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0" name="Google Shape;12270;p68"/>
            <p:cNvSpPr/>
            <p:nvPr/>
          </p:nvSpPr>
          <p:spPr>
            <a:xfrm>
              <a:off x="4201401" y="3978455"/>
              <a:ext cx="84957" cy="84983"/>
            </a:xfrm>
            <a:custGeom>
              <a:avLst/>
              <a:gdLst/>
              <a:ahLst/>
              <a:cxnLst/>
              <a:rect l="l" t="t" r="r" b="b"/>
              <a:pathLst>
                <a:path w="3251" h="3252" extrusionOk="0">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1" name="Google Shape;12271;p68"/>
            <p:cNvSpPr/>
            <p:nvPr/>
          </p:nvSpPr>
          <p:spPr>
            <a:xfrm>
              <a:off x="4265975" y="3936120"/>
              <a:ext cx="48032" cy="45392"/>
            </a:xfrm>
            <a:custGeom>
              <a:avLst/>
              <a:gdLst/>
              <a:ahLst/>
              <a:cxnLst/>
              <a:rect l="l" t="t" r="r" b="b"/>
              <a:pathLst>
                <a:path w="1838" h="1737" extrusionOk="0">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2" name="Google Shape;12272;p68"/>
            <p:cNvSpPr/>
            <p:nvPr/>
          </p:nvSpPr>
          <p:spPr>
            <a:xfrm>
              <a:off x="4283562" y="3953734"/>
              <a:ext cx="29425" cy="27779"/>
            </a:xfrm>
            <a:custGeom>
              <a:avLst/>
              <a:gdLst/>
              <a:ahLst/>
              <a:cxnLst/>
              <a:rect l="l" t="t" r="r" b="b"/>
              <a:pathLst>
                <a:path w="1126" h="1063" extrusionOk="0">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3" name="Google Shape;12273;p68"/>
            <p:cNvSpPr/>
            <p:nvPr/>
          </p:nvSpPr>
          <p:spPr>
            <a:xfrm>
              <a:off x="4248649" y="3943777"/>
              <a:ext cx="55061" cy="55061"/>
            </a:xfrm>
            <a:custGeom>
              <a:avLst/>
              <a:gdLst/>
              <a:ahLst/>
              <a:cxnLst/>
              <a:rect l="l" t="t" r="r" b="b"/>
              <a:pathLst>
                <a:path w="2107" h="2107" extrusionOk="0">
                  <a:moveTo>
                    <a:pt x="664" y="1"/>
                  </a:moveTo>
                  <a:lnTo>
                    <a:pt x="644" y="10"/>
                  </a:lnTo>
                  <a:lnTo>
                    <a:pt x="0" y="664"/>
                  </a:lnTo>
                  <a:lnTo>
                    <a:pt x="1443" y="2107"/>
                  </a:lnTo>
                  <a:lnTo>
                    <a:pt x="2106" y="1443"/>
                  </a:lnTo>
                  <a:lnTo>
                    <a:pt x="664"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4" name="Google Shape;12274;p6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5" name="Google Shape;12275;p68"/>
            <p:cNvSpPr/>
            <p:nvPr/>
          </p:nvSpPr>
          <p:spPr>
            <a:xfrm>
              <a:off x="4266236" y="3961364"/>
              <a:ext cx="37474" cy="37474"/>
            </a:xfrm>
            <a:custGeom>
              <a:avLst/>
              <a:gdLst/>
              <a:ahLst/>
              <a:cxnLst/>
              <a:rect l="l" t="t" r="r" b="b"/>
              <a:pathLst>
                <a:path w="1434" h="1434" extrusionOk="0">
                  <a:moveTo>
                    <a:pt x="664" y="1"/>
                  </a:moveTo>
                  <a:lnTo>
                    <a:pt x="654" y="20"/>
                  </a:lnTo>
                  <a:lnTo>
                    <a:pt x="0" y="664"/>
                  </a:lnTo>
                  <a:lnTo>
                    <a:pt x="770" y="1434"/>
                  </a:lnTo>
                  <a:lnTo>
                    <a:pt x="1433" y="770"/>
                  </a:lnTo>
                  <a:lnTo>
                    <a:pt x="664" y="1"/>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76" name="Google Shape;12276;p68"/>
          <p:cNvGrpSpPr/>
          <p:nvPr/>
        </p:nvGrpSpPr>
        <p:grpSpPr>
          <a:xfrm>
            <a:off x="3506590" y="3833812"/>
            <a:ext cx="396796" cy="313407"/>
            <a:chOff x="3506590" y="3833812"/>
            <a:chExt cx="396796" cy="313407"/>
          </a:xfrm>
        </p:grpSpPr>
        <p:sp>
          <p:nvSpPr>
            <p:cNvPr id="12277" name="Google Shape;12277;p68"/>
            <p:cNvSpPr/>
            <p:nvPr/>
          </p:nvSpPr>
          <p:spPr>
            <a:xfrm>
              <a:off x="3511608" y="3839404"/>
              <a:ext cx="370428" cy="302667"/>
            </a:xfrm>
            <a:custGeom>
              <a:avLst/>
              <a:gdLst/>
              <a:ahLst/>
              <a:cxnLst/>
              <a:rect l="l" t="t" r="r" b="b"/>
              <a:pathLst>
                <a:path w="14175" h="11582" extrusionOk="0">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8" name="Google Shape;12278;p68"/>
            <p:cNvSpPr/>
            <p:nvPr/>
          </p:nvSpPr>
          <p:spPr>
            <a:xfrm>
              <a:off x="3511347" y="3920676"/>
              <a:ext cx="346804" cy="221159"/>
            </a:xfrm>
            <a:custGeom>
              <a:avLst/>
              <a:gdLst/>
              <a:ahLst/>
              <a:cxnLst/>
              <a:rect l="l" t="t" r="r" b="b"/>
              <a:pathLst>
                <a:path w="13271" h="8463" extrusionOk="0">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9" name="Google Shape;12279;p68"/>
            <p:cNvSpPr/>
            <p:nvPr/>
          </p:nvSpPr>
          <p:spPr>
            <a:xfrm>
              <a:off x="3506590" y="3833812"/>
              <a:ext cx="396796" cy="313407"/>
            </a:xfrm>
            <a:custGeom>
              <a:avLst/>
              <a:gdLst/>
              <a:ahLst/>
              <a:cxnLst/>
              <a:rect l="l" t="t" r="r" b="b"/>
              <a:pathLst>
                <a:path w="15184" h="11993" extrusionOk="0">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80" name="Google Shape;12280;p68"/>
          <p:cNvGrpSpPr/>
          <p:nvPr/>
        </p:nvGrpSpPr>
        <p:grpSpPr>
          <a:xfrm>
            <a:off x="2769288" y="1965364"/>
            <a:ext cx="104556" cy="366665"/>
            <a:chOff x="2769288" y="1965364"/>
            <a:chExt cx="104556" cy="366665"/>
          </a:xfrm>
        </p:grpSpPr>
        <p:sp>
          <p:nvSpPr>
            <p:cNvPr id="12281" name="Google Shape;12281;p68"/>
            <p:cNvSpPr/>
            <p:nvPr/>
          </p:nvSpPr>
          <p:spPr>
            <a:xfrm>
              <a:off x="2787372" y="1965364"/>
              <a:ext cx="68127" cy="69382"/>
            </a:xfrm>
            <a:custGeom>
              <a:avLst/>
              <a:gdLst/>
              <a:ahLst/>
              <a:cxnLst/>
              <a:rect l="l" t="t" r="r" b="b"/>
              <a:pathLst>
                <a:path w="2607" h="2655" extrusionOk="0">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2" name="Google Shape;12282;p68"/>
            <p:cNvSpPr/>
            <p:nvPr/>
          </p:nvSpPr>
          <p:spPr>
            <a:xfrm>
              <a:off x="2778853" y="2014624"/>
              <a:ext cx="85192" cy="55323"/>
            </a:xfrm>
            <a:custGeom>
              <a:avLst/>
              <a:gdLst/>
              <a:ahLst/>
              <a:cxnLst/>
              <a:rect l="l" t="t" r="r" b="b"/>
              <a:pathLst>
                <a:path w="3260" h="2117" extrusionOk="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3" name="Google Shape;12283;p68"/>
            <p:cNvSpPr/>
            <p:nvPr/>
          </p:nvSpPr>
          <p:spPr>
            <a:xfrm>
              <a:off x="2806239" y="2014624"/>
              <a:ext cx="30418" cy="32195"/>
            </a:xfrm>
            <a:custGeom>
              <a:avLst/>
              <a:gdLst/>
              <a:ahLst/>
              <a:cxnLst/>
              <a:rect l="l" t="t" r="r" b="b"/>
              <a:pathLst>
                <a:path w="1164" h="1232" extrusionOk="0">
                  <a:moveTo>
                    <a:pt x="0" y="1"/>
                  </a:moveTo>
                  <a:lnTo>
                    <a:pt x="0" y="1231"/>
                  </a:lnTo>
                  <a:lnTo>
                    <a:pt x="1164" y="1231"/>
                  </a:lnTo>
                  <a:lnTo>
                    <a:pt x="1164" y="1"/>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4" name="Google Shape;12284;p68"/>
            <p:cNvSpPr/>
            <p:nvPr/>
          </p:nvSpPr>
          <p:spPr>
            <a:xfrm>
              <a:off x="2769288" y="2046793"/>
              <a:ext cx="104556" cy="285236"/>
            </a:xfrm>
            <a:custGeom>
              <a:avLst/>
              <a:gdLst/>
              <a:ahLst/>
              <a:cxnLst/>
              <a:rect l="l" t="t" r="r" b="b"/>
              <a:pathLst>
                <a:path w="4001" h="10915" extrusionOk="0">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5" name="Google Shape;12285;p68"/>
            <p:cNvSpPr/>
            <p:nvPr/>
          </p:nvSpPr>
          <p:spPr>
            <a:xfrm>
              <a:off x="2793670" y="2046793"/>
              <a:ext cx="80175" cy="214626"/>
            </a:xfrm>
            <a:custGeom>
              <a:avLst/>
              <a:gdLst/>
              <a:ahLst/>
              <a:cxnLst/>
              <a:rect l="l" t="t" r="r" b="b"/>
              <a:pathLst>
                <a:path w="3068" h="8213" extrusionOk="0">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6" name="Google Shape;12286;p68"/>
            <p:cNvSpPr/>
            <p:nvPr/>
          </p:nvSpPr>
          <p:spPr>
            <a:xfrm>
              <a:off x="2769288" y="2287787"/>
              <a:ext cx="104556" cy="44007"/>
            </a:xfrm>
            <a:custGeom>
              <a:avLst/>
              <a:gdLst/>
              <a:ahLst/>
              <a:cxnLst/>
              <a:rect l="l" t="t" r="r" b="b"/>
              <a:pathLst>
                <a:path w="4001" h="1684" extrusionOk="0">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7" name="Google Shape;12287;p68"/>
            <p:cNvSpPr/>
            <p:nvPr/>
          </p:nvSpPr>
          <p:spPr>
            <a:xfrm>
              <a:off x="278337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8" name="Google Shape;12288;p68"/>
            <p:cNvSpPr/>
            <p:nvPr/>
          </p:nvSpPr>
          <p:spPr>
            <a:xfrm>
              <a:off x="2805220" y="2303492"/>
              <a:ext cx="11080" cy="28537"/>
            </a:xfrm>
            <a:custGeom>
              <a:avLst/>
              <a:gdLst/>
              <a:ahLst/>
              <a:cxnLst/>
              <a:rect l="l" t="t" r="r" b="b"/>
              <a:pathLst>
                <a:path w="424" h="1092" extrusionOk="0">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9" name="Google Shape;12289;p68"/>
            <p:cNvSpPr/>
            <p:nvPr/>
          </p:nvSpPr>
          <p:spPr>
            <a:xfrm>
              <a:off x="2827093" y="2303492"/>
              <a:ext cx="11080" cy="28537"/>
            </a:xfrm>
            <a:custGeom>
              <a:avLst/>
              <a:gdLst/>
              <a:ahLst/>
              <a:cxnLst/>
              <a:rect l="l" t="t" r="r" b="b"/>
              <a:pathLst>
                <a:path w="424" h="1092" extrusionOk="0">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0" name="Google Shape;12290;p68"/>
            <p:cNvSpPr/>
            <p:nvPr/>
          </p:nvSpPr>
          <p:spPr>
            <a:xfrm>
              <a:off x="2848940" y="2303414"/>
              <a:ext cx="11342" cy="28380"/>
            </a:xfrm>
            <a:custGeom>
              <a:avLst/>
              <a:gdLst/>
              <a:ahLst/>
              <a:cxnLst/>
              <a:rect l="l" t="t" r="r" b="b"/>
              <a:pathLst>
                <a:path w="434" h="1086" extrusionOk="0">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1" name="Google Shape;12291;p68"/>
            <p:cNvSpPr/>
            <p:nvPr/>
          </p:nvSpPr>
          <p:spPr>
            <a:xfrm>
              <a:off x="2818287" y="2046793"/>
              <a:ext cx="24146" cy="91046"/>
            </a:xfrm>
            <a:custGeom>
              <a:avLst/>
              <a:gdLst/>
              <a:ahLst/>
              <a:cxnLst/>
              <a:rect l="l" t="t" r="r" b="b"/>
              <a:pathLst>
                <a:path w="924" h="3484" extrusionOk="0">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2" name="Google Shape;12292;p68"/>
            <p:cNvSpPr/>
            <p:nvPr/>
          </p:nvSpPr>
          <p:spPr>
            <a:xfrm>
              <a:off x="2818287" y="2046793"/>
              <a:ext cx="24146" cy="67187"/>
            </a:xfrm>
            <a:custGeom>
              <a:avLst/>
              <a:gdLst/>
              <a:ahLst/>
              <a:cxnLst/>
              <a:rect l="l" t="t" r="r" b="b"/>
              <a:pathLst>
                <a:path w="924" h="2571" extrusionOk="0">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3" name="Google Shape;12293;p68"/>
          <p:cNvGrpSpPr/>
          <p:nvPr/>
        </p:nvGrpSpPr>
        <p:grpSpPr>
          <a:xfrm>
            <a:off x="3966679" y="2010861"/>
            <a:ext cx="367162" cy="275698"/>
            <a:chOff x="3966679" y="2010861"/>
            <a:chExt cx="367162" cy="275698"/>
          </a:xfrm>
        </p:grpSpPr>
        <p:sp>
          <p:nvSpPr>
            <p:cNvPr id="12294" name="Google Shape;12294;p68"/>
            <p:cNvSpPr/>
            <p:nvPr/>
          </p:nvSpPr>
          <p:spPr>
            <a:xfrm>
              <a:off x="3966679" y="2038509"/>
              <a:ext cx="367162" cy="248050"/>
            </a:xfrm>
            <a:custGeom>
              <a:avLst/>
              <a:gdLst/>
              <a:ahLst/>
              <a:cxnLst/>
              <a:rect l="l" t="t" r="r" b="b"/>
              <a:pathLst>
                <a:path w="14050" h="9492" extrusionOk="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5" name="Google Shape;12295;p68"/>
            <p:cNvSpPr/>
            <p:nvPr/>
          </p:nvSpPr>
          <p:spPr>
            <a:xfrm>
              <a:off x="4067969" y="2068117"/>
              <a:ext cx="236473" cy="185018"/>
            </a:xfrm>
            <a:custGeom>
              <a:avLst/>
              <a:gdLst/>
              <a:ahLst/>
              <a:cxnLst/>
              <a:rect l="l" t="t" r="r" b="b"/>
              <a:pathLst>
                <a:path w="9049" h="7080" extrusionOk="0">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6" name="Google Shape;12296;p68"/>
            <p:cNvSpPr/>
            <p:nvPr/>
          </p:nvSpPr>
          <p:spPr>
            <a:xfrm>
              <a:off x="3966941" y="2010861"/>
              <a:ext cx="79443" cy="243764"/>
            </a:xfrm>
            <a:custGeom>
              <a:avLst/>
              <a:gdLst/>
              <a:ahLst/>
              <a:cxnLst/>
              <a:rect l="l" t="t" r="r" b="b"/>
              <a:pathLst>
                <a:path w="3040" h="9328" extrusionOk="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7" name="Google Shape;12297;p68"/>
            <p:cNvSpPr/>
            <p:nvPr/>
          </p:nvSpPr>
          <p:spPr>
            <a:xfrm>
              <a:off x="3966941" y="2011357"/>
              <a:ext cx="22657" cy="243032"/>
            </a:xfrm>
            <a:custGeom>
              <a:avLst/>
              <a:gdLst/>
              <a:ahLst/>
              <a:cxnLst/>
              <a:rect l="l" t="t" r="r" b="b"/>
              <a:pathLst>
                <a:path w="867" h="9300" extrusionOk="0">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298" name="Google Shape;12298;p68"/>
          <p:cNvGrpSpPr/>
          <p:nvPr/>
        </p:nvGrpSpPr>
        <p:grpSpPr>
          <a:xfrm>
            <a:off x="1752577" y="2025495"/>
            <a:ext cx="366404" cy="246220"/>
            <a:chOff x="1752577" y="2025495"/>
            <a:chExt cx="366404" cy="246220"/>
          </a:xfrm>
        </p:grpSpPr>
        <p:sp>
          <p:nvSpPr>
            <p:cNvPr id="12299" name="Google Shape;12299;p68"/>
            <p:cNvSpPr/>
            <p:nvPr/>
          </p:nvSpPr>
          <p:spPr>
            <a:xfrm>
              <a:off x="1852090" y="2025495"/>
              <a:ext cx="80932" cy="72831"/>
            </a:xfrm>
            <a:custGeom>
              <a:avLst/>
              <a:gdLst/>
              <a:ahLst/>
              <a:cxnLst/>
              <a:rect l="l" t="t" r="r" b="b"/>
              <a:pathLst>
                <a:path w="3097" h="2787" extrusionOk="0">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0" name="Google Shape;12300;p68"/>
            <p:cNvSpPr/>
            <p:nvPr/>
          </p:nvSpPr>
          <p:spPr>
            <a:xfrm>
              <a:off x="1888257" y="2215400"/>
              <a:ext cx="205584" cy="56316"/>
            </a:xfrm>
            <a:custGeom>
              <a:avLst/>
              <a:gdLst/>
              <a:ahLst/>
              <a:cxnLst/>
              <a:rect l="l" t="t" r="r" b="b"/>
              <a:pathLst>
                <a:path w="7867" h="2155" extrusionOk="0">
                  <a:moveTo>
                    <a:pt x="1" y="1"/>
                  </a:moveTo>
                  <a:lnTo>
                    <a:pt x="1" y="2155"/>
                  </a:lnTo>
                  <a:lnTo>
                    <a:pt x="7867" y="2155"/>
                  </a:lnTo>
                  <a:lnTo>
                    <a:pt x="7867" y="1"/>
                  </a:ln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1" name="Google Shape;12301;p68"/>
            <p:cNvSpPr/>
            <p:nvPr/>
          </p:nvSpPr>
          <p:spPr>
            <a:xfrm>
              <a:off x="1930984" y="2215400"/>
              <a:ext cx="11080" cy="23519"/>
            </a:xfrm>
            <a:custGeom>
              <a:avLst/>
              <a:gdLst/>
              <a:ahLst/>
              <a:cxnLst/>
              <a:rect l="l" t="t" r="r" b="b"/>
              <a:pathLst>
                <a:path w="424" h="900" extrusionOk="0">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2" name="Google Shape;12302;p68"/>
            <p:cNvSpPr/>
            <p:nvPr/>
          </p:nvSpPr>
          <p:spPr>
            <a:xfrm>
              <a:off x="1948336" y="2215400"/>
              <a:ext cx="11315" cy="39120"/>
            </a:xfrm>
            <a:custGeom>
              <a:avLst/>
              <a:gdLst/>
              <a:ahLst/>
              <a:cxnLst/>
              <a:rect l="l" t="t" r="r" b="b"/>
              <a:pathLst>
                <a:path w="433" h="1497" extrusionOk="0">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3" name="Google Shape;12303;p68"/>
            <p:cNvSpPr/>
            <p:nvPr/>
          </p:nvSpPr>
          <p:spPr>
            <a:xfrm>
              <a:off x="1965661"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4" name="Google Shape;12304;p68"/>
            <p:cNvSpPr/>
            <p:nvPr/>
          </p:nvSpPr>
          <p:spPr>
            <a:xfrm>
              <a:off x="1983013" y="2215400"/>
              <a:ext cx="11315" cy="23519"/>
            </a:xfrm>
            <a:custGeom>
              <a:avLst/>
              <a:gdLst/>
              <a:ahLst/>
              <a:cxnLst/>
              <a:rect l="l" t="t" r="r" b="b"/>
              <a:pathLst>
                <a:path w="433" h="900" extrusionOk="0">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5" name="Google Shape;12305;p68"/>
            <p:cNvSpPr/>
            <p:nvPr/>
          </p:nvSpPr>
          <p:spPr>
            <a:xfrm>
              <a:off x="2000601" y="2215400"/>
              <a:ext cx="11080" cy="23519"/>
            </a:xfrm>
            <a:custGeom>
              <a:avLst/>
              <a:gdLst/>
              <a:ahLst/>
              <a:cxnLst/>
              <a:rect l="l" t="t" r="r" b="b"/>
              <a:pathLst>
                <a:path w="424" h="900" extrusionOk="0">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6" name="Google Shape;12306;p68"/>
            <p:cNvSpPr/>
            <p:nvPr/>
          </p:nvSpPr>
          <p:spPr>
            <a:xfrm>
              <a:off x="2017926" y="2215400"/>
              <a:ext cx="11342" cy="39120"/>
            </a:xfrm>
            <a:custGeom>
              <a:avLst/>
              <a:gdLst/>
              <a:ahLst/>
              <a:cxnLst/>
              <a:rect l="l" t="t" r="r" b="b"/>
              <a:pathLst>
                <a:path w="434" h="1497" extrusionOk="0">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7" name="Google Shape;12307;p68"/>
            <p:cNvSpPr/>
            <p:nvPr/>
          </p:nvSpPr>
          <p:spPr>
            <a:xfrm>
              <a:off x="2035278" y="2215400"/>
              <a:ext cx="11315" cy="23519"/>
            </a:xfrm>
            <a:custGeom>
              <a:avLst/>
              <a:gdLst/>
              <a:ahLst/>
              <a:cxnLst/>
              <a:rect l="l" t="t" r="r" b="b"/>
              <a:pathLst>
                <a:path w="433" h="900" extrusionOk="0">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8" name="Google Shape;12308;p68"/>
            <p:cNvSpPr/>
            <p:nvPr/>
          </p:nvSpPr>
          <p:spPr>
            <a:xfrm>
              <a:off x="2052604" y="2215400"/>
              <a:ext cx="11342" cy="23519"/>
            </a:xfrm>
            <a:custGeom>
              <a:avLst/>
              <a:gdLst/>
              <a:ahLst/>
              <a:cxnLst/>
              <a:rect l="l" t="t" r="r" b="b"/>
              <a:pathLst>
                <a:path w="434" h="900" extrusionOk="0">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9" name="Google Shape;12309;p68"/>
            <p:cNvSpPr/>
            <p:nvPr/>
          </p:nvSpPr>
          <p:spPr>
            <a:xfrm>
              <a:off x="2070191" y="2215400"/>
              <a:ext cx="11080" cy="23519"/>
            </a:xfrm>
            <a:custGeom>
              <a:avLst/>
              <a:gdLst/>
              <a:ahLst/>
              <a:cxnLst/>
              <a:rect l="l" t="t" r="r" b="b"/>
              <a:pathLst>
                <a:path w="424" h="900" extrusionOk="0">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0" name="Google Shape;12310;p68"/>
            <p:cNvSpPr/>
            <p:nvPr/>
          </p:nvSpPr>
          <p:spPr>
            <a:xfrm>
              <a:off x="2092822" y="2191776"/>
              <a:ext cx="26159" cy="79939"/>
            </a:xfrm>
            <a:custGeom>
              <a:avLst/>
              <a:gdLst/>
              <a:ahLst/>
              <a:cxnLst/>
              <a:rect l="l" t="t" r="r" b="b"/>
              <a:pathLst>
                <a:path w="1001" h="3059" extrusionOk="0">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1" name="Google Shape;12311;p68"/>
            <p:cNvSpPr/>
            <p:nvPr/>
          </p:nvSpPr>
          <p:spPr>
            <a:xfrm>
              <a:off x="1752577" y="2044519"/>
              <a:ext cx="166359" cy="227196"/>
            </a:xfrm>
            <a:custGeom>
              <a:avLst/>
              <a:gdLst/>
              <a:ahLst/>
              <a:cxnLst/>
              <a:rect l="l" t="t" r="r" b="b"/>
              <a:pathLst>
                <a:path w="6366" h="8694" extrusionOk="0">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2" name="Google Shape;12312;p68"/>
            <p:cNvSpPr/>
            <p:nvPr/>
          </p:nvSpPr>
          <p:spPr>
            <a:xfrm>
              <a:off x="1774189" y="2044467"/>
              <a:ext cx="144748" cy="204147"/>
            </a:xfrm>
            <a:custGeom>
              <a:avLst/>
              <a:gdLst/>
              <a:ahLst/>
              <a:cxnLst/>
              <a:rect l="l" t="t" r="r" b="b"/>
              <a:pathLst>
                <a:path w="5539" h="7812" extrusionOk="0">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3" name="Google Shape;12313;p68"/>
            <p:cNvSpPr/>
            <p:nvPr/>
          </p:nvSpPr>
          <p:spPr>
            <a:xfrm>
              <a:off x="1780774" y="2090774"/>
              <a:ext cx="95880" cy="81978"/>
            </a:xfrm>
            <a:custGeom>
              <a:avLst/>
              <a:gdLst/>
              <a:ahLst/>
              <a:cxnLst/>
              <a:rect l="l" t="t" r="r" b="b"/>
              <a:pathLst>
                <a:path w="3669" h="3137" extrusionOk="0">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4" name="Google Shape;12314;p68"/>
            <p:cNvSpPr/>
            <p:nvPr/>
          </p:nvSpPr>
          <p:spPr>
            <a:xfrm>
              <a:off x="1805443" y="2090565"/>
              <a:ext cx="71028" cy="61882"/>
            </a:xfrm>
            <a:custGeom>
              <a:avLst/>
              <a:gdLst/>
              <a:ahLst/>
              <a:cxnLst/>
              <a:rect l="l" t="t" r="r" b="b"/>
              <a:pathLst>
                <a:path w="2718" h="2368" extrusionOk="0">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15" name="Google Shape;12315;p68"/>
          <p:cNvGrpSpPr/>
          <p:nvPr/>
        </p:nvGrpSpPr>
        <p:grpSpPr>
          <a:xfrm>
            <a:off x="1309553" y="2069580"/>
            <a:ext cx="366404" cy="158363"/>
            <a:chOff x="1309553" y="2069580"/>
            <a:chExt cx="366404" cy="158363"/>
          </a:xfrm>
        </p:grpSpPr>
        <p:sp>
          <p:nvSpPr>
            <p:cNvPr id="12316" name="Google Shape;12316;p68"/>
            <p:cNvSpPr/>
            <p:nvPr/>
          </p:nvSpPr>
          <p:spPr>
            <a:xfrm>
              <a:off x="1477402" y="2100051"/>
              <a:ext cx="198555" cy="92770"/>
            </a:xfrm>
            <a:custGeom>
              <a:avLst/>
              <a:gdLst/>
              <a:ahLst/>
              <a:cxnLst/>
              <a:rect l="l" t="t" r="r" b="b"/>
              <a:pathLst>
                <a:path w="7598" h="3550" extrusionOk="0">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7" name="Google Shape;12317;p68"/>
            <p:cNvSpPr/>
            <p:nvPr/>
          </p:nvSpPr>
          <p:spPr>
            <a:xfrm>
              <a:off x="1477402" y="2150826"/>
              <a:ext cx="198555" cy="42230"/>
            </a:xfrm>
            <a:custGeom>
              <a:avLst/>
              <a:gdLst/>
              <a:ahLst/>
              <a:cxnLst/>
              <a:rect l="l" t="t" r="r" b="b"/>
              <a:pathLst>
                <a:path w="7598" h="1616" extrusionOk="0">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8" name="Google Shape;12318;p68"/>
            <p:cNvSpPr/>
            <p:nvPr/>
          </p:nvSpPr>
          <p:spPr>
            <a:xfrm>
              <a:off x="1477402" y="2171680"/>
              <a:ext cx="198555" cy="21376"/>
            </a:xfrm>
            <a:custGeom>
              <a:avLst/>
              <a:gdLst/>
              <a:ahLst/>
              <a:cxnLst/>
              <a:rect l="l" t="t" r="r" b="b"/>
              <a:pathLst>
                <a:path w="7598" h="818" extrusionOk="0">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9" name="Google Shape;12319;p68"/>
            <p:cNvSpPr/>
            <p:nvPr/>
          </p:nvSpPr>
          <p:spPr>
            <a:xfrm>
              <a:off x="1309553" y="2100077"/>
              <a:ext cx="105549" cy="92744"/>
            </a:xfrm>
            <a:custGeom>
              <a:avLst/>
              <a:gdLst/>
              <a:ahLst/>
              <a:cxnLst/>
              <a:rect l="l" t="t" r="r" b="b"/>
              <a:pathLst>
                <a:path w="4039" h="3549" extrusionOk="0">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0" name="Google Shape;12320;p68"/>
            <p:cNvSpPr/>
            <p:nvPr/>
          </p:nvSpPr>
          <p:spPr>
            <a:xfrm>
              <a:off x="1328891" y="2100077"/>
              <a:ext cx="86211" cy="71629"/>
            </a:xfrm>
            <a:custGeom>
              <a:avLst/>
              <a:gdLst/>
              <a:ahLst/>
              <a:cxnLst/>
              <a:rect l="l" t="t" r="r" b="b"/>
              <a:pathLst>
                <a:path w="3299" h="2741" extrusionOk="0">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1" name="Google Shape;12321;p6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2" name="Google Shape;12322;p68"/>
            <p:cNvSpPr/>
            <p:nvPr/>
          </p:nvSpPr>
          <p:spPr>
            <a:xfrm>
              <a:off x="1309553" y="2150826"/>
              <a:ext cx="105549" cy="42230"/>
            </a:xfrm>
            <a:custGeom>
              <a:avLst/>
              <a:gdLst/>
              <a:ahLst/>
              <a:cxnLst/>
              <a:rect l="l" t="t" r="r" b="b"/>
              <a:pathLst>
                <a:path w="4039" h="1616" extrusionOk="0">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3" name="Google Shape;12323;p68"/>
            <p:cNvSpPr/>
            <p:nvPr/>
          </p:nvSpPr>
          <p:spPr>
            <a:xfrm>
              <a:off x="1339814" y="2100077"/>
              <a:ext cx="11838" cy="23885"/>
            </a:xfrm>
            <a:custGeom>
              <a:avLst/>
              <a:gdLst/>
              <a:ahLst/>
              <a:cxnLst/>
              <a:rect l="l" t="t" r="r" b="b"/>
              <a:pathLst>
                <a:path w="453" h="914" extrusionOk="0">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4" name="Google Shape;12324;p68"/>
            <p:cNvSpPr/>
            <p:nvPr/>
          </p:nvSpPr>
          <p:spPr>
            <a:xfrm>
              <a:off x="1357532" y="2100077"/>
              <a:ext cx="11080" cy="22944"/>
            </a:xfrm>
            <a:custGeom>
              <a:avLst/>
              <a:gdLst/>
              <a:ahLst/>
              <a:cxnLst/>
              <a:rect l="l" t="t" r="r" b="b"/>
              <a:pathLst>
                <a:path w="424" h="878" extrusionOk="0">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5" name="Google Shape;12325;p68"/>
            <p:cNvSpPr/>
            <p:nvPr/>
          </p:nvSpPr>
          <p:spPr>
            <a:xfrm>
              <a:off x="1374884" y="2100077"/>
              <a:ext cx="11080" cy="22944"/>
            </a:xfrm>
            <a:custGeom>
              <a:avLst/>
              <a:gdLst/>
              <a:ahLst/>
              <a:cxnLst/>
              <a:rect l="l" t="t" r="r" b="b"/>
              <a:pathLst>
                <a:path w="424" h="878" extrusionOk="0">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6" name="Google Shape;12326;p68"/>
            <p:cNvSpPr/>
            <p:nvPr/>
          </p:nvSpPr>
          <p:spPr>
            <a:xfrm>
              <a:off x="1391844" y="2100077"/>
              <a:ext cx="11838" cy="39225"/>
            </a:xfrm>
            <a:custGeom>
              <a:avLst/>
              <a:gdLst/>
              <a:ahLst/>
              <a:cxnLst/>
              <a:rect l="l" t="t" r="r" b="b"/>
              <a:pathLst>
                <a:path w="453" h="1501" extrusionOk="0">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7" name="Google Shape;12327;p68"/>
            <p:cNvSpPr/>
            <p:nvPr/>
          </p:nvSpPr>
          <p:spPr>
            <a:xfrm>
              <a:off x="1322619" y="2100077"/>
              <a:ext cx="11315" cy="38467"/>
            </a:xfrm>
            <a:custGeom>
              <a:avLst/>
              <a:gdLst/>
              <a:ahLst/>
              <a:cxnLst/>
              <a:rect l="l" t="t" r="r" b="b"/>
              <a:pathLst>
                <a:path w="433" h="1472" extrusionOk="0">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8" name="Google Shape;12328;p68"/>
            <p:cNvSpPr/>
            <p:nvPr/>
          </p:nvSpPr>
          <p:spPr>
            <a:xfrm>
              <a:off x="1513334"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9" name="Google Shape;12329;p68"/>
            <p:cNvSpPr/>
            <p:nvPr/>
          </p:nvSpPr>
          <p:spPr>
            <a:xfrm>
              <a:off x="1496008" y="2100077"/>
              <a:ext cx="11315" cy="22944"/>
            </a:xfrm>
            <a:custGeom>
              <a:avLst/>
              <a:gdLst/>
              <a:ahLst/>
              <a:cxnLst/>
              <a:rect l="l" t="t" r="r" b="b"/>
              <a:pathLst>
                <a:path w="433" h="878" extrusionOk="0">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0" name="Google Shape;12330;p68"/>
            <p:cNvSpPr/>
            <p:nvPr/>
          </p:nvSpPr>
          <p:spPr>
            <a:xfrm>
              <a:off x="1530921" y="2100077"/>
              <a:ext cx="11342" cy="38467"/>
            </a:xfrm>
            <a:custGeom>
              <a:avLst/>
              <a:gdLst/>
              <a:ahLst/>
              <a:cxnLst/>
              <a:rect l="l" t="t" r="r" b="b"/>
              <a:pathLst>
                <a:path w="434" h="1472" extrusionOk="0">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1" name="Google Shape;12331;p68"/>
            <p:cNvSpPr/>
            <p:nvPr/>
          </p:nvSpPr>
          <p:spPr>
            <a:xfrm>
              <a:off x="1548012"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2" name="Google Shape;12332;p68"/>
            <p:cNvSpPr/>
            <p:nvPr/>
          </p:nvSpPr>
          <p:spPr>
            <a:xfrm>
              <a:off x="1565364" y="2100077"/>
              <a:ext cx="11838" cy="23885"/>
            </a:xfrm>
            <a:custGeom>
              <a:avLst/>
              <a:gdLst/>
              <a:ahLst/>
              <a:cxnLst/>
              <a:rect l="l" t="t" r="r" b="b"/>
              <a:pathLst>
                <a:path w="453" h="914" extrusionOk="0">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3" name="Google Shape;12333;p68"/>
            <p:cNvSpPr/>
            <p:nvPr/>
          </p:nvSpPr>
          <p:spPr>
            <a:xfrm>
              <a:off x="1582690"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4" name="Google Shape;12334;p68"/>
            <p:cNvSpPr/>
            <p:nvPr/>
          </p:nvSpPr>
          <p:spPr>
            <a:xfrm>
              <a:off x="1600042" y="2100077"/>
              <a:ext cx="11838" cy="39225"/>
            </a:xfrm>
            <a:custGeom>
              <a:avLst/>
              <a:gdLst/>
              <a:ahLst/>
              <a:cxnLst/>
              <a:rect l="l" t="t" r="r" b="b"/>
              <a:pathLst>
                <a:path w="453" h="1501" extrusionOk="0">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5" name="Google Shape;12335;p68"/>
            <p:cNvSpPr/>
            <p:nvPr/>
          </p:nvSpPr>
          <p:spPr>
            <a:xfrm>
              <a:off x="1617367"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6" name="Google Shape;12336;p68"/>
            <p:cNvSpPr/>
            <p:nvPr/>
          </p:nvSpPr>
          <p:spPr>
            <a:xfrm>
              <a:off x="1634955" y="2100077"/>
              <a:ext cx="11342" cy="22944"/>
            </a:xfrm>
            <a:custGeom>
              <a:avLst/>
              <a:gdLst/>
              <a:ahLst/>
              <a:cxnLst/>
              <a:rect l="l" t="t" r="r" b="b"/>
              <a:pathLst>
                <a:path w="434" h="878" extrusionOk="0">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7" name="Google Shape;12337;p68"/>
            <p:cNvSpPr/>
            <p:nvPr/>
          </p:nvSpPr>
          <p:spPr>
            <a:xfrm>
              <a:off x="1652045" y="2100077"/>
              <a:ext cx="11838" cy="23885"/>
            </a:xfrm>
            <a:custGeom>
              <a:avLst/>
              <a:gdLst/>
              <a:ahLst/>
              <a:cxnLst/>
              <a:rect l="l" t="t" r="r" b="b"/>
              <a:pathLst>
                <a:path w="453" h="914" extrusionOk="0">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8" name="Google Shape;12338;p68"/>
            <p:cNvSpPr/>
            <p:nvPr/>
          </p:nvSpPr>
          <p:spPr>
            <a:xfrm>
              <a:off x="1386435" y="2069580"/>
              <a:ext cx="45000" cy="158363"/>
            </a:xfrm>
            <a:custGeom>
              <a:avLst/>
              <a:gdLst/>
              <a:ahLst/>
              <a:cxnLst/>
              <a:rect l="l" t="t" r="r" b="b"/>
              <a:pathLst>
                <a:path w="1722" h="6060" extrusionOk="0">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9" name="Google Shape;12339;p68"/>
            <p:cNvSpPr/>
            <p:nvPr/>
          </p:nvSpPr>
          <p:spPr>
            <a:xfrm>
              <a:off x="1405537" y="2084737"/>
              <a:ext cx="25897" cy="135967"/>
            </a:xfrm>
            <a:custGeom>
              <a:avLst/>
              <a:gdLst/>
              <a:ahLst/>
              <a:cxnLst/>
              <a:rect l="l" t="t" r="r" b="b"/>
              <a:pathLst>
                <a:path w="991" h="5203" extrusionOk="0">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0" name="Google Shape;12340;p68"/>
            <p:cNvSpPr/>
            <p:nvPr/>
          </p:nvSpPr>
          <p:spPr>
            <a:xfrm>
              <a:off x="1462062" y="2069737"/>
              <a:ext cx="45026" cy="158128"/>
            </a:xfrm>
            <a:custGeom>
              <a:avLst/>
              <a:gdLst/>
              <a:ahLst/>
              <a:cxnLst/>
              <a:rect l="l" t="t" r="r" b="b"/>
              <a:pathLst>
                <a:path w="1723" h="6051" extrusionOk="0">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1" name="Google Shape;12341;p68"/>
            <p:cNvSpPr/>
            <p:nvPr/>
          </p:nvSpPr>
          <p:spPr>
            <a:xfrm>
              <a:off x="1462062" y="2084999"/>
              <a:ext cx="25923" cy="135967"/>
            </a:xfrm>
            <a:custGeom>
              <a:avLst/>
              <a:gdLst/>
              <a:ahLst/>
              <a:cxnLst/>
              <a:rect l="l" t="t" r="r" b="b"/>
              <a:pathLst>
                <a:path w="992" h="5203" extrusionOk="0">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42" name="Google Shape;12342;p68"/>
          <p:cNvGrpSpPr/>
          <p:nvPr/>
        </p:nvGrpSpPr>
        <p:grpSpPr>
          <a:xfrm>
            <a:off x="866528" y="2088762"/>
            <a:ext cx="366639" cy="119635"/>
            <a:chOff x="866528" y="2088762"/>
            <a:chExt cx="366639" cy="119635"/>
          </a:xfrm>
        </p:grpSpPr>
        <p:sp>
          <p:nvSpPr>
            <p:cNvPr id="12343" name="Google Shape;12343;p68"/>
            <p:cNvSpPr/>
            <p:nvPr/>
          </p:nvSpPr>
          <p:spPr>
            <a:xfrm>
              <a:off x="866528" y="2088762"/>
              <a:ext cx="366639" cy="119635"/>
            </a:xfrm>
            <a:custGeom>
              <a:avLst/>
              <a:gdLst/>
              <a:ahLst/>
              <a:cxnLst/>
              <a:rect l="l" t="t" r="r" b="b"/>
              <a:pathLst>
                <a:path w="14030" h="4578" extrusionOk="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4" name="Google Shape;12344;p68"/>
            <p:cNvSpPr/>
            <p:nvPr/>
          </p:nvSpPr>
          <p:spPr>
            <a:xfrm>
              <a:off x="866528" y="2139511"/>
              <a:ext cx="366639" cy="68885"/>
            </a:xfrm>
            <a:custGeom>
              <a:avLst/>
              <a:gdLst/>
              <a:ahLst/>
              <a:cxnLst/>
              <a:rect l="l" t="t" r="r" b="b"/>
              <a:pathLst>
                <a:path w="14030" h="2636" extrusionOk="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5" name="Google Shape;12345;p68"/>
            <p:cNvSpPr/>
            <p:nvPr/>
          </p:nvSpPr>
          <p:spPr>
            <a:xfrm>
              <a:off x="866528" y="2164389"/>
              <a:ext cx="366639" cy="44007"/>
            </a:xfrm>
            <a:custGeom>
              <a:avLst/>
              <a:gdLst/>
              <a:ahLst/>
              <a:cxnLst/>
              <a:rect l="l" t="t" r="r" b="b"/>
              <a:pathLst>
                <a:path w="14030" h="1684" extrusionOk="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6" name="Google Shape;12346;p68"/>
            <p:cNvSpPr/>
            <p:nvPr/>
          </p:nvSpPr>
          <p:spPr>
            <a:xfrm>
              <a:off x="897940" y="2088762"/>
              <a:ext cx="11943" cy="36455"/>
            </a:xfrm>
            <a:custGeom>
              <a:avLst/>
              <a:gdLst/>
              <a:ahLst/>
              <a:cxnLst/>
              <a:rect l="l" t="t" r="r" b="b"/>
              <a:pathLst>
                <a:path w="457" h="1395" extrusionOk="0">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7" name="Google Shape;12347;p68"/>
            <p:cNvSpPr/>
            <p:nvPr/>
          </p:nvSpPr>
          <p:spPr>
            <a:xfrm>
              <a:off x="927443" y="2088762"/>
              <a:ext cx="11838" cy="26916"/>
            </a:xfrm>
            <a:custGeom>
              <a:avLst/>
              <a:gdLst/>
              <a:ahLst/>
              <a:cxnLst/>
              <a:rect l="l" t="t" r="r" b="b"/>
              <a:pathLst>
                <a:path w="453" h="1030" extrusionOk="0">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8" name="Google Shape;12348;p68"/>
            <p:cNvSpPr/>
            <p:nvPr/>
          </p:nvSpPr>
          <p:spPr>
            <a:xfrm>
              <a:off x="956346" y="2088762"/>
              <a:ext cx="11838" cy="36455"/>
            </a:xfrm>
            <a:custGeom>
              <a:avLst/>
              <a:gdLst/>
              <a:ahLst/>
              <a:cxnLst/>
              <a:rect l="l" t="t" r="r" b="b"/>
              <a:pathLst>
                <a:path w="453" h="1395" extrusionOk="0">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9" name="Google Shape;12349;p68"/>
            <p:cNvSpPr/>
            <p:nvPr/>
          </p:nvSpPr>
          <p:spPr>
            <a:xfrm>
              <a:off x="985876" y="2088762"/>
              <a:ext cx="11838" cy="26916"/>
            </a:xfrm>
            <a:custGeom>
              <a:avLst/>
              <a:gdLst/>
              <a:ahLst/>
              <a:cxnLst/>
              <a:rect l="l" t="t" r="r" b="b"/>
              <a:pathLst>
                <a:path w="453" h="1030" extrusionOk="0">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0" name="Google Shape;12350;p68"/>
            <p:cNvSpPr/>
            <p:nvPr/>
          </p:nvSpPr>
          <p:spPr>
            <a:xfrm>
              <a:off x="1014647" y="2088762"/>
              <a:ext cx="11969" cy="36455"/>
            </a:xfrm>
            <a:custGeom>
              <a:avLst/>
              <a:gdLst/>
              <a:ahLst/>
              <a:cxnLst/>
              <a:rect l="l" t="t" r="r" b="b"/>
              <a:pathLst>
                <a:path w="458" h="1395" extrusionOk="0">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1" name="Google Shape;12351;p68"/>
            <p:cNvSpPr/>
            <p:nvPr/>
          </p:nvSpPr>
          <p:spPr>
            <a:xfrm>
              <a:off x="1044439" y="2088762"/>
              <a:ext cx="11315" cy="26159"/>
            </a:xfrm>
            <a:custGeom>
              <a:avLst/>
              <a:gdLst/>
              <a:ahLst/>
              <a:cxnLst/>
              <a:rect l="l" t="t" r="r" b="b"/>
              <a:pathLst>
                <a:path w="433" h="1001" extrusionOk="0">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2" name="Google Shape;12352;p68"/>
            <p:cNvSpPr/>
            <p:nvPr/>
          </p:nvSpPr>
          <p:spPr>
            <a:xfrm>
              <a:off x="1073080"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3" name="Google Shape;12353;p68"/>
            <p:cNvSpPr/>
            <p:nvPr/>
          </p:nvSpPr>
          <p:spPr>
            <a:xfrm>
              <a:off x="1102479" y="2088762"/>
              <a:ext cx="11838" cy="26916"/>
            </a:xfrm>
            <a:custGeom>
              <a:avLst/>
              <a:gdLst/>
              <a:ahLst/>
              <a:cxnLst/>
              <a:rect l="l" t="t" r="r" b="b"/>
              <a:pathLst>
                <a:path w="453" h="1030" extrusionOk="0">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4" name="Google Shape;12354;p68"/>
            <p:cNvSpPr/>
            <p:nvPr/>
          </p:nvSpPr>
          <p:spPr>
            <a:xfrm>
              <a:off x="1131381" y="2088762"/>
              <a:ext cx="11838" cy="36455"/>
            </a:xfrm>
            <a:custGeom>
              <a:avLst/>
              <a:gdLst/>
              <a:ahLst/>
              <a:cxnLst/>
              <a:rect l="l" t="t" r="r" b="b"/>
              <a:pathLst>
                <a:path w="453" h="1395" extrusionOk="0">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5" name="Google Shape;12355;p68"/>
            <p:cNvSpPr/>
            <p:nvPr/>
          </p:nvSpPr>
          <p:spPr>
            <a:xfrm>
              <a:off x="1160911" y="2088762"/>
              <a:ext cx="11838" cy="26916"/>
            </a:xfrm>
            <a:custGeom>
              <a:avLst/>
              <a:gdLst/>
              <a:ahLst/>
              <a:cxnLst/>
              <a:rect l="l" t="t" r="r" b="b"/>
              <a:pathLst>
                <a:path w="453" h="1030" extrusionOk="0">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6" name="Google Shape;12356;p68"/>
            <p:cNvSpPr/>
            <p:nvPr/>
          </p:nvSpPr>
          <p:spPr>
            <a:xfrm>
              <a:off x="1189814" y="2088762"/>
              <a:ext cx="11812" cy="36455"/>
            </a:xfrm>
            <a:custGeom>
              <a:avLst/>
              <a:gdLst/>
              <a:ahLst/>
              <a:cxnLst/>
              <a:rect l="l" t="t" r="r" b="b"/>
              <a:pathLst>
                <a:path w="452" h="1395" extrusionOk="0">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57" name="Google Shape;12357;p68"/>
          <p:cNvGrpSpPr/>
          <p:nvPr/>
        </p:nvGrpSpPr>
        <p:grpSpPr>
          <a:xfrm>
            <a:off x="2329269" y="1965312"/>
            <a:ext cx="98807" cy="366273"/>
            <a:chOff x="2329269" y="1965312"/>
            <a:chExt cx="98807" cy="366273"/>
          </a:xfrm>
        </p:grpSpPr>
        <p:sp>
          <p:nvSpPr>
            <p:cNvPr id="12358" name="Google Shape;12358;p68"/>
            <p:cNvSpPr/>
            <p:nvPr/>
          </p:nvSpPr>
          <p:spPr>
            <a:xfrm>
              <a:off x="2329269" y="1965312"/>
              <a:ext cx="98807" cy="312179"/>
            </a:xfrm>
            <a:custGeom>
              <a:avLst/>
              <a:gdLst/>
              <a:ahLst/>
              <a:cxnLst/>
              <a:rect l="l" t="t" r="r" b="b"/>
              <a:pathLst>
                <a:path w="3781" h="11946" extrusionOk="0">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9" name="Google Shape;12359;p68"/>
            <p:cNvSpPr/>
            <p:nvPr/>
          </p:nvSpPr>
          <p:spPr>
            <a:xfrm>
              <a:off x="2353415" y="1970904"/>
              <a:ext cx="74661" cy="289757"/>
            </a:xfrm>
            <a:custGeom>
              <a:avLst/>
              <a:gdLst/>
              <a:ahLst/>
              <a:cxnLst/>
              <a:rect l="l" t="t" r="r" b="b"/>
              <a:pathLst>
                <a:path w="2857" h="11088" extrusionOk="0">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0" name="Google Shape;12360;p68"/>
            <p:cNvSpPr/>
            <p:nvPr/>
          </p:nvSpPr>
          <p:spPr>
            <a:xfrm>
              <a:off x="2337266" y="2001558"/>
              <a:ext cx="81246" cy="330027"/>
            </a:xfrm>
            <a:custGeom>
              <a:avLst/>
              <a:gdLst/>
              <a:ahLst/>
              <a:cxnLst/>
              <a:rect l="l" t="t" r="r" b="b"/>
              <a:pathLst>
                <a:path w="3109" h="12629" extrusionOk="0">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1" name="Google Shape;12361;p68"/>
          <p:cNvGrpSpPr/>
          <p:nvPr/>
        </p:nvGrpSpPr>
        <p:grpSpPr>
          <a:xfrm>
            <a:off x="3208053" y="1964972"/>
            <a:ext cx="112344" cy="366926"/>
            <a:chOff x="3208053" y="1964972"/>
            <a:chExt cx="112344" cy="366926"/>
          </a:xfrm>
        </p:grpSpPr>
        <p:sp>
          <p:nvSpPr>
            <p:cNvPr id="12362" name="Google Shape;12362;p68"/>
            <p:cNvSpPr/>
            <p:nvPr/>
          </p:nvSpPr>
          <p:spPr>
            <a:xfrm>
              <a:off x="3226398" y="2093283"/>
              <a:ext cx="63607" cy="238616"/>
            </a:xfrm>
            <a:custGeom>
              <a:avLst/>
              <a:gdLst/>
              <a:ahLst/>
              <a:cxnLst/>
              <a:rect l="l" t="t" r="r" b="b"/>
              <a:pathLst>
                <a:path w="2434" h="9131" extrusionOk="0">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3" name="Google Shape;12363;p68"/>
            <p:cNvSpPr/>
            <p:nvPr/>
          </p:nvSpPr>
          <p:spPr>
            <a:xfrm>
              <a:off x="3226398" y="2093544"/>
              <a:ext cx="45497" cy="238355"/>
            </a:xfrm>
            <a:custGeom>
              <a:avLst/>
              <a:gdLst/>
              <a:ahLst/>
              <a:cxnLst/>
              <a:rect l="l" t="t" r="r" b="b"/>
              <a:pathLst>
                <a:path w="1741" h="9121" extrusionOk="0">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4" name="Google Shape;12364;p68"/>
            <p:cNvSpPr/>
            <p:nvPr/>
          </p:nvSpPr>
          <p:spPr>
            <a:xfrm>
              <a:off x="3208053" y="1964972"/>
              <a:ext cx="112344" cy="147936"/>
            </a:xfrm>
            <a:custGeom>
              <a:avLst/>
              <a:gdLst/>
              <a:ahLst/>
              <a:cxnLst/>
              <a:rect l="l" t="t" r="r" b="b"/>
              <a:pathLst>
                <a:path w="4299" h="5661" extrusionOk="0">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5" name="Google Shape;12365;p68"/>
            <p:cNvSpPr/>
            <p:nvPr/>
          </p:nvSpPr>
          <p:spPr>
            <a:xfrm>
              <a:off x="3229900" y="1964972"/>
              <a:ext cx="90497" cy="130088"/>
            </a:xfrm>
            <a:custGeom>
              <a:avLst/>
              <a:gdLst/>
              <a:ahLst/>
              <a:cxnLst/>
              <a:rect l="l" t="t" r="r" b="b"/>
              <a:pathLst>
                <a:path w="3463" h="4978" extrusionOk="0">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6" name="Google Shape;12366;p68"/>
            <p:cNvSpPr/>
            <p:nvPr/>
          </p:nvSpPr>
          <p:spPr>
            <a:xfrm>
              <a:off x="3227887" y="2142542"/>
              <a:ext cx="60340" cy="31176"/>
            </a:xfrm>
            <a:custGeom>
              <a:avLst/>
              <a:gdLst/>
              <a:ahLst/>
              <a:cxnLst/>
              <a:rect l="l" t="t" r="r" b="b"/>
              <a:pathLst>
                <a:path w="2309" h="1193" extrusionOk="0">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7" name="Google Shape;12367;p68"/>
            <p:cNvSpPr/>
            <p:nvPr/>
          </p:nvSpPr>
          <p:spPr>
            <a:xfrm>
              <a:off x="3227887" y="2142542"/>
              <a:ext cx="29948" cy="31176"/>
            </a:xfrm>
            <a:custGeom>
              <a:avLst/>
              <a:gdLst/>
              <a:ahLst/>
              <a:cxnLst/>
              <a:rect l="l" t="t" r="r" b="b"/>
              <a:pathLst>
                <a:path w="1146" h="1193" extrusionOk="0">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68" name="Google Shape;12368;p68"/>
          <p:cNvGrpSpPr/>
          <p:nvPr/>
        </p:nvGrpSpPr>
        <p:grpSpPr>
          <a:xfrm>
            <a:off x="3225379" y="3807339"/>
            <a:ext cx="72413" cy="366404"/>
            <a:chOff x="3225379" y="3807339"/>
            <a:chExt cx="72413" cy="366404"/>
          </a:xfrm>
        </p:grpSpPr>
        <p:sp>
          <p:nvSpPr>
            <p:cNvPr id="12369" name="Google Shape;12369;p68"/>
            <p:cNvSpPr/>
            <p:nvPr/>
          </p:nvSpPr>
          <p:spPr>
            <a:xfrm>
              <a:off x="3225379" y="3807339"/>
              <a:ext cx="72413" cy="366404"/>
            </a:xfrm>
            <a:custGeom>
              <a:avLst/>
              <a:gdLst/>
              <a:ahLst/>
              <a:cxnLst/>
              <a:rect l="l" t="t" r="r" b="b"/>
              <a:pathLst>
                <a:path w="2771" h="14021" extrusionOk="0">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0" name="Google Shape;12370;p68"/>
            <p:cNvSpPr/>
            <p:nvPr/>
          </p:nvSpPr>
          <p:spPr>
            <a:xfrm>
              <a:off x="3225640" y="4104623"/>
              <a:ext cx="72152" cy="33188"/>
            </a:xfrm>
            <a:custGeom>
              <a:avLst/>
              <a:gdLst/>
              <a:ahLst/>
              <a:cxnLst/>
              <a:rect l="l" t="t" r="r" b="b"/>
              <a:pathLst>
                <a:path w="2761" h="1270" extrusionOk="0">
                  <a:moveTo>
                    <a:pt x="0" y="0"/>
                  </a:moveTo>
                  <a:lnTo>
                    <a:pt x="0" y="1269"/>
                  </a:lnTo>
                  <a:lnTo>
                    <a:pt x="2760" y="1269"/>
                  </a:lnTo>
                  <a:lnTo>
                    <a:pt x="2760" y="1241"/>
                  </a:lnTo>
                  <a:lnTo>
                    <a:pt x="2760"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1" name="Google Shape;12371;p68"/>
            <p:cNvSpPr/>
            <p:nvPr/>
          </p:nvSpPr>
          <p:spPr>
            <a:xfrm>
              <a:off x="3245997" y="3807339"/>
              <a:ext cx="31437" cy="32509"/>
            </a:xfrm>
            <a:custGeom>
              <a:avLst/>
              <a:gdLst/>
              <a:ahLst/>
              <a:cxnLst/>
              <a:rect l="l" t="t" r="r" b="b"/>
              <a:pathLst>
                <a:path w="1203" h="1244" extrusionOk="0">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2" name="Google Shape;12372;p68"/>
            <p:cNvSpPr/>
            <p:nvPr/>
          </p:nvSpPr>
          <p:spPr>
            <a:xfrm>
              <a:off x="3225379" y="4137785"/>
              <a:ext cx="72413" cy="35958"/>
            </a:xfrm>
            <a:custGeom>
              <a:avLst/>
              <a:gdLst/>
              <a:ahLst/>
              <a:cxnLst/>
              <a:rect l="l" t="t" r="r" b="b"/>
              <a:pathLst>
                <a:path w="2771" h="1376" extrusionOk="0">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3" name="Google Shape;12373;p68"/>
            <p:cNvSpPr/>
            <p:nvPr/>
          </p:nvSpPr>
          <p:spPr>
            <a:xfrm>
              <a:off x="3255039" y="4104623"/>
              <a:ext cx="42753" cy="33188"/>
            </a:xfrm>
            <a:custGeom>
              <a:avLst/>
              <a:gdLst/>
              <a:ahLst/>
              <a:cxnLst/>
              <a:rect l="l" t="t" r="r" b="b"/>
              <a:pathLst>
                <a:path w="1636" h="1270" extrusionOk="0">
                  <a:moveTo>
                    <a:pt x="0" y="0"/>
                  </a:moveTo>
                  <a:lnTo>
                    <a:pt x="0" y="1269"/>
                  </a:lnTo>
                  <a:lnTo>
                    <a:pt x="1635" y="1269"/>
                  </a:lnTo>
                  <a:lnTo>
                    <a:pt x="1635" y="1241"/>
                  </a:lnTo>
                  <a:lnTo>
                    <a:pt x="1635" y="0"/>
                  </a:ln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4" name="Google Shape;12374;p68"/>
            <p:cNvSpPr/>
            <p:nvPr/>
          </p:nvSpPr>
          <p:spPr>
            <a:xfrm>
              <a:off x="3255039" y="4137785"/>
              <a:ext cx="42753" cy="32953"/>
            </a:xfrm>
            <a:custGeom>
              <a:avLst/>
              <a:gdLst/>
              <a:ahLst/>
              <a:cxnLst/>
              <a:rect l="l" t="t" r="r" b="b"/>
              <a:pathLst>
                <a:path w="1636" h="1261" extrusionOk="0">
                  <a:moveTo>
                    <a:pt x="0" y="0"/>
                  </a:moveTo>
                  <a:cubicBezTo>
                    <a:pt x="0" y="539"/>
                    <a:pt x="318" y="1039"/>
                    <a:pt x="818" y="1260"/>
                  </a:cubicBezTo>
                  <a:cubicBezTo>
                    <a:pt x="1308" y="1029"/>
                    <a:pt x="1625" y="539"/>
                    <a:pt x="1635" y="0"/>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5" name="Google Shape;12375;p68"/>
            <p:cNvSpPr/>
            <p:nvPr/>
          </p:nvSpPr>
          <p:spPr>
            <a:xfrm>
              <a:off x="3225379" y="3872932"/>
              <a:ext cx="72413" cy="231717"/>
            </a:xfrm>
            <a:custGeom>
              <a:avLst/>
              <a:gdLst/>
              <a:ahLst/>
              <a:cxnLst/>
              <a:rect l="l" t="t" r="r" b="b"/>
              <a:pathLst>
                <a:path w="2771" h="8867" extrusionOk="0">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6" name="Google Shape;12376;p68"/>
            <p:cNvSpPr/>
            <p:nvPr/>
          </p:nvSpPr>
          <p:spPr>
            <a:xfrm>
              <a:off x="3255039" y="3872932"/>
              <a:ext cx="42753" cy="231717"/>
            </a:xfrm>
            <a:custGeom>
              <a:avLst/>
              <a:gdLst/>
              <a:ahLst/>
              <a:cxnLst/>
              <a:rect l="l" t="t" r="r" b="b"/>
              <a:pathLst>
                <a:path w="1636" h="8867" extrusionOk="0">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77" name="Google Shape;12377;p68"/>
          <p:cNvGrpSpPr/>
          <p:nvPr/>
        </p:nvGrpSpPr>
        <p:grpSpPr>
          <a:xfrm>
            <a:off x="3523916" y="2011096"/>
            <a:ext cx="366665" cy="275201"/>
            <a:chOff x="3523916" y="2011096"/>
            <a:chExt cx="366665" cy="275201"/>
          </a:xfrm>
        </p:grpSpPr>
        <p:sp>
          <p:nvSpPr>
            <p:cNvPr id="12378" name="Google Shape;12378;p68"/>
            <p:cNvSpPr/>
            <p:nvPr/>
          </p:nvSpPr>
          <p:spPr>
            <a:xfrm>
              <a:off x="3524178" y="2038744"/>
              <a:ext cx="366404" cy="247553"/>
            </a:xfrm>
            <a:custGeom>
              <a:avLst/>
              <a:gdLst/>
              <a:ahLst/>
              <a:cxnLst/>
              <a:rect l="l" t="t" r="r" b="b"/>
              <a:pathLst>
                <a:path w="14021" h="9473" extrusionOk="0">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9" name="Google Shape;12379;p68"/>
            <p:cNvSpPr/>
            <p:nvPr/>
          </p:nvSpPr>
          <p:spPr>
            <a:xfrm>
              <a:off x="3624945" y="2161123"/>
              <a:ext cx="244783" cy="74425"/>
            </a:xfrm>
            <a:custGeom>
              <a:avLst/>
              <a:gdLst/>
              <a:ahLst/>
              <a:cxnLst/>
              <a:rect l="l" t="t" r="r" b="b"/>
              <a:pathLst>
                <a:path w="9367" h="2848" extrusionOk="0">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0" name="Google Shape;12380;p68"/>
            <p:cNvSpPr/>
            <p:nvPr/>
          </p:nvSpPr>
          <p:spPr>
            <a:xfrm>
              <a:off x="3624945" y="2161123"/>
              <a:ext cx="244783" cy="47796"/>
            </a:xfrm>
            <a:custGeom>
              <a:avLst/>
              <a:gdLst/>
              <a:ahLst/>
              <a:cxnLst/>
              <a:rect l="l" t="t" r="r" b="b"/>
              <a:pathLst>
                <a:path w="9367" h="1829" extrusionOk="0">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1" name="Google Shape;12381;p68"/>
            <p:cNvSpPr/>
            <p:nvPr/>
          </p:nvSpPr>
          <p:spPr>
            <a:xfrm>
              <a:off x="3652697" y="2161123"/>
              <a:ext cx="11969" cy="24146"/>
            </a:xfrm>
            <a:custGeom>
              <a:avLst/>
              <a:gdLst/>
              <a:ahLst/>
              <a:cxnLst/>
              <a:rect l="l" t="t" r="r" b="b"/>
              <a:pathLst>
                <a:path w="458" h="924" extrusionOk="0">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2" name="Google Shape;12382;p68"/>
            <p:cNvSpPr/>
            <p:nvPr/>
          </p:nvSpPr>
          <p:spPr>
            <a:xfrm>
              <a:off x="3670546" y="2161123"/>
              <a:ext cx="11838" cy="24146"/>
            </a:xfrm>
            <a:custGeom>
              <a:avLst/>
              <a:gdLst/>
              <a:ahLst/>
              <a:cxnLst/>
              <a:rect l="l" t="t" r="r" b="b"/>
              <a:pathLst>
                <a:path w="453" h="924" extrusionOk="0">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3" name="Google Shape;12383;p68"/>
            <p:cNvSpPr/>
            <p:nvPr/>
          </p:nvSpPr>
          <p:spPr>
            <a:xfrm>
              <a:off x="3688264" y="2161123"/>
              <a:ext cx="11838" cy="24146"/>
            </a:xfrm>
            <a:custGeom>
              <a:avLst/>
              <a:gdLst/>
              <a:ahLst/>
              <a:cxnLst/>
              <a:rect l="l" t="t" r="r" b="b"/>
              <a:pathLst>
                <a:path w="453" h="924" extrusionOk="0">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4" name="Google Shape;12384;p68"/>
            <p:cNvSpPr/>
            <p:nvPr/>
          </p:nvSpPr>
          <p:spPr>
            <a:xfrm>
              <a:off x="3705981" y="2161123"/>
              <a:ext cx="11838" cy="40244"/>
            </a:xfrm>
            <a:custGeom>
              <a:avLst/>
              <a:gdLst/>
              <a:ahLst/>
              <a:cxnLst/>
              <a:rect l="l" t="t" r="r" b="b"/>
              <a:pathLst>
                <a:path w="453" h="1540" extrusionOk="0">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5" name="Google Shape;12385;p68"/>
            <p:cNvSpPr/>
            <p:nvPr/>
          </p:nvSpPr>
          <p:spPr>
            <a:xfrm>
              <a:off x="3634875" y="2161123"/>
              <a:ext cx="11943" cy="40244"/>
            </a:xfrm>
            <a:custGeom>
              <a:avLst/>
              <a:gdLst/>
              <a:ahLst/>
              <a:cxnLst/>
              <a:rect l="l" t="t" r="r" b="b"/>
              <a:pathLst>
                <a:path w="457" h="1540" extrusionOk="0">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6" name="Google Shape;12386;p68"/>
            <p:cNvSpPr/>
            <p:nvPr/>
          </p:nvSpPr>
          <p:spPr>
            <a:xfrm>
              <a:off x="3723934" y="2161123"/>
              <a:ext cx="11342" cy="23415"/>
            </a:xfrm>
            <a:custGeom>
              <a:avLst/>
              <a:gdLst/>
              <a:ahLst/>
              <a:cxnLst/>
              <a:rect l="l" t="t" r="r" b="b"/>
              <a:pathLst>
                <a:path w="434" h="896" extrusionOk="0">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7" name="Google Shape;12387;p68"/>
            <p:cNvSpPr/>
            <p:nvPr/>
          </p:nvSpPr>
          <p:spPr>
            <a:xfrm>
              <a:off x="3741783" y="2161123"/>
              <a:ext cx="11342" cy="23415"/>
            </a:xfrm>
            <a:custGeom>
              <a:avLst/>
              <a:gdLst/>
              <a:ahLst/>
              <a:cxnLst/>
              <a:rect l="l" t="t" r="r" b="b"/>
              <a:pathLst>
                <a:path w="434" h="896" extrusionOk="0">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8" name="Google Shape;12388;p68"/>
            <p:cNvSpPr/>
            <p:nvPr/>
          </p:nvSpPr>
          <p:spPr>
            <a:xfrm>
              <a:off x="3759631" y="2161123"/>
              <a:ext cx="11080" cy="23415"/>
            </a:xfrm>
            <a:custGeom>
              <a:avLst/>
              <a:gdLst/>
              <a:ahLst/>
              <a:cxnLst/>
              <a:rect l="l" t="t" r="r" b="b"/>
              <a:pathLst>
                <a:path w="424" h="896" extrusionOk="0">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9" name="Google Shape;12389;p68"/>
            <p:cNvSpPr/>
            <p:nvPr/>
          </p:nvSpPr>
          <p:spPr>
            <a:xfrm>
              <a:off x="3777219" y="2161123"/>
              <a:ext cx="11342" cy="39303"/>
            </a:xfrm>
            <a:custGeom>
              <a:avLst/>
              <a:gdLst/>
              <a:ahLst/>
              <a:cxnLst/>
              <a:rect l="l" t="t" r="r" b="b"/>
              <a:pathLst>
                <a:path w="434" h="1504" extrusionOk="0">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0" name="Google Shape;12390;p68"/>
            <p:cNvSpPr/>
            <p:nvPr/>
          </p:nvSpPr>
          <p:spPr>
            <a:xfrm>
              <a:off x="3795067" y="2161123"/>
              <a:ext cx="11315" cy="23415"/>
            </a:xfrm>
            <a:custGeom>
              <a:avLst/>
              <a:gdLst/>
              <a:ahLst/>
              <a:cxnLst/>
              <a:rect l="l" t="t" r="r" b="b"/>
              <a:pathLst>
                <a:path w="433" h="896" extrusionOk="0">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1" name="Google Shape;12391;p68"/>
            <p:cNvSpPr/>
            <p:nvPr/>
          </p:nvSpPr>
          <p:spPr>
            <a:xfrm>
              <a:off x="3812654" y="2161123"/>
              <a:ext cx="11342" cy="23415"/>
            </a:xfrm>
            <a:custGeom>
              <a:avLst/>
              <a:gdLst/>
              <a:ahLst/>
              <a:cxnLst/>
              <a:rect l="l" t="t" r="r" b="b"/>
              <a:pathLst>
                <a:path w="434" h="896" extrusionOk="0">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2" name="Google Shape;12392;p68"/>
            <p:cNvSpPr/>
            <p:nvPr/>
          </p:nvSpPr>
          <p:spPr>
            <a:xfrm>
              <a:off x="3830503" y="2161123"/>
              <a:ext cx="11315" cy="23415"/>
            </a:xfrm>
            <a:custGeom>
              <a:avLst/>
              <a:gdLst/>
              <a:ahLst/>
              <a:cxnLst/>
              <a:rect l="l" t="t" r="r" b="b"/>
              <a:pathLst>
                <a:path w="433" h="896" extrusionOk="0">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3" name="Google Shape;12393;p68"/>
            <p:cNvSpPr/>
            <p:nvPr/>
          </p:nvSpPr>
          <p:spPr>
            <a:xfrm>
              <a:off x="3848325" y="2161123"/>
              <a:ext cx="11080" cy="39303"/>
            </a:xfrm>
            <a:custGeom>
              <a:avLst/>
              <a:gdLst/>
              <a:ahLst/>
              <a:cxnLst/>
              <a:rect l="l" t="t" r="r" b="b"/>
              <a:pathLst>
                <a:path w="424" h="1504" extrusionOk="0">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4" name="Google Shape;12394;p68"/>
            <p:cNvSpPr/>
            <p:nvPr/>
          </p:nvSpPr>
          <p:spPr>
            <a:xfrm>
              <a:off x="3626173" y="2063857"/>
              <a:ext cx="212483" cy="74190"/>
            </a:xfrm>
            <a:custGeom>
              <a:avLst/>
              <a:gdLst/>
              <a:ahLst/>
              <a:cxnLst/>
              <a:rect l="l" t="t" r="r" b="b"/>
              <a:pathLst>
                <a:path w="8131" h="2839" extrusionOk="0">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5" name="Google Shape;12395;p68"/>
            <p:cNvSpPr/>
            <p:nvPr/>
          </p:nvSpPr>
          <p:spPr>
            <a:xfrm>
              <a:off x="3523916" y="2011096"/>
              <a:ext cx="79181" cy="243790"/>
            </a:xfrm>
            <a:custGeom>
              <a:avLst/>
              <a:gdLst/>
              <a:ahLst/>
              <a:cxnLst/>
              <a:rect l="l" t="t" r="r" b="b"/>
              <a:pathLst>
                <a:path w="3030" h="9329" extrusionOk="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6" name="Google Shape;12396;p68"/>
            <p:cNvSpPr/>
            <p:nvPr/>
          </p:nvSpPr>
          <p:spPr>
            <a:xfrm>
              <a:off x="3523916" y="2011096"/>
              <a:ext cx="27910" cy="243529"/>
            </a:xfrm>
            <a:custGeom>
              <a:avLst/>
              <a:gdLst/>
              <a:ahLst/>
              <a:cxnLst/>
              <a:rect l="l" t="t" r="r" b="b"/>
              <a:pathLst>
                <a:path w="1068" h="9319" extrusionOk="0">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7" name="Google Shape;12397;p68"/>
            <p:cNvSpPr/>
            <p:nvPr/>
          </p:nvSpPr>
          <p:spPr>
            <a:xfrm>
              <a:off x="3523916" y="2056331"/>
              <a:ext cx="26" cy="1542"/>
            </a:xfrm>
            <a:custGeom>
              <a:avLst/>
              <a:gdLst/>
              <a:ahLst/>
              <a:cxnLst/>
              <a:rect l="l" t="t" r="r" b="b"/>
              <a:pathLst>
                <a:path w="1" h="59" extrusionOk="0">
                  <a:moveTo>
                    <a:pt x="1" y="1"/>
                  </a:moveTo>
                  <a:lnTo>
                    <a:pt x="1" y="59"/>
                  </a:lnTo>
                  <a:lnTo>
                    <a:pt x="1" y="59"/>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98" name="Google Shape;12398;p68"/>
          <p:cNvGrpSpPr/>
          <p:nvPr/>
        </p:nvGrpSpPr>
        <p:grpSpPr>
          <a:xfrm>
            <a:off x="1742777" y="1499997"/>
            <a:ext cx="393791" cy="366744"/>
            <a:chOff x="1742777" y="1499997"/>
            <a:chExt cx="393791" cy="366744"/>
          </a:xfrm>
        </p:grpSpPr>
        <p:sp>
          <p:nvSpPr>
            <p:cNvPr id="12399" name="Google Shape;12399;p68"/>
            <p:cNvSpPr/>
            <p:nvPr/>
          </p:nvSpPr>
          <p:spPr>
            <a:xfrm>
              <a:off x="1760861" y="1591957"/>
              <a:ext cx="152823" cy="270654"/>
            </a:xfrm>
            <a:custGeom>
              <a:avLst/>
              <a:gdLst/>
              <a:ahLst/>
              <a:cxnLst/>
              <a:rect l="l" t="t" r="r" b="b"/>
              <a:pathLst>
                <a:path w="5848" h="10357" extrusionOk="0">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0" name="Google Shape;12400;p68"/>
            <p:cNvSpPr/>
            <p:nvPr/>
          </p:nvSpPr>
          <p:spPr>
            <a:xfrm>
              <a:off x="1760861" y="1592218"/>
              <a:ext cx="152562" cy="115349"/>
            </a:xfrm>
            <a:custGeom>
              <a:avLst/>
              <a:gdLst/>
              <a:ahLst/>
              <a:cxnLst/>
              <a:rect l="l" t="t" r="r" b="b"/>
              <a:pathLst>
                <a:path w="5838" h="4414" extrusionOk="0">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1" name="Google Shape;12401;p68"/>
            <p:cNvSpPr/>
            <p:nvPr/>
          </p:nvSpPr>
          <p:spPr>
            <a:xfrm>
              <a:off x="1851070" y="1499997"/>
              <a:ext cx="155070" cy="183947"/>
            </a:xfrm>
            <a:custGeom>
              <a:avLst/>
              <a:gdLst/>
              <a:ahLst/>
              <a:cxnLst/>
              <a:rect l="l" t="t" r="r" b="b"/>
              <a:pathLst>
                <a:path w="5934" h="7039" extrusionOk="0">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2" name="Google Shape;12402;p68"/>
            <p:cNvSpPr/>
            <p:nvPr/>
          </p:nvSpPr>
          <p:spPr>
            <a:xfrm>
              <a:off x="1742777" y="1500049"/>
              <a:ext cx="211098" cy="183894"/>
            </a:xfrm>
            <a:custGeom>
              <a:avLst/>
              <a:gdLst/>
              <a:ahLst/>
              <a:cxnLst/>
              <a:rect l="l" t="t" r="r" b="b"/>
              <a:pathLst>
                <a:path w="8078" h="7037" extrusionOk="0">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3" name="Google Shape;12403;p68"/>
            <p:cNvSpPr/>
            <p:nvPr/>
          </p:nvSpPr>
          <p:spPr>
            <a:xfrm>
              <a:off x="1760861" y="1755546"/>
              <a:ext cx="25662" cy="11080"/>
            </a:xfrm>
            <a:custGeom>
              <a:avLst/>
              <a:gdLst/>
              <a:ahLst/>
              <a:cxnLst/>
              <a:rect l="l" t="t" r="r" b="b"/>
              <a:pathLst>
                <a:path w="982" h="424" extrusionOk="0">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4" name="Google Shape;12404;p68"/>
            <p:cNvSpPr/>
            <p:nvPr/>
          </p:nvSpPr>
          <p:spPr>
            <a:xfrm>
              <a:off x="1791018" y="1755546"/>
              <a:ext cx="90732" cy="11080"/>
            </a:xfrm>
            <a:custGeom>
              <a:avLst/>
              <a:gdLst/>
              <a:ahLst/>
              <a:cxnLst/>
              <a:rect l="l" t="t" r="r" b="b"/>
              <a:pathLst>
                <a:path w="3472" h="424" extrusionOk="0">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5" name="Google Shape;12405;p68"/>
            <p:cNvSpPr/>
            <p:nvPr/>
          </p:nvSpPr>
          <p:spPr>
            <a:xfrm>
              <a:off x="1884233" y="1755546"/>
              <a:ext cx="29190" cy="11080"/>
            </a:xfrm>
            <a:custGeom>
              <a:avLst/>
              <a:gdLst/>
              <a:ahLst/>
              <a:cxnLst/>
              <a:rect l="l" t="t" r="r" b="b"/>
              <a:pathLst>
                <a:path w="1117" h="424" extrusionOk="0">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6" name="Google Shape;12406;p68"/>
            <p:cNvSpPr/>
            <p:nvPr/>
          </p:nvSpPr>
          <p:spPr>
            <a:xfrm>
              <a:off x="1851828" y="1733177"/>
              <a:ext cx="177440" cy="71211"/>
            </a:xfrm>
            <a:custGeom>
              <a:avLst/>
              <a:gdLst/>
              <a:ahLst/>
              <a:cxnLst/>
              <a:rect l="l" t="t" r="r" b="b"/>
              <a:pathLst>
                <a:path w="6790" h="2725" extrusionOk="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7" name="Google Shape;12407;p68"/>
            <p:cNvSpPr/>
            <p:nvPr/>
          </p:nvSpPr>
          <p:spPr>
            <a:xfrm>
              <a:off x="1851828" y="1737698"/>
              <a:ext cx="155332" cy="50619"/>
            </a:xfrm>
            <a:custGeom>
              <a:avLst/>
              <a:gdLst/>
              <a:ahLst/>
              <a:cxnLst/>
              <a:rect l="l" t="t" r="r" b="b"/>
              <a:pathLst>
                <a:path w="5944" h="1937" extrusionOk="0">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8" name="Google Shape;12408;p68"/>
            <p:cNvSpPr/>
            <p:nvPr/>
          </p:nvSpPr>
          <p:spPr>
            <a:xfrm>
              <a:off x="1851828" y="1716975"/>
              <a:ext cx="177440" cy="71263"/>
            </a:xfrm>
            <a:custGeom>
              <a:avLst/>
              <a:gdLst/>
              <a:ahLst/>
              <a:cxnLst/>
              <a:rect l="l" t="t" r="r" b="b"/>
              <a:pathLst>
                <a:path w="6790" h="2727" extrusionOk="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9" name="Google Shape;12409;p68"/>
            <p:cNvSpPr/>
            <p:nvPr/>
          </p:nvSpPr>
          <p:spPr>
            <a:xfrm>
              <a:off x="1858361" y="1716975"/>
              <a:ext cx="170907" cy="57701"/>
            </a:xfrm>
            <a:custGeom>
              <a:avLst/>
              <a:gdLst/>
              <a:ahLst/>
              <a:cxnLst/>
              <a:rect l="l" t="t" r="r" b="b"/>
              <a:pathLst>
                <a:path w="6540" h="2208" extrusionOk="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0" name="Google Shape;12410;p68"/>
            <p:cNvSpPr/>
            <p:nvPr/>
          </p:nvSpPr>
          <p:spPr>
            <a:xfrm>
              <a:off x="1959965" y="1655041"/>
              <a:ext cx="169051" cy="122875"/>
            </a:xfrm>
            <a:custGeom>
              <a:avLst/>
              <a:gdLst/>
              <a:ahLst/>
              <a:cxnLst/>
              <a:rect l="l" t="t" r="r" b="b"/>
              <a:pathLst>
                <a:path w="6469" h="4702" extrusionOk="0">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1" name="Google Shape;12411;p68"/>
            <p:cNvSpPr/>
            <p:nvPr/>
          </p:nvSpPr>
          <p:spPr>
            <a:xfrm>
              <a:off x="1965400" y="1743630"/>
              <a:ext cx="171168" cy="123110"/>
            </a:xfrm>
            <a:custGeom>
              <a:avLst/>
              <a:gdLst/>
              <a:ahLst/>
              <a:cxnLst/>
              <a:rect l="l" t="t" r="r" b="b"/>
              <a:pathLst>
                <a:path w="6550" h="4711" extrusionOk="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2" name="Google Shape;12412;p68"/>
            <p:cNvSpPr/>
            <p:nvPr/>
          </p:nvSpPr>
          <p:spPr>
            <a:xfrm>
              <a:off x="1981001" y="1755285"/>
              <a:ext cx="11838" cy="11838"/>
            </a:xfrm>
            <a:custGeom>
              <a:avLst/>
              <a:gdLst/>
              <a:ahLst/>
              <a:cxnLst/>
              <a:rect l="l" t="t" r="r" b="b"/>
              <a:pathLst>
                <a:path w="453" h="453" extrusionOk="0">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3" name="Google Shape;12413;p68"/>
          <p:cNvGrpSpPr/>
          <p:nvPr/>
        </p:nvGrpSpPr>
        <p:grpSpPr>
          <a:xfrm>
            <a:off x="4014449" y="1499997"/>
            <a:ext cx="319914" cy="366639"/>
            <a:chOff x="4014449" y="1499997"/>
            <a:chExt cx="319914" cy="366639"/>
          </a:xfrm>
        </p:grpSpPr>
        <p:sp>
          <p:nvSpPr>
            <p:cNvPr id="12414" name="Google Shape;12414;p68"/>
            <p:cNvSpPr/>
            <p:nvPr/>
          </p:nvSpPr>
          <p:spPr>
            <a:xfrm>
              <a:off x="4014449" y="1499997"/>
              <a:ext cx="319914" cy="366639"/>
            </a:xfrm>
            <a:custGeom>
              <a:avLst/>
              <a:gdLst/>
              <a:ahLst/>
              <a:cxnLst/>
              <a:rect l="l" t="t" r="r" b="b"/>
              <a:pathLst>
                <a:path w="12242" h="14030" extrusionOk="0">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5" name="Google Shape;12415;p68"/>
            <p:cNvSpPr/>
            <p:nvPr/>
          </p:nvSpPr>
          <p:spPr>
            <a:xfrm>
              <a:off x="4014449" y="1591199"/>
              <a:ext cx="319914" cy="275437"/>
            </a:xfrm>
            <a:custGeom>
              <a:avLst/>
              <a:gdLst/>
              <a:ahLst/>
              <a:cxnLst/>
              <a:rect l="l" t="t" r="r" b="b"/>
              <a:pathLst>
                <a:path w="12242" h="10540" extrusionOk="0">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6" name="Google Shape;12416;p68"/>
            <p:cNvSpPr/>
            <p:nvPr/>
          </p:nvSpPr>
          <p:spPr>
            <a:xfrm>
              <a:off x="4014685" y="1591199"/>
              <a:ext cx="159853" cy="248808"/>
            </a:xfrm>
            <a:custGeom>
              <a:avLst/>
              <a:gdLst/>
              <a:ahLst/>
              <a:cxnLst/>
              <a:rect l="l" t="t" r="r" b="b"/>
              <a:pathLst>
                <a:path w="6117" h="9521" extrusionOk="0">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7" name="Google Shape;12417;p68"/>
            <p:cNvSpPr/>
            <p:nvPr/>
          </p:nvSpPr>
          <p:spPr>
            <a:xfrm>
              <a:off x="4174511" y="1591460"/>
              <a:ext cx="159853" cy="275175"/>
            </a:xfrm>
            <a:custGeom>
              <a:avLst/>
              <a:gdLst/>
              <a:ahLst/>
              <a:cxnLst/>
              <a:rect l="l" t="t" r="r" b="b"/>
              <a:pathLst>
                <a:path w="6117" h="10530" extrusionOk="0">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8" name="Google Shape;12418;p68"/>
            <p:cNvSpPr/>
            <p:nvPr/>
          </p:nvSpPr>
          <p:spPr>
            <a:xfrm>
              <a:off x="4174511" y="1591199"/>
              <a:ext cx="159853" cy="248808"/>
            </a:xfrm>
            <a:custGeom>
              <a:avLst/>
              <a:gdLst/>
              <a:ahLst/>
              <a:cxnLst/>
              <a:rect l="l" t="t" r="r" b="b"/>
              <a:pathLst>
                <a:path w="6117" h="9521" extrusionOk="0">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19" name="Google Shape;12419;p68"/>
          <p:cNvGrpSpPr/>
          <p:nvPr/>
        </p:nvGrpSpPr>
        <p:grpSpPr>
          <a:xfrm>
            <a:off x="866267" y="1591460"/>
            <a:ext cx="367397" cy="183711"/>
            <a:chOff x="866267" y="1591460"/>
            <a:chExt cx="367397" cy="183711"/>
          </a:xfrm>
        </p:grpSpPr>
        <p:sp>
          <p:nvSpPr>
            <p:cNvPr id="12420" name="Google Shape;12420;p68"/>
            <p:cNvSpPr/>
            <p:nvPr/>
          </p:nvSpPr>
          <p:spPr>
            <a:xfrm>
              <a:off x="866267" y="1591460"/>
              <a:ext cx="367397" cy="183502"/>
            </a:xfrm>
            <a:custGeom>
              <a:avLst/>
              <a:gdLst/>
              <a:ahLst/>
              <a:cxnLst/>
              <a:rect l="l" t="t" r="r" b="b"/>
              <a:pathLst>
                <a:path w="14059" h="7022"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1" name="Google Shape;12421;p68"/>
            <p:cNvSpPr/>
            <p:nvPr/>
          </p:nvSpPr>
          <p:spPr>
            <a:xfrm>
              <a:off x="866267" y="1591460"/>
              <a:ext cx="199286" cy="183711"/>
            </a:xfrm>
            <a:custGeom>
              <a:avLst/>
              <a:gdLst/>
              <a:ahLst/>
              <a:cxnLst/>
              <a:rect l="l" t="t" r="r" b="b"/>
              <a:pathLst>
                <a:path w="7626" h="7030" extrusionOk="0">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2" name="Google Shape;12422;p68"/>
            <p:cNvSpPr/>
            <p:nvPr/>
          </p:nvSpPr>
          <p:spPr>
            <a:xfrm>
              <a:off x="1071564" y="1593969"/>
              <a:ext cx="19626" cy="47509"/>
            </a:xfrm>
            <a:custGeom>
              <a:avLst/>
              <a:gdLst/>
              <a:ahLst/>
              <a:cxnLst/>
              <a:rect l="l" t="t" r="r" b="b"/>
              <a:pathLst>
                <a:path w="751" h="1818" extrusionOk="0">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3" name="Google Shape;12423;p68"/>
            <p:cNvSpPr/>
            <p:nvPr/>
          </p:nvSpPr>
          <p:spPr>
            <a:xfrm>
              <a:off x="1122575" y="1619605"/>
              <a:ext cx="33946" cy="42988"/>
            </a:xfrm>
            <a:custGeom>
              <a:avLst/>
              <a:gdLst/>
              <a:ahLst/>
              <a:cxnLst/>
              <a:rect l="l" t="t" r="r" b="b"/>
              <a:pathLst>
                <a:path w="1299" h="1645" extrusionOk="0">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4" name="Google Shape;12424;p68"/>
            <p:cNvSpPr/>
            <p:nvPr/>
          </p:nvSpPr>
          <p:spPr>
            <a:xfrm>
              <a:off x="1159866" y="1668839"/>
              <a:ext cx="45915" cy="33293"/>
            </a:xfrm>
            <a:custGeom>
              <a:avLst/>
              <a:gdLst/>
              <a:ahLst/>
              <a:cxnLst/>
              <a:rect l="l" t="t" r="r" b="b"/>
              <a:pathLst>
                <a:path w="1757" h="1274" extrusionOk="0">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5" name="Google Shape;12425;p68"/>
            <p:cNvSpPr/>
            <p:nvPr/>
          </p:nvSpPr>
          <p:spPr>
            <a:xfrm>
              <a:off x="1181634" y="1734196"/>
              <a:ext cx="49286" cy="19103"/>
            </a:xfrm>
            <a:custGeom>
              <a:avLst/>
              <a:gdLst/>
              <a:ahLst/>
              <a:cxnLst/>
              <a:rect l="l" t="t" r="r" b="b"/>
              <a:pathLst>
                <a:path w="1886" h="731" extrusionOk="0">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6" name="Google Shape;12426;p68"/>
            <p:cNvSpPr/>
            <p:nvPr/>
          </p:nvSpPr>
          <p:spPr>
            <a:xfrm>
              <a:off x="868776" y="1734196"/>
              <a:ext cx="48267" cy="19364"/>
            </a:xfrm>
            <a:custGeom>
              <a:avLst/>
              <a:gdLst/>
              <a:ahLst/>
              <a:cxnLst/>
              <a:rect l="l" t="t" r="r" b="b"/>
              <a:pathLst>
                <a:path w="1847" h="741" extrusionOk="0">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7" name="Google Shape;12427;p68"/>
            <p:cNvSpPr/>
            <p:nvPr/>
          </p:nvSpPr>
          <p:spPr>
            <a:xfrm>
              <a:off x="894151" y="1668603"/>
              <a:ext cx="44007" cy="33659"/>
            </a:xfrm>
            <a:custGeom>
              <a:avLst/>
              <a:gdLst/>
              <a:ahLst/>
              <a:cxnLst/>
              <a:rect l="l" t="t" r="r" b="b"/>
              <a:pathLst>
                <a:path w="1684" h="1288" extrusionOk="0">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8" name="Google Shape;12428;p68"/>
            <p:cNvSpPr/>
            <p:nvPr/>
          </p:nvSpPr>
          <p:spPr>
            <a:xfrm>
              <a:off x="942914" y="1619605"/>
              <a:ext cx="35462" cy="43328"/>
            </a:xfrm>
            <a:custGeom>
              <a:avLst/>
              <a:gdLst/>
              <a:ahLst/>
              <a:cxnLst/>
              <a:rect l="l" t="t" r="r" b="b"/>
              <a:pathLst>
                <a:path w="1357" h="1658" extrusionOk="0">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9" name="Google Shape;12429;p68"/>
            <p:cNvSpPr/>
            <p:nvPr/>
          </p:nvSpPr>
          <p:spPr>
            <a:xfrm>
              <a:off x="1008506" y="1593708"/>
              <a:ext cx="19626" cy="47770"/>
            </a:xfrm>
            <a:custGeom>
              <a:avLst/>
              <a:gdLst/>
              <a:ahLst/>
              <a:cxnLst/>
              <a:rect l="l" t="t" r="r" b="b"/>
              <a:pathLst>
                <a:path w="751" h="1828" extrusionOk="0">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0" name="Google Shape;12430;p68"/>
            <p:cNvSpPr/>
            <p:nvPr/>
          </p:nvSpPr>
          <p:spPr>
            <a:xfrm>
              <a:off x="1043916" y="1591695"/>
              <a:ext cx="11838" cy="138999"/>
            </a:xfrm>
            <a:custGeom>
              <a:avLst/>
              <a:gdLst/>
              <a:ahLst/>
              <a:cxnLst/>
              <a:rect l="l" t="t" r="r" b="b"/>
              <a:pathLst>
                <a:path w="453" h="5319" extrusionOk="0">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1" name="Google Shape;12431;p68"/>
            <p:cNvSpPr/>
            <p:nvPr/>
          </p:nvSpPr>
          <p:spPr>
            <a:xfrm>
              <a:off x="1063777" y="1603507"/>
              <a:ext cx="61594" cy="128180"/>
            </a:xfrm>
            <a:custGeom>
              <a:avLst/>
              <a:gdLst/>
              <a:ahLst/>
              <a:cxnLst/>
              <a:rect l="l" t="t" r="r" b="b"/>
              <a:pathLst>
                <a:path w="2357" h="4905" extrusionOk="0">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2" name="Google Shape;12432;p68"/>
            <p:cNvSpPr/>
            <p:nvPr/>
          </p:nvSpPr>
          <p:spPr>
            <a:xfrm>
              <a:off x="1081129" y="1641452"/>
              <a:ext cx="102805" cy="100662"/>
            </a:xfrm>
            <a:custGeom>
              <a:avLst/>
              <a:gdLst/>
              <a:ahLst/>
              <a:cxnLst/>
              <a:rect l="l" t="t" r="r" b="b"/>
              <a:pathLst>
                <a:path w="3934" h="3852" extrusionOk="0">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3" name="Google Shape;12433;p68"/>
            <p:cNvSpPr/>
            <p:nvPr/>
          </p:nvSpPr>
          <p:spPr>
            <a:xfrm>
              <a:off x="1091163" y="1700015"/>
              <a:ext cx="130453" cy="60758"/>
            </a:xfrm>
            <a:custGeom>
              <a:avLst/>
              <a:gdLst/>
              <a:ahLst/>
              <a:cxnLst/>
              <a:rect l="l" t="t" r="r" b="b"/>
              <a:pathLst>
                <a:path w="4992" h="2325" extrusionOk="0">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4" name="Google Shape;12434;p68"/>
            <p:cNvSpPr/>
            <p:nvPr/>
          </p:nvSpPr>
          <p:spPr>
            <a:xfrm>
              <a:off x="878079" y="1700015"/>
              <a:ext cx="128441" cy="60784"/>
            </a:xfrm>
            <a:custGeom>
              <a:avLst/>
              <a:gdLst/>
              <a:ahLst/>
              <a:cxnLst/>
              <a:rect l="l" t="t" r="r" b="b"/>
              <a:pathLst>
                <a:path w="4915" h="2326" extrusionOk="0">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5" name="Google Shape;12435;p68"/>
            <p:cNvSpPr/>
            <p:nvPr/>
          </p:nvSpPr>
          <p:spPr>
            <a:xfrm>
              <a:off x="974325" y="1603507"/>
              <a:ext cx="62849" cy="130715"/>
            </a:xfrm>
            <a:custGeom>
              <a:avLst/>
              <a:gdLst/>
              <a:ahLst/>
              <a:cxnLst/>
              <a:rect l="l" t="t" r="r" b="b"/>
              <a:pathLst>
                <a:path w="2405" h="5002" extrusionOk="0">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6" name="Google Shape;12436;p68"/>
            <p:cNvSpPr/>
            <p:nvPr/>
          </p:nvSpPr>
          <p:spPr>
            <a:xfrm>
              <a:off x="916023" y="1641713"/>
              <a:ext cx="101290" cy="100793"/>
            </a:xfrm>
            <a:custGeom>
              <a:avLst/>
              <a:gdLst/>
              <a:ahLst/>
              <a:cxnLst/>
              <a:rect l="l" t="t" r="r" b="b"/>
              <a:pathLst>
                <a:path w="3876" h="3857" extrusionOk="0">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7" name="Google Shape;12437;p68"/>
            <p:cNvSpPr/>
            <p:nvPr/>
          </p:nvSpPr>
          <p:spPr>
            <a:xfrm>
              <a:off x="992409" y="1721861"/>
              <a:ext cx="115375" cy="53049"/>
            </a:xfrm>
            <a:custGeom>
              <a:avLst/>
              <a:gdLst/>
              <a:ahLst/>
              <a:cxnLst/>
              <a:rect l="l" t="t" r="r" b="b"/>
              <a:pathLst>
                <a:path w="4415" h="2030" extrusionOk="0">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38" name="Google Shape;12438;p68"/>
          <p:cNvGrpSpPr/>
          <p:nvPr/>
        </p:nvGrpSpPr>
        <p:grpSpPr>
          <a:xfrm>
            <a:off x="3117843" y="1499892"/>
            <a:ext cx="327440" cy="366744"/>
            <a:chOff x="3117843" y="1499892"/>
            <a:chExt cx="327440" cy="366744"/>
          </a:xfrm>
        </p:grpSpPr>
        <p:sp>
          <p:nvSpPr>
            <p:cNvPr id="12439" name="Google Shape;12439;p68"/>
            <p:cNvSpPr/>
            <p:nvPr/>
          </p:nvSpPr>
          <p:spPr>
            <a:xfrm>
              <a:off x="3117843" y="1499997"/>
              <a:ext cx="327440" cy="366404"/>
            </a:xfrm>
            <a:custGeom>
              <a:avLst/>
              <a:gdLst/>
              <a:ahLst/>
              <a:cxnLst/>
              <a:rect l="l" t="t" r="r" b="b"/>
              <a:pathLst>
                <a:path w="12530" h="14021" extrusionOk="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0" name="Google Shape;12440;p68"/>
            <p:cNvSpPr/>
            <p:nvPr/>
          </p:nvSpPr>
          <p:spPr>
            <a:xfrm>
              <a:off x="3300013" y="1682427"/>
              <a:ext cx="145271" cy="184208"/>
            </a:xfrm>
            <a:custGeom>
              <a:avLst/>
              <a:gdLst/>
              <a:ahLst/>
              <a:cxnLst/>
              <a:rect l="l" t="t" r="r" b="b"/>
              <a:pathLst>
                <a:path w="5559" h="7049" extrusionOk="0">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1" name="Google Shape;12441;p68"/>
            <p:cNvSpPr/>
            <p:nvPr/>
          </p:nvSpPr>
          <p:spPr>
            <a:xfrm>
              <a:off x="3262826" y="1537183"/>
              <a:ext cx="182457" cy="182718"/>
            </a:xfrm>
            <a:custGeom>
              <a:avLst/>
              <a:gdLst/>
              <a:ahLst/>
              <a:cxnLst/>
              <a:rect l="l" t="t" r="r" b="b"/>
              <a:pathLst>
                <a:path w="6982" h="6992" extrusionOk="0">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2" name="Google Shape;12442;p68"/>
            <p:cNvSpPr/>
            <p:nvPr/>
          </p:nvSpPr>
          <p:spPr>
            <a:xfrm>
              <a:off x="3155030" y="1682427"/>
              <a:ext cx="182457" cy="145271"/>
            </a:xfrm>
            <a:custGeom>
              <a:avLst/>
              <a:gdLst/>
              <a:ahLst/>
              <a:cxnLst/>
              <a:rect l="l" t="t" r="r" b="b"/>
              <a:pathLst>
                <a:path w="6982" h="5559" extrusionOk="0">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3" name="Google Shape;12443;p68"/>
            <p:cNvSpPr/>
            <p:nvPr/>
          </p:nvSpPr>
          <p:spPr>
            <a:xfrm>
              <a:off x="3117843" y="1499997"/>
              <a:ext cx="182196" cy="219905"/>
            </a:xfrm>
            <a:custGeom>
              <a:avLst/>
              <a:gdLst/>
              <a:ahLst/>
              <a:cxnLst/>
              <a:rect l="l" t="t" r="r" b="b"/>
              <a:pathLst>
                <a:path w="6972" h="8415" extrusionOk="0">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4" name="Google Shape;12444;p68"/>
            <p:cNvSpPr/>
            <p:nvPr/>
          </p:nvSpPr>
          <p:spPr>
            <a:xfrm>
              <a:off x="3155030" y="1682427"/>
              <a:ext cx="35200" cy="145271"/>
            </a:xfrm>
            <a:custGeom>
              <a:avLst/>
              <a:gdLst/>
              <a:ahLst/>
              <a:cxnLst/>
              <a:rect l="l" t="t" r="r" b="b"/>
              <a:pathLst>
                <a:path w="1347" h="5559" extrusionOk="0">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5" name="Google Shape;12445;p68"/>
            <p:cNvSpPr/>
            <p:nvPr/>
          </p:nvSpPr>
          <p:spPr>
            <a:xfrm>
              <a:off x="3117843" y="1499892"/>
              <a:ext cx="122640" cy="182562"/>
            </a:xfrm>
            <a:custGeom>
              <a:avLst/>
              <a:gdLst/>
              <a:ahLst/>
              <a:cxnLst/>
              <a:rect l="l" t="t" r="r" b="b"/>
              <a:pathLst>
                <a:path w="4693" h="6986" extrusionOk="0">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6" name="Google Shape;12446;p68"/>
          <p:cNvGrpSpPr/>
          <p:nvPr/>
        </p:nvGrpSpPr>
        <p:grpSpPr>
          <a:xfrm>
            <a:off x="2667005" y="1499997"/>
            <a:ext cx="336770" cy="366639"/>
            <a:chOff x="2667005" y="1499997"/>
            <a:chExt cx="336770" cy="366639"/>
          </a:xfrm>
        </p:grpSpPr>
        <p:sp>
          <p:nvSpPr>
            <p:cNvPr id="12447" name="Google Shape;12447;p68"/>
            <p:cNvSpPr/>
            <p:nvPr/>
          </p:nvSpPr>
          <p:spPr>
            <a:xfrm>
              <a:off x="2684593" y="1596974"/>
              <a:ext cx="229731" cy="252335"/>
            </a:xfrm>
            <a:custGeom>
              <a:avLst/>
              <a:gdLst/>
              <a:ahLst/>
              <a:cxnLst/>
              <a:rect l="l" t="t" r="r" b="b"/>
              <a:pathLst>
                <a:path w="8791" h="9656" extrusionOk="0">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8" name="Google Shape;12448;p68"/>
            <p:cNvSpPr/>
            <p:nvPr/>
          </p:nvSpPr>
          <p:spPr>
            <a:xfrm>
              <a:off x="2717781" y="1638185"/>
              <a:ext cx="163119" cy="168137"/>
            </a:xfrm>
            <a:custGeom>
              <a:avLst/>
              <a:gdLst/>
              <a:ahLst/>
              <a:cxnLst/>
              <a:rect l="l" t="t" r="r" b="b"/>
              <a:pathLst>
                <a:path w="6242" h="6434" extrusionOk="0">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9" name="Google Shape;12449;p68"/>
            <p:cNvSpPr/>
            <p:nvPr/>
          </p:nvSpPr>
          <p:spPr>
            <a:xfrm>
              <a:off x="2740386" y="1638185"/>
              <a:ext cx="140514" cy="168137"/>
            </a:xfrm>
            <a:custGeom>
              <a:avLst/>
              <a:gdLst/>
              <a:ahLst/>
              <a:cxnLst/>
              <a:rect l="l" t="t" r="r" b="b"/>
              <a:pathLst>
                <a:path w="5377" h="6434" extrusionOk="0">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0" name="Google Shape;12450;p68"/>
            <p:cNvSpPr/>
            <p:nvPr/>
          </p:nvSpPr>
          <p:spPr>
            <a:xfrm>
              <a:off x="2725830" y="1719170"/>
              <a:ext cx="108581" cy="87152"/>
            </a:xfrm>
            <a:custGeom>
              <a:avLst/>
              <a:gdLst/>
              <a:ahLst/>
              <a:cxnLst/>
              <a:rect l="l" t="t" r="r" b="b"/>
              <a:pathLst>
                <a:path w="4155" h="3335" extrusionOk="0">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1" name="Google Shape;12451;p68"/>
            <p:cNvSpPr/>
            <p:nvPr/>
          </p:nvSpPr>
          <p:spPr>
            <a:xfrm>
              <a:off x="2725830" y="1776400"/>
              <a:ext cx="28903" cy="29922"/>
            </a:xfrm>
            <a:custGeom>
              <a:avLst/>
              <a:gdLst/>
              <a:ahLst/>
              <a:cxnLst/>
              <a:rect l="l" t="t" r="r" b="b"/>
              <a:pathLst>
                <a:path w="1106" h="1145" extrusionOk="0">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2" name="Google Shape;12452;p68"/>
            <p:cNvSpPr/>
            <p:nvPr/>
          </p:nvSpPr>
          <p:spPr>
            <a:xfrm>
              <a:off x="2799445" y="1662828"/>
              <a:ext cx="60340" cy="55244"/>
            </a:xfrm>
            <a:custGeom>
              <a:avLst/>
              <a:gdLst/>
              <a:ahLst/>
              <a:cxnLst/>
              <a:rect l="l" t="t" r="r" b="b"/>
              <a:pathLst>
                <a:path w="2309" h="2114" extrusionOk="0">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3" name="Google Shape;12453;p68"/>
            <p:cNvSpPr/>
            <p:nvPr/>
          </p:nvSpPr>
          <p:spPr>
            <a:xfrm>
              <a:off x="2752955" y="1719170"/>
              <a:ext cx="53545" cy="46019"/>
            </a:xfrm>
            <a:custGeom>
              <a:avLst/>
              <a:gdLst/>
              <a:ahLst/>
              <a:cxnLst/>
              <a:rect l="l" t="t" r="r" b="b"/>
              <a:pathLst>
                <a:path w="2049" h="1761" extrusionOk="0">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4" name="Google Shape;12454;p68"/>
            <p:cNvSpPr/>
            <p:nvPr/>
          </p:nvSpPr>
          <p:spPr>
            <a:xfrm>
              <a:off x="2679079" y="1512044"/>
              <a:ext cx="312623" cy="342545"/>
            </a:xfrm>
            <a:custGeom>
              <a:avLst/>
              <a:gdLst/>
              <a:ahLst/>
              <a:cxnLst/>
              <a:rect l="l" t="t" r="r" b="b"/>
              <a:pathLst>
                <a:path w="11963" h="13108" extrusionOk="0">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5" name="Google Shape;12455;p68"/>
            <p:cNvSpPr/>
            <p:nvPr/>
          </p:nvSpPr>
          <p:spPr>
            <a:xfrm>
              <a:off x="2667005" y="1499997"/>
              <a:ext cx="35227" cy="35200"/>
            </a:xfrm>
            <a:custGeom>
              <a:avLst/>
              <a:gdLst/>
              <a:ahLst/>
              <a:cxnLst/>
              <a:rect l="l" t="t" r="r" b="b"/>
              <a:pathLst>
                <a:path w="1348" h="1347" extrusionOk="0">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6" name="Google Shape;12456;p68"/>
            <p:cNvSpPr/>
            <p:nvPr/>
          </p:nvSpPr>
          <p:spPr>
            <a:xfrm>
              <a:off x="2818051" y="1499997"/>
              <a:ext cx="35436" cy="35200"/>
            </a:xfrm>
            <a:custGeom>
              <a:avLst/>
              <a:gdLst/>
              <a:ahLst/>
              <a:cxnLst/>
              <a:rect l="l" t="t" r="r" b="b"/>
              <a:pathLst>
                <a:path w="1356" h="1347" extrusionOk="0">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7" name="Google Shape;12457;p68"/>
            <p:cNvSpPr/>
            <p:nvPr/>
          </p:nvSpPr>
          <p:spPr>
            <a:xfrm>
              <a:off x="2968575" y="1499997"/>
              <a:ext cx="35200" cy="35200"/>
            </a:xfrm>
            <a:custGeom>
              <a:avLst/>
              <a:gdLst/>
              <a:ahLst/>
              <a:cxnLst/>
              <a:rect l="l" t="t" r="r" b="b"/>
              <a:pathLst>
                <a:path w="1347" h="1347" extrusionOk="0">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8" name="Google Shape;12458;p68"/>
            <p:cNvSpPr/>
            <p:nvPr/>
          </p:nvSpPr>
          <p:spPr>
            <a:xfrm>
              <a:off x="2667005" y="1831435"/>
              <a:ext cx="35227" cy="35200"/>
            </a:xfrm>
            <a:custGeom>
              <a:avLst/>
              <a:gdLst/>
              <a:ahLst/>
              <a:cxnLst/>
              <a:rect l="l" t="t" r="r" b="b"/>
              <a:pathLst>
                <a:path w="1348" h="1347" extrusionOk="0">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9" name="Google Shape;12459;p68"/>
            <p:cNvSpPr/>
            <p:nvPr/>
          </p:nvSpPr>
          <p:spPr>
            <a:xfrm>
              <a:off x="2818051" y="1831435"/>
              <a:ext cx="35436" cy="35200"/>
            </a:xfrm>
            <a:custGeom>
              <a:avLst/>
              <a:gdLst/>
              <a:ahLst/>
              <a:cxnLst/>
              <a:rect l="l" t="t" r="r" b="b"/>
              <a:pathLst>
                <a:path w="1356" h="1347" extrusionOk="0">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0" name="Google Shape;12460;p68"/>
            <p:cNvSpPr/>
            <p:nvPr/>
          </p:nvSpPr>
          <p:spPr>
            <a:xfrm>
              <a:off x="2968575" y="1831435"/>
              <a:ext cx="35200" cy="35200"/>
            </a:xfrm>
            <a:custGeom>
              <a:avLst/>
              <a:gdLst/>
              <a:ahLst/>
              <a:cxnLst/>
              <a:rect l="l" t="t" r="r" b="b"/>
              <a:pathLst>
                <a:path w="1347" h="1347" extrusionOk="0">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1" name="Google Shape;12461;p68"/>
            <p:cNvSpPr/>
            <p:nvPr/>
          </p:nvSpPr>
          <p:spPr>
            <a:xfrm>
              <a:off x="2667005" y="1666095"/>
              <a:ext cx="35227" cy="35200"/>
            </a:xfrm>
            <a:custGeom>
              <a:avLst/>
              <a:gdLst/>
              <a:ahLst/>
              <a:cxnLst/>
              <a:rect l="l" t="t" r="r" b="b"/>
              <a:pathLst>
                <a:path w="1348" h="1347" extrusionOk="0">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2" name="Google Shape;12462;p68"/>
            <p:cNvSpPr/>
            <p:nvPr/>
          </p:nvSpPr>
          <p:spPr>
            <a:xfrm>
              <a:off x="2968575" y="1666095"/>
              <a:ext cx="35200" cy="35200"/>
            </a:xfrm>
            <a:custGeom>
              <a:avLst/>
              <a:gdLst/>
              <a:ahLst/>
              <a:cxnLst/>
              <a:rect l="l" t="t" r="r" b="b"/>
              <a:pathLst>
                <a:path w="1347" h="1347" extrusionOk="0">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3" name="Google Shape;12463;p68"/>
            <p:cNvSpPr/>
            <p:nvPr/>
          </p:nvSpPr>
          <p:spPr>
            <a:xfrm>
              <a:off x="2893182" y="1554901"/>
              <a:ext cx="68807" cy="64782"/>
            </a:xfrm>
            <a:custGeom>
              <a:avLst/>
              <a:gdLst/>
              <a:ahLst/>
              <a:cxnLst/>
              <a:rect l="l" t="t" r="r" b="b"/>
              <a:pathLst>
                <a:path w="2633" h="2479" extrusionOk="0">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4" name="Google Shape;12464;p68"/>
            <p:cNvSpPr/>
            <p:nvPr/>
          </p:nvSpPr>
          <p:spPr>
            <a:xfrm>
              <a:off x="2889184" y="1587462"/>
              <a:ext cx="38702" cy="37735"/>
            </a:xfrm>
            <a:custGeom>
              <a:avLst/>
              <a:gdLst/>
              <a:ahLst/>
              <a:cxnLst/>
              <a:rect l="l" t="t" r="r" b="b"/>
              <a:pathLst>
                <a:path w="1481" h="1444" extrusionOk="0">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5" name="Google Shape;12465;p68"/>
            <p:cNvSpPr/>
            <p:nvPr/>
          </p:nvSpPr>
          <p:spPr>
            <a:xfrm>
              <a:off x="2923574" y="1552262"/>
              <a:ext cx="38728" cy="37814"/>
            </a:xfrm>
            <a:custGeom>
              <a:avLst/>
              <a:gdLst/>
              <a:ahLst/>
              <a:cxnLst/>
              <a:rect l="l" t="t" r="r" b="b"/>
              <a:pathLst>
                <a:path w="1482" h="1447" extrusionOk="0">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66" name="Google Shape;12466;p68"/>
          <p:cNvGrpSpPr/>
          <p:nvPr/>
        </p:nvGrpSpPr>
        <p:grpSpPr>
          <a:xfrm>
            <a:off x="3564866" y="1499997"/>
            <a:ext cx="326473" cy="366639"/>
            <a:chOff x="3564866" y="1499997"/>
            <a:chExt cx="326473" cy="366639"/>
          </a:xfrm>
        </p:grpSpPr>
        <p:sp>
          <p:nvSpPr>
            <p:cNvPr id="12467" name="Google Shape;12467;p68"/>
            <p:cNvSpPr/>
            <p:nvPr/>
          </p:nvSpPr>
          <p:spPr>
            <a:xfrm>
              <a:off x="3595284" y="1499997"/>
              <a:ext cx="263389" cy="366404"/>
            </a:xfrm>
            <a:custGeom>
              <a:avLst/>
              <a:gdLst/>
              <a:ahLst/>
              <a:cxnLst/>
              <a:rect l="l" t="t" r="r" b="b"/>
              <a:pathLst>
                <a:path w="10079" h="14021" extrusionOk="0">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8" name="Google Shape;12468;p68"/>
            <p:cNvSpPr/>
            <p:nvPr/>
          </p:nvSpPr>
          <p:spPr>
            <a:xfrm>
              <a:off x="3623690" y="1499997"/>
              <a:ext cx="234983" cy="366404"/>
            </a:xfrm>
            <a:custGeom>
              <a:avLst/>
              <a:gdLst/>
              <a:ahLst/>
              <a:cxnLst/>
              <a:rect l="l" t="t" r="r" b="b"/>
              <a:pathLst>
                <a:path w="8992" h="14021" extrusionOk="0">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9" name="Google Shape;12469;p68"/>
            <p:cNvSpPr/>
            <p:nvPr/>
          </p:nvSpPr>
          <p:spPr>
            <a:xfrm>
              <a:off x="3830241" y="1499997"/>
              <a:ext cx="61098" cy="87204"/>
            </a:xfrm>
            <a:custGeom>
              <a:avLst/>
              <a:gdLst/>
              <a:ahLst/>
              <a:cxnLst/>
              <a:rect l="l" t="t" r="r" b="b"/>
              <a:pathLst>
                <a:path w="2338" h="3337" extrusionOk="0">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0" name="Google Shape;12470;p68"/>
            <p:cNvSpPr/>
            <p:nvPr/>
          </p:nvSpPr>
          <p:spPr>
            <a:xfrm>
              <a:off x="3564866" y="1779431"/>
              <a:ext cx="230724" cy="87204"/>
            </a:xfrm>
            <a:custGeom>
              <a:avLst/>
              <a:gdLst/>
              <a:ahLst/>
              <a:cxnLst/>
              <a:rect l="l" t="t" r="r" b="b"/>
              <a:pathLst>
                <a:path w="8829" h="3337" extrusionOk="0">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1" name="Google Shape;12471;p68"/>
            <p:cNvSpPr/>
            <p:nvPr/>
          </p:nvSpPr>
          <p:spPr>
            <a:xfrm>
              <a:off x="3565389" y="1841993"/>
              <a:ext cx="230201" cy="24643"/>
            </a:xfrm>
            <a:custGeom>
              <a:avLst/>
              <a:gdLst/>
              <a:ahLst/>
              <a:cxnLst/>
              <a:rect l="l" t="t" r="r" b="b"/>
              <a:pathLst>
                <a:path w="8809" h="943" extrusionOk="0">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2" name="Google Shape;12472;p68"/>
            <p:cNvSpPr/>
            <p:nvPr/>
          </p:nvSpPr>
          <p:spPr>
            <a:xfrm>
              <a:off x="3635659" y="1593708"/>
              <a:ext cx="153737" cy="11368"/>
            </a:xfrm>
            <a:custGeom>
              <a:avLst/>
              <a:gdLst/>
              <a:ahLst/>
              <a:cxnLst/>
              <a:rect l="l" t="t" r="r" b="b"/>
              <a:pathLst>
                <a:path w="5883" h="435" extrusionOk="0">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3" name="Google Shape;12473;p68"/>
            <p:cNvSpPr/>
            <p:nvPr/>
          </p:nvSpPr>
          <p:spPr>
            <a:xfrm>
              <a:off x="3635659" y="1639675"/>
              <a:ext cx="152901" cy="11368"/>
            </a:xfrm>
            <a:custGeom>
              <a:avLst/>
              <a:gdLst/>
              <a:ahLst/>
              <a:cxnLst/>
              <a:rect l="l" t="t" r="r" b="b"/>
              <a:pathLst>
                <a:path w="5851" h="435" extrusionOk="0">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4" name="Google Shape;12474;p68"/>
            <p:cNvSpPr/>
            <p:nvPr/>
          </p:nvSpPr>
          <p:spPr>
            <a:xfrm>
              <a:off x="3635659" y="1685668"/>
              <a:ext cx="152901" cy="11368"/>
            </a:xfrm>
            <a:custGeom>
              <a:avLst/>
              <a:gdLst/>
              <a:ahLst/>
              <a:cxnLst/>
              <a:rect l="l" t="t" r="r" b="b"/>
              <a:pathLst>
                <a:path w="5851" h="435" extrusionOk="0">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5" name="Google Shape;12475;p68"/>
            <p:cNvSpPr/>
            <p:nvPr/>
          </p:nvSpPr>
          <p:spPr>
            <a:xfrm>
              <a:off x="3635659" y="1731661"/>
              <a:ext cx="152901" cy="11368"/>
            </a:xfrm>
            <a:custGeom>
              <a:avLst/>
              <a:gdLst/>
              <a:ahLst/>
              <a:cxnLst/>
              <a:rect l="l" t="t" r="r" b="b"/>
              <a:pathLst>
                <a:path w="5851" h="435" extrusionOk="0">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76" name="Google Shape;12476;p68"/>
          <p:cNvGrpSpPr/>
          <p:nvPr/>
        </p:nvGrpSpPr>
        <p:grpSpPr>
          <a:xfrm>
            <a:off x="1314074" y="1499997"/>
            <a:ext cx="364392" cy="366639"/>
            <a:chOff x="1314074" y="1499997"/>
            <a:chExt cx="364392" cy="366639"/>
          </a:xfrm>
        </p:grpSpPr>
        <p:sp>
          <p:nvSpPr>
            <p:cNvPr id="12477" name="Google Shape;12477;p68"/>
            <p:cNvSpPr/>
            <p:nvPr/>
          </p:nvSpPr>
          <p:spPr>
            <a:xfrm>
              <a:off x="1467602" y="1715093"/>
              <a:ext cx="57073" cy="132440"/>
            </a:xfrm>
            <a:custGeom>
              <a:avLst/>
              <a:gdLst/>
              <a:ahLst/>
              <a:cxnLst/>
              <a:rect l="l" t="t" r="r" b="b"/>
              <a:pathLst>
                <a:path w="2184" h="5068" extrusionOk="0">
                  <a:moveTo>
                    <a:pt x="1" y="0"/>
                  </a:moveTo>
                  <a:lnTo>
                    <a:pt x="1" y="5068"/>
                  </a:lnTo>
                  <a:lnTo>
                    <a:pt x="2183" y="5068"/>
                  </a:lnTo>
                  <a:lnTo>
                    <a:pt x="2183"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8" name="Google Shape;12478;p68"/>
            <p:cNvSpPr/>
            <p:nvPr/>
          </p:nvSpPr>
          <p:spPr>
            <a:xfrm>
              <a:off x="1494492" y="1756539"/>
              <a:ext cx="30183" cy="90993"/>
            </a:xfrm>
            <a:custGeom>
              <a:avLst/>
              <a:gdLst/>
              <a:ahLst/>
              <a:cxnLst/>
              <a:rect l="l" t="t" r="r" b="b"/>
              <a:pathLst>
                <a:path w="1155" h="3482" extrusionOk="0">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9" name="Google Shape;12479;p68"/>
            <p:cNvSpPr/>
            <p:nvPr/>
          </p:nvSpPr>
          <p:spPr>
            <a:xfrm>
              <a:off x="1408307" y="1830677"/>
              <a:ext cx="175924" cy="35958"/>
            </a:xfrm>
            <a:custGeom>
              <a:avLst/>
              <a:gdLst/>
              <a:ahLst/>
              <a:cxnLst/>
              <a:rect l="l" t="t" r="r" b="b"/>
              <a:pathLst>
                <a:path w="6732" h="1376" extrusionOk="0">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0" name="Google Shape;12480;p68"/>
            <p:cNvSpPr/>
            <p:nvPr/>
          </p:nvSpPr>
          <p:spPr>
            <a:xfrm>
              <a:off x="1431670" y="1849780"/>
              <a:ext cx="152562" cy="16855"/>
            </a:xfrm>
            <a:custGeom>
              <a:avLst/>
              <a:gdLst/>
              <a:ahLst/>
              <a:cxnLst/>
              <a:rect l="l" t="t" r="r" b="b"/>
              <a:pathLst>
                <a:path w="5838" h="645" extrusionOk="0">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1" name="Google Shape;12481;p68"/>
            <p:cNvSpPr/>
            <p:nvPr/>
          </p:nvSpPr>
          <p:spPr>
            <a:xfrm>
              <a:off x="1314074" y="1499997"/>
              <a:ext cx="364392" cy="231952"/>
            </a:xfrm>
            <a:custGeom>
              <a:avLst/>
              <a:gdLst/>
              <a:ahLst/>
              <a:cxnLst/>
              <a:rect l="l" t="t" r="r" b="b"/>
              <a:pathLst>
                <a:path w="13944" h="8876" extrusionOk="0">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2" name="Google Shape;12482;p68"/>
            <p:cNvSpPr/>
            <p:nvPr/>
          </p:nvSpPr>
          <p:spPr>
            <a:xfrm>
              <a:off x="1335920" y="1520092"/>
              <a:ext cx="320672" cy="188990"/>
            </a:xfrm>
            <a:custGeom>
              <a:avLst/>
              <a:gdLst/>
              <a:ahLst/>
              <a:cxnLst/>
              <a:rect l="l" t="t" r="r" b="b"/>
              <a:pathLst>
                <a:path w="12271" h="7232" extrusionOk="0">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3" name="Google Shape;12483;p68"/>
            <p:cNvSpPr/>
            <p:nvPr/>
          </p:nvSpPr>
          <p:spPr>
            <a:xfrm>
              <a:off x="1359544" y="1520092"/>
              <a:ext cx="297048" cy="168398"/>
            </a:xfrm>
            <a:custGeom>
              <a:avLst/>
              <a:gdLst/>
              <a:ahLst/>
              <a:cxnLst/>
              <a:rect l="l" t="t" r="r" b="b"/>
              <a:pathLst>
                <a:path w="11367" h="6444" extrusionOk="0">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4" name="Google Shape;12484;p6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5" name="Google Shape;12485;p68"/>
            <p:cNvSpPr/>
            <p:nvPr/>
          </p:nvSpPr>
          <p:spPr>
            <a:xfrm>
              <a:off x="1482184" y="1540946"/>
              <a:ext cx="91751" cy="75418"/>
            </a:xfrm>
            <a:custGeom>
              <a:avLst/>
              <a:gdLst/>
              <a:ahLst/>
              <a:cxnLst/>
              <a:rect l="l" t="t" r="r" b="b"/>
              <a:pathLst>
                <a:path w="3511" h="2886" extrusionOk="0">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6" name="Google Shape;12486;p68"/>
            <p:cNvSpPr/>
            <p:nvPr/>
          </p:nvSpPr>
          <p:spPr>
            <a:xfrm>
              <a:off x="1482184" y="1540946"/>
              <a:ext cx="91751" cy="75418"/>
            </a:xfrm>
            <a:custGeom>
              <a:avLst/>
              <a:gdLst/>
              <a:ahLst/>
              <a:cxnLst/>
              <a:rect l="l" t="t" r="r" b="b"/>
              <a:pathLst>
                <a:path w="3511" h="2886" extrusionOk="0">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7" name="Google Shape;12487;p68"/>
            <p:cNvSpPr/>
            <p:nvPr/>
          </p:nvSpPr>
          <p:spPr>
            <a:xfrm>
              <a:off x="1578587" y="1619866"/>
              <a:ext cx="60418" cy="58302"/>
            </a:xfrm>
            <a:custGeom>
              <a:avLst/>
              <a:gdLst/>
              <a:ahLst/>
              <a:cxnLst/>
              <a:rect l="l" t="t" r="r" b="b"/>
              <a:pathLst>
                <a:path w="2312" h="2231" extrusionOk="0">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8" name="Google Shape;12488;p68"/>
            <p:cNvSpPr/>
            <p:nvPr/>
          </p:nvSpPr>
          <p:spPr>
            <a:xfrm>
              <a:off x="1359597" y="1542200"/>
              <a:ext cx="122248" cy="143781"/>
            </a:xfrm>
            <a:custGeom>
              <a:avLst/>
              <a:gdLst/>
              <a:ahLst/>
              <a:cxnLst/>
              <a:rect l="l" t="t" r="r" b="b"/>
              <a:pathLst>
                <a:path w="4678" h="5502" extrusionOk="0">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89" name="Google Shape;12489;p68"/>
          <p:cNvGrpSpPr/>
          <p:nvPr/>
        </p:nvGrpSpPr>
        <p:grpSpPr>
          <a:xfrm>
            <a:off x="2220479" y="1499997"/>
            <a:ext cx="337005" cy="366639"/>
            <a:chOff x="2220479" y="1499997"/>
            <a:chExt cx="337005" cy="366639"/>
          </a:xfrm>
        </p:grpSpPr>
        <p:sp>
          <p:nvSpPr>
            <p:cNvPr id="12490" name="Google Shape;12490;p68"/>
            <p:cNvSpPr/>
            <p:nvPr/>
          </p:nvSpPr>
          <p:spPr>
            <a:xfrm>
              <a:off x="2249121" y="1517584"/>
              <a:ext cx="279722" cy="331073"/>
            </a:xfrm>
            <a:custGeom>
              <a:avLst/>
              <a:gdLst/>
              <a:ahLst/>
              <a:cxnLst/>
              <a:rect l="l" t="t" r="r" b="b"/>
              <a:pathLst>
                <a:path w="10704" h="12669" extrusionOk="0">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1" name="Google Shape;12491;p68"/>
            <p:cNvSpPr/>
            <p:nvPr/>
          </p:nvSpPr>
          <p:spPr>
            <a:xfrm>
              <a:off x="2281786" y="1520772"/>
              <a:ext cx="247057" cy="327884"/>
            </a:xfrm>
            <a:custGeom>
              <a:avLst/>
              <a:gdLst/>
              <a:ahLst/>
              <a:cxnLst/>
              <a:rect l="l" t="t" r="r" b="b"/>
              <a:pathLst>
                <a:path w="9454" h="12547" extrusionOk="0">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2" name="Google Shape;12492;p68"/>
            <p:cNvSpPr/>
            <p:nvPr/>
          </p:nvSpPr>
          <p:spPr>
            <a:xfrm>
              <a:off x="2232527" y="1512044"/>
              <a:ext cx="312884" cy="342545"/>
            </a:xfrm>
            <a:custGeom>
              <a:avLst/>
              <a:gdLst/>
              <a:ahLst/>
              <a:cxnLst/>
              <a:rect l="l" t="t" r="r" b="b"/>
              <a:pathLst>
                <a:path w="11973" h="13108" extrusionOk="0">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3" name="Google Shape;12493;p68"/>
            <p:cNvSpPr/>
            <p:nvPr/>
          </p:nvSpPr>
          <p:spPr>
            <a:xfrm>
              <a:off x="2220479"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4" name="Google Shape;12494;p68"/>
            <p:cNvSpPr/>
            <p:nvPr/>
          </p:nvSpPr>
          <p:spPr>
            <a:xfrm>
              <a:off x="2371760" y="1499997"/>
              <a:ext cx="35200" cy="35200"/>
            </a:xfrm>
            <a:custGeom>
              <a:avLst/>
              <a:gdLst/>
              <a:ahLst/>
              <a:cxnLst/>
              <a:rect l="l" t="t" r="r" b="b"/>
              <a:pathLst>
                <a:path w="1347" h="1347" extrusionOk="0">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5" name="Google Shape;12495;p68"/>
            <p:cNvSpPr/>
            <p:nvPr/>
          </p:nvSpPr>
          <p:spPr>
            <a:xfrm>
              <a:off x="2522022" y="1499997"/>
              <a:ext cx="35462" cy="35200"/>
            </a:xfrm>
            <a:custGeom>
              <a:avLst/>
              <a:gdLst/>
              <a:ahLst/>
              <a:cxnLst/>
              <a:rect l="l" t="t" r="r" b="b"/>
              <a:pathLst>
                <a:path w="1357" h="1347" extrusionOk="0">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6" name="Google Shape;12496;p68"/>
            <p:cNvSpPr/>
            <p:nvPr/>
          </p:nvSpPr>
          <p:spPr>
            <a:xfrm>
              <a:off x="2220479"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7" name="Google Shape;12497;p68"/>
            <p:cNvSpPr/>
            <p:nvPr/>
          </p:nvSpPr>
          <p:spPr>
            <a:xfrm>
              <a:off x="2371760" y="1831435"/>
              <a:ext cx="35200" cy="35200"/>
            </a:xfrm>
            <a:custGeom>
              <a:avLst/>
              <a:gdLst/>
              <a:ahLst/>
              <a:cxnLst/>
              <a:rect l="l" t="t" r="r" b="b"/>
              <a:pathLst>
                <a:path w="1347" h="1347" extrusionOk="0">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8" name="Google Shape;12498;p68"/>
            <p:cNvSpPr/>
            <p:nvPr/>
          </p:nvSpPr>
          <p:spPr>
            <a:xfrm>
              <a:off x="2522022" y="1831174"/>
              <a:ext cx="35462" cy="35462"/>
            </a:xfrm>
            <a:custGeom>
              <a:avLst/>
              <a:gdLst/>
              <a:ahLst/>
              <a:cxnLst/>
              <a:rect l="l" t="t" r="r" b="b"/>
              <a:pathLst>
                <a:path w="1357" h="1357" extrusionOk="0">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9" name="Google Shape;12499;p68"/>
            <p:cNvSpPr/>
            <p:nvPr/>
          </p:nvSpPr>
          <p:spPr>
            <a:xfrm>
              <a:off x="2220479"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0" name="Google Shape;12500;p68"/>
            <p:cNvSpPr/>
            <p:nvPr/>
          </p:nvSpPr>
          <p:spPr>
            <a:xfrm>
              <a:off x="2522022" y="1666095"/>
              <a:ext cx="35462" cy="35200"/>
            </a:xfrm>
            <a:custGeom>
              <a:avLst/>
              <a:gdLst/>
              <a:ahLst/>
              <a:cxnLst/>
              <a:rect l="l" t="t" r="r" b="b"/>
              <a:pathLst>
                <a:path w="1357" h="1347" extrusionOk="0">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1" name="Google Shape;12501;p68"/>
          <p:cNvGrpSpPr/>
          <p:nvPr/>
        </p:nvGrpSpPr>
        <p:grpSpPr>
          <a:xfrm>
            <a:off x="4105155" y="2425976"/>
            <a:ext cx="87230" cy="366430"/>
            <a:chOff x="4105155" y="2425976"/>
            <a:chExt cx="87230" cy="366430"/>
          </a:xfrm>
        </p:grpSpPr>
        <p:sp>
          <p:nvSpPr>
            <p:cNvPr id="12502" name="Google Shape;12502;p68"/>
            <p:cNvSpPr/>
            <p:nvPr/>
          </p:nvSpPr>
          <p:spPr>
            <a:xfrm>
              <a:off x="4105155" y="2425976"/>
              <a:ext cx="87230" cy="366430"/>
            </a:xfrm>
            <a:custGeom>
              <a:avLst/>
              <a:gdLst/>
              <a:ahLst/>
              <a:cxnLst/>
              <a:rect l="l" t="t" r="r" b="b"/>
              <a:pathLst>
                <a:path w="3338" h="14022" extrusionOk="0">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3" name="Google Shape;12503;p68"/>
            <p:cNvSpPr/>
            <p:nvPr/>
          </p:nvSpPr>
          <p:spPr>
            <a:xfrm>
              <a:off x="4133561" y="2433789"/>
              <a:ext cx="58824" cy="358616"/>
            </a:xfrm>
            <a:custGeom>
              <a:avLst/>
              <a:gdLst/>
              <a:ahLst/>
              <a:cxnLst/>
              <a:rect l="l" t="t" r="r" b="b"/>
              <a:pathLst>
                <a:path w="2251" h="13723" extrusionOk="0">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4" name="Google Shape;12504;p68"/>
            <p:cNvSpPr/>
            <p:nvPr/>
          </p:nvSpPr>
          <p:spPr>
            <a:xfrm>
              <a:off x="4105155" y="2509417"/>
              <a:ext cx="87230" cy="282989"/>
            </a:xfrm>
            <a:custGeom>
              <a:avLst/>
              <a:gdLst/>
              <a:ahLst/>
              <a:cxnLst/>
              <a:rect l="l" t="t" r="r" b="b"/>
              <a:pathLst>
                <a:path w="3338" h="10829" extrusionOk="0">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5" name="Google Shape;12505;p68"/>
            <p:cNvSpPr/>
            <p:nvPr/>
          </p:nvSpPr>
          <p:spPr>
            <a:xfrm>
              <a:off x="4133561" y="2509417"/>
              <a:ext cx="58824" cy="282989"/>
            </a:xfrm>
            <a:custGeom>
              <a:avLst/>
              <a:gdLst/>
              <a:ahLst/>
              <a:cxnLst/>
              <a:rect l="l" t="t" r="r" b="b"/>
              <a:pathLst>
                <a:path w="2251" h="10829" extrusionOk="0">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6" name="Google Shape;12506;p68"/>
            <p:cNvSpPr/>
            <p:nvPr/>
          </p:nvSpPr>
          <p:spPr>
            <a:xfrm>
              <a:off x="4105155" y="2552901"/>
              <a:ext cx="87230" cy="195262"/>
            </a:xfrm>
            <a:custGeom>
              <a:avLst/>
              <a:gdLst/>
              <a:ahLst/>
              <a:cxnLst/>
              <a:rect l="l" t="t" r="r" b="b"/>
              <a:pathLst>
                <a:path w="3338" h="7472" extrusionOk="0">
                  <a:moveTo>
                    <a:pt x="0" y="0"/>
                  </a:moveTo>
                  <a:lnTo>
                    <a:pt x="0" y="7472"/>
                  </a:lnTo>
                  <a:lnTo>
                    <a:pt x="3337" y="7472"/>
                  </a:lnTo>
                  <a:lnTo>
                    <a:pt x="3337"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7" name="Google Shape;12507;p68"/>
            <p:cNvSpPr/>
            <p:nvPr/>
          </p:nvSpPr>
          <p:spPr>
            <a:xfrm>
              <a:off x="4133561" y="2552901"/>
              <a:ext cx="58824" cy="195262"/>
            </a:xfrm>
            <a:custGeom>
              <a:avLst/>
              <a:gdLst/>
              <a:ahLst/>
              <a:cxnLst/>
              <a:rect l="l" t="t" r="r" b="b"/>
              <a:pathLst>
                <a:path w="2251" h="7472" extrusionOk="0">
                  <a:moveTo>
                    <a:pt x="0" y="0"/>
                  </a:moveTo>
                  <a:lnTo>
                    <a:pt x="0" y="7472"/>
                  </a:lnTo>
                  <a:lnTo>
                    <a:pt x="2250" y="7472"/>
                  </a:lnTo>
                  <a:lnTo>
                    <a:pt x="2250" y="0"/>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8" name="Google Shape;12508;p68"/>
          <p:cNvGrpSpPr/>
          <p:nvPr/>
        </p:nvGrpSpPr>
        <p:grpSpPr>
          <a:xfrm>
            <a:off x="1808109" y="2426002"/>
            <a:ext cx="267884" cy="366639"/>
            <a:chOff x="1808109" y="2426002"/>
            <a:chExt cx="267884" cy="366639"/>
          </a:xfrm>
        </p:grpSpPr>
        <p:sp>
          <p:nvSpPr>
            <p:cNvPr id="12509" name="Google Shape;12509;p68"/>
            <p:cNvSpPr/>
            <p:nvPr/>
          </p:nvSpPr>
          <p:spPr>
            <a:xfrm>
              <a:off x="1821671" y="2426002"/>
              <a:ext cx="244025" cy="159591"/>
            </a:xfrm>
            <a:custGeom>
              <a:avLst/>
              <a:gdLst/>
              <a:ahLst/>
              <a:cxnLst/>
              <a:rect l="l" t="t" r="r" b="b"/>
              <a:pathLst>
                <a:path w="9338" h="6107" extrusionOk="0">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0" name="Google Shape;12510;p68"/>
            <p:cNvSpPr/>
            <p:nvPr/>
          </p:nvSpPr>
          <p:spPr>
            <a:xfrm>
              <a:off x="1808109" y="2585567"/>
              <a:ext cx="267649" cy="46516"/>
            </a:xfrm>
            <a:custGeom>
              <a:avLst/>
              <a:gdLst/>
              <a:ahLst/>
              <a:cxnLst/>
              <a:rect l="l" t="t" r="r" b="b"/>
              <a:pathLst>
                <a:path w="10242" h="1780" extrusionOk="0">
                  <a:moveTo>
                    <a:pt x="520" y="0"/>
                  </a:moveTo>
                  <a:lnTo>
                    <a:pt x="0" y="1779"/>
                  </a:lnTo>
                  <a:lnTo>
                    <a:pt x="10241" y="1779"/>
                  </a:lnTo>
                  <a:lnTo>
                    <a:pt x="9847"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1" name="Google Shape;12511;p68"/>
            <p:cNvSpPr/>
            <p:nvPr/>
          </p:nvSpPr>
          <p:spPr>
            <a:xfrm>
              <a:off x="1808109" y="2632056"/>
              <a:ext cx="267884" cy="59817"/>
            </a:xfrm>
            <a:custGeom>
              <a:avLst/>
              <a:gdLst/>
              <a:ahLst/>
              <a:cxnLst/>
              <a:rect l="l" t="t" r="r" b="b"/>
              <a:pathLst>
                <a:path w="10251" h="2289" extrusionOk="0">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2" name="Google Shape;12512;p68"/>
            <p:cNvSpPr/>
            <p:nvPr/>
          </p:nvSpPr>
          <p:spPr>
            <a:xfrm>
              <a:off x="1842525" y="2426002"/>
              <a:ext cx="223172" cy="159591"/>
            </a:xfrm>
            <a:custGeom>
              <a:avLst/>
              <a:gdLst/>
              <a:ahLst/>
              <a:cxnLst/>
              <a:rect l="l" t="t" r="r" b="b"/>
              <a:pathLst>
                <a:path w="8540" h="6107" extrusionOk="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3" name="Google Shape;12513;p68"/>
            <p:cNvSpPr/>
            <p:nvPr/>
          </p:nvSpPr>
          <p:spPr>
            <a:xfrm>
              <a:off x="1829224" y="2585567"/>
              <a:ext cx="246534" cy="46516"/>
            </a:xfrm>
            <a:custGeom>
              <a:avLst/>
              <a:gdLst/>
              <a:ahLst/>
              <a:cxnLst/>
              <a:rect l="l" t="t" r="r" b="b"/>
              <a:pathLst>
                <a:path w="9434" h="1780" extrusionOk="0">
                  <a:moveTo>
                    <a:pt x="510" y="0"/>
                  </a:moveTo>
                  <a:lnTo>
                    <a:pt x="0" y="1779"/>
                  </a:lnTo>
                  <a:lnTo>
                    <a:pt x="9433" y="1779"/>
                  </a:lnTo>
                  <a:lnTo>
                    <a:pt x="9039"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4" name="Google Shape;12514;p68"/>
            <p:cNvSpPr/>
            <p:nvPr/>
          </p:nvSpPr>
          <p:spPr>
            <a:xfrm>
              <a:off x="1829224" y="2632056"/>
              <a:ext cx="246769" cy="59817"/>
            </a:xfrm>
            <a:custGeom>
              <a:avLst/>
              <a:gdLst/>
              <a:ahLst/>
              <a:cxnLst/>
              <a:rect l="l" t="t" r="r" b="b"/>
              <a:pathLst>
                <a:path w="9443" h="2289" extrusionOk="0">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5" name="Google Shape;12515;p68"/>
            <p:cNvSpPr/>
            <p:nvPr/>
          </p:nvSpPr>
          <p:spPr>
            <a:xfrm>
              <a:off x="2015156" y="2444843"/>
              <a:ext cx="27936" cy="24382"/>
            </a:xfrm>
            <a:custGeom>
              <a:avLst/>
              <a:gdLst/>
              <a:ahLst/>
              <a:cxnLst/>
              <a:rect l="l" t="t" r="r" b="b"/>
              <a:pathLst>
                <a:path w="1069" h="933" extrusionOk="0">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6" name="Google Shape;12516;p68"/>
            <p:cNvSpPr/>
            <p:nvPr/>
          </p:nvSpPr>
          <p:spPr>
            <a:xfrm>
              <a:off x="2027987" y="2444843"/>
              <a:ext cx="15105" cy="14843"/>
            </a:xfrm>
            <a:custGeom>
              <a:avLst/>
              <a:gdLst/>
              <a:ahLst/>
              <a:cxnLst/>
              <a:rect l="l" t="t" r="r" b="b"/>
              <a:pathLst>
                <a:path w="578" h="568" extrusionOk="0">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7" name="Google Shape;12517;p68"/>
            <p:cNvSpPr/>
            <p:nvPr/>
          </p:nvSpPr>
          <p:spPr>
            <a:xfrm>
              <a:off x="1842029" y="2542788"/>
              <a:ext cx="26420" cy="23441"/>
            </a:xfrm>
            <a:custGeom>
              <a:avLst/>
              <a:gdLst/>
              <a:ahLst/>
              <a:cxnLst/>
              <a:rect l="l" t="t" r="r" b="b"/>
              <a:pathLst>
                <a:path w="1011" h="897" extrusionOk="0">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8" name="Google Shape;12518;p68"/>
            <p:cNvSpPr/>
            <p:nvPr/>
          </p:nvSpPr>
          <p:spPr>
            <a:xfrm>
              <a:off x="2012648" y="2542788"/>
              <a:ext cx="27178" cy="23441"/>
            </a:xfrm>
            <a:custGeom>
              <a:avLst/>
              <a:gdLst/>
              <a:ahLst/>
              <a:cxnLst/>
              <a:rect l="l" t="t" r="r" b="b"/>
              <a:pathLst>
                <a:path w="1040" h="897" extrusionOk="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9" name="Google Shape;12519;p68"/>
            <p:cNvSpPr/>
            <p:nvPr/>
          </p:nvSpPr>
          <p:spPr>
            <a:xfrm>
              <a:off x="1855095" y="2542788"/>
              <a:ext cx="13354" cy="13693"/>
            </a:xfrm>
            <a:custGeom>
              <a:avLst/>
              <a:gdLst/>
              <a:ahLst/>
              <a:cxnLst/>
              <a:rect l="l" t="t" r="r" b="b"/>
              <a:pathLst>
                <a:path w="511" h="524" extrusionOk="0">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0" name="Google Shape;12520;p68"/>
            <p:cNvSpPr/>
            <p:nvPr/>
          </p:nvSpPr>
          <p:spPr>
            <a:xfrm>
              <a:off x="2025479" y="2542788"/>
              <a:ext cx="14347" cy="13720"/>
            </a:xfrm>
            <a:custGeom>
              <a:avLst/>
              <a:gdLst/>
              <a:ahLst/>
              <a:cxnLst/>
              <a:rect l="l" t="t" r="r" b="b"/>
              <a:pathLst>
                <a:path w="549" h="525" extrusionOk="0">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1" name="Google Shape;12521;p68"/>
            <p:cNvSpPr/>
            <p:nvPr/>
          </p:nvSpPr>
          <p:spPr>
            <a:xfrm>
              <a:off x="1864633" y="2661691"/>
              <a:ext cx="154835" cy="130950"/>
            </a:xfrm>
            <a:custGeom>
              <a:avLst/>
              <a:gdLst/>
              <a:ahLst/>
              <a:cxnLst/>
              <a:rect l="l" t="t" r="r" b="b"/>
              <a:pathLst>
                <a:path w="5925" h="5011" extrusionOk="0">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2" name="Google Shape;12522;p68"/>
            <p:cNvSpPr/>
            <p:nvPr/>
          </p:nvSpPr>
          <p:spPr>
            <a:xfrm>
              <a:off x="1889276" y="2684818"/>
              <a:ext cx="105549" cy="84460"/>
            </a:xfrm>
            <a:custGeom>
              <a:avLst/>
              <a:gdLst/>
              <a:ahLst/>
              <a:cxnLst/>
              <a:rect l="l" t="t" r="r" b="b"/>
              <a:pathLst>
                <a:path w="4039" h="3232" extrusionOk="0">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3" name="Google Shape;12523;p68"/>
            <p:cNvSpPr/>
            <p:nvPr/>
          </p:nvSpPr>
          <p:spPr>
            <a:xfrm>
              <a:off x="1828466" y="2655915"/>
              <a:ext cx="227196" cy="11342"/>
            </a:xfrm>
            <a:custGeom>
              <a:avLst/>
              <a:gdLst/>
              <a:ahLst/>
              <a:cxnLst/>
              <a:rect l="l" t="t" r="r" b="b"/>
              <a:pathLst>
                <a:path w="8694" h="434" extrusionOk="0">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4" name="Google Shape;12524;p68"/>
            <p:cNvSpPr/>
            <p:nvPr/>
          </p:nvSpPr>
          <p:spPr>
            <a:xfrm>
              <a:off x="1821671" y="2482030"/>
              <a:ext cx="243790" cy="44007"/>
            </a:xfrm>
            <a:custGeom>
              <a:avLst/>
              <a:gdLst/>
              <a:ahLst/>
              <a:cxnLst/>
              <a:rect l="l" t="t" r="r" b="b"/>
              <a:pathLst>
                <a:path w="9329" h="1684" extrusionOk="0">
                  <a:moveTo>
                    <a:pt x="1" y="0"/>
                  </a:moveTo>
                  <a:lnTo>
                    <a:pt x="1" y="1683"/>
                  </a:lnTo>
                  <a:lnTo>
                    <a:pt x="9328" y="1683"/>
                  </a:lnTo>
                  <a:lnTo>
                    <a:pt x="9328" y="0"/>
                  </a:lnTo>
                  <a:close/>
                </a:path>
              </a:pathLst>
            </a:custGeom>
            <a:solidFill>
              <a:srgbClr val="97AC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5" name="Google Shape;12525;p68"/>
            <p:cNvSpPr/>
            <p:nvPr/>
          </p:nvSpPr>
          <p:spPr>
            <a:xfrm>
              <a:off x="1842525" y="2482030"/>
              <a:ext cx="223172" cy="44007"/>
            </a:xfrm>
            <a:custGeom>
              <a:avLst/>
              <a:gdLst/>
              <a:ahLst/>
              <a:cxnLst/>
              <a:rect l="l" t="t" r="r" b="b"/>
              <a:pathLst>
                <a:path w="8540" h="1684" extrusionOk="0">
                  <a:moveTo>
                    <a:pt x="1" y="0"/>
                  </a:moveTo>
                  <a:lnTo>
                    <a:pt x="1" y="1683"/>
                  </a:lnTo>
                  <a:lnTo>
                    <a:pt x="8540" y="1683"/>
                  </a:lnTo>
                  <a:lnTo>
                    <a:pt x="8540"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6" name="Google Shape;12526;p68"/>
            <p:cNvSpPr/>
            <p:nvPr/>
          </p:nvSpPr>
          <p:spPr>
            <a:xfrm>
              <a:off x="1884494" y="2447848"/>
              <a:ext cx="114878" cy="114878"/>
            </a:xfrm>
            <a:custGeom>
              <a:avLst/>
              <a:gdLst/>
              <a:ahLst/>
              <a:cxnLst/>
              <a:rect l="l" t="t" r="r" b="b"/>
              <a:pathLst>
                <a:path w="4396" h="4396" extrusionOk="0">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7" name="Google Shape;12527;p68"/>
            <p:cNvSpPr/>
            <p:nvPr/>
          </p:nvSpPr>
          <p:spPr>
            <a:xfrm>
              <a:off x="1902342" y="2471054"/>
              <a:ext cx="78162" cy="69565"/>
            </a:xfrm>
            <a:custGeom>
              <a:avLst/>
              <a:gdLst/>
              <a:ahLst/>
              <a:cxnLst/>
              <a:rect l="l" t="t" r="r" b="b"/>
              <a:pathLst>
                <a:path w="2991" h="2662" extrusionOk="0">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8" name="Google Shape;12528;p68"/>
            <p:cNvSpPr/>
            <p:nvPr/>
          </p:nvSpPr>
          <p:spPr>
            <a:xfrm>
              <a:off x="1912743" y="2470427"/>
              <a:ext cx="75680" cy="58641"/>
            </a:xfrm>
            <a:custGeom>
              <a:avLst/>
              <a:gdLst/>
              <a:ahLst/>
              <a:cxnLst/>
              <a:rect l="l" t="t" r="r" b="b"/>
              <a:pathLst>
                <a:path w="2896" h="2244" extrusionOk="0">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9" name="Google Shape;12529;p68"/>
            <p:cNvSpPr/>
            <p:nvPr/>
          </p:nvSpPr>
          <p:spPr>
            <a:xfrm>
              <a:off x="1937020" y="2488563"/>
              <a:ext cx="22134" cy="22134"/>
            </a:xfrm>
            <a:custGeom>
              <a:avLst/>
              <a:gdLst/>
              <a:ahLst/>
              <a:cxnLst/>
              <a:rect l="l" t="t" r="r" b="b"/>
              <a:pathLst>
                <a:path w="847" h="847" extrusionOk="0">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0" name="Google Shape;12530;p68"/>
          <p:cNvGrpSpPr/>
          <p:nvPr/>
        </p:nvGrpSpPr>
        <p:grpSpPr>
          <a:xfrm>
            <a:off x="3603568" y="2426002"/>
            <a:ext cx="207597" cy="366639"/>
            <a:chOff x="3603568" y="2426002"/>
            <a:chExt cx="207597" cy="366639"/>
          </a:xfrm>
        </p:grpSpPr>
        <p:sp>
          <p:nvSpPr>
            <p:cNvPr id="12531" name="Google Shape;12531;p68"/>
            <p:cNvSpPr/>
            <p:nvPr/>
          </p:nvSpPr>
          <p:spPr>
            <a:xfrm>
              <a:off x="3629465" y="2426002"/>
              <a:ext cx="155828" cy="203050"/>
            </a:xfrm>
            <a:custGeom>
              <a:avLst/>
              <a:gdLst/>
              <a:ahLst/>
              <a:cxnLst/>
              <a:rect l="l" t="t" r="r" b="b"/>
              <a:pathLst>
                <a:path w="5963" h="7770" extrusionOk="0">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2" name="Google Shape;12532;p68"/>
            <p:cNvSpPr/>
            <p:nvPr/>
          </p:nvSpPr>
          <p:spPr>
            <a:xfrm>
              <a:off x="3657114" y="2451376"/>
              <a:ext cx="128180" cy="177675"/>
            </a:xfrm>
            <a:custGeom>
              <a:avLst/>
              <a:gdLst/>
              <a:ahLst/>
              <a:cxnLst/>
              <a:rect l="l" t="t" r="r" b="b"/>
              <a:pathLst>
                <a:path w="4905" h="6799" extrusionOk="0">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3" name="Google Shape;12533;p68"/>
            <p:cNvSpPr/>
            <p:nvPr/>
          </p:nvSpPr>
          <p:spPr>
            <a:xfrm>
              <a:off x="3603568" y="2556403"/>
              <a:ext cx="207597" cy="236238"/>
            </a:xfrm>
            <a:custGeom>
              <a:avLst/>
              <a:gdLst/>
              <a:ahLst/>
              <a:cxnLst/>
              <a:rect l="l" t="t" r="r" b="b"/>
              <a:pathLst>
                <a:path w="7944" h="9040" extrusionOk="0">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4" name="Google Shape;12534;p68"/>
            <p:cNvSpPr/>
            <p:nvPr/>
          </p:nvSpPr>
          <p:spPr>
            <a:xfrm>
              <a:off x="3634979" y="2556403"/>
              <a:ext cx="176185" cy="206839"/>
            </a:xfrm>
            <a:custGeom>
              <a:avLst/>
              <a:gdLst/>
              <a:ahLst/>
              <a:cxnLst/>
              <a:rect l="l" t="t" r="r" b="b"/>
              <a:pathLst>
                <a:path w="6742" h="7915" extrusionOk="0">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5" name="Google Shape;12535;p68"/>
            <p:cNvSpPr/>
            <p:nvPr/>
          </p:nvSpPr>
          <p:spPr>
            <a:xfrm>
              <a:off x="3603568" y="2623511"/>
              <a:ext cx="207597" cy="101786"/>
            </a:xfrm>
            <a:custGeom>
              <a:avLst/>
              <a:gdLst/>
              <a:ahLst/>
              <a:cxnLst/>
              <a:rect l="l" t="t" r="r" b="b"/>
              <a:pathLst>
                <a:path w="7944" h="3895" extrusionOk="0">
                  <a:moveTo>
                    <a:pt x="1" y="0"/>
                  </a:moveTo>
                  <a:lnTo>
                    <a:pt x="1" y="3895"/>
                  </a:lnTo>
                  <a:lnTo>
                    <a:pt x="7944" y="3895"/>
                  </a:lnTo>
                  <a:lnTo>
                    <a:pt x="7944" y="0"/>
                  </a:lnTo>
                  <a:close/>
                </a:path>
              </a:pathLst>
            </a:custGeom>
            <a:solidFill>
              <a:srgbClr val="EC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6" name="Google Shape;12536;p68"/>
            <p:cNvSpPr/>
            <p:nvPr/>
          </p:nvSpPr>
          <p:spPr>
            <a:xfrm>
              <a:off x="3603568" y="2623511"/>
              <a:ext cx="31437" cy="101786"/>
            </a:xfrm>
            <a:custGeom>
              <a:avLst/>
              <a:gdLst/>
              <a:ahLst/>
              <a:cxnLst/>
              <a:rect l="l" t="t" r="r" b="b"/>
              <a:pathLst>
                <a:path w="1203" h="3895" extrusionOk="0">
                  <a:moveTo>
                    <a:pt x="1" y="0"/>
                  </a:moveTo>
                  <a:lnTo>
                    <a:pt x="1" y="3895"/>
                  </a:lnTo>
                  <a:lnTo>
                    <a:pt x="1203" y="3895"/>
                  </a:lnTo>
                  <a:lnTo>
                    <a:pt x="1203" y="0"/>
                  </a:ln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37" name="Google Shape;12537;p68"/>
          <p:cNvGrpSpPr/>
          <p:nvPr/>
        </p:nvGrpSpPr>
        <p:grpSpPr>
          <a:xfrm>
            <a:off x="2246115" y="2426002"/>
            <a:ext cx="274417" cy="366404"/>
            <a:chOff x="2246115" y="2426002"/>
            <a:chExt cx="274417" cy="366404"/>
          </a:xfrm>
        </p:grpSpPr>
        <p:sp>
          <p:nvSpPr>
            <p:cNvPr id="12538" name="Google Shape;12538;p68"/>
            <p:cNvSpPr/>
            <p:nvPr/>
          </p:nvSpPr>
          <p:spPr>
            <a:xfrm>
              <a:off x="2246115" y="2440819"/>
              <a:ext cx="274417" cy="148798"/>
            </a:xfrm>
            <a:custGeom>
              <a:avLst/>
              <a:gdLst/>
              <a:ahLst/>
              <a:cxnLst/>
              <a:rect l="l" t="t" r="r" b="b"/>
              <a:pathLst>
                <a:path w="10501" h="5694" extrusionOk="0">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9" name="Google Shape;12539;p68"/>
            <p:cNvSpPr/>
            <p:nvPr/>
          </p:nvSpPr>
          <p:spPr>
            <a:xfrm>
              <a:off x="2285053" y="2520471"/>
              <a:ext cx="196543" cy="271935"/>
            </a:xfrm>
            <a:custGeom>
              <a:avLst/>
              <a:gdLst/>
              <a:ahLst/>
              <a:cxnLst/>
              <a:rect l="l" t="t" r="r" b="b"/>
              <a:pathLst>
                <a:path w="7521" h="10406" extrusionOk="0">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0" name="Google Shape;12540;p68"/>
            <p:cNvSpPr/>
            <p:nvPr/>
          </p:nvSpPr>
          <p:spPr>
            <a:xfrm>
              <a:off x="2315471" y="2520732"/>
              <a:ext cx="166124" cy="245018"/>
            </a:xfrm>
            <a:custGeom>
              <a:avLst/>
              <a:gdLst/>
              <a:ahLst/>
              <a:cxnLst/>
              <a:rect l="l" t="t" r="r" b="b"/>
              <a:pathLst>
                <a:path w="6357" h="9376" extrusionOk="0">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1" name="Google Shape;12541;p68"/>
            <p:cNvSpPr/>
            <p:nvPr/>
          </p:nvSpPr>
          <p:spPr>
            <a:xfrm>
              <a:off x="2285053" y="2520471"/>
              <a:ext cx="196543" cy="166882"/>
            </a:xfrm>
            <a:custGeom>
              <a:avLst/>
              <a:gdLst/>
              <a:ahLst/>
              <a:cxnLst/>
              <a:rect l="l" t="t" r="r" b="b"/>
              <a:pathLst>
                <a:path w="7521" h="6386" extrusionOk="0">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2" name="Google Shape;12542;p68"/>
            <p:cNvSpPr/>
            <p:nvPr/>
          </p:nvSpPr>
          <p:spPr>
            <a:xfrm>
              <a:off x="2335306" y="2426002"/>
              <a:ext cx="96272" cy="40218"/>
            </a:xfrm>
            <a:custGeom>
              <a:avLst/>
              <a:gdLst/>
              <a:ahLst/>
              <a:cxnLst/>
              <a:rect l="l" t="t" r="r" b="b"/>
              <a:pathLst>
                <a:path w="3684" h="1539" extrusionOk="0">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3" name="Google Shape;12543;p68"/>
            <p:cNvSpPr/>
            <p:nvPr/>
          </p:nvSpPr>
          <p:spPr>
            <a:xfrm>
              <a:off x="2360680" y="2426002"/>
              <a:ext cx="70897" cy="19626"/>
            </a:xfrm>
            <a:custGeom>
              <a:avLst/>
              <a:gdLst/>
              <a:ahLst/>
              <a:cxnLst/>
              <a:rect l="l" t="t" r="r" b="b"/>
              <a:pathLst>
                <a:path w="2713" h="751" extrusionOk="0">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4" name="Google Shape;12544;p68"/>
            <p:cNvSpPr/>
            <p:nvPr/>
          </p:nvSpPr>
          <p:spPr>
            <a:xfrm>
              <a:off x="2323990" y="2591603"/>
              <a:ext cx="71394" cy="95749"/>
            </a:xfrm>
            <a:custGeom>
              <a:avLst/>
              <a:gdLst/>
              <a:ahLst/>
              <a:cxnLst/>
              <a:rect l="l" t="t" r="r" b="b"/>
              <a:pathLst>
                <a:path w="2732" h="3664" extrusionOk="0">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5" name="Google Shape;12545;p68"/>
            <p:cNvSpPr/>
            <p:nvPr/>
          </p:nvSpPr>
          <p:spPr>
            <a:xfrm>
              <a:off x="2430794" y="2591838"/>
              <a:ext cx="35723" cy="43563"/>
            </a:xfrm>
            <a:custGeom>
              <a:avLst/>
              <a:gdLst/>
              <a:ahLst/>
              <a:cxnLst/>
              <a:rect l="l" t="t" r="r" b="b"/>
              <a:pathLst>
                <a:path w="1367" h="1667" extrusionOk="0">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6" name="Google Shape;12546;p68"/>
          <p:cNvGrpSpPr/>
          <p:nvPr/>
        </p:nvGrpSpPr>
        <p:grpSpPr>
          <a:xfrm>
            <a:off x="2696666" y="2426002"/>
            <a:ext cx="256099" cy="366639"/>
            <a:chOff x="2696666" y="2426002"/>
            <a:chExt cx="256099" cy="366639"/>
          </a:xfrm>
        </p:grpSpPr>
        <p:sp>
          <p:nvSpPr>
            <p:cNvPr id="12547" name="Google Shape;12547;p68"/>
            <p:cNvSpPr/>
            <p:nvPr/>
          </p:nvSpPr>
          <p:spPr>
            <a:xfrm>
              <a:off x="2724811" y="2426002"/>
              <a:ext cx="227954" cy="86446"/>
            </a:xfrm>
            <a:custGeom>
              <a:avLst/>
              <a:gdLst/>
              <a:ahLst/>
              <a:cxnLst/>
              <a:rect l="l" t="t" r="r" b="b"/>
              <a:pathLst>
                <a:path w="8723" h="3308" extrusionOk="0">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8" name="Google Shape;12548;p68"/>
            <p:cNvSpPr/>
            <p:nvPr/>
          </p:nvSpPr>
          <p:spPr>
            <a:xfrm>
              <a:off x="2696666" y="2465436"/>
              <a:ext cx="147283" cy="184156"/>
            </a:xfrm>
            <a:custGeom>
              <a:avLst/>
              <a:gdLst/>
              <a:ahLst/>
              <a:cxnLst/>
              <a:rect l="l" t="t" r="r" b="b"/>
              <a:pathLst>
                <a:path w="5636" h="7047" extrusionOk="0">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9" name="Google Shape;12549;p68"/>
            <p:cNvSpPr/>
            <p:nvPr/>
          </p:nvSpPr>
          <p:spPr>
            <a:xfrm>
              <a:off x="2813008" y="2631534"/>
              <a:ext cx="51795" cy="161107"/>
            </a:xfrm>
            <a:custGeom>
              <a:avLst/>
              <a:gdLst/>
              <a:ahLst/>
              <a:cxnLst/>
              <a:rect l="l" t="t" r="r" b="b"/>
              <a:pathLst>
                <a:path w="1982" h="6165" extrusionOk="0">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0" name="Google Shape;12550;p68"/>
            <p:cNvSpPr/>
            <p:nvPr/>
          </p:nvSpPr>
          <p:spPr>
            <a:xfrm>
              <a:off x="2836893" y="2631795"/>
              <a:ext cx="27910" cy="138999"/>
            </a:xfrm>
            <a:custGeom>
              <a:avLst/>
              <a:gdLst/>
              <a:ahLst/>
              <a:cxnLst/>
              <a:rect l="l" t="t" r="r" b="b"/>
              <a:pathLst>
                <a:path w="1068" h="5319" extrusionOk="0">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1" name="Google Shape;12551;p68"/>
            <p:cNvSpPr/>
            <p:nvPr/>
          </p:nvSpPr>
          <p:spPr>
            <a:xfrm>
              <a:off x="2725568" y="2436533"/>
              <a:ext cx="227196" cy="69826"/>
            </a:xfrm>
            <a:custGeom>
              <a:avLst/>
              <a:gdLst/>
              <a:ahLst/>
              <a:cxnLst/>
              <a:rect l="l" t="t" r="r" b="b"/>
              <a:pathLst>
                <a:path w="8694" h="2672" extrusionOk="0">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2" name="Google Shape;12552;p68"/>
            <p:cNvSpPr/>
            <p:nvPr/>
          </p:nvSpPr>
          <p:spPr>
            <a:xfrm>
              <a:off x="2725307" y="2426002"/>
              <a:ext cx="227457" cy="52788"/>
            </a:xfrm>
            <a:custGeom>
              <a:avLst/>
              <a:gdLst/>
              <a:ahLst/>
              <a:cxnLst/>
              <a:rect l="l" t="t" r="r" b="b"/>
              <a:pathLst>
                <a:path w="8704" h="2020" extrusionOk="0">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53" name="Google Shape;12553;p68"/>
          <p:cNvGrpSpPr/>
          <p:nvPr/>
        </p:nvGrpSpPr>
        <p:grpSpPr>
          <a:xfrm>
            <a:off x="3149072" y="2426002"/>
            <a:ext cx="225863" cy="366430"/>
            <a:chOff x="3149072" y="2426002"/>
            <a:chExt cx="225863" cy="366430"/>
          </a:xfrm>
        </p:grpSpPr>
        <p:sp>
          <p:nvSpPr>
            <p:cNvPr id="12554" name="Google Shape;12554;p68"/>
            <p:cNvSpPr/>
            <p:nvPr/>
          </p:nvSpPr>
          <p:spPr>
            <a:xfrm>
              <a:off x="3236694" y="2606420"/>
              <a:ext cx="58824" cy="186011"/>
            </a:xfrm>
            <a:custGeom>
              <a:avLst/>
              <a:gdLst/>
              <a:ahLst/>
              <a:cxnLst/>
              <a:rect l="l" t="t" r="r" b="b"/>
              <a:pathLst>
                <a:path w="2251" h="7118" extrusionOk="0">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5" name="Google Shape;12555;p68"/>
            <p:cNvSpPr/>
            <p:nvPr/>
          </p:nvSpPr>
          <p:spPr>
            <a:xfrm>
              <a:off x="3260056" y="2606420"/>
              <a:ext cx="35462" cy="165863"/>
            </a:xfrm>
            <a:custGeom>
              <a:avLst/>
              <a:gdLst/>
              <a:ahLst/>
              <a:cxnLst/>
              <a:rect l="l" t="t" r="r" b="b"/>
              <a:pathLst>
                <a:path w="1357" h="6347" extrusionOk="0">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6" name="Google Shape;12556;p68"/>
            <p:cNvSpPr/>
            <p:nvPr/>
          </p:nvSpPr>
          <p:spPr>
            <a:xfrm>
              <a:off x="3194464" y="2547857"/>
              <a:ext cx="143284" cy="88981"/>
            </a:xfrm>
            <a:custGeom>
              <a:avLst/>
              <a:gdLst/>
              <a:ahLst/>
              <a:cxnLst/>
              <a:rect l="l" t="t" r="r" b="b"/>
              <a:pathLst>
                <a:path w="5483" h="3405" extrusionOk="0">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7" name="Google Shape;12557;p68"/>
            <p:cNvSpPr/>
            <p:nvPr/>
          </p:nvSpPr>
          <p:spPr>
            <a:xfrm>
              <a:off x="3214063" y="2547857"/>
              <a:ext cx="123685" cy="69382"/>
            </a:xfrm>
            <a:custGeom>
              <a:avLst/>
              <a:gdLst/>
              <a:ahLst/>
              <a:cxnLst/>
              <a:rect l="l" t="t" r="r" b="b"/>
              <a:pathLst>
                <a:path w="4733" h="2655" extrusionOk="0">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8" name="Google Shape;12558;p68"/>
            <p:cNvSpPr/>
            <p:nvPr/>
          </p:nvSpPr>
          <p:spPr>
            <a:xfrm>
              <a:off x="3179908" y="2426002"/>
              <a:ext cx="172396" cy="119635"/>
            </a:xfrm>
            <a:custGeom>
              <a:avLst/>
              <a:gdLst/>
              <a:ahLst/>
              <a:cxnLst/>
              <a:rect l="l" t="t" r="r" b="b"/>
              <a:pathLst>
                <a:path w="6597" h="4578" extrusionOk="0">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9" name="Google Shape;12559;p68"/>
            <p:cNvSpPr/>
            <p:nvPr/>
          </p:nvSpPr>
          <p:spPr>
            <a:xfrm>
              <a:off x="3199246" y="2426002"/>
              <a:ext cx="153058" cy="85715"/>
            </a:xfrm>
            <a:custGeom>
              <a:avLst/>
              <a:gdLst/>
              <a:ahLst/>
              <a:cxnLst/>
              <a:rect l="l" t="t" r="r" b="b"/>
              <a:pathLst>
                <a:path w="5857" h="3280" extrusionOk="0">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0" name="Google Shape;12560;p68"/>
            <p:cNvSpPr/>
            <p:nvPr/>
          </p:nvSpPr>
          <p:spPr>
            <a:xfrm>
              <a:off x="3149072" y="2528755"/>
              <a:ext cx="225863" cy="41760"/>
            </a:xfrm>
            <a:custGeom>
              <a:avLst/>
              <a:gdLst/>
              <a:ahLst/>
              <a:cxnLst/>
              <a:rect l="l" t="t" r="r" b="b"/>
              <a:pathLst>
                <a:path w="8643" h="1598" extrusionOk="0">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1" name="Google Shape;12561;p68"/>
            <p:cNvSpPr/>
            <p:nvPr/>
          </p:nvSpPr>
          <p:spPr>
            <a:xfrm>
              <a:off x="3174864" y="2528519"/>
              <a:ext cx="200070" cy="20122"/>
            </a:xfrm>
            <a:custGeom>
              <a:avLst/>
              <a:gdLst/>
              <a:ahLst/>
              <a:cxnLst/>
              <a:rect l="l" t="t" r="r" b="b"/>
              <a:pathLst>
                <a:path w="7656" h="770" extrusionOk="0">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2" name="Google Shape;12562;p68"/>
            <p:cNvSpPr/>
            <p:nvPr/>
          </p:nvSpPr>
          <p:spPr>
            <a:xfrm>
              <a:off x="3217095" y="2426002"/>
              <a:ext cx="110096" cy="85636"/>
            </a:xfrm>
            <a:custGeom>
              <a:avLst/>
              <a:gdLst/>
              <a:ahLst/>
              <a:cxnLst/>
              <a:rect l="l" t="t" r="r" b="b"/>
              <a:pathLst>
                <a:path w="4213" h="3277" extrusionOk="0">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3" name="Google Shape;12563;p68"/>
            <p:cNvSpPr/>
            <p:nvPr/>
          </p:nvSpPr>
          <p:spPr>
            <a:xfrm>
              <a:off x="3217095" y="2426002"/>
              <a:ext cx="27674" cy="31620"/>
            </a:xfrm>
            <a:custGeom>
              <a:avLst/>
              <a:gdLst/>
              <a:ahLst/>
              <a:cxnLst/>
              <a:rect l="l" t="t" r="r" b="b"/>
              <a:pathLst>
                <a:path w="1059" h="1210" extrusionOk="0">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4" name="Google Shape;12564;p68"/>
            <p:cNvSpPr/>
            <p:nvPr/>
          </p:nvSpPr>
          <p:spPr>
            <a:xfrm>
              <a:off x="3271868" y="2426002"/>
              <a:ext cx="55323" cy="61333"/>
            </a:xfrm>
            <a:custGeom>
              <a:avLst/>
              <a:gdLst/>
              <a:ahLst/>
              <a:cxnLst/>
              <a:rect l="l" t="t" r="r" b="b"/>
              <a:pathLst>
                <a:path w="2117" h="2347" extrusionOk="0">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65" name="Google Shape;12565;p68"/>
          <p:cNvGrpSpPr/>
          <p:nvPr/>
        </p:nvGrpSpPr>
        <p:grpSpPr>
          <a:xfrm>
            <a:off x="1361556" y="2425923"/>
            <a:ext cx="283224" cy="366482"/>
            <a:chOff x="1361556" y="2425923"/>
            <a:chExt cx="283224" cy="366482"/>
          </a:xfrm>
        </p:grpSpPr>
        <p:sp>
          <p:nvSpPr>
            <p:cNvPr id="12566" name="Google Shape;12566;p68"/>
            <p:cNvSpPr/>
            <p:nvPr/>
          </p:nvSpPr>
          <p:spPr>
            <a:xfrm>
              <a:off x="1361556" y="2425923"/>
              <a:ext cx="283224" cy="366482"/>
            </a:xfrm>
            <a:custGeom>
              <a:avLst/>
              <a:gdLst/>
              <a:ahLst/>
              <a:cxnLst/>
              <a:rect l="l" t="t" r="r" b="b"/>
              <a:pathLst>
                <a:path w="10838" h="14024" extrusionOk="0">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7" name="Google Shape;12567;p68"/>
            <p:cNvSpPr/>
            <p:nvPr/>
          </p:nvSpPr>
          <p:spPr>
            <a:xfrm>
              <a:off x="1493499" y="2660698"/>
              <a:ext cx="36951" cy="22866"/>
            </a:xfrm>
            <a:custGeom>
              <a:avLst/>
              <a:gdLst/>
              <a:ahLst/>
              <a:cxnLst/>
              <a:rect l="l" t="t" r="r" b="b"/>
              <a:pathLst>
                <a:path w="1414" h="875" extrusionOk="0">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8" name="Google Shape;12568;p68"/>
            <p:cNvSpPr/>
            <p:nvPr/>
          </p:nvSpPr>
          <p:spPr>
            <a:xfrm>
              <a:off x="1512341" y="2660959"/>
              <a:ext cx="18110" cy="20122"/>
            </a:xfrm>
            <a:custGeom>
              <a:avLst/>
              <a:gdLst/>
              <a:ahLst/>
              <a:cxnLst/>
              <a:rect l="l" t="t" r="r" b="b"/>
              <a:pathLst>
                <a:path w="693" h="770" extrusionOk="0">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9" name="Google Shape;12569;p68"/>
            <p:cNvSpPr/>
            <p:nvPr/>
          </p:nvSpPr>
          <p:spPr>
            <a:xfrm>
              <a:off x="1433290" y="2489556"/>
              <a:ext cx="153711" cy="173180"/>
            </a:xfrm>
            <a:custGeom>
              <a:avLst/>
              <a:gdLst/>
              <a:ahLst/>
              <a:cxnLst/>
              <a:rect l="l" t="t" r="r" b="b"/>
              <a:pathLst>
                <a:path w="5882" h="6627" extrusionOk="0">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0" name="Google Shape;12570;p68"/>
            <p:cNvSpPr/>
            <p:nvPr/>
          </p:nvSpPr>
          <p:spPr>
            <a:xfrm>
              <a:off x="1457306" y="2490314"/>
              <a:ext cx="129434" cy="172422"/>
            </a:xfrm>
            <a:custGeom>
              <a:avLst/>
              <a:gdLst/>
              <a:ahLst/>
              <a:cxnLst/>
              <a:rect l="l" t="t" r="r" b="b"/>
              <a:pathLst>
                <a:path w="4953" h="6598" extrusionOk="0">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1" name="Google Shape;12571;p68"/>
            <p:cNvSpPr/>
            <p:nvPr/>
          </p:nvSpPr>
          <p:spPr>
            <a:xfrm>
              <a:off x="1469876" y="2523502"/>
              <a:ext cx="79417" cy="95253"/>
            </a:xfrm>
            <a:custGeom>
              <a:avLst/>
              <a:gdLst/>
              <a:ahLst/>
              <a:cxnLst/>
              <a:rect l="l" t="t" r="r" b="b"/>
              <a:pathLst>
                <a:path w="3039" h="3645" extrusionOk="0">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2" name="Google Shape;12572;p68"/>
            <p:cNvSpPr/>
            <p:nvPr/>
          </p:nvSpPr>
          <p:spPr>
            <a:xfrm>
              <a:off x="1421086" y="2581412"/>
              <a:ext cx="30131" cy="19338"/>
            </a:xfrm>
            <a:custGeom>
              <a:avLst/>
              <a:gdLst/>
              <a:ahLst/>
              <a:cxnLst/>
              <a:rect l="l" t="t" r="r" b="b"/>
              <a:pathLst>
                <a:path w="1153" h="740" extrusionOk="0">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3" name="Google Shape;12573;p68"/>
            <p:cNvSpPr/>
            <p:nvPr/>
          </p:nvSpPr>
          <p:spPr>
            <a:xfrm>
              <a:off x="1569336" y="2582222"/>
              <a:ext cx="30157" cy="19312"/>
            </a:xfrm>
            <a:custGeom>
              <a:avLst/>
              <a:gdLst/>
              <a:ahLst/>
              <a:cxnLst/>
              <a:rect l="l" t="t" r="r" b="b"/>
              <a:pathLst>
                <a:path w="1154" h="739" extrusionOk="0">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4" name="Google Shape;12574;p68"/>
            <p:cNvSpPr/>
            <p:nvPr/>
          </p:nvSpPr>
          <p:spPr>
            <a:xfrm>
              <a:off x="1506304" y="2449599"/>
              <a:ext cx="11342" cy="26498"/>
            </a:xfrm>
            <a:custGeom>
              <a:avLst/>
              <a:gdLst/>
              <a:ahLst/>
              <a:cxnLst/>
              <a:rect l="l" t="t" r="r" b="b"/>
              <a:pathLst>
                <a:path w="434" h="1014" extrusionOk="0">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5" name="Google Shape;12575;p68"/>
            <p:cNvSpPr/>
            <p:nvPr/>
          </p:nvSpPr>
          <p:spPr>
            <a:xfrm>
              <a:off x="1457228" y="2461176"/>
              <a:ext cx="23624" cy="25897"/>
            </a:xfrm>
            <a:custGeom>
              <a:avLst/>
              <a:gdLst/>
              <a:ahLst/>
              <a:cxnLst/>
              <a:rect l="l" t="t" r="r" b="b"/>
              <a:pathLst>
                <a:path w="904" h="991" extrusionOk="0">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6" name="Google Shape;12576;p68"/>
            <p:cNvSpPr/>
            <p:nvPr/>
          </p:nvSpPr>
          <p:spPr>
            <a:xfrm>
              <a:off x="1422680" y="2495723"/>
              <a:ext cx="29295" cy="18868"/>
            </a:xfrm>
            <a:custGeom>
              <a:avLst/>
              <a:gdLst/>
              <a:ahLst/>
              <a:cxnLst/>
              <a:rect l="l" t="t" r="r" b="b"/>
              <a:pathLst>
                <a:path w="1121" h="722" extrusionOk="0">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7" name="Google Shape;12577;p68"/>
            <p:cNvSpPr/>
            <p:nvPr/>
          </p:nvSpPr>
          <p:spPr>
            <a:xfrm>
              <a:off x="1410816" y="2542344"/>
              <a:ext cx="28171" cy="11315"/>
            </a:xfrm>
            <a:custGeom>
              <a:avLst/>
              <a:gdLst/>
              <a:ahLst/>
              <a:cxnLst/>
              <a:rect l="l" t="t" r="r" b="b"/>
              <a:pathLst>
                <a:path w="1078" h="433" extrusionOk="0">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8" name="Google Shape;12578;p68"/>
            <p:cNvSpPr/>
            <p:nvPr/>
          </p:nvSpPr>
          <p:spPr>
            <a:xfrm>
              <a:off x="1581932" y="2543833"/>
              <a:ext cx="29687" cy="11342"/>
            </a:xfrm>
            <a:custGeom>
              <a:avLst/>
              <a:gdLst/>
              <a:ahLst/>
              <a:cxnLst/>
              <a:rect l="l" t="t" r="r" b="b"/>
              <a:pathLst>
                <a:path w="1136" h="434" extrusionOk="0">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9" name="Google Shape;12579;p68"/>
            <p:cNvSpPr/>
            <p:nvPr/>
          </p:nvSpPr>
          <p:spPr>
            <a:xfrm>
              <a:off x="1571139" y="2496742"/>
              <a:ext cx="30183" cy="19234"/>
            </a:xfrm>
            <a:custGeom>
              <a:avLst/>
              <a:gdLst/>
              <a:ahLst/>
              <a:cxnLst/>
              <a:rect l="l" t="t" r="r" b="b"/>
              <a:pathLst>
                <a:path w="1155" h="736" extrusionOk="0">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0" name="Google Shape;12580;p68"/>
            <p:cNvSpPr/>
            <p:nvPr/>
          </p:nvSpPr>
          <p:spPr>
            <a:xfrm>
              <a:off x="1542655" y="2462483"/>
              <a:ext cx="22213" cy="25349"/>
            </a:xfrm>
            <a:custGeom>
              <a:avLst/>
              <a:gdLst/>
              <a:ahLst/>
              <a:cxnLst/>
              <a:rect l="l" t="t" r="r" b="b"/>
              <a:pathLst>
                <a:path w="850" h="970" extrusionOk="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1" name="Google Shape;12581;p68"/>
            <p:cNvSpPr/>
            <p:nvPr/>
          </p:nvSpPr>
          <p:spPr>
            <a:xfrm>
              <a:off x="1496243" y="2594112"/>
              <a:ext cx="8075" cy="24382"/>
            </a:xfrm>
            <a:custGeom>
              <a:avLst/>
              <a:gdLst/>
              <a:ahLst/>
              <a:cxnLst/>
              <a:rect l="l" t="t" r="r" b="b"/>
              <a:pathLst>
                <a:path w="309" h="933" extrusionOk="0">
                  <a:moveTo>
                    <a:pt x="1" y="0"/>
                  </a:moveTo>
                  <a:lnTo>
                    <a:pt x="1" y="933"/>
                  </a:lnTo>
                  <a:lnTo>
                    <a:pt x="308" y="933"/>
                  </a:lnTo>
                  <a:lnTo>
                    <a:pt x="308" y="856"/>
                  </a:lnTo>
                  <a:cubicBezTo>
                    <a:pt x="308" y="539"/>
                    <a:pt x="203" y="241"/>
                    <a:pt x="1" y="0"/>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2" name="Google Shape;12582;p68"/>
            <p:cNvSpPr/>
            <p:nvPr/>
          </p:nvSpPr>
          <p:spPr>
            <a:xfrm>
              <a:off x="1483935" y="2618468"/>
              <a:ext cx="56054" cy="22160"/>
            </a:xfrm>
            <a:custGeom>
              <a:avLst/>
              <a:gdLst/>
              <a:ahLst/>
              <a:cxnLst/>
              <a:rect l="l" t="t" r="r" b="b"/>
              <a:pathLst>
                <a:path w="2145" h="848" extrusionOk="0">
                  <a:moveTo>
                    <a:pt x="1" y="1"/>
                  </a:moveTo>
                  <a:lnTo>
                    <a:pt x="1" y="847"/>
                  </a:lnTo>
                  <a:lnTo>
                    <a:pt x="2145" y="847"/>
                  </a:lnTo>
                  <a:lnTo>
                    <a:pt x="2145"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3" name="Google Shape;12583;p68"/>
            <p:cNvSpPr/>
            <p:nvPr/>
          </p:nvSpPr>
          <p:spPr>
            <a:xfrm>
              <a:off x="1483935" y="2640602"/>
              <a:ext cx="56054" cy="22134"/>
            </a:xfrm>
            <a:custGeom>
              <a:avLst/>
              <a:gdLst/>
              <a:ahLst/>
              <a:cxnLst/>
              <a:rect l="l" t="t" r="r" b="b"/>
              <a:pathLst>
                <a:path w="2145" h="847" extrusionOk="0">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4" name="Google Shape;12584;p68"/>
            <p:cNvSpPr/>
            <p:nvPr/>
          </p:nvSpPr>
          <p:spPr>
            <a:xfrm>
              <a:off x="1504292" y="2618468"/>
              <a:ext cx="35697" cy="22160"/>
            </a:xfrm>
            <a:custGeom>
              <a:avLst/>
              <a:gdLst/>
              <a:ahLst/>
              <a:cxnLst/>
              <a:rect l="l" t="t" r="r" b="b"/>
              <a:pathLst>
                <a:path w="1366" h="848" extrusionOk="0">
                  <a:moveTo>
                    <a:pt x="0" y="1"/>
                  </a:moveTo>
                  <a:lnTo>
                    <a:pt x="0" y="847"/>
                  </a:lnTo>
                  <a:lnTo>
                    <a:pt x="1366" y="847"/>
                  </a:lnTo>
                  <a:lnTo>
                    <a:pt x="1366"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5" name="Google Shape;12585;p68"/>
            <p:cNvSpPr/>
            <p:nvPr/>
          </p:nvSpPr>
          <p:spPr>
            <a:xfrm>
              <a:off x="1504031" y="2640602"/>
              <a:ext cx="35958" cy="22134"/>
            </a:xfrm>
            <a:custGeom>
              <a:avLst/>
              <a:gdLst/>
              <a:ahLst/>
              <a:cxnLst/>
              <a:rect l="l" t="t" r="r" b="b"/>
              <a:pathLst>
                <a:path w="1376" h="847" extrusionOk="0">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86" name="Google Shape;12586;p68"/>
          <p:cNvGrpSpPr/>
          <p:nvPr/>
        </p:nvGrpSpPr>
        <p:grpSpPr>
          <a:xfrm>
            <a:off x="3973735" y="2891056"/>
            <a:ext cx="361883" cy="366979"/>
            <a:chOff x="3973735" y="2891056"/>
            <a:chExt cx="361883" cy="366979"/>
          </a:xfrm>
        </p:grpSpPr>
        <p:sp>
          <p:nvSpPr>
            <p:cNvPr id="12587" name="Google Shape;12587;p68"/>
            <p:cNvSpPr/>
            <p:nvPr/>
          </p:nvSpPr>
          <p:spPr>
            <a:xfrm>
              <a:off x="4148875" y="2891056"/>
              <a:ext cx="149661" cy="98598"/>
            </a:xfrm>
            <a:custGeom>
              <a:avLst/>
              <a:gdLst/>
              <a:ahLst/>
              <a:cxnLst/>
              <a:rect l="l" t="t" r="r" b="b"/>
              <a:pathLst>
                <a:path w="5727" h="3773" extrusionOk="0">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8" name="Google Shape;12588;p68"/>
            <p:cNvSpPr/>
            <p:nvPr/>
          </p:nvSpPr>
          <p:spPr>
            <a:xfrm>
              <a:off x="4231558" y="3066039"/>
              <a:ext cx="25139" cy="25139"/>
            </a:xfrm>
            <a:custGeom>
              <a:avLst/>
              <a:gdLst/>
              <a:ahLst/>
              <a:cxnLst/>
              <a:rect l="l" t="t" r="r" b="b"/>
              <a:pathLst>
                <a:path w="962" h="962" fill="none" extrusionOk="0">
                  <a:moveTo>
                    <a:pt x="962" y="962"/>
                  </a:moveTo>
                  <a:lnTo>
                    <a:pt x="0" y="0"/>
                  </a:lnTo>
                </a:path>
              </a:pathLst>
            </a:custGeom>
            <a:noFill/>
            <a:ln w="45200"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9" name="Google Shape;12589;p68"/>
            <p:cNvSpPr/>
            <p:nvPr/>
          </p:nvSpPr>
          <p:spPr>
            <a:xfrm>
              <a:off x="3973735" y="2975307"/>
              <a:ext cx="359871" cy="282728"/>
            </a:xfrm>
            <a:custGeom>
              <a:avLst/>
              <a:gdLst/>
              <a:ahLst/>
              <a:cxnLst/>
              <a:rect l="l" t="t" r="r" b="b"/>
              <a:pathLst>
                <a:path w="13771" h="10819" extrusionOk="0">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0" name="Google Shape;12590;p68"/>
            <p:cNvSpPr/>
            <p:nvPr/>
          </p:nvSpPr>
          <p:spPr>
            <a:xfrm>
              <a:off x="3997855" y="2975307"/>
              <a:ext cx="337763" cy="282728"/>
            </a:xfrm>
            <a:custGeom>
              <a:avLst/>
              <a:gdLst/>
              <a:ahLst/>
              <a:cxnLst/>
              <a:rect l="l" t="t" r="r" b="b"/>
              <a:pathLst>
                <a:path w="12925" h="10819" extrusionOk="0">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1" name="Google Shape;12591;p68"/>
            <p:cNvSpPr/>
            <p:nvPr/>
          </p:nvSpPr>
          <p:spPr>
            <a:xfrm>
              <a:off x="3973970" y="3219306"/>
              <a:ext cx="359635" cy="11080"/>
            </a:xfrm>
            <a:custGeom>
              <a:avLst/>
              <a:gdLst/>
              <a:ahLst/>
              <a:cxnLst/>
              <a:rect l="l" t="t" r="r" b="b"/>
              <a:pathLst>
                <a:path w="13762" h="424" extrusionOk="0">
                  <a:moveTo>
                    <a:pt x="1" y="1"/>
                  </a:moveTo>
                  <a:lnTo>
                    <a:pt x="1" y="424"/>
                  </a:lnTo>
                  <a:lnTo>
                    <a:pt x="13761" y="424"/>
                  </a:lnTo>
                  <a:lnTo>
                    <a:pt x="13761" y="1"/>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2" name="Google Shape;12592;p68"/>
            <p:cNvSpPr/>
            <p:nvPr/>
          </p:nvSpPr>
          <p:spPr>
            <a:xfrm>
              <a:off x="3973970" y="3040403"/>
              <a:ext cx="359635" cy="11080"/>
            </a:xfrm>
            <a:custGeom>
              <a:avLst/>
              <a:gdLst/>
              <a:ahLst/>
              <a:cxnLst/>
              <a:rect l="l" t="t" r="r" b="b"/>
              <a:pathLst>
                <a:path w="13762" h="424" extrusionOk="0">
                  <a:moveTo>
                    <a:pt x="1" y="0"/>
                  </a:moveTo>
                  <a:lnTo>
                    <a:pt x="1" y="423"/>
                  </a:lnTo>
                  <a:lnTo>
                    <a:pt x="13761" y="423"/>
                  </a:lnTo>
                  <a:lnTo>
                    <a:pt x="13761" y="0"/>
                  </a:ln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3" name="Google Shape;12593;p68"/>
            <p:cNvSpPr/>
            <p:nvPr/>
          </p:nvSpPr>
          <p:spPr>
            <a:xfrm>
              <a:off x="3998090" y="2999688"/>
              <a:ext cx="46281" cy="27674"/>
            </a:xfrm>
            <a:custGeom>
              <a:avLst/>
              <a:gdLst/>
              <a:ahLst/>
              <a:cxnLst/>
              <a:rect l="l" t="t" r="r" b="b"/>
              <a:pathLst>
                <a:path w="1771" h="1059" extrusionOk="0">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4" name="Google Shape;12594;p68"/>
            <p:cNvSpPr/>
            <p:nvPr/>
          </p:nvSpPr>
          <p:spPr>
            <a:xfrm>
              <a:off x="4262970" y="2999688"/>
              <a:ext cx="46255" cy="27674"/>
            </a:xfrm>
            <a:custGeom>
              <a:avLst/>
              <a:gdLst/>
              <a:ahLst/>
              <a:cxnLst/>
              <a:rect l="l" t="t" r="r" b="b"/>
              <a:pathLst>
                <a:path w="1770" h="1059" extrusionOk="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5" name="Google Shape;12595;p68"/>
            <p:cNvSpPr/>
            <p:nvPr/>
          </p:nvSpPr>
          <p:spPr>
            <a:xfrm>
              <a:off x="4019963" y="2999688"/>
              <a:ext cx="24408" cy="27674"/>
            </a:xfrm>
            <a:custGeom>
              <a:avLst/>
              <a:gdLst/>
              <a:ahLst/>
              <a:cxnLst/>
              <a:rect l="l" t="t" r="r" b="b"/>
              <a:pathLst>
                <a:path w="934" h="1059" extrusionOk="0">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6" name="Google Shape;12596;p68"/>
            <p:cNvSpPr/>
            <p:nvPr/>
          </p:nvSpPr>
          <p:spPr>
            <a:xfrm>
              <a:off x="4284816" y="2999688"/>
              <a:ext cx="24408" cy="27674"/>
            </a:xfrm>
            <a:custGeom>
              <a:avLst/>
              <a:gdLst/>
              <a:ahLst/>
              <a:cxnLst/>
              <a:rect l="l" t="t" r="r" b="b"/>
              <a:pathLst>
                <a:path w="934" h="1059" extrusionOk="0">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7" name="Google Shape;12597;p68"/>
            <p:cNvSpPr/>
            <p:nvPr/>
          </p:nvSpPr>
          <p:spPr>
            <a:xfrm>
              <a:off x="4125434" y="3060838"/>
              <a:ext cx="138319" cy="134635"/>
            </a:xfrm>
            <a:custGeom>
              <a:avLst/>
              <a:gdLst/>
              <a:ahLst/>
              <a:cxnLst/>
              <a:rect l="l" t="t" r="r" b="b"/>
              <a:pathLst>
                <a:path w="5293" h="5152" extrusionOk="0">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8" name="Google Shape;12598;p68"/>
            <p:cNvSpPr/>
            <p:nvPr/>
          </p:nvSpPr>
          <p:spPr>
            <a:xfrm>
              <a:off x="4129772" y="3060865"/>
              <a:ext cx="128180" cy="116760"/>
            </a:xfrm>
            <a:custGeom>
              <a:avLst/>
              <a:gdLst/>
              <a:ahLst/>
              <a:cxnLst/>
              <a:rect l="l" t="t" r="r" b="b"/>
              <a:pathLst>
                <a:path w="4905" h="4468" extrusionOk="0">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9" name="Google Shape;12599;p6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0" name="Google Shape;12600;p68"/>
            <p:cNvSpPr/>
            <p:nvPr/>
          </p:nvSpPr>
          <p:spPr>
            <a:xfrm>
              <a:off x="3973970" y="3219306"/>
              <a:ext cx="24146" cy="11080"/>
            </a:xfrm>
            <a:custGeom>
              <a:avLst/>
              <a:gdLst/>
              <a:ahLst/>
              <a:cxnLst/>
              <a:rect l="l" t="t" r="r" b="b"/>
              <a:pathLst>
                <a:path w="924" h="424" extrusionOk="0">
                  <a:moveTo>
                    <a:pt x="1" y="1"/>
                  </a:moveTo>
                  <a:lnTo>
                    <a:pt x="1" y="424"/>
                  </a:lnTo>
                  <a:lnTo>
                    <a:pt x="924" y="424"/>
                  </a:lnTo>
                  <a:lnTo>
                    <a:pt x="924" y="1"/>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1" name="Google Shape;12601;p68"/>
            <p:cNvSpPr/>
            <p:nvPr/>
          </p:nvSpPr>
          <p:spPr>
            <a:xfrm>
              <a:off x="3973970" y="3040403"/>
              <a:ext cx="24146" cy="11080"/>
            </a:xfrm>
            <a:custGeom>
              <a:avLst/>
              <a:gdLst/>
              <a:ahLst/>
              <a:cxnLst/>
              <a:rect l="l" t="t" r="r" b="b"/>
              <a:pathLst>
                <a:path w="924" h="424" extrusionOk="0">
                  <a:moveTo>
                    <a:pt x="1" y="0"/>
                  </a:moveTo>
                  <a:lnTo>
                    <a:pt x="1" y="423"/>
                  </a:lnTo>
                  <a:lnTo>
                    <a:pt x="924" y="423"/>
                  </a:lnTo>
                  <a:lnTo>
                    <a:pt x="924"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2" name="Google Shape;12602;p68"/>
            <p:cNvSpPr/>
            <p:nvPr/>
          </p:nvSpPr>
          <p:spPr>
            <a:xfrm>
              <a:off x="4135312" y="3077851"/>
              <a:ext cx="109835" cy="108319"/>
            </a:xfrm>
            <a:custGeom>
              <a:avLst/>
              <a:gdLst/>
              <a:ahLst/>
              <a:cxnLst/>
              <a:rect l="l" t="t" r="r" b="b"/>
              <a:pathLst>
                <a:path w="4203" h="4145" extrusionOk="0">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3" name="Google Shape;12603;p68"/>
            <p:cNvSpPr/>
            <p:nvPr/>
          </p:nvSpPr>
          <p:spPr>
            <a:xfrm>
              <a:off x="4135312" y="3077589"/>
              <a:ext cx="99774" cy="95253"/>
            </a:xfrm>
            <a:custGeom>
              <a:avLst/>
              <a:gdLst/>
              <a:ahLst/>
              <a:cxnLst/>
              <a:rect l="l" t="t" r="r" b="b"/>
              <a:pathLst>
                <a:path w="3818" h="3645" extrusionOk="0">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04" name="Google Shape;12604;p68"/>
          <p:cNvGrpSpPr/>
          <p:nvPr/>
        </p:nvGrpSpPr>
        <p:grpSpPr>
          <a:xfrm>
            <a:off x="3527941" y="2916744"/>
            <a:ext cx="366665" cy="315654"/>
            <a:chOff x="3527941" y="2916744"/>
            <a:chExt cx="366665" cy="315654"/>
          </a:xfrm>
        </p:grpSpPr>
        <p:sp>
          <p:nvSpPr>
            <p:cNvPr id="12605" name="Google Shape;12605;p68"/>
            <p:cNvSpPr/>
            <p:nvPr/>
          </p:nvSpPr>
          <p:spPr>
            <a:xfrm>
              <a:off x="3527941" y="2916770"/>
              <a:ext cx="366665" cy="157840"/>
            </a:xfrm>
            <a:custGeom>
              <a:avLst/>
              <a:gdLst/>
              <a:ahLst/>
              <a:cxnLst/>
              <a:rect l="l" t="t" r="r" b="b"/>
              <a:pathLst>
                <a:path w="14031" h="6040" extrusionOk="0">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6" name="Google Shape;12606;p68"/>
            <p:cNvSpPr/>
            <p:nvPr/>
          </p:nvSpPr>
          <p:spPr>
            <a:xfrm>
              <a:off x="3546521" y="2916744"/>
              <a:ext cx="348085" cy="139260"/>
            </a:xfrm>
            <a:custGeom>
              <a:avLst/>
              <a:gdLst/>
              <a:ahLst/>
              <a:cxnLst/>
              <a:rect l="l" t="t" r="r" b="b"/>
              <a:pathLst>
                <a:path w="13320" h="5329" extrusionOk="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7" name="Google Shape;12607;p68"/>
            <p:cNvSpPr/>
            <p:nvPr/>
          </p:nvSpPr>
          <p:spPr>
            <a:xfrm>
              <a:off x="3527941" y="3074584"/>
              <a:ext cx="366665" cy="157814"/>
            </a:xfrm>
            <a:custGeom>
              <a:avLst/>
              <a:gdLst/>
              <a:ahLst/>
              <a:cxnLst/>
              <a:rect l="l" t="t" r="r" b="b"/>
              <a:pathLst>
                <a:path w="14031" h="6039" extrusionOk="0">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8" name="Google Shape;12608;p68"/>
            <p:cNvSpPr/>
            <p:nvPr/>
          </p:nvSpPr>
          <p:spPr>
            <a:xfrm>
              <a:off x="3547279" y="3093426"/>
              <a:ext cx="347327" cy="138973"/>
            </a:xfrm>
            <a:custGeom>
              <a:avLst/>
              <a:gdLst/>
              <a:ahLst/>
              <a:cxnLst/>
              <a:rect l="l" t="t" r="r" b="b"/>
              <a:pathLst>
                <a:path w="13291" h="5318" extrusionOk="0">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9" name="Google Shape;12609;p68"/>
            <p:cNvSpPr/>
            <p:nvPr/>
          </p:nvSpPr>
          <p:spPr>
            <a:xfrm>
              <a:off x="3553812" y="3097424"/>
              <a:ext cx="45026" cy="44268"/>
            </a:xfrm>
            <a:custGeom>
              <a:avLst/>
              <a:gdLst/>
              <a:ahLst/>
              <a:cxnLst/>
              <a:rect l="l" t="t" r="r" b="b"/>
              <a:pathLst>
                <a:path w="1723" h="1694" extrusionOk="0">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0" name="Google Shape;12610;p68"/>
            <p:cNvSpPr/>
            <p:nvPr/>
          </p:nvSpPr>
          <p:spPr>
            <a:xfrm>
              <a:off x="3554335"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1" name="Google Shape;12611;p68"/>
            <p:cNvSpPr/>
            <p:nvPr/>
          </p:nvSpPr>
          <p:spPr>
            <a:xfrm>
              <a:off x="3620920" y="3097424"/>
              <a:ext cx="45261" cy="44268"/>
            </a:xfrm>
            <a:custGeom>
              <a:avLst/>
              <a:gdLst/>
              <a:ahLst/>
              <a:cxnLst/>
              <a:rect l="l" t="t" r="r" b="b"/>
              <a:pathLst>
                <a:path w="1732" h="1694" extrusionOk="0">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2" name="Google Shape;12612;p68"/>
            <p:cNvSpPr/>
            <p:nvPr/>
          </p:nvSpPr>
          <p:spPr>
            <a:xfrm>
              <a:off x="3621678"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3" name="Google Shape;12613;p68"/>
            <p:cNvSpPr/>
            <p:nvPr/>
          </p:nvSpPr>
          <p:spPr>
            <a:xfrm>
              <a:off x="3689021" y="3165551"/>
              <a:ext cx="44504" cy="44504"/>
            </a:xfrm>
            <a:custGeom>
              <a:avLst/>
              <a:gdLst/>
              <a:ahLst/>
              <a:cxnLst/>
              <a:rect l="l" t="t" r="r" b="b"/>
              <a:pathLst>
                <a:path w="1703" h="1703" extrusionOk="0">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4" name="Google Shape;12614;p68"/>
            <p:cNvSpPr/>
            <p:nvPr/>
          </p:nvSpPr>
          <p:spPr>
            <a:xfrm>
              <a:off x="3755607"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5" name="Google Shape;12615;p68"/>
            <p:cNvSpPr/>
            <p:nvPr/>
          </p:nvSpPr>
          <p:spPr>
            <a:xfrm>
              <a:off x="3756365" y="3165551"/>
              <a:ext cx="44504" cy="44504"/>
            </a:xfrm>
            <a:custGeom>
              <a:avLst/>
              <a:gdLst/>
              <a:ahLst/>
              <a:cxnLst/>
              <a:rect l="l" t="t" r="r" b="b"/>
              <a:pathLst>
                <a:path w="1703" h="1703" extrusionOk="0">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6" name="Google Shape;12616;p68"/>
            <p:cNvSpPr/>
            <p:nvPr/>
          </p:nvSpPr>
          <p:spPr>
            <a:xfrm>
              <a:off x="3822950" y="3097424"/>
              <a:ext cx="45261" cy="44268"/>
            </a:xfrm>
            <a:custGeom>
              <a:avLst/>
              <a:gdLst/>
              <a:ahLst/>
              <a:cxnLst/>
              <a:rect l="l" t="t" r="r" b="b"/>
              <a:pathLst>
                <a:path w="1732" h="1694" extrusionOk="0">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7" name="Google Shape;12617;p68"/>
            <p:cNvSpPr/>
            <p:nvPr/>
          </p:nvSpPr>
          <p:spPr>
            <a:xfrm>
              <a:off x="3823708" y="3165551"/>
              <a:ext cx="44504" cy="44504"/>
            </a:xfrm>
            <a:custGeom>
              <a:avLst/>
              <a:gdLst/>
              <a:ahLst/>
              <a:cxnLst/>
              <a:rect l="l" t="t" r="r" b="b"/>
              <a:pathLst>
                <a:path w="1703" h="1703" extrusionOk="0">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8" name="Google Shape;12618;p68"/>
            <p:cNvSpPr/>
            <p:nvPr/>
          </p:nvSpPr>
          <p:spPr>
            <a:xfrm>
              <a:off x="3562514" y="3105185"/>
              <a:ext cx="40897" cy="36507"/>
            </a:xfrm>
            <a:custGeom>
              <a:avLst/>
              <a:gdLst/>
              <a:ahLst/>
              <a:cxnLst/>
              <a:rect l="l" t="t" r="r" b="b"/>
              <a:pathLst>
                <a:path w="1565" h="1397" extrusionOk="0">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9" name="Google Shape;12619;p68"/>
            <p:cNvSpPr/>
            <p:nvPr/>
          </p:nvSpPr>
          <p:spPr>
            <a:xfrm>
              <a:off x="3562436"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0" name="Google Shape;12620;p68"/>
            <p:cNvSpPr/>
            <p:nvPr/>
          </p:nvSpPr>
          <p:spPr>
            <a:xfrm>
              <a:off x="3629622" y="3105185"/>
              <a:ext cx="41133" cy="36507"/>
            </a:xfrm>
            <a:custGeom>
              <a:avLst/>
              <a:gdLst/>
              <a:ahLst/>
              <a:cxnLst/>
              <a:rect l="l" t="t" r="r" b="b"/>
              <a:pathLst>
                <a:path w="1574" h="1397" extrusionOk="0">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w="3125" cap="flat" cmpd="sng">
              <a:solidFill>
                <a:srgbClr val="ABBCCA"/>
              </a:solidFill>
              <a:prstDash val="solid"/>
              <a:miter lim="961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1" name="Google Shape;12621;p68"/>
            <p:cNvSpPr/>
            <p:nvPr/>
          </p:nvSpPr>
          <p:spPr>
            <a:xfrm>
              <a:off x="3629779" y="3173313"/>
              <a:ext cx="41289" cy="36742"/>
            </a:xfrm>
            <a:custGeom>
              <a:avLst/>
              <a:gdLst/>
              <a:ahLst/>
              <a:cxnLst/>
              <a:rect l="l" t="t" r="r" b="b"/>
              <a:pathLst>
                <a:path w="1580" h="1406" extrusionOk="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2" name="Google Shape;12622;p68"/>
            <p:cNvSpPr/>
            <p:nvPr/>
          </p:nvSpPr>
          <p:spPr>
            <a:xfrm>
              <a:off x="3696887" y="3173313"/>
              <a:ext cx="41263" cy="36742"/>
            </a:xfrm>
            <a:custGeom>
              <a:avLst/>
              <a:gdLst/>
              <a:ahLst/>
              <a:cxnLst/>
              <a:rect l="l" t="t" r="r" b="b"/>
              <a:pathLst>
                <a:path w="1579" h="1406" extrusionOk="0">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3" name="Google Shape;12623;p68"/>
            <p:cNvSpPr/>
            <p:nvPr/>
          </p:nvSpPr>
          <p:spPr>
            <a:xfrm>
              <a:off x="3764309"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4" name="Google Shape;12624;p68"/>
            <p:cNvSpPr/>
            <p:nvPr/>
          </p:nvSpPr>
          <p:spPr>
            <a:xfrm>
              <a:off x="3764231" y="3173313"/>
              <a:ext cx="41289" cy="36742"/>
            </a:xfrm>
            <a:custGeom>
              <a:avLst/>
              <a:gdLst/>
              <a:ahLst/>
              <a:cxnLst/>
              <a:rect l="l" t="t" r="r" b="b"/>
              <a:pathLst>
                <a:path w="1580" h="1406" extrusionOk="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5" name="Google Shape;12625;p68"/>
            <p:cNvSpPr/>
            <p:nvPr/>
          </p:nvSpPr>
          <p:spPr>
            <a:xfrm>
              <a:off x="3831653" y="3105185"/>
              <a:ext cx="41133" cy="36507"/>
            </a:xfrm>
            <a:custGeom>
              <a:avLst/>
              <a:gdLst/>
              <a:ahLst/>
              <a:cxnLst/>
              <a:rect l="l" t="t" r="r" b="b"/>
              <a:pathLst>
                <a:path w="1574" h="1397" extrusionOk="0">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6" name="Google Shape;12626;p68"/>
            <p:cNvSpPr/>
            <p:nvPr/>
          </p:nvSpPr>
          <p:spPr>
            <a:xfrm>
              <a:off x="3831574" y="3173313"/>
              <a:ext cx="41289" cy="36742"/>
            </a:xfrm>
            <a:custGeom>
              <a:avLst/>
              <a:gdLst/>
              <a:ahLst/>
              <a:cxnLst/>
              <a:rect l="l" t="t" r="r" b="b"/>
              <a:pathLst>
                <a:path w="1580" h="1406" extrusionOk="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7" name="Google Shape;12627;p68"/>
            <p:cNvSpPr/>
            <p:nvPr/>
          </p:nvSpPr>
          <p:spPr>
            <a:xfrm>
              <a:off x="3550310" y="2939375"/>
              <a:ext cx="101786" cy="65854"/>
            </a:xfrm>
            <a:custGeom>
              <a:avLst/>
              <a:gdLst/>
              <a:ahLst/>
              <a:cxnLst/>
              <a:rect l="l" t="t" r="r" b="b"/>
              <a:pathLst>
                <a:path w="3895" h="2520" extrusionOk="0">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8" name="Google Shape;12628;p68"/>
            <p:cNvSpPr/>
            <p:nvPr/>
          </p:nvSpPr>
          <p:spPr>
            <a:xfrm>
              <a:off x="3568655" y="2939375"/>
              <a:ext cx="83441" cy="65854"/>
            </a:xfrm>
            <a:custGeom>
              <a:avLst/>
              <a:gdLst/>
              <a:ahLst/>
              <a:cxnLst/>
              <a:rect l="l" t="t" r="r" b="b"/>
              <a:pathLst>
                <a:path w="3193" h="2520" extrusionOk="0">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9" name="Google Shape;12629;p68"/>
            <p:cNvSpPr/>
            <p:nvPr/>
          </p:nvSpPr>
          <p:spPr>
            <a:xfrm>
              <a:off x="3633725" y="2986100"/>
              <a:ext cx="90993" cy="65880"/>
            </a:xfrm>
            <a:custGeom>
              <a:avLst/>
              <a:gdLst/>
              <a:ahLst/>
              <a:cxnLst/>
              <a:rect l="l" t="t" r="r" b="b"/>
              <a:pathLst>
                <a:path w="3482" h="2521" extrusionOk="0">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0" name="Google Shape;12630;p68"/>
            <p:cNvSpPr/>
            <p:nvPr/>
          </p:nvSpPr>
          <p:spPr>
            <a:xfrm>
              <a:off x="3657610" y="2986100"/>
              <a:ext cx="67108" cy="63868"/>
            </a:xfrm>
            <a:custGeom>
              <a:avLst/>
              <a:gdLst/>
              <a:ahLst/>
              <a:cxnLst/>
              <a:rect l="l" t="t" r="r" b="b"/>
              <a:pathLst>
                <a:path w="2568" h="2444" extrusionOk="0">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1" name="Google Shape;12631;p68"/>
            <p:cNvSpPr/>
            <p:nvPr/>
          </p:nvSpPr>
          <p:spPr>
            <a:xfrm>
              <a:off x="3723438" y="2950298"/>
              <a:ext cx="126142" cy="143154"/>
            </a:xfrm>
            <a:custGeom>
              <a:avLst/>
              <a:gdLst/>
              <a:ahLst/>
              <a:cxnLst/>
              <a:rect l="l" t="t" r="r" b="b"/>
              <a:pathLst>
                <a:path w="4827" h="5478" extrusionOk="0">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2" name="Google Shape;12632;p68"/>
            <p:cNvSpPr/>
            <p:nvPr/>
          </p:nvSpPr>
          <p:spPr>
            <a:xfrm>
              <a:off x="3743037" y="3024567"/>
              <a:ext cx="47274" cy="45000"/>
            </a:xfrm>
            <a:custGeom>
              <a:avLst/>
              <a:gdLst/>
              <a:ahLst/>
              <a:cxnLst/>
              <a:rect l="l" t="t" r="r" b="b"/>
              <a:pathLst>
                <a:path w="1809" h="1722" extrusionOk="0">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3" name="Google Shape;12633;p68"/>
            <p:cNvSpPr/>
            <p:nvPr/>
          </p:nvSpPr>
          <p:spPr>
            <a:xfrm>
              <a:off x="3641016" y="3064392"/>
              <a:ext cx="117884" cy="81586"/>
            </a:xfrm>
            <a:custGeom>
              <a:avLst/>
              <a:gdLst/>
              <a:ahLst/>
              <a:cxnLst/>
              <a:rect l="l" t="t" r="r" b="b"/>
              <a:pathLst>
                <a:path w="4511" h="3122" extrusionOk="0">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4" name="Google Shape;12634;p68"/>
            <p:cNvSpPr/>
            <p:nvPr/>
          </p:nvSpPr>
          <p:spPr>
            <a:xfrm>
              <a:off x="3662628" y="3064210"/>
              <a:ext cx="92509" cy="58694"/>
            </a:xfrm>
            <a:custGeom>
              <a:avLst/>
              <a:gdLst/>
              <a:ahLst/>
              <a:cxnLst/>
              <a:rect l="l" t="t" r="r" b="b"/>
              <a:pathLst>
                <a:path w="3540" h="2246" extrusionOk="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5" name="Google Shape;12635;p68"/>
          <p:cNvGrpSpPr/>
          <p:nvPr/>
        </p:nvGrpSpPr>
        <p:grpSpPr>
          <a:xfrm>
            <a:off x="2640873" y="2891631"/>
            <a:ext cx="366404" cy="366404"/>
            <a:chOff x="2640873" y="2891631"/>
            <a:chExt cx="366404" cy="366404"/>
          </a:xfrm>
        </p:grpSpPr>
        <p:sp>
          <p:nvSpPr>
            <p:cNvPr id="12636" name="Google Shape;12636;p68"/>
            <p:cNvSpPr/>
            <p:nvPr/>
          </p:nvSpPr>
          <p:spPr>
            <a:xfrm>
              <a:off x="2696405" y="2945646"/>
              <a:ext cx="310872" cy="312388"/>
            </a:xfrm>
            <a:custGeom>
              <a:avLst/>
              <a:gdLst/>
              <a:ahLst/>
              <a:cxnLst/>
              <a:rect l="l" t="t" r="r" b="b"/>
              <a:pathLst>
                <a:path w="11896" h="11954" extrusionOk="0">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7" name="Google Shape;12637;p68"/>
            <p:cNvSpPr/>
            <p:nvPr/>
          </p:nvSpPr>
          <p:spPr>
            <a:xfrm>
              <a:off x="2696405" y="3118539"/>
              <a:ext cx="60340" cy="57073"/>
            </a:xfrm>
            <a:custGeom>
              <a:avLst/>
              <a:gdLst/>
              <a:ahLst/>
              <a:cxnLst/>
              <a:rect l="l" t="t" r="r" b="b"/>
              <a:pathLst>
                <a:path w="2309" h="2184" extrusionOk="0">
                  <a:moveTo>
                    <a:pt x="1" y="1"/>
                  </a:moveTo>
                  <a:lnTo>
                    <a:pt x="1" y="2184"/>
                  </a:lnTo>
                  <a:lnTo>
                    <a:pt x="2309" y="2184"/>
                  </a:lnTo>
                  <a:lnTo>
                    <a:pt x="2309"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8" name="Google Shape;12638;p68"/>
            <p:cNvSpPr/>
            <p:nvPr/>
          </p:nvSpPr>
          <p:spPr>
            <a:xfrm>
              <a:off x="2864776" y="2945646"/>
              <a:ext cx="26420" cy="60340"/>
            </a:xfrm>
            <a:custGeom>
              <a:avLst/>
              <a:gdLst/>
              <a:ahLst/>
              <a:cxnLst/>
              <a:rect l="l" t="t" r="r" b="b"/>
              <a:pathLst>
                <a:path w="1011" h="2309" extrusionOk="0">
                  <a:moveTo>
                    <a:pt x="1" y="1"/>
                  </a:moveTo>
                  <a:lnTo>
                    <a:pt x="1" y="2309"/>
                  </a:lnTo>
                  <a:lnTo>
                    <a:pt x="1010" y="2309"/>
                  </a:lnTo>
                  <a:lnTo>
                    <a:pt x="101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9" name="Google Shape;12639;p68"/>
            <p:cNvSpPr/>
            <p:nvPr/>
          </p:nvSpPr>
          <p:spPr>
            <a:xfrm>
              <a:off x="2640873" y="2891631"/>
              <a:ext cx="310872" cy="312127"/>
            </a:xfrm>
            <a:custGeom>
              <a:avLst/>
              <a:gdLst/>
              <a:ahLst/>
              <a:cxnLst/>
              <a:rect l="l" t="t" r="r" b="b"/>
              <a:pathLst>
                <a:path w="11896" h="11944" extrusionOk="0">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0" name="Google Shape;12640;p68"/>
            <p:cNvSpPr/>
            <p:nvPr/>
          </p:nvSpPr>
          <p:spPr>
            <a:xfrm>
              <a:off x="2821318" y="2972798"/>
              <a:ext cx="11080" cy="33188"/>
            </a:xfrm>
            <a:custGeom>
              <a:avLst/>
              <a:gdLst/>
              <a:ahLst/>
              <a:cxnLst/>
              <a:rect l="l" t="t" r="r" b="b"/>
              <a:pathLst>
                <a:path w="424" h="1270" extrusionOk="0">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1" name="Google Shape;12641;p68"/>
            <p:cNvSpPr/>
            <p:nvPr/>
          </p:nvSpPr>
          <p:spPr>
            <a:xfrm>
              <a:off x="2855734" y="2982598"/>
              <a:ext cx="11342" cy="23389"/>
            </a:xfrm>
            <a:custGeom>
              <a:avLst/>
              <a:gdLst/>
              <a:ahLst/>
              <a:cxnLst/>
              <a:rect l="l" t="t" r="r" b="b"/>
              <a:pathLst>
                <a:path w="434" h="895" extrusionOk="0">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2" name="Google Shape;12642;p68"/>
            <p:cNvSpPr/>
            <p:nvPr/>
          </p:nvSpPr>
          <p:spPr>
            <a:xfrm>
              <a:off x="2786379" y="2982598"/>
              <a:ext cx="11080" cy="23389"/>
            </a:xfrm>
            <a:custGeom>
              <a:avLst/>
              <a:gdLst/>
              <a:ahLst/>
              <a:cxnLst/>
              <a:rect l="l" t="t" r="r" b="b"/>
              <a:pathLst>
                <a:path w="424" h="895" extrusionOk="0">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3" name="Google Shape;12643;p68"/>
            <p:cNvSpPr/>
            <p:nvPr/>
          </p:nvSpPr>
          <p:spPr>
            <a:xfrm>
              <a:off x="2972468" y="2972040"/>
              <a:ext cx="11943" cy="33946"/>
            </a:xfrm>
            <a:custGeom>
              <a:avLst/>
              <a:gdLst/>
              <a:ahLst/>
              <a:cxnLst/>
              <a:rect l="l" t="t" r="r" b="b"/>
              <a:pathLst>
                <a:path w="457" h="1299" extrusionOk="0">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4" name="Google Shape;12644;p68"/>
            <p:cNvSpPr/>
            <p:nvPr/>
          </p:nvSpPr>
          <p:spPr>
            <a:xfrm>
              <a:off x="2811753" y="3143182"/>
              <a:ext cx="11342" cy="33241"/>
            </a:xfrm>
            <a:custGeom>
              <a:avLst/>
              <a:gdLst/>
              <a:ahLst/>
              <a:cxnLst/>
              <a:rect l="l" t="t" r="r" b="b"/>
              <a:pathLst>
                <a:path w="434" h="1272" extrusionOk="0">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5" name="Google Shape;12645;p68"/>
            <p:cNvSpPr/>
            <p:nvPr/>
          </p:nvSpPr>
          <p:spPr>
            <a:xfrm>
              <a:off x="2777337" y="3143182"/>
              <a:ext cx="11080" cy="24957"/>
            </a:xfrm>
            <a:custGeom>
              <a:avLst/>
              <a:gdLst/>
              <a:ahLst/>
              <a:cxnLst/>
              <a:rect l="l" t="t" r="r" b="b"/>
              <a:pathLst>
                <a:path w="424" h="955" extrusionOk="0">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6" name="Google Shape;12646;p68"/>
            <p:cNvSpPr/>
            <p:nvPr/>
          </p:nvSpPr>
          <p:spPr>
            <a:xfrm>
              <a:off x="2846693" y="3143182"/>
              <a:ext cx="11342" cy="24957"/>
            </a:xfrm>
            <a:custGeom>
              <a:avLst/>
              <a:gdLst/>
              <a:ahLst/>
              <a:cxnLst/>
              <a:rect l="l" t="t" r="r" b="b"/>
              <a:pathLst>
                <a:path w="434" h="955" extrusionOk="0">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7" name="Google Shape;12647;p68"/>
            <p:cNvSpPr/>
            <p:nvPr/>
          </p:nvSpPr>
          <p:spPr>
            <a:xfrm>
              <a:off x="2742659" y="3143182"/>
              <a:ext cx="11080" cy="33241"/>
            </a:xfrm>
            <a:custGeom>
              <a:avLst/>
              <a:gdLst/>
              <a:ahLst/>
              <a:cxnLst/>
              <a:rect l="l" t="t" r="r" b="b"/>
              <a:pathLst>
                <a:path w="424" h="1272" extrusionOk="0">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8" name="Google Shape;12648;p68"/>
            <p:cNvSpPr/>
            <p:nvPr/>
          </p:nvSpPr>
          <p:spPr>
            <a:xfrm>
              <a:off x="2707589" y="3143182"/>
              <a:ext cx="11838" cy="25897"/>
            </a:xfrm>
            <a:custGeom>
              <a:avLst/>
              <a:gdLst/>
              <a:ahLst/>
              <a:cxnLst/>
              <a:rect l="l" t="t" r="r" b="b"/>
              <a:pathLst>
                <a:path w="453" h="991" extrusionOk="0">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9" name="Google Shape;12649;p68"/>
            <p:cNvSpPr/>
            <p:nvPr/>
          </p:nvSpPr>
          <p:spPr>
            <a:xfrm>
              <a:off x="2673042" y="3143182"/>
              <a:ext cx="11838" cy="34181"/>
            </a:xfrm>
            <a:custGeom>
              <a:avLst/>
              <a:gdLst/>
              <a:ahLst/>
              <a:cxnLst/>
              <a:rect l="l" t="t" r="r" b="b"/>
              <a:pathLst>
                <a:path w="453" h="1308" extrusionOk="0">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50" name="Google Shape;12650;p68"/>
          <p:cNvGrpSpPr/>
          <p:nvPr/>
        </p:nvGrpSpPr>
        <p:grpSpPr>
          <a:xfrm>
            <a:off x="2197091" y="2938120"/>
            <a:ext cx="366665" cy="273189"/>
            <a:chOff x="2197091" y="2938120"/>
            <a:chExt cx="366665" cy="273189"/>
          </a:xfrm>
        </p:grpSpPr>
        <p:sp>
          <p:nvSpPr>
            <p:cNvPr id="12651" name="Google Shape;12651;p68"/>
            <p:cNvSpPr/>
            <p:nvPr/>
          </p:nvSpPr>
          <p:spPr>
            <a:xfrm>
              <a:off x="2197091" y="2938120"/>
              <a:ext cx="366665" cy="273189"/>
            </a:xfrm>
            <a:custGeom>
              <a:avLst/>
              <a:gdLst/>
              <a:ahLst/>
              <a:cxnLst/>
              <a:rect l="l" t="t" r="r" b="b"/>
              <a:pathLst>
                <a:path w="14031" h="10454" extrusionOk="0">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2" name="Google Shape;12652;p68"/>
            <p:cNvSpPr/>
            <p:nvPr/>
          </p:nvSpPr>
          <p:spPr>
            <a:xfrm>
              <a:off x="2218206" y="2938120"/>
              <a:ext cx="345550" cy="273189"/>
            </a:xfrm>
            <a:custGeom>
              <a:avLst/>
              <a:gdLst/>
              <a:ahLst/>
              <a:cxnLst/>
              <a:rect l="l" t="t" r="r" b="b"/>
              <a:pathLst>
                <a:path w="13223" h="10454" extrusionOk="0">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3" name="Google Shape;12653;p68"/>
            <p:cNvSpPr/>
            <p:nvPr/>
          </p:nvSpPr>
          <p:spPr>
            <a:xfrm>
              <a:off x="2197352" y="2938120"/>
              <a:ext cx="366404" cy="47274"/>
            </a:xfrm>
            <a:custGeom>
              <a:avLst/>
              <a:gdLst/>
              <a:ahLst/>
              <a:cxnLst/>
              <a:rect l="l" t="t" r="r" b="b"/>
              <a:pathLst>
                <a:path w="14021" h="1809" extrusionOk="0">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4" name="Google Shape;12654;p6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5" name="Google Shape;12655;p68"/>
            <p:cNvSpPr/>
            <p:nvPr/>
          </p:nvSpPr>
          <p:spPr>
            <a:xfrm>
              <a:off x="2218206" y="2938120"/>
              <a:ext cx="345550" cy="47274"/>
            </a:xfrm>
            <a:custGeom>
              <a:avLst/>
              <a:gdLst/>
              <a:ahLst/>
              <a:cxnLst/>
              <a:rect l="l" t="t" r="r" b="b"/>
              <a:pathLst>
                <a:path w="13223" h="1809" extrusionOk="0">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6" name="Google Shape;12656;p68"/>
            <p:cNvSpPr/>
            <p:nvPr/>
          </p:nvSpPr>
          <p:spPr>
            <a:xfrm>
              <a:off x="2215697" y="3003451"/>
              <a:ext cx="43746" cy="11342"/>
            </a:xfrm>
            <a:custGeom>
              <a:avLst/>
              <a:gdLst/>
              <a:ahLst/>
              <a:cxnLst/>
              <a:rect l="l" t="t" r="r" b="b"/>
              <a:pathLst>
                <a:path w="1674" h="434" extrusionOk="0">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7" name="Google Shape;12657;p68"/>
            <p:cNvSpPr/>
            <p:nvPr/>
          </p:nvSpPr>
          <p:spPr>
            <a:xfrm>
              <a:off x="2271725" y="3003451"/>
              <a:ext cx="44007" cy="11342"/>
            </a:xfrm>
            <a:custGeom>
              <a:avLst/>
              <a:gdLst/>
              <a:ahLst/>
              <a:cxnLst/>
              <a:rect l="l" t="t" r="r" b="b"/>
              <a:pathLst>
                <a:path w="1684" h="434" extrusionOk="0">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8" name="Google Shape;12658;p68"/>
            <p:cNvSpPr/>
            <p:nvPr/>
          </p:nvSpPr>
          <p:spPr>
            <a:xfrm>
              <a:off x="2326917" y="3003451"/>
              <a:ext cx="45967" cy="11342"/>
            </a:xfrm>
            <a:custGeom>
              <a:avLst/>
              <a:gdLst/>
              <a:ahLst/>
              <a:cxnLst/>
              <a:rect l="l" t="t" r="r" b="b"/>
              <a:pathLst>
                <a:path w="1759" h="434" extrusionOk="0">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9" name="Google Shape;12659;p68"/>
            <p:cNvSpPr/>
            <p:nvPr/>
          </p:nvSpPr>
          <p:spPr>
            <a:xfrm>
              <a:off x="2384069" y="3003451"/>
              <a:ext cx="43746" cy="11342"/>
            </a:xfrm>
            <a:custGeom>
              <a:avLst/>
              <a:gdLst/>
              <a:ahLst/>
              <a:cxnLst/>
              <a:rect l="l" t="t" r="r" b="b"/>
              <a:pathLst>
                <a:path w="1674" h="434" extrusionOk="0">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0" name="Google Shape;12660;p68"/>
            <p:cNvSpPr/>
            <p:nvPr/>
          </p:nvSpPr>
          <p:spPr>
            <a:xfrm>
              <a:off x="2439261" y="3003451"/>
              <a:ext cx="45680" cy="11342"/>
            </a:xfrm>
            <a:custGeom>
              <a:avLst/>
              <a:gdLst/>
              <a:ahLst/>
              <a:cxnLst/>
              <a:rect l="l" t="t" r="r" b="b"/>
              <a:pathLst>
                <a:path w="1748" h="434" extrusionOk="0">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1" name="Google Shape;12661;p68"/>
            <p:cNvSpPr/>
            <p:nvPr/>
          </p:nvSpPr>
          <p:spPr>
            <a:xfrm>
              <a:off x="2495289" y="3003451"/>
              <a:ext cx="45706" cy="11342"/>
            </a:xfrm>
            <a:custGeom>
              <a:avLst/>
              <a:gdLst/>
              <a:ahLst/>
              <a:cxnLst/>
              <a:rect l="l" t="t" r="r" b="b"/>
              <a:pathLst>
                <a:path w="1749" h="434" extrusionOk="0">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2" name="Google Shape;12662;p68"/>
            <p:cNvSpPr/>
            <p:nvPr/>
          </p:nvSpPr>
          <p:spPr>
            <a:xfrm>
              <a:off x="2219878" y="2957458"/>
              <a:ext cx="279043" cy="11368"/>
            </a:xfrm>
            <a:custGeom>
              <a:avLst/>
              <a:gdLst/>
              <a:ahLst/>
              <a:cxnLst/>
              <a:rect l="l" t="t" r="r" b="b"/>
              <a:pathLst>
                <a:path w="10678" h="435" extrusionOk="0">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3" name="Google Shape;12663;p68"/>
            <p:cNvSpPr/>
            <p:nvPr/>
          </p:nvSpPr>
          <p:spPr>
            <a:xfrm>
              <a:off x="2517711" y="2949932"/>
              <a:ext cx="34835" cy="26995"/>
            </a:xfrm>
            <a:custGeom>
              <a:avLst/>
              <a:gdLst/>
              <a:ahLst/>
              <a:cxnLst/>
              <a:rect l="l" t="t" r="r" b="b"/>
              <a:pathLst>
                <a:path w="1333" h="1033" extrusionOk="0">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4" name="Google Shape;12664;p68"/>
            <p:cNvSpPr/>
            <p:nvPr/>
          </p:nvSpPr>
          <p:spPr>
            <a:xfrm>
              <a:off x="2222230" y="3037894"/>
              <a:ext cx="195027" cy="143494"/>
            </a:xfrm>
            <a:custGeom>
              <a:avLst/>
              <a:gdLst/>
              <a:ahLst/>
              <a:cxnLst/>
              <a:rect l="l" t="t" r="r" b="b"/>
              <a:pathLst>
                <a:path w="7463" h="5491" extrusionOk="0">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5" name="Google Shape;12665;p68"/>
            <p:cNvSpPr/>
            <p:nvPr/>
          </p:nvSpPr>
          <p:spPr>
            <a:xfrm>
              <a:off x="2447623" y="3032328"/>
              <a:ext cx="93554" cy="11132"/>
            </a:xfrm>
            <a:custGeom>
              <a:avLst/>
              <a:gdLst/>
              <a:ahLst/>
              <a:cxnLst/>
              <a:rect l="l" t="t" r="r" b="b"/>
              <a:pathLst>
                <a:path w="3580" h="426" extrusionOk="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6" name="Google Shape;12666;p68"/>
            <p:cNvSpPr/>
            <p:nvPr/>
          </p:nvSpPr>
          <p:spPr>
            <a:xfrm>
              <a:off x="2436229" y="3056187"/>
              <a:ext cx="105000" cy="11394"/>
            </a:xfrm>
            <a:custGeom>
              <a:avLst/>
              <a:gdLst/>
              <a:ahLst/>
              <a:cxnLst/>
              <a:rect l="l" t="t" r="r" b="b"/>
              <a:pathLst>
                <a:path w="4018" h="436" extrusionOk="0">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7" name="Google Shape;12667;p68"/>
            <p:cNvSpPr/>
            <p:nvPr/>
          </p:nvSpPr>
          <p:spPr>
            <a:xfrm>
              <a:off x="2437327" y="3080098"/>
              <a:ext cx="102805" cy="11080"/>
            </a:xfrm>
            <a:custGeom>
              <a:avLst/>
              <a:gdLst/>
              <a:ahLst/>
              <a:cxnLst/>
              <a:rect l="l" t="t" r="r" b="b"/>
              <a:pathLst>
                <a:path w="3934" h="424" extrusionOk="0">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8" name="Google Shape;12668;p68"/>
            <p:cNvSpPr/>
            <p:nvPr/>
          </p:nvSpPr>
          <p:spPr>
            <a:xfrm>
              <a:off x="2436229" y="3103957"/>
              <a:ext cx="105000" cy="11368"/>
            </a:xfrm>
            <a:custGeom>
              <a:avLst/>
              <a:gdLst/>
              <a:ahLst/>
              <a:cxnLst/>
              <a:rect l="l" t="t" r="r" b="b"/>
              <a:pathLst>
                <a:path w="4018" h="435" extrusionOk="0">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9" name="Google Shape;12669;p68"/>
            <p:cNvSpPr/>
            <p:nvPr/>
          </p:nvSpPr>
          <p:spPr>
            <a:xfrm>
              <a:off x="2436308" y="3128051"/>
              <a:ext cx="104870" cy="11159"/>
            </a:xfrm>
            <a:custGeom>
              <a:avLst/>
              <a:gdLst/>
              <a:ahLst/>
              <a:cxnLst/>
              <a:rect l="l" t="t" r="r" b="b"/>
              <a:pathLst>
                <a:path w="4013" h="427" extrusionOk="0">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0" name="Google Shape;12670;p68"/>
            <p:cNvSpPr/>
            <p:nvPr/>
          </p:nvSpPr>
          <p:spPr>
            <a:xfrm>
              <a:off x="2437327" y="3151962"/>
              <a:ext cx="102805" cy="11342"/>
            </a:xfrm>
            <a:custGeom>
              <a:avLst/>
              <a:gdLst/>
              <a:ahLst/>
              <a:cxnLst/>
              <a:rect l="l" t="t" r="r" b="b"/>
              <a:pathLst>
                <a:path w="3934" h="434" extrusionOk="0">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1" name="Google Shape;12671;p68"/>
            <p:cNvSpPr/>
            <p:nvPr/>
          </p:nvSpPr>
          <p:spPr>
            <a:xfrm>
              <a:off x="2436229" y="3175821"/>
              <a:ext cx="77012" cy="11368"/>
            </a:xfrm>
            <a:custGeom>
              <a:avLst/>
              <a:gdLst/>
              <a:ahLst/>
              <a:cxnLst/>
              <a:rect l="l" t="t" r="r" b="b"/>
              <a:pathLst>
                <a:path w="2947" h="435" extrusionOk="0">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2" name="Google Shape;12672;p68"/>
            <p:cNvSpPr/>
            <p:nvPr/>
          </p:nvSpPr>
          <p:spPr>
            <a:xfrm>
              <a:off x="2226255" y="3090525"/>
              <a:ext cx="111847" cy="90863"/>
            </a:xfrm>
            <a:custGeom>
              <a:avLst/>
              <a:gdLst/>
              <a:ahLst/>
              <a:cxnLst/>
              <a:rect l="l" t="t" r="r" b="b"/>
              <a:pathLst>
                <a:path w="4280" h="3477" extrusionOk="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3" name="Google Shape;12673;p68"/>
            <p:cNvSpPr/>
            <p:nvPr/>
          </p:nvSpPr>
          <p:spPr>
            <a:xfrm>
              <a:off x="2324513" y="3056474"/>
              <a:ext cx="68363" cy="62561"/>
            </a:xfrm>
            <a:custGeom>
              <a:avLst/>
              <a:gdLst/>
              <a:ahLst/>
              <a:cxnLst/>
              <a:rect l="l" t="t" r="r" b="b"/>
              <a:pathLst>
                <a:path w="2616" h="2394" extrusionOk="0">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4" name="Google Shape;12674;p68"/>
            <p:cNvSpPr/>
            <p:nvPr/>
          </p:nvSpPr>
          <p:spPr>
            <a:xfrm>
              <a:off x="2253380" y="3090342"/>
              <a:ext cx="55819" cy="47953"/>
            </a:xfrm>
            <a:custGeom>
              <a:avLst/>
              <a:gdLst/>
              <a:ahLst/>
              <a:cxnLst/>
              <a:rect l="l" t="t" r="r" b="b"/>
              <a:pathLst>
                <a:path w="2136" h="1835" extrusionOk="0">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75" name="Google Shape;12675;p68"/>
          <p:cNvGrpSpPr/>
          <p:nvPr/>
        </p:nvGrpSpPr>
        <p:grpSpPr>
          <a:xfrm>
            <a:off x="1753570" y="2892127"/>
            <a:ext cx="366665" cy="365202"/>
            <a:chOff x="1753570" y="2892127"/>
            <a:chExt cx="366665" cy="365202"/>
          </a:xfrm>
        </p:grpSpPr>
        <p:sp>
          <p:nvSpPr>
            <p:cNvPr id="12676" name="Google Shape;12676;p6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7" name="Google Shape;12677;p68"/>
            <p:cNvSpPr/>
            <p:nvPr/>
          </p:nvSpPr>
          <p:spPr>
            <a:xfrm>
              <a:off x="1775939" y="3076335"/>
              <a:ext cx="342780" cy="104295"/>
            </a:xfrm>
            <a:custGeom>
              <a:avLst/>
              <a:gdLst/>
              <a:ahLst/>
              <a:cxnLst/>
              <a:rect l="l" t="t" r="r" b="b"/>
              <a:pathLst>
                <a:path w="13117" h="3991" extrusionOk="0">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8" name="Google Shape;12678;p68"/>
            <p:cNvSpPr/>
            <p:nvPr/>
          </p:nvSpPr>
          <p:spPr>
            <a:xfrm>
              <a:off x="2046934" y="3180578"/>
              <a:ext cx="70218" cy="76751"/>
            </a:xfrm>
            <a:custGeom>
              <a:avLst/>
              <a:gdLst/>
              <a:ahLst/>
              <a:cxnLst/>
              <a:rect l="l" t="t" r="r" b="b"/>
              <a:pathLst>
                <a:path w="2687" h="2937" extrusionOk="0">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9" name="Google Shape;12679;p68"/>
            <p:cNvSpPr/>
            <p:nvPr/>
          </p:nvSpPr>
          <p:spPr>
            <a:xfrm>
              <a:off x="2064416" y="3186405"/>
              <a:ext cx="52709" cy="60836"/>
            </a:xfrm>
            <a:custGeom>
              <a:avLst/>
              <a:gdLst/>
              <a:ahLst/>
              <a:cxnLst/>
              <a:rect l="l" t="t" r="r" b="b"/>
              <a:pathLst>
                <a:path w="2017" h="2328" extrusionOk="0">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0" name="Google Shape;12680;p68"/>
            <p:cNvSpPr/>
            <p:nvPr/>
          </p:nvSpPr>
          <p:spPr>
            <a:xfrm>
              <a:off x="1913658" y="2892650"/>
              <a:ext cx="206577" cy="160088"/>
            </a:xfrm>
            <a:custGeom>
              <a:avLst/>
              <a:gdLst/>
              <a:ahLst/>
              <a:cxnLst/>
              <a:rect l="l" t="t" r="r" b="b"/>
              <a:pathLst>
                <a:path w="7905" h="6126" extrusionOk="0">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1" name="Google Shape;12681;p68"/>
            <p:cNvSpPr/>
            <p:nvPr/>
          </p:nvSpPr>
          <p:spPr>
            <a:xfrm>
              <a:off x="1941045" y="2892650"/>
              <a:ext cx="179191" cy="160088"/>
            </a:xfrm>
            <a:custGeom>
              <a:avLst/>
              <a:gdLst/>
              <a:ahLst/>
              <a:cxnLst/>
              <a:rect l="l" t="t" r="r" b="b"/>
              <a:pathLst>
                <a:path w="6857" h="6126" extrusionOk="0">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2" name="Google Shape;12682;p68"/>
            <p:cNvSpPr/>
            <p:nvPr/>
          </p:nvSpPr>
          <p:spPr>
            <a:xfrm>
              <a:off x="1755086" y="2892127"/>
              <a:ext cx="132701" cy="160114"/>
            </a:xfrm>
            <a:custGeom>
              <a:avLst/>
              <a:gdLst/>
              <a:ahLst/>
              <a:cxnLst/>
              <a:rect l="l" t="t" r="r" b="b"/>
              <a:pathLst>
                <a:path w="5078" h="6127" extrusionOk="0">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3" name="Google Shape;12683;p68"/>
            <p:cNvSpPr/>
            <p:nvPr/>
          </p:nvSpPr>
          <p:spPr>
            <a:xfrm>
              <a:off x="1777455" y="2892127"/>
              <a:ext cx="110331" cy="160114"/>
            </a:xfrm>
            <a:custGeom>
              <a:avLst/>
              <a:gdLst/>
              <a:ahLst/>
              <a:cxnLst/>
              <a:rect l="l" t="t" r="r" b="b"/>
              <a:pathLst>
                <a:path w="4222" h="6127" extrusionOk="0">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4" name="Google Shape;12684;p68"/>
            <p:cNvSpPr/>
            <p:nvPr/>
          </p:nvSpPr>
          <p:spPr>
            <a:xfrm>
              <a:off x="1755086" y="2892127"/>
              <a:ext cx="132701" cy="159853"/>
            </a:xfrm>
            <a:custGeom>
              <a:avLst/>
              <a:gdLst/>
              <a:ahLst/>
              <a:cxnLst/>
              <a:rect l="l" t="t" r="r" b="b"/>
              <a:pathLst>
                <a:path w="5078" h="6117" extrusionOk="0">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5" name="Google Shape;12685;p68"/>
            <p:cNvSpPr/>
            <p:nvPr/>
          </p:nvSpPr>
          <p:spPr>
            <a:xfrm>
              <a:off x="1939268" y="2914496"/>
              <a:ext cx="72910" cy="11080"/>
            </a:xfrm>
            <a:custGeom>
              <a:avLst/>
              <a:gdLst/>
              <a:ahLst/>
              <a:cxnLst/>
              <a:rect l="l" t="t" r="r" b="b"/>
              <a:pathLst>
                <a:path w="2790" h="424" extrusionOk="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6" name="Google Shape;12686;p68"/>
            <p:cNvSpPr/>
            <p:nvPr/>
          </p:nvSpPr>
          <p:spPr>
            <a:xfrm>
              <a:off x="2021690" y="2914496"/>
              <a:ext cx="72648" cy="11080"/>
            </a:xfrm>
            <a:custGeom>
              <a:avLst/>
              <a:gdLst/>
              <a:ahLst/>
              <a:cxnLst/>
              <a:rect l="l" t="t" r="r" b="b"/>
              <a:pathLst>
                <a:path w="2780" h="424" extrusionOk="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7" name="Google Shape;12687;p68"/>
            <p:cNvSpPr/>
            <p:nvPr/>
          </p:nvSpPr>
          <p:spPr>
            <a:xfrm>
              <a:off x="1939268" y="2949436"/>
              <a:ext cx="72910" cy="11315"/>
            </a:xfrm>
            <a:custGeom>
              <a:avLst/>
              <a:gdLst/>
              <a:ahLst/>
              <a:cxnLst/>
              <a:rect l="l" t="t" r="r" b="b"/>
              <a:pathLst>
                <a:path w="2790" h="433" extrusionOk="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8" name="Google Shape;12688;p68"/>
            <p:cNvSpPr/>
            <p:nvPr/>
          </p:nvSpPr>
          <p:spPr>
            <a:xfrm>
              <a:off x="2021690" y="2949436"/>
              <a:ext cx="72648" cy="11315"/>
            </a:xfrm>
            <a:custGeom>
              <a:avLst/>
              <a:gdLst/>
              <a:ahLst/>
              <a:cxnLst/>
              <a:rect l="l" t="t" r="r" b="b"/>
              <a:pathLst>
                <a:path w="2780" h="433" extrusionOk="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9" name="Google Shape;12689;p68"/>
            <p:cNvSpPr/>
            <p:nvPr/>
          </p:nvSpPr>
          <p:spPr>
            <a:xfrm>
              <a:off x="1939268" y="2984610"/>
              <a:ext cx="72910" cy="11080"/>
            </a:xfrm>
            <a:custGeom>
              <a:avLst/>
              <a:gdLst/>
              <a:ahLst/>
              <a:cxnLst/>
              <a:rect l="l" t="t" r="r" b="b"/>
              <a:pathLst>
                <a:path w="2790" h="424" extrusionOk="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0" name="Google Shape;12690;p68"/>
            <p:cNvSpPr/>
            <p:nvPr/>
          </p:nvSpPr>
          <p:spPr>
            <a:xfrm>
              <a:off x="2021690" y="2984610"/>
              <a:ext cx="72648" cy="11080"/>
            </a:xfrm>
            <a:custGeom>
              <a:avLst/>
              <a:gdLst/>
              <a:ahLst/>
              <a:cxnLst/>
              <a:rect l="l" t="t" r="r" b="b"/>
              <a:pathLst>
                <a:path w="2780" h="424" extrusionOk="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1" name="Google Shape;12691;p68"/>
            <p:cNvSpPr/>
            <p:nvPr/>
          </p:nvSpPr>
          <p:spPr>
            <a:xfrm>
              <a:off x="1939268" y="3019549"/>
              <a:ext cx="72910" cy="11080"/>
            </a:xfrm>
            <a:custGeom>
              <a:avLst/>
              <a:gdLst/>
              <a:ahLst/>
              <a:cxnLst/>
              <a:rect l="l" t="t" r="r" b="b"/>
              <a:pathLst>
                <a:path w="2790" h="424" extrusionOk="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2" name="Google Shape;12692;p68"/>
            <p:cNvSpPr/>
            <p:nvPr/>
          </p:nvSpPr>
          <p:spPr>
            <a:xfrm>
              <a:off x="2021690" y="3019549"/>
              <a:ext cx="72648" cy="11080"/>
            </a:xfrm>
            <a:custGeom>
              <a:avLst/>
              <a:gdLst/>
              <a:ahLst/>
              <a:cxnLst/>
              <a:rect l="l" t="t" r="r" b="b"/>
              <a:pathLst>
                <a:path w="2780" h="424" extrusionOk="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3" name="Google Shape;12693;p68"/>
            <p:cNvSpPr/>
            <p:nvPr/>
          </p:nvSpPr>
          <p:spPr>
            <a:xfrm>
              <a:off x="1753570" y="3076335"/>
              <a:ext cx="365149" cy="104295"/>
            </a:xfrm>
            <a:custGeom>
              <a:avLst/>
              <a:gdLst/>
              <a:ahLst/>
              <a:cxnLst/>
              <a:rect l="l" t="t" r="r" b="b"/>
              <a:pathLst>
                <a:path w="13973" h="3991" extrusionOk="0">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94" name="Google Shape;12694;p68"/>
          <p:cNvGrpSpPr/>
          <p:nvPr/>
        </p:nvGrpSpPr>
        <p:grpSpPr>
          <a:xfrm>
            <a:off x="1303751" y="3807339"/>
            <a:ext cx="367684" cy="366561"/>
            <a:chOff x="1303751" y="3807339"/>
            <a:chExt cx="367684" cy="366561"/>
          </a:xfrm>
        </p:grpSpPr>
        <p:sp>
          <p:nvSpPr>
            <p:cNvPr id="12695" name="Google Shape;12695;p68"/>
            <p:cNvSpPr/>
            <p:nvPr/>
          </p:nvSpPr>
          <p:spPr>
            <a:xfrm>
              <a:off x="1305006" y="4056356"/>
              <a:ext cx="366430" cy="117387"/>
            </a:xfrm>
            <a:custGeom>
              <a:avLst/>
              <a:gdLst/>
              <a:ahLst/>
              <a:cxnLst/>
              <a:rect l="l" t="t" r="r" b="b"/>
              <a:pathLst>
                <a:path w="14022" h="4492" extrusionOk="0">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6" name="Google Shape;12696;p68"/>
            <p:cNvSpPr/>
            <p:nvPr/>
          </p:nvSpPr>
          <p:spPr>
            <a:xfrm>
              <a:off x="1305267" y="4079980"/>
              <a:ext cx="366169" cy="93763"/>
            </a:xfrm>
            <a:custGeom>
              <a:avLst/>
              <a:gdLst/>
              <a:ahLst/>
              <a:cxnLst/>
              <a:rect l="l" t="t" r="r" b="b"/>
              <a:pathLst>
                <a:path w="14012" h="3588" extrusionOk="0">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7" name="Google Shape;12697;p68"/>
            <p:cNvSpPr/>
            <p:nvPr/>
          </p:nvSpPr>
          <p:spPr>
            <a:xfrm>
              <a:off x="1605556" y="4079980"/>
              <a:ext cx="39225" cy="70401"/>
            </a:xfrm>
            <a:custGeom>
              <a:avLst/>
              <a:gdLst/>
              <a:ahLst/>
              <a:cxnLst/>
              <a:rect l="l" t="t" r="r" b="b"/>
              <a:pathLst>
                <a:path w="1501" h="2694" extrusionOk="0">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8" name="Google Shape;12698;p68"/>
            <p:cNvSpPr/>
            <p:nvPr/>
          </p:nvSpPr>
          <p:spPr>
            <a:xfrm>
              <a:off x="1516104"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9" name="Google Shape;12699;p68"/>
            <p:cNvSpPr/>
            <p:nvPr/>
          </p:nvSpPr>
          <p:spPr>
            <a:xfrm>
              <a:off x="1427149" y="4079980"/>
              <a:ext cx="38728" cy="70401"/>
            </a:xfrm>
            <a:custGeom>
              <a:avLst/>
              <a:gdLst/>
              <a:ahLst/>
              <a:cxnLst/>
              <a:rect l="l" t="t" r="r" b="b"/>
              <a:pathLst>
                <a:path w="1482" h="2694" extrusionOk="0">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0" name="Google Shape;12700;p68"/>
            <p:cNvSpPr/>
            <p:nvPr/>
          </p:nvSpPr>
          <p:spPr>
            <a:xfrm>
              <a:off x="1575294"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1" name="Google Shape;12701;p68"/>
            <p:cNvSpPr/>
            <p:nvPr/>
          </p:nvSpPr>
          <p:spPr>
            <a:xfrm>
              <a:off x="1575294"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2" name="Google Shape;12702;p68"/>
            <p:cNvSpPr/>
            <p:nvPr/>
          </p:nvSpPr>
          <p:spPr>
            <a:xfrm>
              <a:off x="1485686" y="4079745"/>
              <a:ext cx="11838" cy="49260"/>
            </a:xfrm>
            <a:custGeom>
              <a:avLst/>
              <a:gdLst/>
              <a:ahLst/>
              <a:cxnLst/>
              <a:rect l="l" t="t" r="r" b="b"/>
              <a:pathLst>
                <a:path w="453" h="1885" extrusionOk="0">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3" name="Google Shape;12703;p68"/>
            <p:cNvSpPr/>
            <p:nvPr/>
          </p:nvSpPr>
          <p:spPr>
            <a:xfrm>
              <a:off x="1485686" y="4139536"/>
              <a:ext cx="11838" cy="19129"/>
            </a:xfrm>
            <a:custGeom>
              <a:avLst/>
              <a:gdLst/>
              <a:ahLst/>
              <a:cxnLst/>
              <a:rect l="l" t="t" r="r" b="b"/>
              <a:pathLst>
                <a:path w="453" h="732" extrusionOk="0">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4" name="Google Shape;12704;p68"/>
            <p:cNvSpPr/>
            <p:nvPr/>
          </p:nvSpPr>
          <p:spPr>
            <a:xfrm>
              <a:off x="1396626" y="4139536"/>
              <a:ext cx="11943" cy="19129"/>
            </a:xfrm>
            <a:custGeom>
              <a:avLst/>
              <a:gdLst/>
              <a:ahLst/>
              <a:cxnLst/>
              <a:rect l="l" t="t" r="r" b="b"/>
              <a:pathLst>
                <a:path w="457" h="732" extrusionOk="0">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5" name="Google Shape;12705;p68"/>
            <p:cNvSpPr/>
            <p:nvPr/>
          </p:nvSpPr>
          <p:spPr>
            <a:xfrm>
              <a:off x="1396626" y="4079745"/>
              <a:ext cx="11943" cy="49260"/>
            </a:xfrm>
            <a:custGeom>
              <a:avLst/>
              <a:gdLst/>
              <a:ahLst/>
              <a:cxnLst/>
              <a:rect l="l" t="t" r="r" b="b"/>
              <a:pathLst>
                <a:path w="457" h="1885" extrusionOk="0">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6" name="Google Shape;12706;p68"/>
            <p:cNvSpPr/>
            <p:nvPr/>
          </p:nvSpPr>
          <p:spPr>
            <a:xfrm>
              <a:off x="1304274" y="3915110"/>
              <a:ext cx="353573" cy="258712"/>
            </a:xfrm>
            <a:custGeom>
              <a:avLst/>
              <a:gdLst/>
              <a:ahLst/>
              <a:cxnLst/>
              <a:rect l="l" t="t" r="r" b="b"/>
              <a:pathLst>
                <a:path w="13530" h="9900" extrusionOk="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7" name="Google Shape;12707;p68"/>
            <p:cNvSpPr/>
            <p:nvPr/>
          </p:nvSpPr>
          <p:spPr>
            <a:xfrm>
              <a:off x="1307018" y="3927706"/>
              <a:ext cx="350829" cy="245776"/>
            </a:xfrm>
            <a:custGeom>
              <a:avLst/>
              <a:gdLst/>
              <a:ahLst/>
              <a:cxnLst/>
              <a:rect l="l" t="t" r="r" b="b"/>
              <a:pathLst>
                <a:path w="13425" h="9405" extrusionOk="0">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8" name="Google Shape;12708;p68"/>
            <p:cNvSpPr/>
            <p:nvPr/>
          </p:nvSpPr>
          <p:spPr>
            <a:xfrm>
              <a:off x="1560582" y="3944431"/>
              <a:ext cx="65122" cy="74060"/>
            </a:xfrm>
            <a:custGeom>
              <a:avLst/>
              <a:gdLst/>
              <a:ahLst/>
              <a:cxnLst/>
              <a:rect l="l" t="t" r="r" b="b"/>
              <a:pathLst>
                <a:path w="2492" h="2834" extrusionOk="0">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9" name="Google Shape;12709;p68"/>
            <p:cNvSpPr/>
            <p:nvPr/>
          </p:nvSpPr>
          <p:spPr>
            <a:xfrm>
              <a:off x="1533953" y="3971922"/>
              <a:ext cx="47326" cy="69565"/>
            </a:xfrm>
            <a:custGeom>
              <a:avLst/>
              <a:gdLst/>
              <a:ahLst/>
              <a:cxnLst/>
              <a:rect l="l" t="t" r="r" b="b"/>
              <a:pathLst>
                <a:path w="1811" h="2662" extrusionOk="0">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0" name="Google Shape;12710;p68"/>
            <p:cNvSpPr/>
            <p:nvPr/>
          </p:nvSpPr>
          <p:spPr>
            <a:xfrm>
              <a:off x="1482942" y="3989169"/>
              <a:ext cx="65096" cy="74112"/>
            </a:xfrm>
            <a:custGeom>
              <a:avLst/>
              <a:gdLst/>
              <a:ahLst/>
              <a:cxnLst/>
              <a:rect l="l" t="t" r="r" b="b"/>
              <a:pathLst>
                <a:path w="2491" h="2836" extrusionOk="0">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1" name="Google Shape;12711;p68"/>
            <p:cNvSpPr/>
            <p:nvPr/>
          </p:nvSpPr>
          <p:spPr>
            <a:xfrm>
              <a:off x="1456548" y="4016922"/>
              <a:ext cx="45497" cy="69382"/>
            </a:xfrm>
            <a:custGeom>
              <a:avLst/>
              <a:gdLst/>
              <a:ahLst/>
              <a:cxnLst/>
              <a:rect l="l" t="t" r="r" b="b"/>
              <a:pathLst>
                <a:path w="1741" h="2655" extrusionOk="0">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2" name="Google Shape;12712;p68"/>
            <p:cNvSpPr/>
            <p:nvPr/>
          </p:nvSpPr>
          <p:spPr>
            <a:xfrm>
              <a:off x="1405799" y="4033778"/>
              <a:ext cx="65096" cy="74112"/>
            </a:xfrm>
            <a:custGeom>
              <a:avLst/>
              <a:gdLst/>
              <a:ahLst/>
              <a:cxnLst/>
              <a:rect l="l" t="t" r="r" b="b"/>
              <a:pathLst>
                <a:path w="2491" h="2836" extrusionOk="0">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3" name="Google Shape;12713;p68"/>
            <p:cNvSpPr/>
            <p:nvPr/>
          </p:nvSpPr>
          <p:spPr>
            <a:xfrm>
              <a:off x="1379405" y="4061452"/>
              <a:ext cx="45261" cy="69330"/>
            </a:xfrm>
            <a:custGeom>
              <a:avLst/>
              <a:gdLst/>
              <a:ahLst/>
              <a:cxnLst/>
              <a:rect l="l" t="t" r="r" b="b"/>
              <a:pathLst>
                <a:path w="1732" h="2653" extrusionOk="0">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4" name="Google Shape;12714;p68"/>
            <p:cNvSpPr/>
            <p:nvPr/>
          </p:nvSpPr>
          <p:spPr>
            <a:xfrm>
              <a:off x="1305267" y="3823907"/>
              <a:ext cx="261612" cy="349993"/>
            </a:xfrm>
            <a:custGeom>
              <a:avLst/>
              <a:gdLst/>
              <a:ahLst/>
              <a:cxnLst/>
              <a:rect l="l" t="t" r="r" b="b"/>
              <a:pathLst>
                <a:path w="10011" h="13393" extrusionOk="0">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5" name="Google Shape;12715;p68"/>
            <p:cNvSpPr/>
            <p:nvPr/>
          </p:nvSpPr>
          <p:spPr>
            <a:xfrm>
              <a:off x="1320345" y="3828690"/>
              <a:ext cx="246299" cy="344792"/>
            </a:xfrm>
            <a:custGeom>
              <a:avLst/>
              <a:gdLst/>
              <a:ahLst/>
              <a:cxnLst/>
              <a:rect l="l" t="t" r="r" b="b"/>
              <a:pathLst>
                <a:path w="9425" h="13194" extrusionOk="0">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6" name="Google Shape;12716;p68"/>
            <p:cNvSpPr/>
            <p:nvPr/>
          </p:nvSpPr>
          <p:spPr>
            <a:xfrm>
              <a:off x="1460076" y="3854979"/>
              <a:ext cx="76647" cy="62561"/>
            </a:xfrm>
            <a:custGeom>
              <a:avLst/>
              <a:gdLst/>
              <a:ahLst/>
              <a:cxnLst/>
              <a:rect l="l" t="t" r="r" b="b"/>
              <a:pathLst>
                <a:path w="2933" h="2394" extrusionOk="0">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7" name="Google Shape;12717;p68"/>
            <p:cNvSpPr/>
            <p:nvPr/>
          </p:nvSpPr>
          <p:spPr>
            <a:xfrm>
              <a:off x="1414579" y="3932514"/>
              <a:ext cx="76673" cy="62535"/>
            </a:xfrm>
            <a:custGeom>
              <a:avLst/>
              <a:gdLst/>
              <a:ahLst/>
              <a:cxnLst/>
              <a:rect l="l" t="t" r="r" b="b"/>
              <a:pathLst>
                <a:path w="2934" h="2393" extrusionOk="0">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8" name="Google Shape;12718;p68"/>
            <p:cNvSpPr/>
            <p:nvPr/>
          </p:nvSpPr>
          <p:spPr>
            <a:xfrm>
              <a:off x="1370102" y="4009527"/>
              <a:ext cx="76673" cy="62535"/>
            </a:xfrm>
            <a:custGeom>
              <a:avLst/>
              <a:gdLst/>
              <a:ahLst/>
              <a:cxnLst/>
              <a:rect l="l" t="t" r="r" b="b"/>
              <a:pathLst>
                <a:path w="2934" h="2393" extrusionOk="0">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9" name="Google Shape;12719;p68"/>
            <p:cNvSpPr/>
            <p:nvPr/>
          </p:nvSpPr>
          <p:spPr>
            <a:xfrm>
              <a:off x="1442254" y="3903481"/>
              <a:ext cx="48972" cy="30131"/>
            </a:xfrm>
            <a:custGeom>
              <a:avLst/>
              <a:gdLst/>
              <a:ahLst/>
              <a:cxnLst/>
              <a:rect l="l" t="t" r="r" b="b"/>
              <a:pathLst>
                <a:path w="1874" h="1153" extrusionOk="0">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0" name="Google Shape;12720;p68"/>
            <p:cNvSpPr/>
            <p:nvPr/>
          </p:nvSpPr>
          <p:spPr>
            <a:xfrm>
              <a:off x="1494022" y="3933612"/>
              <a:ext cx="23101" cy="15078"/>
            </a:xfrm>
            <a:custGeom>
              <a:avLst/>
              <a:gdLst/>
              <a:ahLst/>
              <a:cxnLst/>
              <a:rect l="l" t="t" r="r" b="b"/>
              <a:pathLst>
                <a:path w="884" h="577" extrusionOk="0">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1" name="Google Shape;12721;p68"/>
            <p:cNvSpPr/>
            <p:nvPr/>
          </p:nvSpPr>
          <p:spPr>
            <a:xfrm>
              <a:off x="1397462" y="3981147"/>
              <a:ext cx="48816" cy="30131"/>
            </a:xfrm>
            <a:custGeom>
              <a:avLst/>
              <a:gdLst/>
              <a:ahLst/>
              <a:cxnLst/>
              <a:rect l="l" t="t" r="r" b="b"/>
              <a:pathLst>
                <a:path w="1868" h="1153" extrusionOk="0">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2" name="Google Shape;12722;p68"/>
            <p:cNvSpPr/>
            <p:nvPr/>
          </p:nvSpPr>
          <p:spPr>
            <a:xfrm>
              <a:off x="1449022" y="4011042"/>
              <a:ext cx="23101" cy="15288"/>
            </a:xfrm>
            <a:custGeom>
              <a:avLst/>
              <a:gdLst/>
              <a:ahLst/>
              <a:cxnLst/>
              <a:rect l="l" t="t" r="r" b="b"/>
              <a:pathLst>
                <a:path w="884" h="585" extrusionOk="0">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3" name="Google Shape;12723;p68"/>
            <p:cNvSpPr/>
            <p:nvPr/>
          </p:nvSpPr>
          <p:spPr>
            <a:xfrm>
              <a:off x="1404806" y="4088185"/>
              <a:ext cx="22918" cy="15209"/>
            </a:xfrm>
            <a:custGeom>
              <a:avLst/>
              <a:gdLst/>
              <a:ahLst/>
              <a:cxnLst/>
              <a:rect l="l" t="t" r="r" b="b"/>
              <a:pathLst>
                <a:path w="877" h="582" extrusionOk="0">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4" name="Google Shape;12724;p68"/>
            <p:cNvSpPr/>
            <p:nvPr/>
          </p:nvSpPr>
          <p:spPr>
            <a:xfrm>
              <a:off x="1352985" y="4058290"/>
              <a:ext cx="48816" cy="30105"/>
            </a:xfrm>
            <a:custGeom>
              <a:avLst/>
              <a:gdLst/>
              <a:ahLst/>
              <a:cxnLst/>
              <a:rect l="l" t="t" r="r" b="b"/>
              <a:pathLst>
                <a:path w="1868" h="1152" extrusionOk="0">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5" name="Google Shape;12725;p68"/>
            <p:cNvSpPr/>
            <p:nvPr/>
          </p:nvSpPr>
          <p:spPr>
            <a:xfrm>
              <a:off x="1303751" y="3807339"/>
              <a:ext cx="118903" cy="366404"/>
            </a:xfrm>
            <a:custGeom>
              <a:avLst/>
              <a:gdLst/>
              <a:ahLst/>
              <a:cxnLst/>
              <a:rect l="l" t="t" r="r" b="b"/>
              <a:pathLst>
                <a:path w="4550" h="14021" extrusionOk="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6" name="Google Shape;12726;p68"/>
            <p:cNvSpPr/>
            <p:nvPr/>
          </p:nvSpPr>
          <p:spPr>
            <a:xfrm>
              <a:off x="1326879" y="3807339"/>
              <a:ext cx="95776" cy="366142"/>
            </a:xfrm>
            <a:custGeom>
              <a:avLst/>
              <a:gdLst/>
              <a:ahLst/>
              <a:cxnLst/>
              <a:rect l="l" t="t" r="r" b="b"/>
              <a:pathLst>
                <a:path w="3665" h="14011" extrusionOk="0">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7" name="Google Shape;12727;p68"/>
            <p:cNvSpPr/>
            <p:nvPr/>
          </p:nvSpPr>
          <p:spPr>
            <a:xfrm>
              <a:off x="1328891" y="3834230"/>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8" name="Google Shape;12728;p68"/>
            <p:cNvSpPr/>
            <p:nvPr/>
          </p:nvSpPr>
          <p:spPr>
            <a:xfrm>
              <a:off x="1328891" y="3923943"/>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9" name="Google Shape;12729;p68"/>
            <p:cNvSpPr/>
            <p:nvPr/>
          </p:nvSpPr>
          <p:spPr>
            <a:xfrm>
              <a:off x="1328891" y="4012898"/>
              <a:ext cx="70140" cy="38964"/>
            </a:xfrm>
            <a:custGeom>
              <a:avLst/>
              <a:gdLst/>
              <a:ahLst/>
              <a:cxnLst/>
              <a:rect l="l" t="t" r="r" b="b"/>
              <a:pathLst>
                <a:path w="2684" h="1491" extrusionOk="0">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0" name="Google Shape;12730;p68"/>
            <p:cNvSpPr/>
            <p:nvPr/>
          </p:nvSpPr>
          <p:spPr>
            <a:xfrm>
              <a:off x="1387192" y="3891983"/>
              <a:ext cx="22474" cy="11394"/>
            </a:xfrm>
            <a:custGeom>
              <a:avLst/>
              <a:gdLst/>
              <a:ahLst/>
              <a:cxnLst/>
              <a:rect l="l" t="t" r="r" b="b"/>
              <a:pathLst>
                <a:path w="860" h="436" extrusionOk="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1" name="Google Shape;12731;p68"/>
            <p:cNvSpPr/>
            <p:nvPr/>
          </p:nvSpPr>
          <p:spPr>
            <a:xfrm>
              <a:off x="1327375" y="3891983"/>
              <a:ext cx="52396" cy="11394"/>
            </a:xfrm>
            <a:custGeom>
              <a:avLst/>
              <a:gdLst/>
              <a:ahLst/>
              <a:cxnLst/>
              <a:rect l="l" t="t" r="r" b="b"/>
              <a:pathLst>
                <a:path w="2005" h="436" extrusionOk="0">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2" name="Google Shape;12732;p68"/>
            <p:cNvSpPr/>
            <p:nvPr/>
          </p:nvSpPr>
          <p:spPr>
            <a:xfrm>
              <a:off x="1326539" y="3981695"/>
              <a:ext cx="53232" cy="11394"/>
            </a:xfrm>
            <a:custGeom>
              <a:avLst/>
              <a:gdLst/>
              <a:ahLst/>
              <a:cxnLst/>
              <a:rect l="l" t="t" r="r" b="b"/>
              <a:pathLst>
                <a:path w="2037" h="436" extrusionOk="0">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3" name="Google Shape;12733;p68"/>
            <p:cNvSpPr/>
            <p:nvPr/>
          </p:nvSpPr>
          <p:spPr>
            <a:xfrm>
              <a:off x="1386330" y="3981695"/>
              <a:ext cx="23336" cy="11394"/>
            </a:xfrm>
            <a:custGeom>
              <a:avLst/>
              <a:gdLst/>
              <a:ahLst/>
              <a:cxnLst/>
              <a:rect l="l" t="t" r="r" b="b"/>
              <a:pathLst>
                <a:path w="893" h="436" extrusionOk="0">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4" name="Google Shape;12734;p68"/>
            <p:cNvSpPr/>
            <p:nvPr/>
          </p:nvSpPr>
          <p:spPr>
            <a:xfrm>
              <a:off x="1327375" y="4070677"/>
              <a:ext cx="52396" cy="11368"/>
            </a:xfrm>
            <a:custGeom>
              <a:avLst/>
              <a:gdLst/>
              <a:ahLst/>
              <a:cxnLst/>
              <a:rect l="l" t="t" r="r" b="b"/>
              <a:pathLst>
                <a:path w="2005" h="435" extrusionOk="0">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5" name="Google Shape;12735;p68"/>
            <p:cNvSpPr/>
            <p:nvPr/>
          </p:nvSpPr>
          <p:spPr>
            <a:xfrm>
              <a:off x="1387192" y="4070677"/>
              <a:ext cx="22474" cy="11368"/>
            </a:xfrm>
            <a:custGeom>
              <a:avLst/>
              <a:gdLst/>
              <a:ahLst/>
              <a:cxnLst/>
              <a:rect l="l" t="t" r="r" b="b"/>
              <a:pathLst>
                <a:path w="860" h="435" extrusionOk="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736" name="Google Shape;12736;p68"/>
          <p:cNvSpPr/>
          <p:nvPr/>
        </p:nvSpPr>
        <p:spPr>
          <a:xfrm>
            <a:off x="1321365" y="2905951"/>
            <a:ext cx="30157" cy="28667"/>
          </a:xfrm>
          <a:custGeom>
            <a:avLst/>
            <a:gdLst/>
            <a:ahLst/>
            <a:cxnLst/>
            <a:rect l="l" t="t" r="r" b="b"/>
            <a:pathLst>
              <a:path w="1154" h="1097" extrusionOk="0">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737" name="Google Shape;12737;p68"/>
          <p:cNvGrpSpPr/>
          <p:nvPr/>
        </p:nvGrpSpPr>
        <p:grpSpPr>
          <a:xfrm>
            <a:off x="1310049" y="2891421"/>
            <a:ext cx="384749" cy="366613"/>
            <a:chOff x="1310049" y="2891421"/>
            <a:chExt cx="384749" cy="366613"/>
          </a:xfrm>
        </p:grpSpPr>
        <p:sp>
          <p:nvSpPr>
            <p:cNvPr id="12738" name="Google Shape;12738;p68"/>
            <p:cNvSpPr/>
            <p:nvPr/>
          </p:nvSpPr>
          <p:spPr>
            <a:xfrm>
              <a:off x="1310049" y="2891421"/>
              <a:ext cx="384749" cy="366613"/>
            </a:xfrm>
            <a:custGeom>
              <a:avLst/>
              <a:gdLst/>
              <a:ahLst/>
              <a:cxnLst/>
              <a:rect l="l" t="t" r="r" b="b"/>
              <a:pathLst>
                <a:path w="14723" h="14029" extrusionOk="0">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9" name="Google Shape;12739;p68"/>
            <p:cNvSpPr/>
            <p:nvPr/>
          </p:nvSpPr>
          <p:spPr>
            <a:xfrm>
              <a:off x="1342218" y="2904697"/>
              <a:ext cx="324932" cy="324696"/>
            </a:xfrm>
            <a:custGeom>
              <a:avLst/>
              <a:gdLst/>
              <a:ahLst/>
              <a:cxnLst/>
              <a:rect l="l" t="t" r="r" b="b"/>
              <a:pathLst>
                <a:path w="12434" h="12425" extrusionOk="0">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0" name="Google Shape;12740;p68"/>
            <p:cNvSpPr/>
            <p:nvPr/>
          </p:nvSpPr>
          <p:spPr>
            <a:xfrm>
              <a:off x="1355546" y="2931848"/>
              <a:ext cx="22134" cy="19573"/>
            </a:xfrm>
            <a:custGeom>
              <a:avLst/>
              <a:gdLst/>
              <a:ahLst/>
              <a:cxnLst/>
              <a:rect l="l" t="t" r="r" b="b"/>
              <a:pathLst>
                <a:path w="847" h="749" extrusionOk="0">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1" name="Google Shape;12741;p68"/>
            <p:cNvSpPr/>
            <p:nvPr/>
          </p:nvSpPr>
          <p:spPr>
            <a:xfrm>
              <a:off x="1372610" y="2957720"/>
              <a:ext cx="30680" cy="28667"/>
            </a:xfrm>
            <a:custGeom>
              <a:avLst/>
              <a:gdLst/>
              <a:ahLst/>
              <a:cxnLst/>
              <a:rect l="l" t="t" r="r" b="b"/>
              <a:pathLst>
                <a:path w="1174" h="1097" extrusionOk="0">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2" name="Google Shape;12742;p68"/>
            <p:cNvSpPr/>
            <p:nvPr/>
          </p:nvSpPr>
          <p:spPr>
            <a:xfrm>
              <a:off x="1407001" y="2983356"/>
              <a:ext cx="21925" cy="19599"/>
            </a:xfrm>
            <a:custGeom>
              <a:avLst/>
              <a:gdLst/>
              <a:ahLst/>
              <a:cxnLst/>
              <a:rect l="l" t="t" r="r" b="b"/>
              <a:pathLst>
                <a:path w="839" h="750" extrusionOk="0">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3" name="Google Shape;12743;p68"/>
            <p:cNvSpPr/>
            <p:nvPr/>
          </p:nvSpPr>
          <p:spPr>
            <a:xfrm>
              <a:off x="1424379" y="3009227"/>
              <a:ext cx="30444" cy="28693"/>
            </a:xfrm>
            <a:custGeom>
              <a:avLst/>
              <a:gdLst/>
              <a:ahLst/>
              <a:cxnLst/>
              <a:rect l="l" t="t" r="r" b="b"/>
              <a:pathLst>
                <a:path w="1165" h="1098" extrusionOk="0">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4" name="Google Shape;12744;p68"/>
            <p:cNvSpPr/>
            <p:nvPr/>
          </p:nvSpPr>
          <p:spPr>
            <a:xfrm>
              <a:off x="1458769" y="3035124"/>
              <a:ext cx="21925" cy="19338"/>
            </a:xfrm>
            <a:custGeom>
              <a:avLst/>
              <a:gdLst/>
              <a:ahLst/>
              <a:cxnLst/>
              <a:rect l="l" t="t" r="r" b="b"/>
              <a:pathLst>
                <a:path w="839" h="740" extrusionOk="0">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5" name="Google Shape;12745;p68"/>
            <p:cNvSpPr/>
            <p:nvPr/>
          </p:nvSpPr>
          <p:spPr>
            <a:xfrm>
              <a:off x="1475886" y="3060995"/>
              <a:ext cx="30444" cy="28667"/>
            </a:xfrm>
            <a:custGeom>
              <a:avLst/>
              <a:gdLst/>
              <a:ahLst/>
              <a:cxnLst/>
              <a:rect l="l" t="t" r="r" b="b"/>
              <a:pathLst>
                <a:path w="1165" h="1097" extrusionOk="0">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6" name="Google Shape;12746;p68"/>
            <p:cNvSpPr/>
            <p:nvPr/>
          </p:nvSpPr>
          <p:spPr>
            <a:xfrm>
              <a:off x="1510276" y="3086631"/>
              <a:ext cx="21925" cy="19599"/>
            </a:xfrm>
            <a:custGeom>
              <a:avLst/>
              <a:gdLst/>
              <a:ahLst/>
              <a:cxnLst/>
              <a:rect l="l" t="t" r="r" b="b"/>
              <a:pathLst>
                <a:path w="839" h="750" extrusionOk="0">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7" name="Google Shape;12747;p68"/>
            <p:cNvSpPr/>
            <p:nvPr/>
          </p:nvSpPr>
          <p:spPr>
            <a:xfrm>
              <a:off x="1527655" y="3112267"/>
              <a:ext cx="30444" cy="28667"/>
            </a:xfrm>
            <a:custGeom>
              <a:avLst/>
              <a:gdLst/>
              <a:ahLst/>
              <a:cxnLst/>
              <a:rect l="l" t="t" r="r" b="b"/>
              <a:pathLst>
                <a:path w="1165" h="1097" extrusionOk="0">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8" name="Google Shape;12748;p68"/>
            <p:cNvSpPr/>
            <p:nvPr/>
          </p:nvSpPr>
          <p:spPr>
            <a:xfrm>
              <a:off x="1578639" y="3164036"/>
              <a:ext cx="31228" cy="28876"/>
            </a:xfrm>
            <a:custGeom>
              <a:avLst/>
              <a:gdLst/>
              <a:ahLst/>
              <a:cxnLst/>
              <a:rect l="l" t="t" r="r" b="b"/>
              <a:pathLst>
                <a:path w="1195" h="1105" extrusionOk="0">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9" name="Google Shape;12749;p68"/>
            <p:cNvSpPr/>
            <p:nvPr/>
          </p:nvSpPr>
          <p:spPr>
            <a:xfrm>
              <a:off x="1614101" y="3189907"/>
              <a:ext cx="21403" cy="19390"/>
            </a:xfrm>
            <a:custGeom>
              <a:avLst/>
              <a:gdLst/>
              <a:ahLst/>
              <a:cxnLst/>
              <a:rect l="l" t="t" r="r" b="b"/>
              <a:pathLst>
                <a:path w="819" h="742" extrusionOk="0">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0" name="Google Shape;12750;p68"/>
            <p:cNvSpPr/>
            <p:nvPr/>
          </p:nvSpPr>
          <p:spPr>
            <a:xfrm>
              <a:off x="1630930" y="3215804"/>
              <a:ext cx="30444" cy="28406"/>
            </a:xfrm>
            <a:custGeom>
              <a:avLst/>
              <a:gdLst/>
              <a:ahLst/>
              <a:cxnLst/>
              <a:rect l="l" t="t" r="r" b="b"/>
              <a:pathLst>
                <a:path w="1165" h="1087" extrusionOk="0">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1" name="Google Shape;12751;p68"/>
            <p:cNvSpPr/>
            <p:nvPr/>
          </p:nvSpPr>
          <p:spPr>
            <a:xfrm>
              <a:off x="1562332" y="3138138"/>
              <a:ext cx="21403" cy="19286"/>
            </a:xfrm>
            <a:custGeom>
              <a:avLst/>
              <a:gdLst/>
              <a:ahLst/>
              <a:cxnLst/>
              <a:rect l="l" t="t" r="r" b="b"/>
              <a:pathLst>
                <a:path w="819" h="738" extrusionOk="0">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52" name="Google Shape;12752;p68"/>
          <p:cNvGrpSpPr/>
          <p:nvPr/>
        </p:nvGrpSpPr>
        <p:grpSpPr>
          <a:xfrm>
            <a:off x="849673" y="2891343"/>
            <a:ext cx="383468" cy="366665"/>
            <a:chOff x="849673" y="2891343"/>
            <a:chExt cx="383468" cy="366665"/>
          </a:xfrm>
        </p:grpSpPr>
        <p:sp>
          <p:nvSpPr>
            <p:cNvPr id="12753" name="Google Shape;12753;p68"/>
            <p:cNvSpPr/>
            <p:nvPr/>
          </p:nvSpPr>
          <p:spPr>
            <a:xfrm>
              <a:off x="849673" y="2976561"/>
              <a:ext cx="322188" cy="281447"/>
            </a:xfrm>
            <a:custGeom>
              <a:avLst/>
              <a:gdLst/>
              <a:ahLst/>
              <a:cxnLst/>
              <a:rect l="l" t="t" r="r" b="b"/>
              <a:pathLst>
                <a:path w="12329" h="10770" extrusionOk="0">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4" name="Google Shape;12754;p68"/>
            <p:cNvSpPr/>
            <p:nvPr/>
          </p:nvSpPr>
          <p:spPr>
            <a:xfrm>
              <a:off x="867260" y="2976561"/>
              <a:ext cx="304600" cy="258947"/>
            </a:xfrm>
            <a:custGeom>
              <a:avLst/>
              <a:gdLst/>
              <a:ahLst/>
              <a:cxnLst/>
              <a:rect l="l" t="t" r="r" b="b"/>
              <a:pathLst>
                <a:path w="11656" h="9909" extrusionOk="0">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5" name="Google Shape;12755;p68"/>
            <p:cNvSpPr/>
            <p:nvPr/>
          </p:nvSpPr>
          <p:spPr>
            <a:xfrm>
              <a:off x="947173" y="3018948"/>
              <a:ext cx="81952" cy="50122"/>
            </a:xfrm>
            <a:custGeom>
              <a:avLst/>
              <a:gdLst/>
              <a:ahLst/>
              <a:cxnLst/>
              <a:rect l="l" t="t" r="r" b="b"/>
              <a:pathLst>
                <a:path w="3136" h="1918" extrusionOk="0">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6" name="Google Shape;12756;p68"/>
            <p:cNvSpPr/>
            <p:nvPr/>
          </p:nvSpPr>
          <p:spPr>
            <a:xfrm>
              <a:off x="967792" y="3018791"/>
              <a:ext cx="61333" cy="49521"/>
            </a:xfrm>
            <a:custGeom>
              <a:avLst/>
              <a:gdLst/>
              <a:ahLst/>
              <a:cxnLst/>
              <a:rect l="l" t="t" r="r" b="b"/>
              <a:pathLst>
                <a:path w="2347" h="1895" extrusionOk="0">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7" name="Google Shape;12757;p68"/>
            <p:cNvSpPr/>
            <p:nvPr/>
          </p:nvSpPr>
          <p:spPr>
            <a:xfrm>
              <a:off x="992174" y="3104663"/>
              <a:ext cx="65357" cy="72831"/>
            </a:xfrm>
            <a:custGeom>
              <a:avLst/>
              <a:gdLst/>
              <a:ahLst/>
              <a:cxnLst/>
              <a:rect l="l" t="t" r="r" b="b"/>
              <a:pathLst>
                <a:path w="2501" h="2787" extrusionOk="0">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8" name="Google Shape;12758;p68"/>
            <p:cNvSpPr/>
            <p:nvPr/>
          </p:nvSpPr>
          <p:spPr>
            <a:xfrm>
              <a:off x="1009499" y="3104427"/>
              <a:ext cx="48032" cy="64913"/>
            </a:xfrm>
            <a:custGeom>
              <a:avLst/>
              <a:gdLst/>
              <a:ahLst/>
              <a:cxnLst/>
              <a:rect l="l" t="t" r="r" b="b"/>
              <a:pathLst>
                <a:path w="1838" h="2484" extrusionOk="0">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9" name="Google Shape;12759;p68"/>
            <p:cNvSpPr/>
            <p:nvPr/>
          </p:nvSpPr>
          <p:spPr>
            <a:xfrm>
              <a:off x="897417" y="3078400"/>
              <a:ext cx="69147" cy="70584"/>
            </a:xfrm>
            <a:custGeom>
              <a:avLst/>
              <a:gdLst/>
              <a:ahLst/>
              <a:cxnLst/>
              <a:rect l="l" t="t" r="r" b="b"/>
              <a:pathLst>
                <a:path w="2646" h="2701" extrusionOk="0">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0" name="Google Shape;12760;p68"/>
            <p:cNvSpPr/>
            <p:nvPr/>
          </p:nvSpPr>
          <p:spPr>
            <a:xfrm>
              <a:off x="904708" y="3094915"/>
              <a:ext cx="61856" cy="54068"/>
            </a:xfrm>
            <a:custGeom>
              <a:avLst/>
              <a:gdLst/>
              <a:ahLst/>
              <a:cxnLst/>
              <a:rect l="l" t="t" r="r" b="b"/>
              <a:pathLst>
                <a:path w="2367" h="2069" extrusionOk="0">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1" name="Google Shape;12761;p68"/>
            <p:cNvSpPr/>
            <p:nvPr/>
          </p:nvSpPr>
          <p:spPr>
            <a:xfrm>
              <a:off x="1107261" y="2891343"/>
              <a:ext cx="125880" cy="143049"/>
            </a:xfrm>
            <a:custGeom>
              <a:avLst/>
              <a:gdLst/>
              <a:ahLst/>
              <a:cxnLst/>
              <a:rect l="l" t="t" r="r" b="b"/>
              <a:pathLst>
                <a:path w="4817" h="5474" extrusionOk="0">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2" name="Google Shape;12762;p68"/>
            <p:cNvSpPr/>
            <p:nvPr/>
          </p:nvSpPr>
          <p:spPr>
            <a:xfrm>
              <a:off x="1126599" y="2965507"/>
              <a:ext cx="47274" cy="45000"/>
            </a:xfrm>
            <a:custGeom>
              <a:avLst/>
              <a:gdLst/>
              <a:ahLst/>
              <a:cxnLst/>
              <a:rect l="l" t="t" r="r" b="b"/>
              <a:pathLst>
                <a:path w="1809" h="1722" extrusionOk="0">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3" name="Google Shape;12763;p68"/>
            <p:cNvSpPr/>
            <p:nvPr/>
          </p:nvSpPr>
          <p:spPr>
            <a:xfrm>
              <a:off x="1024578" y="3005411"/>
              <a:ext cx="119635" cy="81507"/>
            </a:xfrm>
            <a:custGeom>
              <a:avLst/>
              <a:gdLst/>
              <a:ahLst/>
              <a:cxnLst/>
              <a:rect l="l" t="t" r="r" b="b"/>
              <a:pathLst>
                <a:path w="4578" h="3119" extrusionOk="0">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4" name="Google Shape;12764;p68"/>
            <p:cNvSpPr/>
            <p:nvPr/>
          </p:nvSpPr>
          <p:spPr>
            <a:xfrm>
              <a:off x="1039395" y="3005150"/>
              <a:ext cx="95018" cy="60863"/>
            </a:xfrm>
            <a:custGeom>
              <a:avLst/>
              <a:gdLst/>
              <a:ahLst/>
              <a:cxnLst/>
              <a:rect l="l" t="t" r="r" b="b"/>
              <a:pathLst>
                <a:path w="3636" h="2329" extrusionOk="0">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65" name="Google Shape;12765;p68"/>
          <p:cNvGrpSpPr/>
          <p:nvPr/>
        </p:nvGrpSpPr>
        <p:grpSpPr>
          <a:xfrm>
            <a:off x="920257" y="2426002"/>
            <a:ext cx="278024" cy="366508"/>
            <a:chOff x="920257" y="2426002"/>
            <a:chExt cx="278024" cy="366508"/>
          </a:xfrm>
        </p:grpSpPr>
        <p:sp>
          <p:nvSpPr>
            <p:cNvPr id="12766" name="Google Shape;12766;p68"/>
            <p:cNvSpPr/>
            <p:nvPr/>
          </p:nvSpPr>
          <p:spPr>
            <a:xfrm>
              <a:off x="1039918" y="2426002"/>
              <a:ext cx="38964" cy="92483"/>
            </a:xfrm>
            <a:custGeom>
              <a:avLst/>
              <a:gdLst/>
              <a:ahLst/>
              <a:cxnLst/>
              <a:rect l="l" t="t" r="r" b="b"/>
              <a:pathLst>
                <a:path w="1491" h="3539" extrusionOk="0">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7" name="Google Shape;12767;p68"/>
            <p:cNvSpPr/>
            <p:nvPr/>
          </p:nvSpPr>
          <p:spPr>
            <a:xfrm>
              <a:off x="1061529" y="2429268"/>
              <a:ext cx="17352" cy="85950"/>
            </a:xfrm>
            <a:custGeom>
              <a:avLst/>
              <a:gdLst/>
              <a:ahLst/>
              <a:cxnLst/>
              <a:rect l="l" t="t" r="r" b="b"/>
              <a:pathLst>
                <a:path w="664" h="3289" extrusionOk="0">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8" name="Google Shape;12768;p68"/>
            <p:cNvSpPr/>
            <p:nvPr/>
          </p:nvSpPr>
          <p:spPr>
            <a:xfrm>
              <a:off x="920257" y="2748398"/>
              <a:ext cx="27204" cy="44112"/>
            </a:xfrm>
            <a:custGeom>
              <a:avLst/>
              <a:gdLst/>
              <a:ahLst/>
              <a:cxnLst/>
              <a:rect l="l" t="t" r="r" b="b"/>
              <a:pathLst>
                <a:path w="1041" h="1688" extrusionOk="0">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9" name="Google Shape;12769;p68"/>
            <p:cNvSpPr/>
            <p:nvPr/>
          </p:nvSpPr>
          <p:spPr>
            <a:xfrm>
              <a:off x="930083" y="2483023"/>
              <a:ext cx="136229" cy="283485"/>
            </a:xfrm>
            <a:custGeom>
              <a:avLst/>
              <a:gdLst/>
              <a:ahLst/>
              <a:cxnLst/>
              <a:rect l="l" t="t" r="r" b="b"/>
              <a:pathLst>
                <a:path w="5213" h="10848" extrusionOk="0">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0" name="Google Shape;12770;p68"/>
            <p:cNvSpPr/>
            <p:nvPr/>
          </p:nvSpPr>
          <p:spPr>
            <a:xfrm>
              <a:off x="945161" y="2690097"/>
              <a:ext cx="38728" cy="38728"/>
            </a:xfrm>
            <a:custGeom>
              <a:avLst/>
              <a:gdLst/>
              <a:ahLst/>
              <a:cxnLst/>
              <a:rect l="l" t="t" r="r" b="b"/>
              <a:pathLst>
                <a:path w="1482" h="1482" extrusionOk="0">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1" name="Google Shape;12771;p68"/>
            <p:cNvSpPr/>
            <p:nvPr/>
          </p:nvSpPr>
          <p:spPr>
            <a:xfrm>
              <a:off x="956215" y="2701151"/>
              <a:ext cx="16620" cy="16620"/>
            </a:xfrm>
            <a:custGeom>
              <a:avLst/>
              <a:gdLst/>
              <a:ahLst/>
              <a:cxnLst/>
              <a:rect l="l" t="t" r="r" b="b"/>
              <a:pathLst>
                <a:path w="636" h="636" extrusionOk="0">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2" name="Google Shape;12772;p68"/>
            <p:cNvSpPr/>
            <p:nvPr/>
          </p:nvSpPr>
          <p:spPr>
            <a:xfrm>
              <a:off x="1170841" y="2748398"/>
              <a:ext cx="27439" cy="44112"/>
            </a:xfrm>
            <a:custGeom>
              <a:avLst/>
              <a:gdLst/>
              <a:ahLst/>
              <a:cxnLst/>
              <a:rect l="l" t="t" r="r" b="b"/>
              <a:pathLst>
                <a:path w="1050" h="1688" extrusionOk="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3" name="Google Shape;12773;p68"/>
            <p:cNvSpPr/>
            <p:nvPr/>
          </p:nvSpPr>
          <p:spPr>
            <a:xfrm>
              <a:off x="1052226" y="2483023"/>
              <a:ext cx="136229" cy="283485"/>
            </a:xfrm>
            <a:custGeom>
              <a:avLst/>
              <a:gdLst/>
              <a:ahLst/>
              <a:cxnLst/>
              <a:rect l="l" t="t" r="r" b="b"/>
              <a:pathLst>
                <a:path w="5213" h="10848" extrusionOk="0">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4" name="Google Shape;12774;p68"/>
            <p:cNvSpPr/>
            <p:nvPr/>
          </p:nvSpPr>
          <p:spPr>
            <a:xfrm>
              <a:off x="1134648" y="2690097"/>
              <a:ext cx="38728" cy="38728"/>
            </a:xfrm>
            <a:custGeom>
              <a:avLst/>
              <a:gdLst/>
              <a:ahLst/>
              <a:cxnLst/>
              <a:rect l="l" t="t" r="r" b="b"/>
              <a:pathLst>
                <a:path w="1482" h="1482" extrusionOk="0">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5" name="Google Shape;12775;p68"/>
            <p:cNvSpPr/>
            <p:nvPr/>
          </p:nvSpPr>
          <p:spPr>
            <a:xfrm>
              <a:off x="1145702" y="2701151"/>
              <a:ext cx="16620" cy="16620"/>
            </a:xfrm>
            <a:custGeom>
              <a:avLst/>
              <a:gdLst/>
              <a:ahLst/>
              <a:cxnLst/>
              <a:rect l="l" t="t" r="r" b="b"/>
              <a:pathLst>
                <a:path w="636" h="636" extrusionOk="0">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6" name="Google Shape;12776;p68"/>
            <p:cNvSpPr/>
            <p:nvPr/>
          </p:nvSpPr>
          <p:spPr>
            <a:xfrm>
              <a:off x="1015536" y="2472883"/>
              <a:ext cx="87727" cy="76960"/>
            </a:xfrm>
            <a:custGeom>
              <a:avLst/>
              <a:gdLst/>
              <a:ahLst/>
              <a:cxnLst/>
              <a:rect l="l" t="t" r="r" b="b"/>
              <a:pathLst>
                <a:path w="3357" h="2945" extrusionOk="0">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7" name="Google Shape;12777;p68"/>
            <p:cNvSpPr/>
            <p:nvPr/>
          </p:nvSpPr>
          <p:spPr>
            <a:xfrm>
              <a:off x="1027844" y="2472727"/>
              <a:ext cx="83702" cy="72648"/>
            </a:xfrm>
            <a:custGeom>
              <a:avLst/>
              <a:gdLst/>
              <a:ahLst/>
              <a:cxnLst/>
              <a:rect l="l" t="t" r="r" b="b"/>
              <a:pathLst>
                <a:path w="3203" h="2780" extrusionOk="0">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8" name="Google Shape;12778;p68"/>
            <p:cNvSpPr/>
            <p:nvPr/>
          </p:nvSpPr>
          <p:spPr>
            <a:xfrm>
              <a:off x="1047182" y="2499120"/>
              <a:ext cx="24408" cy="24146"/>
            </a:xfrm>
            <a:custGeom>
              <a:avLst/>
              <a:gdLst/>
              <a:ahLst/>
              <a:cxnLst/>
              <a:rect l="l" t="t" r="r" b="b"/>
              <a:pathLst>
                <a:path w="934" h="924" extrusionOk="0">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9" name="Google Shape;12779;p68"/>
          <p:cNvGrpSpPr/>
          <p:nvPr/>
        </p:nvGrpSpPr>
        <p:grpSpPr>
          <a:xfrm>
            <a:off x="866528" y="4274484"/>
            <a:ext cx="349810" cy="366665"/>
            <a:chOff x="866528" y="4274484"/>
            <a:chExt cx="349810" cy="366665"/>
          </a:xfrm>
        </p:grpSpPr>
        <p:sp>
          <p:nvSpPr>
            <p:cNvPr id="12780" name="Google Shape;12780;p68"/>
            <p:cNvSpPr/>
            <p:nvPr/>
          </p:nvSpPr>
          <p:spPr>
            <a:xfrm>
              <a:off x="1041407" y="4370991"/>
              <a:ext cx="174931" cy="270158"/>
            </a:xfrm>
            <a:custGeom>
              <a:avLst/>
              <a:gdLst/>
              <a:ahLst/>
              <a:cxnLst/>
              <a:rect l="l" t="t" r="r" b="b"/>
              <a:pathLst>
                <a:path w="6694" h="10338" extrusionOk="0">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1" name="Google Shape;12781;p68"/>
            <p:cNvSpPr/>
            <p:nvPr/>
          </p:nvSpPr>
          <p:spPr>
            <a:xfrm>
              <a:off x="1041407" y="4516471"/>
              <a:ext cx="173938" cy="124678"/>
            </a:xfrm>
            <a:custGeom>
              <a:avLst/>
              <a:gdLst/>
              <a:ahLst/>
              <a:cxnLst/>
              <a:rect l="l" t="t" r="r" b="b"/>
              <a:pathLst>
                <a:path w="6656" h="4771" extrusionOk="0">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2" name="Google Shape;12782;p68"/>
            <p:cNvSpPr/>
            <p:nvPr/>
          </p:nvSpPr>
          <p:spPr>
            <a:xfrm>
              <a:off x="866528" y="4370991"/>
              <a:ext cx="174905" cy="270158"/>
            </a:xfrm>
            <a:custGeom>
              <a:avLst/>
              <a:gdLst/>
              <a:ahLst/>
              <a:cxnLst/>
              <a:rect l="l" t="t" r="r" b="b"/>
              <a:pathLst>
                <a:path w="6693" h="10338" extrusionOk="0">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3" name="Google Shape;12783;p68"/>
            <p:cNvSpPr/>
            <p:nvPr/>
          </p:nvSpPr>
          <p:spPr>
            <a:xfrm>
              <a:off x="866528" y="4370991"/>
              <a:ext cx="64600" cy="173650"/>
            </a:xfrm>
            <a:custGeom>
              <a:avLst/>
              <a:gdLst/>
              <a:ahLst/>
              <a:cxnLst/>
              <a:rect l="l" t="t" r="r" b="b"/>
              <a:pathLst>
                <a:path w="2472" h="6645" extrusionOk="0">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4" name="Google Shape;12784;p68"/>
            <p:cNvSpPr/>
            <p:nvPr/>
          </p:nvSpPr>
          <p:spPr>
            <a:xfrm>
              <a:off x="867522" y="4274536"/>
              <a:ext cx="347824" cy="192701"/>
            </a:xfrm>
            <a:custGeom>
              <a:avLst/>
              <a:gdLst/>
              <a:ahLst/>
              <a:cxnLst/>
              <a:rect l="l" t="t" r="r" b="b"/>
              <a:pathLst>
                <a:path w="13310" h="7374" extrusionOk="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5" name="Google Shape;12785;p68"/>
            <p:cNvSpPr/>
            <p:nvPr/>
          </p:nvSpPr>
          <p:spPr>
            <a:xfrm>
              <a:off x="1041407" y="4274484"/>
              <a:ext cx="173938" cy="131708"/>
            </a:xfrm>
            <a:custGeom>
              <a:avLst/>
              <a:gdLst/>
              <a:ahLst/>
              <a:cxnLst/>
              <a:rect l="l" t="t" r="r" b="b"/>
              <a:pathLst>
                <a:path w="6656" h="5040" extrusionOk="0">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6" name="Google Shape;12786;p68"/>
            <p:cNvSpPr/>
            <p:nvPr/>
          </p:nvSpPr>
          <p:spPr>
            <a:xfrm>
              <a:off x="1041407" y="4405669"/>
              <a:ext cx="112866" cy="173650"/>
            </a:xfrm>
            <a:custGeom>
              <a:avLst/>
              <a:gdLst/>
              <a:ahLst/>
              <a:cxnLst/>
              <a:rect l="l" t="t" r="r" b="b"/>
              <a:pathLst>
                <a:path w="4319" h="6645" extrusionOk="0">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7" name="Google Shape;12787;p68"/>
            <p:cNvSpPr/>
            <p:nvPr/>
          </p:nvSpPr>
          <p:spPr>
            <a:xfrm>
              <a:off x="928593" y="4405669"/>
              <a:ext cx="112840" cy="173415"/>
            </a:xfrm>
            <a:custGeom>
              <a:avLst/>
              <a:gdLst/>
              <a:ahLst/>
              <a:cxnLst/>
              <a:rect l="l" t="t" r="r" b="b"/>
              <a:pathLst>
                <a:path w="4318" h="6636" extrusionOk="0">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8" name="Google Shape;12788;p68"/>
            <p:cNvSpPr/>
            <p:nvPr/>
          </p:nvSpPr>
          <p:spPr>
            <a:xfrm>
              <a:off x="929848" y="4343657"/>
              <a:ext cx="223407" cy="123842"/>
            </a:xfrm>
            <a:custGeom>
              <a:avLst/>
              <a:gdLst/>
              <a:ahLst/>
              <a:cxnLst/>
              <a:rect l="l" t="t" r="r" b="b"/>
              <a:pathLst>
                <a:path w="8549" h="4739" extrusionOk="0">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9" name="Google Shape;12789;p68"/>
            <p:cNvSpPr/>
            <p:nvPr/>
          </p:nvSpPr>
          <p:spPr>
            <a:xfrm>
              <a:off x="1112017" y="4497290"/>
              <a:ext cx="29896" cy="18972"/>
            </a:xfrm>
            <a:custGeom>
              <a:avLst/>
              <a:gdLst/>
              <a:ahLst/>
              <a:cxnLst/>
              <a:rect l="l" t="t" r="r" b="b"/>
              <a:pathLst>
                <a:path w="1144" h="726" extrusionOk="0">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0" name="Google Shape;12790;p68"/>
            <p:cNvSpPr/>
            <p:nvPr/>
          </p:nvSpPr>
          <p:spPr>
            <a:xfrm>
              <a:off x="1112017" y="4481218"/>
              <a:ext cx="29896" cy="18946"/>
            </a:xfrm>
            <a:custGeom>
              <a:avLst/>
              <a:gdLst/>
              <a:ahLst/>
              <a:cxnLst/>
              <a:rect l="l" t="t" r="r" b="b"/>
              <a:pathLst>
                <a:path w="1144" h="725" extrusionOk="0">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91" name="Google Shape;12791;p68"/>
          <p:cNvGrpSpPr/>
          <p:nvPr/>
        </p:nvGrpSpPr>
        <p:grpSpPr>
          <a:xfrm>
            <a:off x="1388708" y="4274484"/>
            <a:ext cx="330210" cy="366665"/>
            <a:chOff x="1388708" y="4274484"/>
            <a:chExt cx="330210" cy="366665"/>
          </a:xfrm>
        </p:grpSpPr>
        <p:sp>
          <p:nvSpPr>
            <p:cNvPr id="12792" name="Google Shape;12792;p68"/>
            <p:cNvSpPr/>
            <p:nvPr/>
          </p:nvSpPr>
          <p:spPr>
            <a:xfrm>
              <a:off x="1490965" y="4274484"/>
              <a:ext cx="227954" cy="366665"/>
            </a:xfrm>
            <a:custGeom>
              <a:avLst/>
              <a:gdLst/>
              <a:ahLst/>
              <a:cxnLst/>
              <a:rect l="l" t="t" r="r" b="b"/>
              <a:pathLst>
                <a:path w="8723" h="14031" extrusionOk="0">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3" name="Google Shape;12793;p68"/>
            <p:cNvSpPr/>
            <p:nvPr/>
          </p:nvSpPr>
          <p:spPr>
            <a:xfrm>
              <a:off x="1651810" y="4274484"/>
              <a:ext cx="67108" cy="366665"/>
            </a:xfrm>
            <a:custGeom>
              <a:avLst/>
              <a:gdLst/>
              <a:ahLst/>
              <a:cxnLst/>
              <a:rect l="l" t="t" r="r" b="b"/>
              <a:pathLst>
                <a:path w="2568" h="14031" extrusionOk="0">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4" name="Google Shape;12794;p68"/>
            <p:cNvSpPr/>
            <p:nvPr/>
          </p:nvSpPr>
          <p:spPr>
            <a:xfrm>
              <a:off x="1395973" y="4576288"/>
              <a:ext cx="273947" cy="64861"/>
            </a:xfrm>
            <a:custGeom>
              <a:avLst/>
              <a:gdLst/>
              <a:ahLst/>
              <a:cxnLst/>
              <a:rect l="l" t="t" r="r" b="b"/>
              <a:pathLst>
                <a:path w="10483" h="2482" extrusionOk="0">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5" name="Google Shape;12795;p68"/>
            <p:cNvSpPr/>
            <p:nvPr/>
          </p:nvSpPr>
          <p:spPr>
            <a:xfrm>
              <a:off x="1523395" y="4385547"/>
              <a:ext cx="31437" cy="26916"/>
            </a:xfrm>
            <a:custGeom>
              <a:avLst/>
              <a:gdLst/>
              <a:ahLst/>
              <a:cxnLst/>
              <a:rect l="l" t="t" r="r" b="b"/>
              <a:pathLst>
                <a:path w="1203" h="1030" extrusionOk="0">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6" name="Google Shape;12796;p68"/>
            <p:cNvSpPr/>
            <p:nvPr/>
          </p:nvSpPr>
          <p:spPr>
            <a:xfrm>
              <a:off x="1569623" y="4394589"/>
              <a:ext cx="41734" cy="11106"/>
            </a:xfrm>
            <a:custGeom>
              <a:avLst/>
              <a:gdLst/>
              <a:ahLst/>
              <a:cxnLst/>
              <a:rect l="l" t="t" r="r" b="b"/>
              <a:pathLst>
                <a:path w="1597" h="425"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7" name="Google Shape;12797;p68"/>
            <p:cNvSpPr/>
            <p:nvPr/>
          </p:nvSpPr>
          <p:spPr>
            <a:xfrm>
              <a:off x="1569623" y="4407917"/>
              <a:ext cx="109103" cy="11080"/>
            </a:xfrm>
            <a:custGeom>
              <a:avLst/>
              <a:gdLst/>
              <a:ahLst/>
              <a:cxnLst/>
              <a:rect l="l" t="t" r="r" b="b"/>
              <a:pathLst>
                <a:path w="4175" h="424" extrusionOk="0">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8" name="Google Shape;12798;p68"/>
            <p:cNvSpPr/>
            <p:nvPr/>
          </p:nvSpPr>
          <p:spPr>
            <a:xfrm>
              <a:off x="1569623" y="4379014"/>
              <a:ext cx="14608" cy="11080"/>
            </a:xfrm>
            <a:custGeom>
              <a:avLst/>
              <a:gdLst/>
              <a:ahLst/>
              <a:cxnLst/>
              <a:rect l="l" t="t" r="r" b="b"/>
              <a:pathLst>
                <a:path w="559" h="424" extrusionOk="0">
                  <a:moveTo>
                    <a:pt x="280" y="1"/>
                  </a:moveTo>
                  <a:cubicBezTo>
                    <a:pt x="1" y="1"/>
                    <a:pt x="1" y="424"/>
                    <a:pt x="280" y="424"/>
                  </a:cubicBezTo>
                  <a:cubicBezTo>
                    <a:pt x="558" y="424"/>
                    <a:pt x="558" y="1"/>
                    <a:pt x="280"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9" name="Google Shape;12799;p68"/>
            <p:cNvSpPr/>
            <p:nvPr/>
          </p:nvSpPr>
          <p:spPr>
            <a:xfrm>
              <a:off x="1523395" y="4444110"/>
              <a:ext cx="31437" cy="26786"/>
            </a:xfrm>
            <a:custGeom>
              <a:avLst/>
              <a:gdLst/>
              <a:ahLst/>
              <a:cxnLst/>
              <a:rect l="l" t="t" r="r" b="b"/>
              <a:pathLst>
                <a:path w="1203" h="1025" extrusionOk="0">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0" name="Google Shape;12800;p68"/>
            <p:cNvSpPr/>
            <p:nvPr/>
          </p:nvSpPr>
          <p:spPr>
            <a:xfrm>
              <a:off x="1569623" y="4453152"/>
              <a:ext cx="41734" cy="11080"/>
            </a:xfrm>
            <a:custGeom>
              <a:avLst/>
              <a:gdLst/>
              <a:ahLst/>
              <a:cxnLst/>
              <a:rect l="l" t="t" r="r" b="b"/>
              <a:pathLst>
                <a:path w="1597" h="424" extrusionOk="0">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1" name="Google Shape;12801;p68"/>
            <p:cNvSpPr/>
            <p:nvPr/>
          </p:nvSpPr>
          <p:spPr>
            <a:xfrm>
              <a:off x="1569623" y="4466480"/>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2" name="Google Shape;12802;p68"/>
            <p:cNvSpPr/>
            <p:nvPr/>
          </p:nvSpPr>
          <p:spPr>
            <a:xfrm>
              <a:off x="1569623" y="4437577"/>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3" name="Google Shape;12803;p68"/>
            <p:cNvSpPr/>
            <p:nvPr/>
          </p:nvSpPr>
          <p:spPr>
            <a:xfrm>
              <a:off x="1523395" y="4502647"/>
              <a:ext cx="31437" cy="26655"/>
            </a:xfrm>
            <a:custGeom>
              <a:avLst/>
              <a:gdLst/>
              <a:ahLst/>
              <a:cxnLst/>
              <a:rect l="l" t="t" r="r" b="b"/>
              <a:pathLst>
                <a:path w="1203" h="1020" extrusionOk="0">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4" name="Google Shape;12804;p68"/>
            <p:cNvSpPr/>
            <p:nvPr/>
          </p:nvSpPr>
          <p:spPr>
            <a:xfrm>
              <a:off x="1569623" y="4511689"/>
              <a:ext cx="41734" cy="11106"/>
            </a:xfrm>
            <a:custGeom>
              <a:avLst/>
              <a:gdLst/>
              <a:ahLst/>
              <a:cxnLst/>
              <a:rect l="l" t="t" r="r" b="b"/>
              <a:pathLst>
                <a:path w="1597" h="425" extrusionOk="0">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5" name="Google Shape;12805;p68"/>
            <p:cNvSpPr/>
            <p:nvPr/>
          </p:nvSpPr>
          <p:spPr>
            <a:xfrm>
              <a:off x="1569623" y="4524781"/>
              <a:ext cx="109103" cy="11080"/>
            </a:xfrm>
            <a:custGeom>
              <a:avLst/>
              <a:gdLst/>
              <a:ahLst/>
              <a:cxnLst/>
              <a:rect l="l" t="t" r="r" b="b"/>
              <a:pathLst>
                <a:path w="4175" h="424" extrusionOk="0">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6" name="Google Shape;12806;p68"/>
            <p:cNvSpPr/>
            <p:nvPr/>
          </p:nvSpPr>
          <p:spPr>
            <a:xfrm>
              <a:off x="1569623" y="4495879"/>
              <a:ext cx="14608" cy="11080"/>
            </a:xfrm>
            <a:custGeom>
              <a:avLst/>
              <a:gdLst/>
              <a:ahLst/>
              <a:cxnLst/>
              <a:rect l="l" t="t" r="r" b="b"/>
              <a:pathLst>
                <a:path w="559" h="424" extrusionOk="0">
                  <a:moveTo>
                    <a:pt x="280" y="0"/>
                  </a:moveTo>
                  <a:cubicBezTo>
                    <a:pt x="1" y="0"/>
                    <a:pt x="1" y="423"/>
                    <a:pt x="280" y="423"/>
                  </a:cubicBezTo>
                  <a:cubicBezTo>
                    <a:pt x="558" y="423"/>
                    <a:pt x="558" y="0"/>
                    <a:pt x="280"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7" name="Google Shape;12807;p68"/>
            <p:cNvSpPr/>
            <p:nvPr/>
          </p:nvSpPr>
          <p:spPr>
            <a:xfrm>
              <a:off x="1530425" y="4309423"/>
              <a:ext cx="149295" cy="32169"/>
            </a:xfrm>
            <a:custGeom>
              <a:avLst/>
              <a:gdLst/>
              <a:ahLst/>
              <a:cxnLst/>
              <a:rect l="l" t="t" r="r" b="b"/>
              <a:pathLst>
                <a:path w="5713" h="1231" extrusionOk="0">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8" name="Google Shape;12808;p68"/>
            <p:cNvSpPr/>
            <p:nvPr/>
          </p:nvSpPr>
          <p:spPr>
            <a:xfrm>
              <a:off x="1490965" y="4463448"/>
              <a:ext cx="29634" cy="29451"/>
            </a:xfrm>
            <a:custGeom>
              <a:avLst/>
              <a:gdLst/>
              <a:ahLst/>
              <a:cxnLst/>
              <a:rect l="l" t="t" r="r" b="b"/>
              <a:pathLst>
                <a:path w="1134" h="1127" extrusionOk="0">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9" name="Google Shape;12809;p68"/>
            <p:cNvSpPr/>
            <p:nvPr/>
          </p:nvSpPr>
          <p:spPr>
            <a:xfrm>
              <a:off x="1388708" y="4350242"/>
              <a:ext cx="122640" cy="130689"/>
            </a:xfrm>
            <a:custGeom>
              <a:avLst/>
              <a:gdLst/>
              <a:ahLst/>
              <a:cxnLst/>
              <a:rect l="l" t="t" r="r" b="b"/>
              <a:pathLst>
                <a:path w="4693" h="5001" extrusionOk="0">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0" name="Google Shape;12810;p68"/>
            <p:cNvSpPr/>
            <p:nvPr/>
          </p:nvSpPr>
          <p:spPr>
            <a:xfrm>
              <a:off x="1388708" y="4358422"/>
              <a:ext cx="112605" cy="122509"/>
            </a:xfrm>
            <a:custGeom>
              <a:avLst/>
              <a:gdLst/>
              <a:ahLst/>
              <a:cxnLst/>
              <a:rect l="l" t="t" r="r" b="b"/>
              <a:pathLst>
                <a:path w="4309" h="4688" extrusionOk="0">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1" name="Google Shape;12811;p68"/>
            <p:cNvSpPr/>
            <p:nvPr/>
          </p:nvSpPr>
          <p:spPr>
            <a:xfrm>
              <a:off x="1388708" y="4350242"/>
              <a:ext cx="35697" cy="34338"/>
            </a:xfrm>
            <a:custGeom>
              <a:avLst/>
              <a:gdLst/>
              <a:ahLst/>
              <a:cxnLst/>
              <a:rect l="l" t="t" r="r" b="b"/>
              <a:pathLst>
                <a:path w="1366" h="1314" extrusionOk="0">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12" name="Google Shape;12812;p68"/>
          <p:cNvGrpSpPr/>
          <p:nvPr/>
        </p:nvGrpSpPr>
        <p:grpSpPr>
          <a:xfrm>
            <a:off x="1874694" y="4293326"/>
            <a:ext cx="375446" cy="328982"/>
            <a:chOff x="1874694" y="4293326"/>
            <a:chExt cx="375446" cy="328982"/>
          </a:xfrm>
        </p:grpSpPr>
        <p:sp>
          <p:nvSpPr>
            <p:cNvPr id="12813" name="Google Shape;12813;p68"/>
            <p:cNvSpPr/>
            <p:nvPr/>
          </p:nvSpPr>
          <p:spPr>
            <a:xfrm>
              <a:off x="1874694" y="4396105"/>
              <a:ext cx="230959" cy="221996"/>
            </a:xfrm>
            <a:custGeom>
              <a:avLst/>
              <a:gdLst/>
              <a:ahLst/>
              <a:cxnLst/>
              <a:rect l="l" t="t" r="r" b="b"/>
              <a:pathLst>
                <a:path w="8838" h="8495" extrusionOk="0">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4" name="Google Shape;12814;p68"/>
            <p:cNvSpPr/>
            <p:nvPr/>
          </p:nvSpPr>
          <p:spPr>
            <a:xfrm>
              <a:off x="2019181" y="4396105"/>
              <a:ext cx="230959" cy="221996"/>
            </a:xfrm>
            <a:custGeom>
              <a:avLst/>
              <a:gdLst/>
              <a:ahLst/>
              <a:cxnLst/>
              <a:rect l="l" t="t" r="r" b="b"/>
              <a:pathLst>
                <a:path w="8838" h="8495" extrusionOk="0">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5" name="Google Shape;12815;p68"/>
            <p:cNvSpPr/>
            <p:nvPr/>
          </p:nvSpPr>
          <p:spPr>
            <a:xfrm>
              <a:off x="2033266" y="4540853"/>
              <a:ext cx="67108" cy="50775"/>
            </a:xfrm>
            <a:custGeom>
              <a:avLst/>
              <a:gdLst/>
              <a:ahLst/>
              <a:cxnLst/>
              <a:rect l="l" t="t" r="r" b="b"/>
              <a:pathLst>
                <a:path w="2568" h="1943" extrusionOk="0">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6" name="Google Shape;12816;p68"/>
            <p:cNvSpPr/>
            <p:nvPr/>
          </p:nvSpPr>
          <p:spPr>
            <a:xfrm>
              <a:off x="1947055" y="4323979"/>
              <a:ext cx="230724" cy="221996"/>
            </a:xfrm>
            <a:custGeom>
              <a:avLst/>
              <a:gdLst/>
              <a:ahLst/>
              <a:cxnLst/>
              <a:rect l="l" t="t" r="r" b="b"/>
              <a:pathLst>
                <a:path w="8829" h="8495" extrusionOk="0">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7" name="Google Shape;12817;p68"/>
            <p:cNvSpPr/>
            <p:nvPr/>
          </p:nvSpPr>
          <p:spPr>
            <a:xfrm>
              <a:off x="2019677" y="4422995"/>
              <a:ext cx="85741" cy="122980"/>
            </a:xfrm>
            <a:custGeom>
              <a:avLst/>
              <a:gdLst/>
              <a:ahLst/>
              <a:cxnLst/>
              <a:rect l="l" t="t" r="r" b="b"/>
              <a:pathLst>
                <a:path w="3281" h="4706" extrusionOk="0">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8" name="Google Shape;12818;p68"/>
            <p:cNvSpPr/>
            <p:nvPr/>
          </p:nvSpPr>
          <p:spPr>
            <a:xfrm>
              <a:off x="1942534" y="4396261"/>
              <a:ext cx="124182" cy="144617"/>
            </a:xfrm>
            <a:custGeom>
              <a:avLst/>
              <a:gdLst/>
              <a:ahLst/>
              <a:cxnLst/>
              <a:rect l="l" t="t" r="r" b="b"/>
              <a:pathLst>
                <a:path w="4752" h="5534" extrusionOk="0">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9" name="Google Shape;12819;p68"/>
            <p:cNvSpPr/>
            <p:nvPr/>
          </p:nvSpPr>
          <p:spPr>
            <a:xfrm>
              <a:off x="2066690" y="4396261"/>
              <a:ext cx="111089" cy="144617"/>
            </a:xfrm>
            <a:custGeom>
              <a:avLst/>
              <a:gdLst/>
              <a:ahLst/>
              <a:cxnLst/>
              <a:rect l="l" t="t" r="r" b="b"/>
              <a:pathLst>
                <a:path w="4251" h="5534" extrusionOk="0">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0" name="Google Shape;12820;p68"/>
            <p:cNvSpPr/>
            <p:nvPr/>
          </p:nvSpPr>
          <p:spPr>
            <a:xfrm>
              <a:off x="2012412" y="4293326"/>
              <a:ext cx="94992" cy="81246"/>
            </a:xfrm>
            <a:custGeom>
              <a:avLst/>
              <a:gdLst/>
              <a:ahLst/>
              <a:cxnLst/>
              <a:rect l="l" t="t" r="r" b="b"/>
              <a:pathLst>
                <a:path w="3635" h="3109" extrusionOk="0">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1" name="Google Shape;12821;p68"/>
            <p:cNvSpPr/>
            <p:nvPr/>
          </p:nvSpPr>
          <p:spPr>
            <a:xfrm>
              <a:off x="2058641" y="4293326"/>
              <a:ext cx="48763" cy="81194"/>
            </a:xfrm>
            <a:custGeom>
              <a:avLst/>
              <a:gdLst/>
              <a:ahLst/>
              <a:cxnLst/>
              <a:rect l="l" t="t" r="r" b="b"/>
              <a:pathLst>
                <a:path w="1866" h="3107" extrusionOk="0">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2" name="Google Shape;12822;p68"/>
            <p:cNvSpPr/>
            <p:nvPr/>
          </p:nvSpPr>
          <p:spPr>
            <a:xfrm>
              <a:off x="2061150" y="4305529"/>
              <a:ext cx="23389" cy="34077"/>
            </a:xfrm>
            <a:custGeom>
              <a:avLst/>
              <a:gdLst/>
              <a:ahLst/>
              <a:cxnLst/>
              <a:rect l="l" t="t" r="r" b="b"/>
              <a:pathLst>
                <a:path w="895" h="1304" extrusionOk="0">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3" name="Google Shape;12823;p68"/>
            <p:cNvSpPr/>
            <p:nvPr/>
          </p:nvSpPr>
          <p:spPr>
            <a:xfrm>
              <a:off x="2046332" y="4459816"/>
              <a:ext cx="35723" cy="61647"/>
            </a:xfrm>
            <a:custGeom>
              <a:avLst/>
              <a:gdLst/>
              <a:ahLst/>
              <a:cxnLst/>
              <a:rect l="l" t="t" r="r" b="b"/>
              <a:pathLst>
                <a:path w="1367" h="2359" extrusionOk="0">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4" name="Google Shape;12824;p68"/>
            <p:cNvSpPr/>
            <p:nvPr/>
          </p:nvSpPr>
          <p:spPr>
            <a:xfrm>
              <a:off x="2182770" y="4521436"/>
              <a:ext cx="25662" cy="22709"/>
            </a:xfrm>
            <a:custGeom>
              <a:avLst/>
              <a:gdLst/>
              <a:ahLst/>
              <a:cxnLst/>
              <a:rect l="l" t="t" r="r" b="b"/>
              <a:pathLst>
                <a:path w="982" h="869" extrusionOk="0">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5" name="Google Shape;12825;p68"/>
            <p:cNvSpPr/>
            <p:nvPr/>
          </p:nvSpPr>
          <p:spPr>
            <a:xfrm>
              <a:off x="2178746" y="4542603"/>
              <a:ext cx="33711" cy="79704"/>
            </a:xfrm>
            <a:custGeom>
              <a:avLst/>
              <a:gdLst/>
              <a:ahLst/>
              <a:cxnLst/>
              <a:rect l="l" t="t" r="r" b="b"/>
              <a:pathLst>
                <a:path w="1290" h="3050" extrusionOk="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6" name="Google Shape;12826;p68"/>
            <p:cNvSpPr/>
            <p:nvPr/>
          </p:nvSpPr>
          <p:spPr>
            <a:xfrm>
              <a:off x="2195601" y="4542603"/>
              <a:ext cx="16855" cy="79704"/>
            </a:xfrm>
            <a:custGeom>
              <a:avLst/>
              <a:gdLst/>
              <a:ahLst/>
              <a:cxnLst/>
              <a:rect l="l" t="t" r="r" b="b"/>
              <a:pathLst>
                <a:path w="645" h="3050" extrusionOk="0">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7" name="Google Shape;12827;p68"/>
            <p:cNvSpPr/>
            <p:nvPr/>
          </p:nvSpPr>
          <p:spPr>
            <a:xfrm>
              <a:off x="2178746" y="4602917"/>
              <a:ext cx="33711" cy="19390"/>
            </a:xfrm>
            <a:custGeom>
              <a:avLst/>
              <a:gdLst/>
              <a:ahLst/>
              <a:cxnLst/>
              <a:rect l="l" t="t" r="r" b="b"/>
              <a:pathLst>
                <a:path w="1290" h="742" extrusionOk="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8" name="Google Shape;12828;p68"/>
            <p:cNvSpPr/>
            <p:nvPr/>
          </p:nvSpPr>
          <p:spPr>
            <a:xfrm>
              <a:off x="1911881" y="4515974"/>
              <a:ext cx="80958" cy="78920"/>
            </a:xfrm>
            <a:custGeom>
              <a:avLst/>
              <a:gdLst/>
              <a:ahLst/>
              <a:cxnLst/>
              <a:rect l="l" t="t" r="r" b="b"/>
              <a:pathLst>
                <a:path w="3098" h="3020" extrusionOk="0">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9" name="Google Shape;12829;p68"/>
            <p:cNvSpPr/>
            <p:nvPr/>
          </p:nvSpPr>
          <p:spPr>
            <a:xfrm>
              <a:off x="1945566" y="4516157"/>
              <a:ext cx="37971" cy="78737"/>
            </a:xfrm>
            <a:custGeom>
              <a:avLst/>
              <a:gdLst/>
              <a:ahLst/>
              <a:cxnLst/>
              <a:rect l="l" t="t" r="r" b="b"/>
              <a:pathLst>
                <a:path w="1453" h="3013" extrusionOk="0">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0" name="Google Shape;12830;p68"/>
            <p:cNvSpPr/>
            <p:nvPr/>
          </p:nvSpPr>
          <p:spPr>
            <a:xfrm>
              <a:off x="1907099" y="4489581"/>
              <a:ext cx="19390" cy="15366"/>
            </a:xfrm>
            <a:custGeom>
              <a:avLst/>
              <a:gdLst/>
              <a:ahLst/>
              <a:cxnLst/>
              <a:rect l="l" t="t" r="r" b="b"/>
              <a:pathLst>
                <a:path w="742" h="588" extrusionOk="0">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1" name="Google Shape;12831;p68"/>
            <p:cNvSpPr/>
            <p:nvPr/>
          </p:nvSpPr>
          <p:spPr>
            <a:xfrm>
              <a:off x="1897769" y="4504006"/>
              <a:ext cx="20932" cy="12753"/>
            </a:xfrm>
            <a:custGeom>
              <a:avLst/>
              <a:gdLst/>
              <a:ahLst/>
              <a:cxnLst/>
              <a:rect l="l" t="t" r="r" b="b"/>
              <a:pathLst>
                <a:path w="801" h="488" extrusionOk="0">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2" name="Google Shape;12832;p68"/>
            <p:cNvSpPr/>
            <p:nvPr/>
          </p:nvSpPr>
          <p:spPr>
            <a:xfrm>
              <a:off x="1922909" y="4479859"/>
              <a:ext cx="14373" cy="16803"/>
            </a:xfrm>
            <a:custGeom>
              <a:avLst/>
              <a:gdLst/>
              <a:ahLst/>
              <a:cxnLst/>
              <a:rect l="l" t="t" r="r" b="b"/>
              <a:pathLst>
                <a:path w="550" h="643" extrusionOk="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3" name="Google Shape;12833;p68"/>
            <p:cNvSpPr/>
            <p:nvPr/>
          </p:nvSpPr>
          <p:spPr>
            <a:xfrm>
              <a:off x="1934773" y="4594111"/>
              <a:ext cx="34939" cy="28197"/>
            </a:xfrm>
            <a:custGeom>
              <a:avLst/>
              <a:gdLst/>
              <a:ahLst/>
              <a:cxnLst/>
              <a:rect l="l" t="t" r="r" b="b"/>
              <a:pathLst>
                <a:path w="1337" h="1079" extrusionOk="0">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4" name="Google Shape;12834;p68"/>
            <p:cNvSpPr/>
            <p:nvPr/>
          </p:nvSpPr>
          <p:spPr>
            <a:xfrm>
              <a:off x="1929729" y="4602682"/>
              <a:ext cx="45497" cy="11080"/>
            </a:xfrm>
            <a:custGeom>
              <a:avLst/>
              <a:gdLst/>
              <a:ahLst/>
              <a:cxnLst/>
              <a:rect l="l" t="t" r="r" b="b"/>
              <a:pathLst>
                <a:path w="1741" h="424" extrusionOk="0">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35" name="Google Shape;12835;p68"/>
          <p:cNvGrpSpPr/>
          <p:nvPr/>
        </p:nvGrpSpPr>
        <p:grpSpPr>
          <a:xfrm>
            <a:off x="2396116" y="4293090"/>
            <a:ext cx="366665" cy="329714"/>
            <a:chOff x="2396116" y="4293090"/>
            <a:chExt cx="366665" cy="329714"/>
          </a:xfrm>
        </p:grpSpPr>
        <p:sp>
          <p:nvSpPr>
            <p:cNvPr id="12836" name="Google Shape;12836;p68"/>
            <p:cNvSpPr/>
            <p:nvPr/>
          </p:nvSpPr>
          <p:spPr>
            <a:xfrm>
              <a:off x="2497144" y="4300878"/>
              <a:ext cx="143755" cy="54539"/>
            </a:xfrm>
            <a:custGeom>
              <a:avLst/>
              <a:gdLst/>
              <a:ahLst/>
              <a:cxnLst/>
              <a:rect l="l" t="t" r="r" b="b"/>
              <a:pathLst>
                <a:path w="5501" h="2087" extrusionOk="0">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7" name="Google Shape;12837;p68"/>
            <p:cNvSpPr/>
            <p:nvPr/>
          </p:nvSpPr>
          <p:spPr>
            <a:xfrm>
              <a:off x="2410959" y="4293090"/>
              <a:ext cx="143494" cy="54303"/>
            </a:xfrm>
            <a:custGeom>
              <a:avLst/>
              <a:gdLst/>
              <a:ahLst/>
              <a:cxnLst/>
              <a:rect l="l" t="t" r="r" b="b"/>
              <a:pathLst>
                <a:path w="5491" h="2078" extrusionOk="0">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8" name="Google Shape;12838;p68"/>
            <p:cNvSpPr/>
            <p:nvPr/>
          </p:nvSpPr>
          <p:spPr>
            <a:xfrm>
              <a:off x="2396116" y="4323979"/>
              <a:ext cx="366665" cy="251081"/>
            </a:xfrm>
            <a:custGeom>
              <a:avLst/>
              <a:gdLst/>
              <a:ahLst/>
              <a:cxnLst/>
              <a:rect l="l" t="t" r="r" b="b"/>
              <a:pathLst>
                <a:path w="14031" h="9608" extrusionOk="0">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9" name="Google Shape;12839;p68"/>
            <p:cNvSpPr/>
            <p:nvPr/>
          </p:nvSpPr>
          <p:spPr>
            <a:xfrm>
              <a:off x="2407928" y="4391819"/>
              <a:ext cx="340533" cy="182980"/>
            </a:xfrm>
            <a:custGeom>
              <a:avLst/>
              <a:gdLst/>
              <a:ahLst/>
              <a:cxnLst/>
              <a:rect l="l" t="t" r="r" b="b"/>
              <a:pathLst>
                <a:path w="13031" h="7002" extrusionOk="0">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0" name="Google Shape;12840;p68"/>
            <p:cNvSpPr/>
            <p:nvPr/>
          </p:nvSpPr>
          <p:spPr>
            <a:xfrm>
              <a:off x="2728077" y="4323979"/>
              <a:ext cx="34704" cy="251081"/>
            </a:xfrm>
            <a:custGeom>
              <a:avLst/>
              <a:gdLst/>
              <a:ahLst/>
              <a:cxnLst/>
              <a:rect l="l" t="t" r="r" b="b"/>
              <a:pathLst>
                <a:path w="1328" h="9608" extrusionOk="0">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1" name="Google Shape;12841;p68"/>
            <p:cNvSpPr/>
            <p:nvPr/>
          </p:nvSpPr>
          <p:spPr>
            <a:xfrm>
              <a:off x="2511726" y="4400626"/>
              <a:ext cx="227928" cy="222179"/>
            </a:xfrm>
            <a:custGeom>
              <a:avLst/>
              <a:gdLst/>
              <a:ahLst/>
              <a:cxnLst/>
              <a:rect l="l" t="t" r="r" b="b"/>
              <a:pathLst>
                <a:path w="8722" h="8502" extrusionOk="0">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2" name="Google Shape;12842;p68"/>
            <p:cNvSpPr/>
            <p:nvPr/>
          </p:nvSpPr>
          <p:spPr>
            <a:xfrm>
              <a:off x="2679340" y="4400626"/>
              <a:ext cx="60314" cy="222179"/>
            </a:xfrm>
            <a:custGeom>
              <a:avLst/>
              <a:gdLst/>
              <a:ahLst/>
              <a:cxnLst/>
              <a:rect l="l" t="t" r="r" b="b"/>
              <a:pathLst>
                <a:path w="2308" h="8502" extrusionOk="0">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3" name="Google Shape;12843;p68"/>
            <p:cNvSpPr/>
            <p:nvPr/>
          </p:nvSpPr>
          <p:spPr>
            <a:xfrm>
              <a:off x="2416735" y="4557943"/>
              <a:ext cx="273921" cy="64861"/>
            </a:xfrm>
            <a:custGeom>
              <a:avLst/>
              <a:gdLst/>
              <a:ahLst/>
              <a:cxnLst/>
              <a:rect l="l" t="t" r="r" b="b"/>
              <a:pathLst>
                <a:path w="10482" h="2482" extrusionOk="0">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4" name="Google Shape;12844;p68"/>
            <p:cNvSpPr/>
            <p:nvPr/>
          </p:nvSpPr>
          <p:spPr>
            <a:xfrm>
              <a:off x="2537336" y="4482290"/>
              <a:ext cx="25923" cy="11106"/>
            </a:xfrm>
            <a:custGeom>
              <a:avLst/>
              <a:gdLst/>
              <a:ahLst/>
              <a:cxnLst/>
              <a:rect l="l" t="t" r="r" b="b"/>
              <a:pathLst>
                <a:path w="992" h="425" extrusionOk="0">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5" name="Google Shape;12845;p68"/>
            <p:cNvSpPr/>
            <p:nvPr/>
          </p:nvSpPr>
          <p:spPr>
            <a:xfrm>
              <a:off x="2566239" y="4482290"/>
              <a:ext cx="149791" cy="11106"/>
            </a:xfrm>
            <a:custGeom>
              <a:avLst/>
              <a:gdLst/>
              <a:ahLst/>
              <a:cxnLst/>
              <a:rect l="l" t="t" r="r" b="b"/>
              <a:pathLst>
                <a:path w="5732" h="425" extrusionOk="0">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6" name="Google Shape;12846;p68"/>
            <p:cNvSpPr/>
            <p:nvPr/>
          </p:nvSpPr>
          <p:spPr>
            <a:xfrm>
              <a:off x="2537336" y="4500635"/>
              <a:ext cx="178694" cy="11106"/>
            </a:xfrm>
            <a:custGeom>
              <a:avLst/>
              <a:gdLst/>
              <a:ahLst/>
              <a:cxnLst/>
              <a:rect l="l" t="t" r="r" b="b"/>
              <a:pathLst>
                <a:path w="6838" h="425"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7" name="Google Shape;12847;p68"/>
            <p:cNvSpPr/>
            <p:nvPr/>
          </p:nvSpPr>
          <p:spPr>
            <a:xfrm>
              <a:off x="2537336" y="4519241"/>
              <a:ext cx="178694" cy="11080"/>
            </a:xfrm>
            <a:custGeom>
              <a:avLst/>
              <a:gdLst/>
              <a:ahLst/>
              <a:cxnLst/>
              <a:rect l="l" t="t" r="r" b="b"/>
              <a:pathLst>
                <a:path w="6838" h="424" extrusionOk="0">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8" name="Google Shape;12848;p68"/>
            <p:cNvSpPr/>
            <p:nvPr/>
          </p:nvSpPr>
          <p:spPr>
            <a:xfrm>
              <a:off x="2648660" y="4443352"/>
              <a:ext cx="60105" cy="20122"/>
            </a:xfrm>
            <a:custGeom>
              <a:avLst/>
              <a:gdLst/>
              <a:ahLst/>
              <a:cxnLst/>
              <a:rect l="l" t="t" r="r" b="b"/>
              <a:pathLst>
                <a:path w="2300" h="770" extrusionOk="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49" name="Google Shape;12849;p68"/>
          <p:cNvGrpSpPr/>
          <p:nvPr/>
        </p:nvGrpSpPr>
        <p:grpSpPr>
          <a:xfrm>
            <a:off x="2908757" y="4289824"/>
            <a:ext cx="367162" cy="336116"/>
            <a:chOff x="2908757" y="4289824"/>
            <a:chExt cx="367162" cy="336116"/>
          </a:xfrm>
        </p:grpSpPr>
        <p:sp>
          <p:nvSpPr>
            <p:cNvPr id="12850" name="Google Shape;12850;p68"/>
            <p:cNvSpPr/>
            <p:nvPr/>
          </p:nvSpPr>
          <p:spPr>
            <a:xfrm>
              <a:off x="2908757" y="4289824"/>
              <a:ext cx="337501" cy="276926"/>
            </a:xfrm>
            <a:custGeom>
              <a:avLst/>
              <a:gdLst/>
              <a:ahLst/>
              <a:cxnLst/>
              <a:rect l="l" t="t" r="r" b="b"/>
              <a:pathLst>
                <a:path w="12915" h="10597" extrusionOk="0">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1" name="Google Shape;12851;p68"/>
            <p:cNvSpPr/>
            <p:nvPr/>
          </p:nvSpPr>
          <p:spPr>
            <a:xfrm>
              <a:off x="2941423" y="4303413"/>
              <a:ext cx="304836" cy="263337"/>
            </a:xfrm>
            <a:custGeom>
              <a:avLst/>
              <a:gdLst/>
              <a:ahLst/>
              <a:cxnLst/>
              <a:rect l="l" t="t" r="r" b="b"/>
              <a:pathLst>
                <a:path w="11665" h="10077" extrusionOk="0">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2" name="Google Shape;12852;p68"/>
            <p:cNvSpPr/>
            <p:nvPr/>
          </p:nvSpPr>
          <p:spPr>
            <a:xfrm>
              <a:off x="3215082" y="4289824"/>
              <a:ext cx="31176" cy="276926"/>
            </a:xfrm>
            <a:custGeom>
              <a:avLst/>
              <a:gdLst/>
              <a:ahLst/>
              <a:cxnLst/>
              <a:rect l="l" t="t" r="r" b="b"/>
              <a:pathLst>
                <a:path w="1193" h="10597" extrusionOk="0">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3" name="Google Shape;12853;p68"/>
            <p:cNvSpPr/>
            <p:nvPr/>
          </p:nvSpPr>
          <p:spPr>
            <a:xfrm>
              <a:off x="2908757" y="4289824"/>
              <a:ext cx="337501" cy="40714"/>
            </a:xfrm>
            <a:custGeom>
              <a:avLst/>
              <a:gdLst/>
              <a:ahLst/>
              <a:cxnLst/>
              <a:rect l="l" t="t" r="r" b="b"/>
              <a:pathLst>
                <a:path w="12915" h="1558" extrusionOk="0">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4" name="Google Shape;12854;p68"/>
            <p:cNvSpPr/>
            <p:nvPr/>
          </p:nvSpPr>
          <p:spPr>
            <a:xfrm>
              <a:off x="2992198" y="4303204"/>
              <a:ext cx="147779" cy="27335"/>
            </a:xfrm>
            <a:custGeom>
              <a:avLst/>
              <a:gdLst/>
              <a:ahLst/>
              <a:cxnLst/>
              <a:rect l="l" t="t" r="r" b="b"/>
              <a:pathLst>
                <a:path w="5655" h="1046" extrusionOk="0">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5" name="Google Shape;12855;p68"/>
            <p:cNvSpPr/>
            <p:nvPr/>
          </p:nvSpPr>
          <p:spPr>
            <a:xfrm>
              <a:off x="3215082" y="4289824"/>
              <a:ext cx="31176" cy="40714"/>
            </a:xfrm>
            <a:custGeom>
              <a:avLst/>
              <a:gdLst/>
              <a:ahLst/>
              <a:cxnLst/>
              <a:rect l="l" t="t" r="r" b="b"/>
              <a:pathLst>
                <a:path w="1193" h="1558" extrusionOk="0">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6" name="Google Shape;12856;p68"/>
            <p:cNvSpPr/>
            <p:nvPr/>
          </p:nvSpPr>
          <p:spPr>
            <a:xfrm>
              <a:off x="3123854" y="4474502"/>
              <a:ext cx="64626" cy="64364"/>
            </a:xfrm>
            <a:custGeom>
              <a:avLst/>
              <a:gdLst/>
              <a:ahLst/>
              <a:cxnLst/>
              <a:rect l="l" t="t" r="r" b="b"/>
              <a:pathLst>
                <a:path w="2473" h="2463" extrusionOk="0">
                  <a:moveTo>
                    <a:pt x="664" y="1"/>
                  </a:moveTo>
                  <a:lnTo>
                    <a:pt x="1" y="655"/>
                  </a:lnTo>
                  <a:lnTo>
                    <a:pt x="1818" y="2463"/>
                  </a:lnTo>
                  <a:lnTo>
                    <a:pt x="2472" y="1809"/>
                  </a:lnTo>
                  <a:lnTo>
                    <a:pt x="664" y="1"/>
                  </a:ln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7" name="Google Shape;12857;p68"/>
            <p:cNvSpPr/>
            <p:nvPr/>
          </p:nvSpPr>
          <p:spPr>
            <a:xfrm>
              <a:off x="2953235" y="4312167"/>
              <a:ext cx="217396" cy="209008"/>
            </a:xfrm>
            <a:custGeom>
              <a:avLst/>
              <a:gdLst/>
              <a:ahLst/>
              <a:cxnLst/>
              <a:rect l="l" t="t" r="r" b="b"/>
              <a:pathLst>
                <a:path w="8319" h="7998" extrusionOk="0">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8" name="Google Shape;12858;p68"/>
            <p:cNvSpPr/>
            <p:nvPr/>
          </p:nvSpPr>
          <p:spPr>
            <a:xfrm>
              <a:off x="2951484" y="4331035"/>
              <a:ext cx="200306" cy="171194"/>
            </a:xfrm>
            <a:custGeom>
              <a:avLst/>
              <a:gdLst/>
              <a:ahLst/>
              <a:cxnLst/>
              <a:rect l="l" t="t" r="r" b="b"/>
              <a:pathLst>
                <a:path w="7665" h="6551" extrusionOk="0">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9" name="Google Shape;12859;p68"/>
            <p:cNvSpPr/>
            <p:nvPr/>
          </p:nvSpPr>
          <p:spPr>
            <a:xfrm>
              <a:off x="3156284" y="4507560"/>
              <a:ext cx="119635" cy="118380"/>
            </a:xfrm>
            <a:custGeom>
              <a:avLst/>
              <a:gdLst/>
              <a:ahLst/>
              <a:cxnLst/>
              <a:rect l="l" t="t" r="r" b="b"/>
              <a:pathLst>
                <a:path w="4578" h="4530" extrusionOk="0">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0" name="Google Shape;12860;p68"/>
            <p:cNvSpPr/>
            <p:nvPr/>
          </p:nvSpPr>
          <p:spPr>
            <a:xfrm>
              <a:off x="3173375" y="4507560"/>
              <a:ext cx="102544" cy="101917"/>
            </a:xfrm>
            <a:custGeom>
              <a:avLst/>
              <a:gdLst/>
              <a:ahLst/>
              <a:cxnLst/>
              <a:rect l="l" t="t" r="r" b="b"/>
              <a:pathLst>
                <a:path w="3924" h="3900" extrusionOk="0">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1" name="Google Shape;12861;p68"/>
            <p:cNvSpPr/>
            <p:nvPr/>
          </p:nvSpPr>
          <p:spPr>
            <a:xfrm>
              <a:off x="3226136" y="4579189"/>
              <a:ext cx="45366" cy="41342"/>
            </a:xfrm>
            <a:custGeom>
              <a:avLst/>
              <a:gdLst/>
              <a:ahLst/>
              <a:cxnLst/>
              <a:rect l="l" t="t" r="r" b="b"/>
              <a:pathLst>
                <a:path w="1736" h="1582" extrusionOk="0">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2" name="Google Shape;12862;p68"/>
            <p:cNvSpPr/>
            <p:nvPr/>
          </p:nvSpPr>
          <p:spPr>
            <a:xfrm>
              <a:off x="2936144" y="4305137"/>
              <a:ext cx="12335" cy="11080"/>
            </a:xfrm>
            <a:custGeom>
              <a:avLst/>
              <a:gdLst/>
              <a:ahLst/>
              <a:cxnLst/>
              <a:rect l="l" t="t" r="r" b="b"/>
              <a:pathLst>
                <a:path w="472" h="424" extrusionOk="0">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3" name="Google Shape;12863;p68"/>
            <p:cNvSpPr/>
            <p:nvPr/>
          </p:nvSpPr>
          <p:spPr>
            <a:xfrm>
              <a:off x="2950465" y="4305137"/>
              <a:ext cx="12596" cy="11080"/>
            </a:xfrm>
            <a:custGeom>
              <a:avLst/>
              <a:gdLst/>
              <a:ahLst/>
              <a:cxnLst/>
              <a:rect l="l" t="t" r="r" b="b"/>
              <a:pathLst>
                <a:path w="482" h="424" extrusionOk="0">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4" name="Google Shape;12864;p68"/>
            <p:cNvSpPr/>
            <p:nvPr/>
          </p:nvSpPr>
          <p:spPr>
            <a:xfrm>
              <a:off x="2964785" y="4305137"/>
              <a:ext cx="12596" cy="11080"/>
            </a:xfrm>
            <a:custGeom>
              <a:avLst/>
              <a:gdLst/>
              <a:ahLst/>
              <a:cxnLst/>
              <a:rect l="l" t="t" r="r" b="b"/>
              <a:pathLst>
                <a:path w="482" h="424" extrusionOk="0">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5" name="Google Shape;12865;p68"/>
            <p:cNvSpPr/>
            <p:nvPr/>
          </p:nvSpPr>
          <p:spPr>
            <a:xfrm>
              <a:off x="3013549" y="4428143"/>
              <a:ext cx="13092" cy="11211"/>
            </a:xfrm>
            <a:custGeom>
              <a:avLst/>
              <a:gdLst/>
              <a:ahLst/>
              <a:cxnLst/>
              <a:rect l="l" t="t" r="r" b="b"/>
              <a:pathLst>
                <a:path w="501" h="429" extrusionOk="0">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6" name="Google Shape;12866;p68"/>
            <p:cNvSpPr/>
            <p:nvPr/>
          </p:nvSpPr>
          <p:spPr>
            <a:xfrm>
              <a:off x="3013549" y="4446488"/>
              <a:ext cx="13092" cy="11211"/>
            </a:xfrm>
            <a:custGeom>
              <a:avLst/>
              <a:gdLst/>
              <a:ahLst/>
              <a:cxnLst/>
              <a:rect l="l" t="t" r="r" b="b"/>
              <a:pathLst>
                <a:path w="501" h="429" extrusionOk="0">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7" name="Google Shape;12867;p68"/>
            <p:cNvSpPr/>
            <p:nvPr/>
          </p:nvSpPr>
          <p:spPr>
            <a:xfrm>
              <a:off x="3029124" y="4428143"/>
              <a:ext cx="13092" cy="11211"/>
            </a:xfrm>
            <a:custGeom>
              <a:avLst/>
              <a:gdLst/>
              <a:ahLst/>
              <a:cxnLst/>
              <a:rect l="l" t="t" r="r" b="b"/>
              <a:pathLst>
                <a:path w="501" h="429" extrusionOk="0">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8" name="Google Shape;12868;p68"/>
            <p:cNvSpPr/>
            <p:nvPr/>
          </p:nvSpPr>
          <p:spPr>
            <a:xfrm>
              <a:off x="3029124" y="4446488"/>
              <a:ext cx="13092" cy="11211"/>
            </a:xfrm>
            <a:custGeom>
              <a:avLst/>
              <a:gdLst/>
              <a:ahLst/>
              <a:cxnLst/>
              <a:rect l="l" t="t" r="r" b="b"/>
              <a:pathLst>
                <a:path w="501" h="429" extrusionOk="0">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9" name="Google Shape;12869;p68"/>
            <p:cNvSpPr/>
            <p:nvPr/>
          </p:nvSpPr>
          <p:spPr>
            <a:xfrm>
              <a:off x="3019063" y="4367803"/>
              <a:ext cx="72805" cy="70950"/>
            </a:xfrm>
            <a:custGeom>
              <a:avLst/>
              <a:gdLst/>
              <a:ahLst/>
              <a:cxnLst/>
              <a:rect l="l" t="t" r="r" b="b"/>
              <a:pathLst>
                <a:path w="2786" h="2715" extrusionOk="0">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0" name="Google Shape;12870;p68"/>
            <p:cNvSpPr/>
            <p:nvPr/>
          </p:nvSpPr>
          <p:spPr>
            <a:xfrm>
              <a:off x="3048827" y="4396261"/>
              <a:ext cx="72805" cy="70819"/>
            </a:xfrm>
            <a:custGeom>
              <a:avLst/>
              <a:gdLst/>
              <a:ahLst/>
              <a:cxnLst/>
              <a:rect l="l" t="t" r="r" b="b"/>
              <a:pathLst>
                <a:path w="2786" h="2710" extrusionOk="0">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1" name="Google Shape;12871;p68"/>
            <p:cNvSpPr/>
            <p:nvPr/>
          </p:nvSpPr>
          <p:spPr>
            <a:xfrm>
              <a:off x="3048827" y="4396209"/>
              <a:ext cx="36612" cy="42465"/>
            </a:xfrm>
            <a:custGeom>
              <a:avLst/>
              <a:gdLst/>
              <a:ahLst/>
              <a:cxnLst/>
              <a:rect l="l" t="t" r="r" b="b"/>
              <a:pathLst>
                <a:path w="1401" h="1625" extrusionOk="0">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2" name="Google Shape;12872;p68"/>
            <p:cNvSpPr/>
            <p:nvPr/>
          </p:nvSpPr>
          <p:spPr>
            <a:xfrm>
              <a:off x="2934393" y="4503405"/>
              <a:ext cx="18110" cy="11080"/>
            </a:xfrm>
            <a:custGeom>
              <a:avLst/>
              <a:gdLst/>
              <a:ahLst/>
              <a:cxnLst/>
              <a:rect l="l" t="t" r="r" b="b"/>
              <a:pathLst>
                <a:path w="693" h="424" extrusionOk="0">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3" name="Google Shape;12873;p68"/>
            <p:cNvSpPr/>
            <p:nvPr/>
          </p:nvSpPr>
          <p:spPr>
            <a:xfrm>
              <a:off x="2950726" y="4503405"/>
              <a:ext cx="33685" cy="11080"/>
            </a:xfrm>
            <a:custGeom>
              <a:avLst/>
              <a:gdLst/>
              <a:ahLst/>
              <a:cxnLst/>
              <a:rect l="l" t="t" r="r" b="b"/>
              <a:pathLst>
                <a:path w="1289" h="424" extrusionOk="0">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4" name="Google Shape;12874;p68"/>
            <p:cNvSpPr/>
            <p:nvPr/>
          </p:nvSpPr>
          <p:spPr>
            <a:xfrm>
              <a:off x="2934628" y="4517987"/>
              <a:ext cx="49782" cy="11080"/>
            </a:xfrm>
            <a:custGeom>
              <a:avLst/>
              <a:gdLst/>
              <a:ahLst/>
              <a:cxnLst/>
              <a:rect l="l" t="t" r="r" b="b"/>
              <a:pathLst>
                <a:path w="1905" h="424" extrusionOk="0">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5" name="Google Shape;12875;p68"/>
            <p:cNvSpPr/>
            <p:nvPr/>
          </p:nvSpPr>
          <p:spPr>
            <a:xfrm>
              <a:off x="2934628" y="4532804"/>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6" name="Google Shape;12876;p68"/>
            <p:cNvSpPr/>
            <p:nvPr/>
          </p:nvSpPr>
          <p:spPr>
            <a:xfrm>
              <a:off x="3210797" y="4348491"/>
              <a:ext cx="11106" cy="125044"/>
            </a:xfrm>
            <a:custGeom>
              <a:avLst/>
              <a:gdLst/>
              <a:ahLst/>
              <a:cxnLst/>
              <a:rect l="l" t="t" r="r" b="b"/>
              <a:pathLst>
                <a:path w="425" h="4785" extrusionOk="0">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77" name="Google Shape;12877;p68"/>
          <p:cNvGrpSpPr/>
          <p:nvPr/>
        </p:nvGrpSpPr>
        <p:grpSpPr>
          <a:xfrm>
            <a:off x="3082408" y="2919540"/>
            <a:ext cx="368651" cy="310350"/>
            <a:chOff x="3082408" y="2919540"/>
            <a:chExt cx="368651" cy="310350"/>
          </a:xfrm>
        </p:grpSpPr>
        <p:sp>
          <p:nvSpPr>
            <p:cNvPr id="12878" name="Google Shape;12878;p68"/>
            <p:cNvSpPr/>
            <p:nvPr/>
          </p:nvSpPr>
          <p:spPr>
            <a:xfrm>
              <a:off x="3329909" y="3060629"/>
              <a:ext cx="81455" cy="169260"/>
            </a:xfrm>
            <a:custGeom>
              <a:avLst/>
              <a:gdLst/>
              <a:ahLst/>
              <a:cxnLst/>
              <a:rect l="l" t="t" r="r" b="b"/>
              <a:pathLst>
                <a:path w="3117" h="6477" extrusionOk="0">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9" name="Google Shape;12879;p68"/>
            <p:cNvSpPr/>
            <p:nvPr/>
          </p:nvSpPr>
          <p:spPr>
            <a:xfrm>
              <a:off x="3082408" y="3016283"/>
              <a:ext cx="76908" cy="11080"/>
            </a:xfrm>
            <a:custGeom>
              <a:avLst/>
              <a:gdLst/>
              <a:ahLst/>
              <a:cxnLst/>
              <a:rect l="l" t="t" r="r" b="b"/>
              <a:pathLst>
                <a:path w="2943" h="424" extrusionOk="0">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0" name="Google Shape;12880;p68"/>
            <p:cNvSpPr/>
            <p:nvPr/>
          </p:nvSpPr>
          <p:spPr>
            <a:xfrm>
              <a:off x="3300510" y="3029584"/>
              <a:ext cx="66377" cy="53049"/>
            </a:xfrm>
            <a:custGeom>
              <a:avLst/>
              <a:gdLst/>
              <a:ahLst/>
              <a:cxnLst/>
              <a:rect l="l" t="t" r="r" b="b"/>
              <a:pathLst>
                <a:path w="2540" h="2030" extrusionOk="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1" name="Google Shape;12881;p68"/>
            <p:cNvSpPr/>
            <p:nvPr/>
          </p:nvSpPr>
          <p:spPr>
            <a:xfrm>
              <a:off x="3319612" y="3029349"/>
              <a:ext cx="47274" cy="34129"/>
            </a:xfrm>
            <a:custGeom>
              <a:avLst/>
              <a:gdLst/>
              <a:ahLst/>
              <a:cxnLst/>
              <a:rect l="l" t="t" r="r" b="b"/>
              <a:pathLst>
                <a:path w="1809" h="1306" extrusionOk="0">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2" name="Google Shape;12882;p68"/>
            <p:cNvSpPr/>
            <p:nvPr/>
          </p:nvSpPr>
          <p:spPr>
            <a:xfrm>
              <a:off x="3174368" y="2919540"/>
              <a:ext cx="96533" cy="101237"/>
            </a:xfrm>
            <a:custGeom>
              <a:avLst/>
              <a:gdLst/>
              <a:ahLst/>
              <a:cxnLst/>
              <a:rect l="l" t="t" r="r" b="b"/>
              <a:pathLst>
                <a:path w="3694" h="3874" extrusionOk="0">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3" name="Google Shape;12883;p68"/>
            <p:cNvSpPr/>
            <p:nvPr/>
          </p:nvSpPr>
          <p:spPr>
            <a:xfrm>
              <a:off x="3196999" y="2925054"/>
              <a:ext cx="73903" cy="90784"/>
            </a:xfrm>
            <a:custGeom>
              <a:avLst/>
              <a:gdLst/>
              <a:ahLst/>
              <a:cxnLst/>
              <a:rect l="l" t="t" r="r" b="b"/>
              <a:pathLst>
                <a:path w="2828" h="3474" extrusionOk="0">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4" name="Google Shape;12884;p68"/>
            <p:cNvSpPr/>
            <p:nvPr/>
          </p:nvSpPr>
          <p:spPr>
            <a:xfrm>
              <a:off x="3122364" y="2998931"/>
              <a:ext cx="328695" cy="46019"/>
            </a:xfrm>
            <a:custGeom>
              <a:avLst/>
              <a:gdLst/>
              <a:ahLst/>
              <a:cxnLst/>
              <a:rect l="l" t="t" r="r" b="b"/>
              <a:pathLst>
                <a:path w="12578" h="1761" extrusionOk="0">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5" name="Google Shape;12885;p68"/>
            <p:cNvSpPr/>
            <p:nvPr/>
          </p:nvSpPr>
          <p:spPr>
            <a:xfrm>
              <a:off x="3122364" y="3008992"/>
              <a:ext cx="328459" cy="35697"/>
            </a:xfrm>
            <a:custGeom>
              <a:avLst/>
              <a:gdLst/>
              <a:ahLst/>
              <a:cxnLst/>
              <a:rect l="l" t="t" r="r" b="b"/>
              <a:pathLst>
                <a:path w="12569" h="1366" extrusionOk="0">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6" name="Google Shape;12886;p68"/>
            <p:cNvSpPr/>
            <p:nvPr/>
          </p:nvSpPr>
          <p:spPr>
            <a:xfrm>
              <a:off x="3122599" y="2998931"/>
              <a:ext cx="46516" cy="46019"/>
            </a:xfrm>
            <a:custGeom>
              <a:avLst/>
              <a:gdLst/>
              <a:ahLst/>
              <a:cxnLst/>
              <a:rect l="l" t="t" r="r" b="b"/>
              <a:pathLst>
                <a:path w="1780" h="1761" extrusionOk="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7" name="Google Shape;12887;p68"/>
            <p:cNvSpPr/>
            <p:nvPr/>
          </p:nvSpPr>
          <p:spPr>
            <a:xfrm>
              <a:off x="3122599" y="3009749"/>
              <a:ext cx="46516" cy="34939"/>
            </a:xfrm>
            <a:custGeom>
              <a:avLst/>
              <a:gdLst/>
              <a:ahLst/>
              <a:cxnLst/>
              <a:rect l="l" t="t" r="r" b="b"/>
              <a:pathLst>
                <a:path w="1780" h="1337" extrusionOk="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8" name="Google Shape;12888;p68"/>
            <p:cNvSpPr/>
            <p:nvPr/>
          </p:nvSpPr>
          <p:spPr>
            <a:xfrm>
              <a:off x="3408829" y="2998931"/>
              <a:ext cx="41995" cy="46019"/>
            </a:xfrm>
            <a:custGeom>
              <a:avLst/>
              <a:gdLst/>
              <a:ahLst/>
              <a:cxnLst/>
              <a:rect l="l" t="t" r="r" b="b"/>
              <a:pathLst>
                <a:path w="1607" h="1761" extrusionOk="0">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9" name="Google Shape;12889;p68"/>
            <p:cNvSpPr/>
            <p:nvPr/>
          </p:nvSpPr>
          <p:spPr>
            <a:xfrm>
              <a:off x="3408829" y="3008992"/>
              <a:ext cx="41995" cy="35697"/>
            </a:xfrm>
            <a:custGeom>
              <a:avLst/>
              <a:gdLst/>
              <a:ahLst/>
              <a:cxnLst/>
              <a:rect l="l" t="t" r="r" b="b"/>
              <a:pathLst>
                <a:path w="1607" h="1366" extrusionOk="0">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0" name="Google Shape;12890;p68"/>
          <p:cNvGrpSpPr/>
          <p:nvPr/>
        </p:nvGrpSpPr>
        <p:grpSpPr>
          <a:xfrm>
            <a:off x="7069130" y="2424800"/>
            <a:ext cx="366169" cy="360498"/>
            <a:chOff x="7069130" y="2424800"/>
            <a:chExt cx="366169" cy="360498"/>
          </a:xfrm>
        </p:grpSpPr>
        <p:sp>
          <p:nvSpPr>
            <p:cNvPr id="12891" name="Google Shape;12891;p68"/>
            <p:cNvSpPr/>
            <p:nvPr/>
          </p:nvSpPr>
          <p:spPr>
            <a:xfrm>
              <a:off x="7158581" y="2546420"/>
              <a:ext cx="110070" cy="151934"/>
            </a:xfrm>
            <a:custGeom>
              <a:avLst/>
              <a:gdLst/>
              <a:ahLst/>
              <a:cxnLst/>
              <a:rect l="l" t="t" r="r" b="b"/>
              <a:pathLst>
                <a:path w="4212" h="5814" extrusionOk="0">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2" name="Google Shape;12892;p68"/>
            <p:cNvSpPr/>
            <p:nvPr/>
          </p:nvSpPr>
          <p:spPr>
            <a:xfrm>
              <a:off x="7158085" y="2590663"/>
              <a:ext cx="156194" cy="107640"/>
            </a:xfrm>
            <a:custGeom>
              <a:avLst/>
              <a:gdLst/>
              <a:ahLst/>
              <a:cxnLst/>
              <a:rect l="l" t="t" r="r" b="b"/>
              <a:pathLst>
                <a:path w="5977" h="4119" extrusionOk="0">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3" name="Google Shape;12893;p68"/>
            <p:cNvSpPr/>
            <p:nvPr/>
          </p:nvSpPr>
          <p:spPr>
            <a:xfrm>
              <a:off x="7157327" y="2654321"/>
              <a:ext cx="167535" cy="44007"/>
            </a:xfrm>
            <a:custGeom>
              <a:avLst/>
              <a:gdLst/>
              <a:ahLst/>
              <a:cxnLst/>
              <a:rect l="l" t="t" r="r" b="b"/>
              <a:pathLst>
                <a:path w="6411" h="1684" extrusionOk="0">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4" name="Google Shape;12894;p68"/>
            <p:cNvSpPr/>
            <p:nvPr/>
          </p:nvSpPr>
          <p:spPr>
            <a:xfrm>
              <a:off x="7156674" y="2683929"/>
              <a:ext cx="152065" cy="38180"/>
            </a:xfrm>
            <a:custGeom>
              <a:avLst/>
              <a:gdLst/>
              <a:ahLst/>
              <a:cxnLst/>
              <a:rect l="l" t="t" r="r" b="b"/>
              <a:pathLst>
                <a:path w="5819" h="1461" extrusionOk="0">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5" name="Google Shape;12895;p68"/>
            <p:cNvSpPr/>
            <p:nvPr/>
          </p:nvSpPr>
          <p:spPr>
            <a:xfrm>
              <a:off x="7158843" y="2536830"/>
              <a:ext cx="44817" cy="161447"/>
            </a:xfrm>
            <a:custGeom>
              <a:avLst/>
              <a:gdLst/>
              <a:ahLst/>
              <a:cxnLst/>
              <a:rect l="l" t="t" r="r" b="b"/>
              <a:pathLst>
                <a:path w="1715" h="6178" extrusionOk="0">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6" name="Google Shape;12896;p68"/>
            <p:cNvSpPr/>
            <p:nvPr/>
          </p:nvSpPr>
          <p:spPr>
            <a:xfrm>
              <a:off x="7134905" y="2551621"/>
              <a:ext cx="39408" cy="146682"/>
            </a:xfrm>
            <a:custGeom>
              <a:avLst/>
              <a:gdLst/>
              <a:ahLst/>
              <a:cxnLst/>
              <a:rect l="l" t="t" r="r" b="b"/>
              <a:pathLst>
                <a:path w="1508" h="5613" extrusionOk="0">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7" name="Google Shape;12897;p68"/>
            <p:cNvSpPr/>
            <p:nvPr/>
          </p:nvSpPr>
          <p:spPr>
            <a:xfrm>
              <a:off x="7247536" y="2513467"/>
              <a:ext cx="162126" cy="133642"/>
            </a:xfrm>
            <a:custGeom>
              <a:avLst/>
              <a:gdLst/>
              <a:ahLst/>
              <a:cxnLst/>
              <a:rect l="l" t="t" r="r" b="b"/>
              <a:pathLst>
                <a:path w="6204" h="5114" extrusionOk="0">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8" name="Google Shape;12898;p68"/>
            <p:cNvSpPr/>
            <p:nvPr/>
          </p:nvSpPr>
          <p:spPr>
            <a:xfrm>
              <a:off x="7258852" y="2544094"/>
              <a:ext cx="150811" cy="103014"/>
            </a:xfrm>
            <a:custGeom>
              <a:avLst/>
              <a:gdLst/>
              <a:ahLst/>
              <a:cxnLst/>
              <a:rect l="l" t="t" r="r" b="b"/>
              <a:pathLst>
                <a:path w="5771" h="3942" extrusionOk="0">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9" name="Google Shape;12899;p68"/>
            <p:cNvSpPr/>
            <p:nvPr/>
          </p:nvSpPr>
          <p:spPr>
            <a:xfrm>
              <a:off x="7270925" y="2597065"/>
              <a:ext cx="164373" cy="94312"/>
            </a:xfrm>
            <a:custGeom>
              <a:avLst/>
              <a:gdLst/>
              <a:ahLst/>
              <a:cxnLst/>
              <a:rect l="l" t="t" r="r" b="b"/>
              <a:pathLst>
                <a:path w="6290" h="3609" extrusionOk="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0" name="Google Shape;12900;p68"/>
            <p:cNvSpPr/>
            <p:nvPr/>
          </p:nvSpPr>
          <p:spPr>
            <a:xfrm>
              <a:off x="7276204" y="2637074"/>
              <a:ext cx="158833" cy="54042"/>
            </a:xfrm>
            <a:custGeom>
              <a:avLst/>
              <a:gdLst/>
              <a:ahLst/>
              <a:cxnLst/>
              <a:rect l="l" t="t" r="r" b="b"/>
              <a:pathLst>
                <a:path w="6078" h="2068" extrusionOk="0">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1" name="Google Shape;12901;p68"/>
            <p:cNvSpPr/>
            <p:nvPr/>
          </p:nvSpPr>
          <p:spPr>
            <a:xfrm>
              <a:off x="7210611" y="2452735"/>
              <a:ext cx="137718" cy="157422"/>
            </a:xfrm>
            <a:custGeom>
              <a:avLst/>
              <a:gdLst/>
              <a:ahLst/>
              <a:cxnLst/>
              <a:rect l="l" t="t" r="r" b="b"/>
              <a:pathLst>
                <a:path w="5270" h="6024" extrusionOk="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2" name="Google Shape;12902;p68"/>
            <p:cNvSpPr/>
            <p:nvPr/>
          </p:nvSpPr>
          <p:spPr>
            <a:xfrm>
              <a:off x="7228695" y="2467944"/>
              <a:ext cx="119635" cy="142239"/>
            </a:xfrm>
            <a:custGeom>
              <a:avLst/>
              <a:gdLst/>
              <a:ahLst/>
              <a:cxnLst/>
              <a:rect l="l" t="t" r="r" b="b"/>
              <a:pathLst>
                <a:path w="4578" h="5443" extrusionOk="0">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3" name="Google Shape;12903;p68"/>
            <p:cNvSpPr/>
            <p:nvPr/>
          </p:nvSpPr>
          <p:spPr>
            <a:xfrm>
              <a:off x="7270925" y="2691351"/>
              <a:ext cx="164112" cy="93946"/>
            </a:xfrm>
            <a:custGeom>
              <a:avLst/>
              <a:gdLst/>
              <a:ahLst/>
              <a:cxnLst/>
              <a:rect l="l" t="t" r="r" b="b"/>
              <a:pathLst>
                <a:path w="6280" h="3595" extrusionOk="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4" name="Google Shape;12904;p68"/>
            <p:cNvSpPr/>
            <p:nvPr/>
          </p:nvSpPr>
          <p:spPr>
            <a:xfrm>
              <a:off x="7270925" y="2710950"/>
              <a:ext cx="159591" cy="74347"/>
            </a:xfrm>
            <a:custGeom>
              <a:avLst/>
              <a:gdLst/>
              <a:ahLst/>
              <a:cxnLst/>
              <a:rect l="l" t="t" r="r" b="b"/>
              <a:pathLst>
                <a:path w="6107" h="2845" extrusionOk="0">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5" name="Google Shape;12905;p68"/>
            <p:cNvSpPr/>
            <p:nvPr/>
          </p:nvSpPr>
          <p:spPr>
            <a:xfrm>
              <a:off x="7069130" y="2424852"/>
              <a:ext cx="98023" cy="161812"/>
            </a:xfrm>
            <a:custGeom>
              <a:avLst/>
              <a:gdLst/>
              <a:ahLst/>
              <a:cxnLst/>
              <a:rect l="l" t="t" r="r" b="b"/>
              <a:pathLst>
                <a:path w="3751" h="6192" extrusionOk="0">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6" name="Google Shape;12906;p68"/>
            <p:cNvSpPr/>
            <p:nvPr/>
          </p:nvSpPr>
          <p:spPr>
            <a:xfrm>
              <a:off x="7116612" y="2424800"/>
              <a:ext cx="50540" cy="157265"/>
            </a:xfrm>
            <a:custGeom>
              <a:avLst/>
              <a:gdLst/>
              <a:ahLst/>
              <a:cxnLst/>
              <a:rect l="l" t="t" r="r" b="b"/>
              <a:pathLst>
                <a:path w="1934" h="6018" extrusionOk="0">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7" name="Google Shape;12907;p68"/>
            <p:cNvSpPr/>
            <p:nvPr/>
          </p:nvSpPr>
          <p:spPr>
            <a:xfrm>
              <a:off x="7167388" y="2424800"/>
              <a:ext cx="97788" cy="161865"/>
            </a:xfrm>
            <a:custGeom>
              <a:avLst/>
              <a:gdLst/>
              <a:ahLst/>
              <a:cxnLst/>
              <a:rect l="l" t="t" r="r" b="b"/>
              <a:pathLst>
                <a:path w="3742" h="6194" extrusionOk="0">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8" name="Google Shape;12908;p68"/>
            <p:cNvSpPr/>
            <p:nvPr/>
          </p:nvSpPr>
          <p:spPr>
            <a:xfrm>
              <a:off x="7188242" y="2428510"/>
              <a:ext cx="76934" cy="158154"/>
            </a:xfrm>
            <a:custGeom>
              <a:avLst/>
              <a:gdLst/>
              <a:ahLst/>
              <a:cxnLst/>
              <a:rect l="l" t="t" r="r" b="b"/>
              <a:pathLst>
                <a:path w="2944" h="6052" extrusionOk="0">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9" name="Google Shape;12909;p68"/>
            <p:cNvSpPr/>
            <p:nvPr/>
          </p:nvSpPr>
          <p:spPr>
            <a:xfrm>
              <a:off x="7140001" y="2665219"/>
              <a:ext cx="53545" cy="53545"/>
            </a:xfrm>
            <a:custGeom>
              <a:avLst/>
              <a:gdLst/>
              <a:ahLst/>
              <a:cxnLst/>
              <a:rect l="l" t="t" r="r" b="b"/>
              <a:pathLst>
                <a:path w="2049" h="2049" extrusionOk="0">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0" name="Google Shape;12910;p68"/>
            <p:cNvSpPr/>
            <p:nvPr/>
          </p:nvSpPr>
          <p:spPr>
            <a:xfrm>
              <a:off x="7140001" y="2692109"/>
              <a:ext cx="53545" cy="26655"/>
            </a:xfrm>
            <a:custGeom>
              <a:avLst/>
              <a:gdLst/>
              <a:ahLst/>
              <a:cxnLst/>
              <a:rect l="l" t="t" r="r" b="b"/>
              <a:pathLst>
                <a:path w="2049" h="1020" extrusionOk="0">
                  <a:moveTo>
                    <a:pt x="0" y="0"/>
                  </a:moveTo>
                  <a:cubicBezTo>
                    <a:pt x="0" y="558"/>
                    <a:pt x="462" y="1020"/>
                    <a:pt x="1020" y="1020"/>
                  </a:cubicBezTo>
                  <a:cubicBezTo>
                    <a:pt x="1587" y="1020"/>
                    <a:pt x="2048" y="558"/>
                    <a:pt x="2048"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11" name="Google Shape;12911;p68"/>
          <p:cNvGrpSpPr/>
          <p:nvPr/>
        </p:nvGrpSpPr>
        <p:grpSpPr>
          <a:xfrm>
            <a:off x="4885655" y="2424721"/>
            <a:ext cx="281473" cy="360629"/>
            <a:chOff x="4885655" y="2424721"/>
            <a:chExt cx="281473" cy="360629"/>
          </a:xfrm>
        </p:grpSpPr>
        <p:sp>
          <p:nvSpPr>
            <p:cNvPr id="12912" name="Google Shape;12912;p68"/>
            <p:cNvSpPr/>
            <p:nvPr/>
          </p:nvSpPr>
          <p:spPr>
            <a:xfrm>
              <a:off x="4885655" y="2588833"/>
              <a:ext cx="80697" cy="196516"/>
            </a:xfrm>
            <a:custGeom>
              <a:avLst/>
              <a:gdLst/>
              <a:ahLst/>
              <a:cxnLst/>
              <a:rect l="l" t="t" r="r" b="b"/>
              <a:pathLst>
                <a:path w="3088" h="7520" extrusionOk="0">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3" name="Google Shape;12913;p68"/>
            <p:cNvSpPr/>
            <p:nvPr/>
          </p:nvSpPr>
          <p:spPr>
            <a:xfrm>
              <a:off x="4926134" y="2588833"/>
              <a:ext cx="40218" cy="196516"/>
            </a:xfrm>
            <a:custGeom>
              <a:avLst/>
              <a:gdLst/>
              <a:ahLst/>
              <a:cxnLst/>
              <a:rect l="l" t="t" r="r" b="b"/>
              <a:pathLst>
                <a:path w="1539" h="7520" extrusionOk="0">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4" name="Google Shape;12914;p68"/>
            <p:cNvSpPr/>
            <p:nvPr/>
          </p:nvSpPr>
          <p:spPr>
            <a:xfrm>
              <a:off x="4893442" y="2424721"/>
              <a:ext cx="197039" cy="217396"/>
            </a:xfrm>
            <a:custGeom>
              <a:avLst/>
              <a:gdLst/>
              <a:ahLst/>
              <a:cxnLst/>
              <a:rect l="l" t="t" r="r" b="b"/>
              <a:pathLst>
                <a:path w="7540" h="8319" extrusionOk="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5" name="Google Shape;12915;p68"/>
            <p:cNvSpPr/>
            <p:nvPr/>
          </p:nvSpPr>
          <p:spPr>
            <a:xfrm>
              <a:off x="4949000" y="2424721"/>
              <a:ext cx="117858" cy="116133"/>
            </a:xfrm>
            <a:custGeom>
              <a:avLst/>
              <a:gdLst/>
              <a:ahLst/>
              <a:cxnLst/>
              <a:rect l="l" t="t" r="r" b="b"/>
              <a:pathLst>
                <a:path w="4510" h="4444" extrusionOk="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6" name="Google Shape;12916;p68"/>
            <p:cNvSpPr/>
            <p:nvPr/>
          </p:nvSpPr>
          <p:spPr>
            <a:xfrm>
              <a:off x="4888921" y="2424721"/>
              <a:ext cx="83964" cy="298825"/>
            </a:xfrm>
            <a:custGeom>
              <a:avLst/>
              <a:gdLst/>
              <a:ahLst/>
              <a:cxnLst/>
              <a:rect l="l" t="t" r="r" b="b"/>
              <a:pathLst>
                <a:path w="3213" h="11435" extrusionOk="0">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7" name="Google Shape;12917;p68"/>
            <p:cNvSpPr/>
            <p:nvPr/>
          </p:nvSpPr>
          <p:spPr>
            <a:xfrm>
              <a:off x="4906770" y="2424721"/>
              <a:ext cx="66115" cy="298851"/>
            </a:xfrm>
            <a:custGeom>
              <a:avLst/>
              <a:gdLst/>
              <a:ahLst/>
              <a:cxnLst/>
              <a:rect l="l" t="t" r="r" b="b"/>
              <a:pathLst>
                <a:path w="2530" h="11436" extrusionOk="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8" name="Google Shape;12918;p68"/>
            <p:cNvSpPr/>
            <p:nvPr/>
          </p:nvSpPr>
          <p:spPr>
            <a:xfrm>
              <a:off x="4889183" y="2583293"/>
              <a:ext cx="66115" cy="82448"/>
            </a:xfrm>
            <a:custGeom>
              <a:avLst/>
              <a:gdLst/>
              <a:ahLst/>
              <a:cxnLst/>
              <a:rect l="l" t="t" r="r" b="b"/>
              <a:pathLst>
                <a:path w="2530" h="3155" extrusionOk="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9" name="Google Shape;12919;p68"/>
            <p:cNvSpPr/>
            <p:nvPr/>
          </p:nvSpPr>
          <p:spPr>
            <a:xfrm>
              <a:off x="5000246" y="2503641"/>
              <a:ext cx="38728" cy="71891"/>
            </a:xfrm>
            <a:custGeom>
              <a:avLst/>
              <a:gdLst/>
              <a:ahLst/>
              <a:cxnLst/>
              <a:rect l="l" t="t" r="r" b="b"/>
              <a:pathLst>
                <a:path w="1482" h="2751" extrusionOk="0">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0" name="Google Shape;12920;p68"/>
            <p:cNvSpPr/>
            <p:nvPr/>
          </p:nvSpPr>
          <p:spPr>
            <a:xfrm>
              <a:off x="5019087" y="2553528"/>
              <a:ext cx="51690" cy="47143"/>
            </a:xfrm>
            <a:custGeom>
              <a:avLst/>
              <a:gdLst/>
              <a:ahLst/>
              <a:cxnLst/>
              <a:rect l="l" t="t" r="r" b="b"/>
              <a:pathLst>
                <a:path w="1978" h="1804" extrusionOk="0">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1" name="Google Shape;12921;p68"/>
            <p:cNvSpPr/>
            <p:nvPr/>
          </p:nvSpPr>
          <p:spPr>
            <a:xfrm>
              <a:off x="5056039" y="2522222"/>
              <a:ext cx="111089" cy="160506"/>
            </a:xfrm>
            <a:custGeom>
              <a:avLst/>
              <a:gdLst/>
              <a:ahLst/>
              <a:cxnLst/>
              <a:rect l="l" t="t" r="r" b="b"/>
              <a:pathLst>
                <a:path w="4251" h="6142" extrusionOk="0">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2" name="Google Shape;12922;p68"/>
            <p:cNvSpPr/>
            <p:nvPr/>
          </p:nvSpPr>
          <p:spPr>
            <a:xfrm>
              <a:off x="5056535" y="2522483"/>
              <a:ext cx="109103" cy="149791"/>
            </a:xfrm>
            <a:custGeom>
              <a:avLst/>
              <a:gdLst/>
              <a:ahLst/>
              <a:cxnLst/>
              <a:rect l="l" t="t" r="r" b="b"/>
              <a:pathLst>
                <a:path w="4175" h="5732" extrusionOk="0">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23" name="Google Shape;12923;p68"/>
          <p:cNvGrpSpPr/>
          <p:nvPr/>
        </p:nvGrpSpPr>
        <p:grpSpPr>
          <a:xfrm>
            <a:off x="6625609" y="2446777"/>
            <a:ext cx="364130" cy="316726"/>
            <a:chOff x="6625609" y="2446777"/>
            <a:chExt cx="364130" cy="316726"/>
          </a:xfrm>
        </p:grpSpPr>
        <p:sp>
          <p:nvSpPr>
            <p:cNvPr id="12924" name="Google Shape;12924;p68"/>
            <p:cNvSpPr/>
            <p:nvPr/>
          </p:nvSpPr>
          <p:spPr>
            <a:xfrm>
              <a:off x="6657255" y="2495096"/>
              <a:ext cx="265140" cy="240497"/>
            </a:xfrm>
            <a:custGeom>
              <a:avLst/>
              <a:gdLst/>
              <a:ahLst/>
              <a:cxnLst/>
              <a:rect l="l" t="t" r="r" b="b"/>
              <a:pathLst>
                <a:path w="10146" h="9203" extrusionOk="0">
                  <a:moveTo>
                    <a:pt x="1232" y="0"/>
                  </a:moveTo>
                  <a:lnTo>
                    <a:pt x="1" y="808"/>
                  </a:lnTo>
                  <a:lnTo>
                    <a:pt x="1376" y="9203"/>
                  </a:lnTo>
                  <a:lnTo>
                    <a:pt x="10146" y="9203"/>
                  </a:lnTo>
                  <a:lnTo>
                    <a:pt x="1232"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5" name="Google Shape;12925;p68"/>
            <p:cNvSpPr/>
            <p:nvPr/>
          </p:nvSpPr>
          <p:spPr>
            <a:xfrm>
              <a:off x="6693187" y="2495096"/>
              <a:ext cx="264905" cy="240497"/>
            </a:xfrm>
            <a:custGeom>
              <a:avLst/>
              <a:gdLst/>
              <a:ahLst/>
              <a:cxnLst/>
              <a:rect l="l" t="t" r="r" b="b"/>
              <a:pathLst>
                <a:path w="10137" h="9203" extrusionOk="0">
                  <a:moveTo>
                    <a:pt x="8905" y="0"/>
                  </a:moveTo>
                  <a:lnTo>
                    <a:pt x="1" y="9203"/>
                  </a:lnTo>
                  <a:lnTo>
                    <a:pt x="8771" y="9203"/>
                  </a:lnTo>
                  <a:lnTo>
                    <a:pt x="10136" y="808"/>
                  </a:lnTo>
                  <a:lnTo>
                    <a:pt x="890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6" name="Google Shape;12926;p68"/>
            <p:cNvSpPr/>
            <p:nvPr/>
          </p:nvSpPr>
          <p:spPr>
            <a:xfrm>
              <a:off x="6693187" y="2617213"/>
              <a:ext cx="229208" cy="118380"/>
            </a:xfrm>
            <a:custGeom>
              <a:avLst/>
              <a:gdLst/>
              <a:ahLst/>
              <a:cxnLst/>
              <a:rect l="l" t="t" r="r" b="b"/>
              <a:pathLst>
                <a:path w="8771" h="4530" extrusionOk="0">
                  <a:moveTo>
                    <a:pt x="4386" y="1"/>
                  </a:moveTo>
                  <a:lnTo>
                    <a:pt x="1" y="4530"/>
                  </a:lnTo>
                  <a:lnTo>
                    <a:pt x="8771" y="4530"/>
                  </a:lnTo>
                  <a:lnTo>
                    <a:pt x="4386" y="1"/>
                  </a:lnTo>
                  <a:close/>
                </a:path>
              </a:pathLst>
            </a:custGeom>
            <a:solidFill>
              <a:srgbClr val="D7DF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7" name="Google Shape;12927;p68"/>
            <p:cNvSpPr/>
            <p:nvPr/>
          </p:nvSpPr>
          <p:spPr>
            <a:xfrm>
              <a:off x="6693187" y="2707945"/>
              <a:ext cx="229208" cy="55558"/>
            </a:xfrm>
            <a:custGeom>
              <a:avLst/>
              <a:gdLst/>
              <a:ahLst/>
              <a:cxnLst/>
              <a:rect l="l" t="t" r="r" b="b"/>
              <a:pathLst>
                <a:path w="8771" h="2126" extrusionOk="0">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8" name="Google Shape;12928;p68"/>
            <p:cNvSpPr/>
            <p:nvPr/>
          </p:nvSpPr>
          <p:spPr>
            <a:xfrm>
              <a:off x="6625609" y="2446777"/>
              <a:ext cx="61829" cy="67187"/>
            </a:xfrm>
            <a:custGeom>
              <a:avLst/>
              <a:gdLst/>
              <a:ahLst/>
              <a:cxnLst/>
              <a:rect l="l" t="t" r="r" b="b"/>
              <a:pathLst>
                <a:path w="2366" h="2571" extrusionOk="0">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9" name="Google Shape;12929;p68"/>
            <p:cNvSpPr/>
            <p:nvPr/>
          </p:nvSpPr>
          <p:spPr>
            <a:xfrm>
              <a:off x="6635409" y="2446777"/>
              <a:ext cx="52030" cy="56629"/>
            </a:xfrm>
            <a:custGeom>
              <a:avLst/>
              <a:gdLst/>
              <a:ahLst/>
              <a:cxnLst/>
              <a:rect l="l" t="t" r="r" b="b"/>
              <a:pathLst>
                <a:path w="1991" h="2167" extrusionOk="0">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0" name="Google Shape;12930;p68"/>
            <p:cNvSpPr/>
            <p:nvPr/>
          </p:nvSpPr>
          <p:spPr>
            <a:xfrm>
              <a:off x="6632769" y="2475862"/>
              <a:ext cx="72256" cy="50462"/>
            </a:xfrm>
            <a:custGeom>
              <a:avLst/>
              <a:gdLst/>
              <a:ahLst/>
              <a:cxnLst/>
              <a:rect l="l" t="t" r="r" b="b"/>
              <a:pathLst>
                <a:path w="2765" h="1931" extrusionOk="0">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1" name="Google Shape;12931;p68"/>
            <p:cNvSpPr/>
            <p:nvPr/>
          </p:nvSpPr>
          <p:spPr>
            <a:xfrm>
              <a:off x="6663057" y="2475941"/>
              <a:ext cx="43667" cy="33998"/>
            </a:xfrm>
            <a:custGeom>
              <a:avLst/>
              <a:gdLst/>
              <a:ahLst/>
              <a:cxnLst/>
              <a:rect l="l" t="t" r="r" b="b"/>
              <a:pathLst>
                <a:path w="1671" h="1301" extrusionOk="0">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2" name="Google Shape;12932;p68"/>
            <p:cNvSpPr/>
            <p:nvPr/>
          </p:nvSpPr>
          <p:spPr>
            <a:xfrm>
              <a:off x="6927910" y="2446777"/>
              <a:ext cx="61829" cy="67187"/>
            </a:xfrm>
            <a:custGeom>
              <a:avLst/>
              <a:gdLst/>
              <a:ahLst/>
              <a:cxnLst/>
              <a:rect l="l" t="t" r="r" b="b"/>
              <a:pathLst>
                <a:path w="2366" h="2571" extrusionOk="0">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3" name="Google Shape;12933;p68"/>
            <p:cNvSpPr/>
            <p:nvPr/>
          </p:nvSpPr>
          <p:spPr>
            <a:xfrm>
              <a:off x="6927910" y="2446777"/>
              <a:ext cx="52030" cy="56629"/>
            </a:xfrm>
            <a:custGeom>
              <a:avLst/>
              <a:gdLst/>
              <a:ahLst/>
              <a:cxnLst/>
              <a:rect l="l" t="t" r="r" b="b"/>
              <a:pathLst>
                <a:path w="1991" h="2167" extrusionOk="0">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4" name="Google Shape;12934;p68"/>
            <p:cNvSpPr/>
            <p:nvPr/>
          </p:nvSpPr>
          <p:spPr>
            <a:xfrm>
              <a:off x="6910322" y="2475862"/>
              <a:ext cx="72256" cy="50462"/>
            </a:xfrm>
            <a:custGeom>
              <a:avLst/>
              <a:gdLst/>
              <a:ahLst/>
              <a:cxnLst/>
              <a:rect l="l" t="t" r="r" b="b"/>
              <a:pathLst>
                <a:path w="2765" h="1931" extrusionOk="0">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5" name="Google Shape;12935;p68"/>
            <p:cNvSpPr/>
            <p:nvPr/>
          </p:nvSpPr>
          <p:spPr>
            <a:xfrm>
              <a:off x="6908624" y="2475941"/>
              <a:ext cx="43694" cy="33998"/>
            </a:xfrm>
            <a:custGeom>
              <a:avLst/>
              <a:gdLst/>
              <a:ahLst/>
              <a:cxnLst/>
              <a:rect l="l" t="t" r="r" b="b"/>
              <a:pathLst>
                <a:path w="1672" h="1301" extrusionOk="0">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36" name="Google Shape;12936;p68"/>
          <p:cNvGrpSpPr/>
          <p:nvPr/>
        </p:nvGrpSpPr>
        <p:grpSpPr>
          <a:xfrm>
            <a:off x="5757644" y="2012350"/>
            <a:ext cx="360628" cy="298825"/>
            <a:chOff x="5757644" y="2012350"/>
            <a:chExt cx="360628" cy="298825"/>
          </a:xfrm>
        </p:grpSpPr>
        <p:sp>
          <p:nvSpPr>
            <p:cNvPr id="12937" name="Google Shape;12937;p68"/>
            <p:cNvSpPr/>
            <p:nvPr/>
          </p:nvSpPr>
          <p:spPr>
            <a:xfrm>
              <a:off x="5768698" y="2012350"/>
              <a:ext cx="338259" cy="164164"/>
            </a:xfrm>
            <a:custGeom>
              <a:avLst/>
              <a:gdLst/>
              <a:ahLst/>
              <a:cxnLst/>
              <a:rect l="l" t="t" r="r" b="b"/>
              <a:pathLst>
                <a:path w="12944" h="6282" extrusionOk="0">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8" name="Google Shape;12938;p68"/>
            <p:cNvSpPr/>
            <p:nvPr/>
          </p:nvSpPr>
          <p:spPr>
            <a:xfrm>
              <a:off x="5790571" y="2037934"/>
              <a:ext cx="294775" cy="113180"/>
            </a:xfrm>
            <a:custGeom>
              <a:avLst/>
              <a:gdLst/>
              <a:ahLst/>
              <a:cxnLst/>
              <a:rect l="l" t="t" r="r" b="b"/>
              <a:pathLst>
                <a:path w="11280" h="4331" extrusionOk="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9" name="Google Shape;12939;p68"/>
            <p:cNvSpPr/>
            <p:nvPr/>
          </p:nvSpPr>
          <p:spPr>
            <a:xfrm>
              <a:off x="5871738"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0" name="Google Shape;12940;p68"/>
            <p:cNvSpPr/>
            <p:nvPr/>
          </p:nvSpPr>
          <p:spPr>
            <a:xfrm>
              <a:off x="5805649" y="2201837"/>
              <a:ext cx="66115" cy="55819"/>
            </a:xfrm>
            <a:custGeom>
              <a:avLst/>
              <a:gdLst/>
              <a:ahLst/>
              <a:cxnLst/>
              <a:rect l="l" t="t" r="r" b="b"/>
              <a:pathLst>
                <a:path w="2530" h="2136" extrusionOk="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1" name="Google Shape;12941;p68"/>
            <p:cNvSpPr/>
            <p:nvPr/>
          </p:nvSpPr>
          <p:spPr>
            <a:xfrm>
              <a:off x="5937828" y="2201837"/>
              <a:ext cx="66350" cy="55819"/>
            </a:xfrm>
            <a:custGeom>
              <a:avLst/>
              <a:gdLst/>
              <a:ahLst/>
              <a:cxnLst/>
              <a:rect l="l" t="t" r="r" b="b"/>
              <a:pathLst>
                <a:path w="2539" h="2136" extrusionOk="0">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2" name="Google Shape;12942;p68"/>
            <p:cNvSpPr/>
            <p:nvPr/>
          </p:nvSpPr>
          <p:spPr>
            <a:xfrm>
              <a:off x="6004152" y="2201837"/>
              <a:ext cx="66115" cy="55819"/>
            </a:xfrm>
            <a:custGeom>
              <a:avLst/>
              <a:gdLst/>
              <a:ahLst/>
              <a:cxnLst/>
              <a:rect l="l" t="t" r="r" b="b"/>
              <a:pathLst>
                <a:path w="2530" h="2136" extrusionOk="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3" name="Google Shape;12943;p68"/>
            <p:cNvSpPr/>
            <p:nvPr/>
          </p:nvSpPr>
          <p:spPr>
            <a:xfrm>
              <a:off x="6020485" y="2201837"/>
              <a:ext cx="49782" cy="55558"/>
            </a:xfrm>
            <a:custGeom>
              <a:avLst/>
              <a:gdLst/>
              <a:ahLst/>
              <a:cxnLst/>
              <a:rect l="l" t="t" r="r" b="b"/>
              <a:pathLst>
                <a:path w="1905" h="2126" extrusionOk="0">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4" name="Google Shape;12944;p68"/>
            <p:cNvSpPr/>
            <p:nvPr/>
          </p:nvSpPr>
          <p:spPr>
            <a:xfrm>
              <a:off x="5954396"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5" name="Google Shape;12945;p68"/>
            <p:cNvSpPr/>
            <p:nvPr/>
          </p:nvSpPr>
          <p:spPr>
            <a:xfrm>
              <a:off x="5888071" y="2201837"/>
              <a:ext cx="49782" cy="55558"/>
            </a:xfrm>
            <a:custGeom>
              <a:avLst/>
              <a:gdLst/>
              <a:ahLst/>
              <a:cxnLst/>
              <a:rect l="l" t="t" r="r" b="b"/>
              <a:pathLst>
                <a:path w="1905" h="2126" extrusionOk="0">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6" name="Google Shape;12946;p68"/>
            <p:cNvSpPr/>
            <p:nvPr/>
          </p:nvSpPr>
          <p:spPr>
            <a:xfrm>
              <a:off x="5822217" y="2201837"/>
              <a:ext cx="49782" cy="55558"/>
            </a:xfrm>
            <a:custGeom>
              <a:avLst/>
              <a:gdLst/>
              <a:ahLst/>
              <a:cxnLst/>
              <a:rect l="l" t="t" r="r" b="b"/>
              <a:pathLst>
                <a:path w="1905" h="2126" extrusionOk="0">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7" name="Google Shape;12947;p68"/>
            <p:cNvSpPr/>
            <p:nvPr/>
          </p:nvSpPr>
          <p:spPr>
            <a:xfrm>
              <a:off x="5772461" y="2240539"/>
              <a:ext cx="66115" cy="55819"/>
            </a:xfrm>
            <a:custGeom>
              <a:avLst/>
              <a:gdLst/>
              <a:ahLst/>
              <a:cxnLst/>
              <a:rect l="l" t="t" r="r" b="b"/>
              <a:pathLst>
                <a:path w="2530" h="2136" extrusionOk="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8" name="Google Shape;12948;p68"/>
            <p:cNvSpPr/>
            <p:nvPr/>
          </p:nvSpPr>
          <p:spPr>
            <a:xfrm>
              <a:off x="5838550" y="2240539"/>
              <a:ext cx="66377" cy="55819"/>
            </a:xfrm>
            <a:custGeom>
              <a:avLst/>
              <a:gdLst/>
              <a:ahLst/>
              <a:cxnLst/>
              <a:rect l="l" t="t" r="r" b="b"/>
              <a:pathLst>
                <a:path w="2540" h="2136" extrusionOk="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9" name="Google Shape;12949;p68"/>
            <p:cNvSpPr/>
            <p:nvPr/>
          </p:nvSpPr>
          <p:spPr>
            <a:xfrm>
              <a:off x="5904901" y="2240539"/>
              <a:ext cx="66115" cy="55819"/>
            </a:xfrm>
            <a:custGeom>
              <a:avLst/>
              <a:gdLst/>
              <a:ahLst/>
              <a:cxnLst/>
              <a:rect l="l" t="t" r="r" b="b"/>
              <a:pathLst>
                <a:path w="2530" h="2136" extrusionOk="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0" name="Google Shape;12950;p68"/>
            <p:cNvSpPr/>
            <p:nvPr/>
          </p:nvSpPr>
          <p:spPr>
            <a:xfrm>
              <a:off x="5970990" y="2240539"/>
              <a:ext cx="66377" cy="55819"/>
            </a:xfrm>
            <a:custGeom>
              <a:avLst/>
              <a:gdLst/>
              <a:ahLst/>
              <a:cxnLst/>
              <a:rect l="l" t="t" r="r" b="b"/>
              <a:pathLst>
                <a:path w="2540" h="2136" extrusionOk="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1" name="Google Shape;12951;p68"/>
            <p:cNvSpPr/>
            <p:nvPr/>
          </p:nvSpPr>
          <p:spPr>
            <a:xfrm>
              <a:off x="6037340" y="2240539"/>
              <a:ext cx="66115" cy="55819"/>
            </a:xfrm>
            <a:custGeom>
              <a:avLst/>
              <a:gdLst/>
              <a:ahLst/>
              <a:cxnLst/>
              <a:rect l="l" t="t" r="r" b="b"/>
              <a:pathLst>
                <a:path w="2530" h="2136" extrusionOk="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2" name="Google Shape;12952;p68"/>
            <p:cNvSpPr/>
            <p:nvPr/>
          </p:nvSpPr>
          <p:spPr>
            <a:xfrm>
              <a:off x="6053673" y="2240539"/>
              <a:ext cx="49782" cy="55819"/>
            </a:xfrm>
            <a:custGeom>
              <a:avLst/>
              <a:gdLst/>
              <a:ahLst/>
              <a:cxnLst/>
              <a:rect l="l" t="t" r="r" b="b"/>
              <a:pathLst>
                <a:path w="1905" h="2136" extrusionOk="0">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3" name="Google Shape;12953;p68"/>
            <p:cNvSpPr/>
            <p:nvPr/>
          </p:nvSpPr>
          <p:spPr>
            <a:xfrm>
              <a:off x="5987584" y="2240539"/>
              <a:ext cx="49782" cy="55819"/>
            </a:xfrm>
            <a:custGeom>
              <a:avLst/>
              <a:gdLst/>
              <a:ahLst/>
              <a:cxnLst/>
              <a:rect l="l" t="t" r="r" b="b"/>
              <a:pathLst>
                <a:path w="1905" h="2136" extrusionOk="0">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4" name="Google Shape;12954;p68"/>
            <p:cNvSpPr/>
            <p:nvPr/>
          </p:nvSpPr>
          <p:spPr>
            <a:xfrm>
              <a:off x="5921233" y="2240539"/>
              <a:ext cx="49782" cy="55819"/>
            </a:xfrm>
            <a:custGeom>
              <a:avLst/>
              <a:gdLst/>
              <a:ahLst/>
              <a:cxnLst/>
              <a:rect l="l" t="t" r="r" b="b"/>
              <a:pathLst>
                <a:path w="1905" h="2136" extrusionOk="0">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5" name="Google Shape;12955;p68"/>
            <p:cNvSpPr/>
            <p:nvPr/>
          </p:nvSpPr>
          <p:spPr>
            <a:xfrm>
              <a:off x="5854883" y="2240539"/>
              <a:ext cx="49782" cy="55819"/>
            </a:xfrm>
            <a:custGeom>
              <a:avLst/>
              <a:gdLst/>
              <a:ahLst/>
              <a:cxnLst/>
              <a:rect l="l" t="t" r="r" b="b"/>
              <a:pathLst>
                <a:path w="1905" h="2136" extrusionOk="0">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6" name="Google Shape;12956;p68"/>
            <p:cNvSpPr/>
            <p:nvPr/>
          </p:nvSpPr>
          <p:spPr>
            <a:xfrm>
              <a:off x="5788794" y="2240539"/>
              <a:ext cx="49782" cy="55819"/>
            </a:xfrm>
            <a:custGeom>
              <a:avLst/>
              <a:gdLst/>
              <a:ahLst/>
              <a:cxnLst/>
              <a:rect l="l" t="t" r="r" b="b"/>
              <a:pathLst>
                <a:path w="1905" h="2136" extrusionOk="0">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7" name="Google Shape;12957;p68"/>
            <p:cNvSpPr/>
            <p:nvPr/>
          </p:nvSpPr>
          <p:spPr>
            <a:xfrm>
              <a:off x="5757644" y="2292308"/>
              <a:ext cx="360628" cy="18868"/>
            </a:xfrm>
            <a:custGeom>
              <a:avLst/>
              <a:gdLst/>
              <a:ahLst/>
              <a:cxnLst/>
              <a:rect l="l" t="t" r="r" b="b"/>
              <a:pathLst>
                <a:path w="13800" h="722" extrusionOk="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8" name="Google Shape;12958;p68"/>
            <p:cNvSpPr/>
            <p:nvPr/>
          </p:nvSpPr>
          <p:spPr>
            <a:xfrm>
              <a:off x="5757644" y="2292308"/>
              <a:ext cx="360628" cy="18868"/>
            </a:xfrm>
            <a:custGeom>
              <a:avLst/>
              <a:gdLst/>
              <a:ahLst/>
              <a:cxnLst/>
              <a:rect l="l" t="t" r="r" b="b"/>
              <a:pathLst>
                <a:path w="13800" h="722" extrusionOk="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59" name="Google Shape;12959;p68"/>
          <p:cNvGrpSpPr/>
          <p:nvPr/>
        </p:nvGrpSpPr>
        <p:grpSpPr>
          <a:xfrm>
            <a:off x="5317625" y="1983474"/>
            <a:ext cx="360628" cy="356839"/>
            <a:chOff x="5317625" y="1983474"/>
            <a:chExt cx="360628" cy="356839"/>
          </a:xfrm>
        </p:grpSpPr>
        <p:sp>
          <p:nvSpPr>
            <p:cNvPr id="12960" name="Google Shape;12960;p68"/>
            <p:cNvSpPr/>
            <p:nvPr/>
          </p:nvSpPr>
          <p:spPr>
            <a:xfrm>
              <a:off x="5642295" y="2050817"/>
              <a:ext cx="22134" cy="199051"/>
            </a:xfrm>
            <a:custGeom>
              <a:avLst/>
              <a:gdLst/>
              <a:ahLst/>
              <a:cxnLst/>
              <a:rect l="l" t="t" r="r" b="b"/>
              <a:pathLst>
                <a:path w="847" h="7617" extrusionOk="0">
                  <a:moveTo>
                    <a:pt x="1" y="0"/>
                  </a:moveTo>
                  <a:lnTo>
                    <a:pt x="1" y="7616"/>
                  </a:lnTo>
                  <a:lnTo>
                    <a:pt x="847" y="7616"/>
                  </a:lnTo>
                  <a:lnTo>
                    <a:pt x="84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1" name="Google Shape;12961;p68"/>
            <p:cNvSpPr/>
            <p:nvPr/>
          </p:nvSpPr>
          <p:spPr>
            <a:xfrm>
              <a:off x="5653349" y="2050817"/>
              <a:ext cx="10845" cy="199051"/>
            </a:xfrm>
            <a:custGeom>
              <a:avLst/>
              <a:gdLst/>
              <a:ahLst/>
              <a:cxnLst/>
              <a:rect l="l" t="t" r="r" b="b"/>
              <a:pathLst>
                <a:path w="415" h="7617" extrusionOk="0">
                  <a:moveTo>
                    <a:pt x="1" y="0"/>
                  </a:moveTo>
                  <a:lnTo>
                    <a:pt x="1" y="7616"/>
                  </a:lnTo>
                  <a:lnTo>
                    <a:pt x="414" y="7616"/>
                  </a:lnTo>
                  <a:lnTo>
                    <a:pt x="414"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2" name="Google Shape;12962;p68"/>
            <p:cNvSpPr/>
            <p:nvPr/>
          </p:nvSpPr>
          <p:spPr>
            <a:xfrm>
              <a:off x="5635762" y="2216419"/>
              <a:ext cx="35200" cy="123894"/>
            </a:xfrm>
            <a:custGeom>
              <a:avLst/>
              <a:gdLst/>
              <a:ahLst/>
              <a:cxnLst/>
              <a:rect l="l" t="t" r="r" b="b"/>
              <a:pathLst>
                <a:path w="1347" h="4741" extrusionOk="0">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3" name="Google Shape;12963;p68"/>
            <p:cNvSpPr/>
            <p:nvPr/>
          </p:nvSpPr>
          <p:spPr>
            <a:xfrm>
              <a:off x="5630980" y="2036732"/>
              <a:ext cx="47274" cy="36220"/>
            </a:xfrm>
            <a:custGeom>
              <a:avLst/>
              <a:gdLst/>
              <a:ahLst/>
              <a:cxnLst/>
              <a:rect l="l" t="t" r="r" b="b"/>
              <a:pathLst>
                <a:path w="1809" h="1386" extrusionOk="0">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4" name="Google Shape;12964;p68"/>
            <p:cNvSpPr/>
            <p:nvPr/>
          </p:nvSpPr>
          <p:spPr>
            <a:xfrm>
              <a:off x="5461380" y="1986740"/>
              <a:ext cx="48267" cy="48267"/>
            </a:xfrm>
            <a:custGeom>
              <a:avLst/>
              <a:gdLst/>
              <a:ahLst/>
              <a:cxnLst/>
              <a:rect l="l" t="t" r="r" b="b"/>
              <a:pathLst>
                <a:path w="1847" h="1847" extrusionOk="0">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5" name="Google Shape;12965;p68"/>
            <p:cNvSpPr/>
            <p:nvPr/>
          </p:nvSpPr>
          <p:spPr>
            <a:xfrm>
              <a:off x="5471937" y="1997298"/>
              <a:ext cx="27152" cy="27152"/>
            </a:xfrm>
            <a:custGeom>
              <a:avLst/>
              <a:gdLst/>
              <a:ahLst/>
              <a:cxnLst/>
              <a:rect l="l" t="t" r="r" b="b"/>
              <a:pathLst>
                <a:path w="1039" h="1039" extrusionOk="0">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6" name="Google Shape;12966;p68"/>
            <p:cNvSpPr/>
            <p:nvPr/>
          </p:nvSpPr>
          <p:spPr>
            <a:xfrm>
              <a:off x="5416380" y="2011932"/>
              <a:ext cx="138241" cy="62248"/>
            </a:xfrm>
            <a:custGeom>
              <a:avLst/>
              <a:gdLst/>
              <a:ahLst/>
              <a:cxnLst/>
              <a:rect l="l" t="t" r="r" b="b"/>
              <a:pathLst>
                <a:path w="5290" h="2382" extrusionOk="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7" name="Google Shape;12967;p68"/>
            <p:cNvSpPr/>
            <p:nvPr/>
          </p:nvSpPr>
          <p:spPr>
            <a:xfrm>
              <a:off x="5428949" y="2022908"/>
              <a:ext cx="113363" cy="40505"/>
            </a:xfrm>
            <a:custGeom>
              <a:avLst/>
              <a:gdLst/>
              <a:ahLst/>
              <a:cxnLst/>
              <a:rect l="l" t="t" r="r" b="b"/>
              <a:pathLst>
                <a:path w="4338" h="1550" extrusionOk="0">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8" name="Google Shape;12968;p68"/>
            <p:cNvSpPr/>
            <p:nvPr/>
          </p:nvSpPr>
          <p:spPr>
            <a:xfrm>
              <a:off x="5317625" y="1983474"/>
              <a:ext cx="143023" cy="142997"/>
            </a:xfrm>
            <a:custGeom>
              <a:avLst/>
              <a:gdLst/>
              <a:ahLst/>
              <a:cxnLst/>
              <a:rect l="l" t="t" r="r" b="b"/>
              <a:pathLst>
                <a:path w="5473" h="5472" extrusionOk="0">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9" name="Google Shape;12969;p68"/>
            <p:cNvSpPr/>
            <p:nvPr/>
          </p:nvSpPr>
          <p:spPr>
            <a:xfrm>
              <a:off x="5338740" y="2004328"/>
              <a:ext cx="129696" cy="122744"/>
            </a:xfrm>
            <a:custGeom>
              <a:avLst/>
              <a:gdLst/>
              <a:ahLst/>
              <a:cxnLst/>
              <a:rect l="l" t="t" r="r" b="b"/>
              <a:pathLst>
                <a:path w="4963" h="4697" extrusionOk="0">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0" name="Google Shape;12970;p68"/>
            <p:cNvSpPr/>
            <p:nvPr/>
          </p:nvSpPr>
          <p:spPr>
            <a:xfrm>
              <a:off x="5318383" y="2001897"/>
              <a:ext cx="123659" cy="105993"/>
            </a:xfrm>
            <a:custGeom>
              <a:avLst/>
              <a:gdLst/>
              <a:ahLst/>
              <a:cxnLst/>
              <a:rect l="l" t="t" r="r" b="b"/>
              <a:pathLst>
                <a:path w="4732" h="4056" extrusionOk="0">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1" name="Google Shape;12971;p68"/>
            <p:cNvSpPr/>
            <p:nvPr/>
          </p:nvSpPr>
          <p:spPr>
            <a:xfrm>
              <a:off x="5328940" y="2009842"/>
              <a:ext cx="120392" cy="90131"/>
            </a:xfrm>
            <a:custGeom>
              <a:avLst/>
              <a:gdLst/>
              <a:ahLst/>
              <a:cxnLst/>
              <a:rect l="l" t="t" r="r" b="b"/>
              <a:pathLst>
                <a:path w="4607" h="3449" extrusionOk="0">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2" name="Google Shape;12972;p68"/>
            <p:cNvSpPr/>
            <p:nvPr/>
          </p:nvSpPr>
          <p:spPr>
            <a:xfrm>
              <a:off x="5357346" y="2023169"/>
              <a:ext cx="80932" cy="76255"/>
            </a:xfrm>
            <a:custGeom>
              <a:avLst/>
              <a:gdLst/>
              <a:ahLst/>
              <a:cxnLst/>
              <a:rect l="l" t="t" r="r" b="b"/>
              <a:pathLst>
                <a:path w="3097" h="2918" extrusionOk="0">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3" name="Google Shape;12973;p68"/>
            <p:cNvSpPr/>
            <p:nvPr/>
          </p:nvSpPr>
          <p:spPr>
            <a:xfrm>
              <a:off x="5510378" y="1983474"/>
              <a:ext cx="142997" cy="142997"/>
            </a:xfrm>
            <a:custGeom>
              <a:avLst/>
              <a:gdLst/>
              <a:ahLst/>
              <a:cxnLst/>
              <a:rect l="l" t="t" r="r" b="b"/>
              <a:pathLst>
                <a:path w="5472" h="5472" extrusionOk="0">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4" name="Google Shape;12974;p68"/>
            <p:cNvSpPr/>
            <p:nvPr/>
          </p:nvSpPr>
          <p:spPr>
            <a:xfrm>
              <a:off x="5531232" y="2004328"/>
              <a:ext cx="129199" cy="122169"/>
            </a:xfrm>
            <a:custGeom>
              <a:avLst/>
              <a:gdLst/>
              <a:ahLst/>
              <a:cxnLst/>
              <a:rect l="l" t="t" r="r" b="b"/>
              <a:pathLst>
                <a:path w="4944" h="4675" extrusionOk="0">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5" name="Google Shape;12975;p68"/>
            <p:cNvSpPr/>
            <p:nvPr/>
          </p:nvSpPr>
          <p:spPr>
            <a:xfrm>
              <a:off x="5511136" y="2001897"/>
              <a:ext cx="123659" cy="105993"/>
            </a:xfrm>
            <a:custGeom>
              <a:avLst/>
              <a:gdLst/>
              <a:ahLst/>
              <a:cxnLst/>
              <a:rect l="l" t="t" r="r" b="b"/>
              <a:pathLst>
                <a:path w="4732" h="4056" extrusionOk="0">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6" name="Google Shape;12976;p68"/>
            <p:cNvSpPr/>
            <p:nvPr/>
          </p:nvSpPr>
          <p:spPr>
            <a:xfrm>
              <a:off x="5521668" y="2009842"/>
              <a:ext cx="120157" cy="90131"/>
            </a:xfrm>
            <a:custGeom>
              <a:avLst/>
              <a:gdLst/>
              <a:ahLst/>
              <a:cxnLst/>
              <a:rect l="l" t="t" r="r" b="b"/>
              <a:pathLst>
                <a:path w="4598" h="3449" extrusionOk="0">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7" name="Google Shape;12977;p68"/>
            <p:cNvSpPr/>
            <p:nvPr/>
          </p:nvSpPr>
          <p:spPr>
            <a:xfrm>
              <a:off x="5550074" y="2023169"/>
              <a:ext cx="80697" cy="76255"/>
            </a:xfrm>
            <a:custGeom>
              <a:avLst/>
              <a:gdLst/>
              <a:ahLst/>
              <a:cxnLst/>
              <a:rect l="l" t="t" r="r" b="b"/>
              <a:pathLst>
                <a:path w="3088" h="2918" extrusionOk="0">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8" name="Google Shape;12978;p68"/>
            <p:cNvSpPr/>
            <p:nvPr/>
          </p:nvSpPr>
          <p:spPr>
            <a:xfrm>
              <a:off x="5653349" y="2216419"/>
              <a:ext cx="17378" cy="123894"/>
            </a:xfrm>
            <a:custGeom>
              <a:avLst/>
              <a:gdLst/>
              <a:ahLst/>
              <a:cxnLst/>
              <a:rect l="l" t="t" r="r" b="b"/>
              <a:pathLst>
                <a:path w="665" h="4741" extrusionOk="0">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9" name="Google Shape;12979;p68"/>
          <p:cNvGrpSpPr/>
          <p:nvPr/>
        </p:nvGrpSpPr>
        <p:grpSpPr>
          <a:xfrm>
            <a:off x="6181827" y="2463685"/>
            <a:ext cx="360629" cy="282989"/>
            <a:chOff x="6181827" y="2463685"/>
            <a:chExt cx="360629" cy="282989"/>
          </a:xfrm>
        </p:grpSpPr>
        <p:sp>
          <p:nvSpPr>
            <p:cNvPr id="12980" name="Google Shape;12980;p68"/>
            <p:cNvSpPr/>
            <p:nvPr/>
          </p:nvSpPr>
          <p:spPr>
            <a:xfrm>
              <a:off x="6274545" y="2463685"/>
              <a:ext cx="255837" cy="32430"/>
            </a:xfrm>
            <a:custGeom>
              <a:avLst/>
              <a:gdLst/>
              <a:ahLst/>
              <a:cxnLst/>
              <a:rect l="l" t="t" r="r" b="b"/>
              <a:pathLst>
                <a:path w="9790" h="1241" extrusionOk="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1" name="Google Shape;12981;p68"/>
            <p:cNvSpPr/>
            <p:nvPr/>
          </p:nvSpPr>
          <p:spPr>
            <a:xfrm>
              <a:off x="6243891" y="2463685"/>
              <a:ext cx="255837" cy="282989"/>
            </a:xfrm>
            <a:custGeom>
              <a:avLst/>
              <a:gdLst/>
              <a:ahLst/>
              <a:cxnLst/>
              <a:rect l="l" t="t" r="r" b="b"/>
              <a:pathLst>
                <a:path w="9790" h="10829" extrusionOk="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2" name="Google Shape;12982;p68"/>
            <p:cNvSpPr/>
            <p:nvPr/>
          </p:nvSpPr>
          <p:spPr>
            <a:xfrm>
              <a:off x="6400190" y="2463685"/>
              <a:ext cx="99277" cy="282989"/>
            </a:xfrm>
            <a:custGeom>
              <a:avLst/>
              <a:gdLst/>
              <a:ahLst/>
              <a:cxnLst/>
              <a:rect l="l" t="t" r="r" b="b"/>
              <a:pathLst>
                <a:path w="3799" h="10829" extrusionOk="0">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3" name="Google Shape;12983;p68"/>
            <p:cNvSpPr/>
            <p:nvPr/>
          </p:nvSpPr>
          <p:spPr>
            <a:xfrm>
              <a:off x="6181827" y="2713982"/>
              <a:ext cx="255576" cy="32692"/>
            </a:xfrm>
            <a:custGeom>
              <a:avLst/>
              <a:gdLst/>
              <a:ahLst/>
              <a:cxnLst/>
              <a:rect l="l" t="t" r="r" b="b"/>
              <a:pathLst>
                <a:path w="9780" h="1251" extrusionOk="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4" name="Google Shape;12984;p68"/>
            <p:cNvSpPr/>
            <p:nvPr/>
          </p:nvSpPr>
          <p:spPr>
            <a:xfrm>
              <a:off x="6386131" y="2558598"/>
              <a:ext cx="156325" cy="97344"/>
            </a:xfrm>
            <a:custGeom>
              <a:avLst/>
              <a:gdLst/>
              <a:ahLst/>
              <a:cxnLst/>
              <a:rect l="l" t="t" r="r" b="b"/>
              <a:pathLst>
                <a:path w="5982" h="3725" extrusionOk="0">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5" name="Google Shape;12985;p68"/>
            <p:cNvSpPr/>
            <p:nvPr/>
          </p:nvSpPr>
          <p:spPr>
            <a:xfrm>
              <a:off x="6386131" y="2558650"/>
              <a:ext cx="156325" cy="97291"/>
            </a:xfrm>
            <a:custGeom>
              <a:avLst/>
              <a:gdLst/>
              <a:ahLst/>
              <a:cxnLst/>
              <a:rect l="l" t="t" r="r" b="b"/>
              <a:pathLst>
                <a:path w="5982" h="3723" extrusionOk="0">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6" name="Google Shape;12986;p68"/>
            <p:cNvSpPr/>
            <p:nvPr/>
          </p:nvSpPr>
          <p:spPr>
            <a:xfrm>
              <a:off x="6358718" y="2580941"/>
              <a:ext cx="122927" cy="112187"/>
            </a:xfrm>
            <a:custGeom>
              <a:avLst/>
              <a:gdLst/>
              <a:ahLst/>
              <a:cxnLst/>
              <a:rect l="l" t="t" r="r" b="b"/>
              <a:pathLst>
                <a:path w="4704" h="4293" extrusionOk="0">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7" name="Google Shape;12987;p68"/>
            <p:cNvSpPr/>
            <p:nvPr/>
          </p:nvSpPr>
          <p:spPr>
            <a:xfrm>
              <a:off x="6277576" y="2518955"/>
              <a:ext cx="168868" cy="10584"/>
            </a:xfrm>
            <a:custGeom>
              <a:avLst/>
              <a:gdLst/>
              <a:ahLst/>
              <a:cxnLst/>
              <a:rect l="l" t="t" r="r" b="b"/>
              <a:pathLst>
                <a:path w="6462" h="405" extrusionOk="0">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8" name="Google Shape;12988;p68"/>
            <p:cNvSpPr/>
            <p:nvPr/>
          </p:nvSpPr>
          <p:spPr>
            <a:xfrm>
              <a:off x="6277576" y="2680794"/>
              <a:ext cx="69382" cy="10584"/>
            </a:xfrm>
            <a:custGeom>
              <a:avLst/>
              <a:gdLst/>
              <a:ahLst/>
              <a:cxnLst/>
              <a:rect l="l" t="t" r="r" b="b"/>
              <a:pathLst>
                <a:path w="2655" h="405" extrusionOk="0">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89" name="Google Shape;12989;p68"/>
            <p:cNvSpPr/>
            <p:nvPr/>
          </p:nvSpPr>
          <p:spPr>
            <a:xfrm>
              <a:off x="6277576" y="2626778"/>
              <a:ext cx="91490" cy="10584"/>
            </a:xfrm>
            <a:custGeom>
              <a:avLst/>
              <a:gdLst/>
              <a:ahLst/>
              <a:cxnLst/>
              <a:rect l="l" t="t" r="r" b="b"/>
              <a:pathLst>
                <a:path w="3501" h="405" extrusionOk="0">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0" name="Google Shape;12990;p68"/>
            <p:cNvSpPr/>
            <p:nvPr/>
          </p:nvSpPr>
          <p:spPr>
            <a:xfrm>
              <a:off x="6277576" y="2572736"/>
              <a:ext cx="129173" cy="10584"/>
            </a:xfrm>
            <a:custGeom>
              <a:avLst/>
              <a:gdLst/>
              <a:ahLst/>
              <a:cxnLst/>
              <a:rect l="l" t="t" r="r" b="b"/>
              <a:pathLst>
                <a:path w="4943" h="405" extrusionOk="0">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91" name="Google Shape;12991;p68"/>
          <p:cNvGrpSpPr/>
          <p:nvPr/>
        </p:nvGrpSpPr>
        <p:grpSpPr>
          <a:xfrm>
            <a:off x="5346292" y="3340691"/>
            <a:ext cx="291247" cy="360628"/>
            <a:chOff x="5346292" y="3340691"/>
            <a:chExt cx="291247" cy="360628"/>
          </a:xfrm>
        </p:grpSpPr>
        <p:sp>
          <p:nvSpPr>
            <p:cNvPr id="12992" name="Google Shape;12992;p68"/>
            <p:cNvSpPr/>
            <p:nvPr/>
          </p:nvSpPr>
          <p:spPr>
            <a:xfrm>
              <a:off x="5479202" y="3340691"/>
              <a:ext cx="25166" cy="31934"/>
            </a:xfrm>
            <a:custGeom>
              <a:avLst/>
              <a:gdLst/>
              <a:ahLst/>
              <a:cxnLst/>
              <a:rect l="l" t="t" r="r" b="b"/>
              <a:pathLst>
                <a:path w="963" h="1222" extrusionOk="0">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3" name="Google Shape;12993;p68"/>
            <p:cNvSpPr/>
            <p:nvPr/>
          </p:nvSpPr>
          <p:spPr>
            <a:xfrm>
              <a:off x="5492033" y="3340691"/>
              <a:ext cx="12596" cy="31934"/>
            </a:xfrm>
            <a:custGeom>
              <a:avLst/>
              <a:gdLst/>
              <a:ahLst/>
              <a:cxnLst/>
              <a:rect l="l" t="t" r="r" b="b"/>
              <a:pathLst>
                <a:path w="482" h="1222" extrusionOk="0">
                  <a:moveTo>
                    <a:pt x="0" y="0"/>
                  </a:moveTo>
                  <a:lnTo>
                    <a:pt x="0" y="1222"/>
                  </a:lnTo>
                  <a:lnTo>
                    <a:pt x="481" y="1222"/>
                  </a:lnTo>
                  <a:lnTo>
                    <a:pt x="481" y="116"/>
                  </a:lnTo>
                  <a:cubicBezTo>
                    <a:pt x="481" y="48"/>
                    <a:pt x="433" y="0"/>
                    <a:pt x="366"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4" name="Google Shape;12994;p68"/>
            <p:cNvSpPr/>
            <p:nvPr/>
          </p:nvSpPr>
          <p:spPr>
            <a:xfrm>
              <a:off x="5427199" y="3605048"/>
              <a:ext cx="132204" cy="11342"/>
            </a:xfrm>
            <a:custGeom>
              <a:avLst/>
              <a:gdLst/>
              <a:ahLst/>
              <a:cxnLst/>
              <a:rect l="l" t="t" r="r" b="b"/>
              <a:pathLst>
                <a:path w="5059" h="434" extrusionOk="0">
                  <a:moveTo>
                    <a:pt x="0" y="0"/>
                  </a:moveTo>
                  <a:lnTo>
                    <a:pt x="0" y="433"/>
                  </a:lnTo>
                  <a:lnTo>
                    <a:pt x="5058" y="433"/>
                  </a:lnTo>
                  <a:lnTo>
                    <a:pt x="5058"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5" name="Google Shape;12995;p68"/>
            <p:cNvSpPr/>
            <p:nvPr/>
          </p:nvSpPr>
          <p:spPr>
            <a:xfrm>
              <a:off x="5480718" y="3463566"/>
              <a:ext cx="22396" cy="205323"/>
            </a:xfrm>
            <a:custGeom>
              <a:avLst/>
              <a:gdLst/>
              <a:ahLst/>
              <a:cxnLst/>
              <a:rect l="l" t="t" r="r" b="b"/>
              <a:pathLst>
                <a:path w="857" h="7857" extrusionOk="0">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6" name="Google Shape;12996;p68"/>
            <p:cNvSpPr/>
            <p:nvPr/>
          </p:nvSpPr>
          <p:spPr>
            <a:xfrm>
              <a:off x="5486493" y="3463566"/>
              <a:ext cx="16620" cy="205323"/>
            </a:xfrm>
            <a:custGeom>
              <a:avLst/>
              <a:gdLst/>
              <a:ahLst/>
              <a:cxnLst/>
              <a:rect l="l" t="t" r="r" b="b"/>
              <a:pathLst>
                <a:path w="636" h="7857" extrusionOk="0">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7" name="Google Shape;12997;p68"/>
            <p:cNvSpPr/>
            <p:nvPr/>
          </p:nvSpPr>
          <p:spPr>
            <a:xfrm>
              <a:off x="5502068" y="3448488"/>
              <a:ext cx="96795" cy="252832"/>
            </a:xfrm>
            <a:custGeom>
              <a:avLst/>
              <a:gdLst/>
              <a:ahLst/>
              <a:cxnLst/>
              <a:rect l="l" t="t" r="r" b="b"/>
              <a:pathLst>
                <a:path w="3704" h="9675" extrusionOk="0">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8" name="Google Shape;12998;p68"/>
            <p:cNvSpPr/>
            <p:nvPr/>
          </p:nvSpPr>
          <p:spPr>
            <a:xfrm>
              <a:off x="5514141" y="3448488"/>
              <a:ext cx="84722" cy="252832"/>
            </a:xfrm>
            <a:custGeom>
              <a:avLst/>
              <a:gdLst/>
              <a:ahLst/>
              <a:cxnLst/>
              <a:rect l="l" t="t" r="r" b="b"/>
              <a:pathLst>
                <a:path w="3242" h="9675" extrusionOk="0">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9" name="Google Shape;12999;p68"/>
            <p:cNvSpPr/>
            <p:nvPr/>
          </p:nvSpPr>
          <p:spPr>
            <a:xfrm>
              <a:off x="5385230" y="3448488"/>
              <a:ext cx="96533" cy="252832"/>
            </a:xfrm>
            <a:custGeom>
              <a:avLst/>
              <a:gdLst/>
              <a:ahLst/>
              <a:cxnLst/>
              <a:rect l="l" t="t" r="r" b="b"/>
              <a:pathLst>
                <a:path w="3694" h="9675" extrusionOk="0">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0" name="Google Shape;13000;p68"/>
            <p:cNvSpPr/>
            <p:nvPr/>
          </p:nvSpPr>
          <p:spPr>
            <a:xfrm>
              <a:off x="5391502" y="3448488"/>
              <a:ext cx="90262" cy="252832"/>
            </a:xfrm>
            <a:custGeom>
              <a:avLst/>
              <a:gdLst/>
              <a:ahLst/>
              <a:cxnLst/>
              <a:rect l="l" t="t" r="r" b="b"/>
              <a:pathLst>
                <a:path w="3454" h="9675" extrusionOk="0">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1" name="Google Shape;13001;p68"/>
            <p:cNvSpPr/>
            <p:nvPr/>
          </p:nvSpPr>
          <p:spPr>
            <a:xfrm>
              <a:off x="5490518" y="3549751"/>
              <a:ext cx="3031" cy="2300"/>
            </a:xfrm>
            <a:custGeom>
              <a:avLst/>
              <a:gdLst/>
              <a:ahLst/>
              <a:cxnLst/>
              <a:rect l="l" t="t" r="r" b="b"/>
              <a:pathLst>
                <a:path w="116" h="88" extrusionOk="0">
                  <a:moveTo>
                    <a:pt x="58" y="1"/>
                  </a:moveTo>
                  <a:cubicBezTo>
                    <a:pt x="1" y="1"/>
                    <a:pt x="1" y="87"/>
                    <a:pt x="58" y="87"/>
                  </a:cubicBezTo>
                  <a:cubicBezTo>
                    <a:pt x="116" y="87"/>
                    <a:pt x="116" y="1"/>
                    <a:pt x="58"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2" name="Google Shape;13002;p68"/>
            <p:cNvSpPr/>
            <p:nvPr/>
          </p:nvSpPr>
          <p:spPr>
            <a:xfrm>
              <a:off x="5360352" y="3373357"/>
              <a:ext cx="263128" cy="180210"/>
            </a:xfrm>
            <a:custGeom>
              <a:avLst/>
              <a:gdLst/>
              <a:ahLst/>
              <a:cxnLst/>
              <a:rect l="l" t="t" r="r" b="b"/>
              <a:pathLst>
                <a:path w="10069" h="6896" extrusionOk="0">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3" name="Google Shape;13003;p68"/>
            <p:cNvSpPr/>
            <p:nvPr/>
          </p:nvSpPr>
          <p:spPr>
            <a:xfrm>
              <a:off x="5579237" y="3373357"/>
              <a:ext cx="44242" cy="180210"/>
            </a:xfrm>
            <a:custGeom>
              <a:avLst/>
              <a:gdLst/>
              <a:ahLst/>
              <a:cxnLst/>
              <a:rect l="l" t="t" r="r" b="b"/>
              <a:pathLst>
                <a:path w="1693" h="6896" extrusionOk="0">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4" name="Google Shape;13004;p68"/>
            <p:cNvSpPr/>
            <p:nvPr/>
          </p:nvSpPr>
          <p:spPr>
            <a:xfrm>
              <a:off x="5459603" y="3362303"/>
              <a:ext cx="64364" cy="22134"/>
            </a:xfrm>
            <a:custGeom>
              <a:avLst/>
              <a:gdLst/>
              <a:ahLst/>
              <a:cxnLst/>
              <a:rect l="l" t="t" r="r" b="b"/>
              <a:pathLst>
                <a:path w="2463" h="847" extrusionOk="0">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5" name="Google Shape;13005;p68"/>
            <p:cNvSpPr/>
            <p:nvPr/>
          </p:nvSpPr>
          <p:spPr>
            <a:xfrm>
              <a:off x="5385988" y="3413314"/>
              <a:ext cx="215123" cy="108842"/>
            </a:xfrm>
            <a:custGeom>
              <a:avLst/>
              <a:gdLst/>
              <a:ahLst/>
              <a:cxnLst/>
              <a:rect l="l" t="t" r="r" b="b"/>
              <a:pathLst>
                <a:path w="8232" h="4165" extrusionOk="0">
                  <a:moveTo>
                    <a:pt x="5289" y="0"/>
                  </a:moveTo>
                  <a:lnTo>
                    <a:pt x="2751" y="3260"/>
                  </a:lnTo>
                  <a:lnTo>
                    <a:pt x="1779" y="1876"/>
                  </a:lnTo>
                  <a:lnTo>
                    <a:pt x="0" y="4164"/>
                  </a:lnTo>
                  <a:lnTo>
                    <a:pt x="8232" y="4164"/>
                  </a:lnTo>
                  <a:lnTo>
                    <a:pt x="528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6" name="Google Shape;13006;p68"/>
            <p:cNvSpPr/>
            <p:nvPr/>
          </p:nvSpPr>
          <p:spPr>
            <a:xfrm>
              <a:off x="5432477" y="3462312"/>
              <a:ext cx="41995" cy="59843"/>
            </a:xfrm>
            <a:custGeom>
              <a:avLst/>
              <a:gdLst/>
              <a:ahLst/>
              <a:cxnLst/>
              <a:rect l="l" t="t" r="r" b="b"/>
              <a:pathLst>
                <a:path w="1607" h="2290" extrusionOk="0">
                  <a:moveTo>
                    <a:pt x="0" y="1"/>
                  </a:moveTo>
                  <a:lnTo>
                    <a:pt x="683" y="2289"/>
                  </a:lnTo>
                  <a:lnTo>
                    <a:pt x="1606" y="2289"/>
                  </a:lnTo>
                  <a:lnTo>
                    <a:pt x="0" y="1"/>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7" name="Google Shape;13007;p68"/>
            <p:cNvSpPr/>
            <p:nvPr/>
          </p:nvSpPr>
          <p:spPr>
            <a:xfrm>
              <a:off x="5524202" y="3413314"/>
              <a:ext cx="76908" cy="108842"/>
            </a:xfrm>
            <a:custGeom>
              <a:avLst/>
              <a:gdLst/>
              <a:ahLst/>
              <a:cxnLst/>
              <a:rect l="l" t="t" r="r" b="b"/>
              <a:pathLst>
                <a:path w="2943" h="4165" extrusionOk="0">
                  <a:moveTo>
                    <a:pt x="0" y="0"/>
                  </a:moveTo>
                  <a:lnTo>
                    <a:pt x="1346" y="4164"/>
                  </a:lnTo>
                  <a:lnTo>
                    <a:pt x="2943" y="4164"/>
                  </a:lnTo>
                  <a:lnTo>
                    <a:pt x="0" y="0"/>
                  </a:ln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8" name="Google Shape;13008;p68"/>
            <p:cNvSpPr/>
            <p:nvPr/>
          </p:nvSpPr>
          <p:spPr>
            <a:xfrm>
              <a:off x="5360352" y="3522129"/>
              <a:ext cx="263128" cy="31437"/>
            </a:xfrm>
            <a:custGeom>
              <a:avLst/>
              <a:gdLst/>
              <a:ahLst/>
              <a:cxnLst/>
              <a:rect l="l" t="t" r="r" b="b"/>
              <a:pathLst>
                <a:path w="10069" h="1203" extrusionOk="0">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9" name="Google Shape;13009;p68"/>
            <p:cNvSpPr/>
            <p:nvPr/>
          </p:nvSpPr>
          <p:spPr>
            <a:xfrm>
              <a:off x="5360613" y="3522129"/>
              <a:ext cx="262867" cy="31437"/>
            </a:xfrm>
            <a:custGeom>
              <a:avLst/>
              <a:gdLst/>
              <a:ahLst/>
              <a:cxnLst/>
              <a:rect l="l" t="t" r="r" b="b"/>
              <a:pathLst>
                <a:path w="10059" h="1203" extrusionOk="0">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0" name="Google Shape;13010;p68"/>
            <p:cNvSpPr/>
            <p:nvPr/>
          </p:nvSpPr>
          <p:spPr>
            <a:xfrm>
              <a:off x="5346292" y="3545753"/>
              <a:ext cx="291247" cy="21873"/>
            </a:xfrm>
            <a:custGeom>
              <a:avLst/>
              <a:gdLst/>
              <a:ahLst/>
              <a:cxnLst/>
              <a:rect l="l" t="t" r="r" b="b"/>
              <a:pathLst>
                <a:path w="11145" h="837" extrusionOk="0">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1" name="Google Shape;13011;p68"/>
            <p:cNvSpPr/>
            <p:nvPr/>
          </p:nvSpPr>
          <p:spPr>
            <a:xfrm>
              <a:off x="5346292" y="3545753"/>
              <a:ext cx="291247" cy="21873"/>
            </a:xfrm>
            <a:custGeom>
              <a:avLst/>
              <a:gdLst/>
              <a:ahLst/>
              <a:cxnLst/>
              <a:rect l="l" t="t" r="r" b="b"/>
              <a:pathLst>
                <a:path w="11145" h="837" extrusionOk="0">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2" name="Google Shape;13012;p68"/>
            <p:cNvSpPr/>
            <p:nvPr/>
          </p:nvSpPr>
          <p:spPr>
            <a:xfrm>
              <a:off x="5490256" y="3413314"/>
              <a:ext cx="69147" cy="51533"/>
            </a:xfrm>
            <a:custGeom>
              <a:avLst/>
              <a:gdLst/>
              <a:ahLst/>
              <a:cxnLst/>
              <a:rect l="l" t="t" r="r" b="b"/>
              <a:pathLst>
                <a:path w="2646" h="1972" extrusionOk="0">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3" name="Google Shape;13013;p68"/>
            <p:cNvSpPr/>
            <p:nvPr/>
          </p:nvSpPr>
          <p:spPr>
            <a:xfrm>
              <a:off x="5524202" y="3413314"/>
              <a:ext cx="35200" cy="49521"/>
            </a:xfrm>
            <a:custGeom>
              <a:avLst/>
              <a:gdLst/>
              <a:ahLst/>
              <a:cxnLst/>
              <a:rect l="l" t="t" r="r" b="b"/>
              <a:pathLst>
                <a:path w="1347" h="1895" extrusionOk="0">
                  <a:moveTo>
                    <a:pt x="0" y="0"/>
                  </a:moveTo>
                  <a:lnTo>
                    <a:pt x="462" y="1433"/>
                  </a:lnTo>
                  <a:lnTo>
                    <a:pt x="1346" y="1895"/>
                  </a:lnTo>
                  <a:lnTo>
                    <a:pt x="0"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4" name="Google Shape;13014;p68"/>
            <p:cNvSpPr/>
            <p:nvPr/>
          </p:nvSpPr>
          <p:spPr>
            <a:xfrm>
              <a:off x="5406580" y="3462312"/>
              <a:ext cx="42491" cy="39721"/>
            </a:xfrm>
            <a:custGeom>
              <a:avLst/>
              <a:gdLst/>
              <a:ahLst/>
              <a:cxnLst/>
              <a:rect l="l" t="t" r="r" b="b"/>
              <a:pathLst>
                <a:path w="1626" h="1520" extrusionOk="0">
                  <a:moveTo>
                    <a:pt x="991" y="1"/>
                  </a:moveTo>
                  <a:lnTo>
                    <a:pt x="1" y="1270"/>
                  </a:lnTo>
                  <a:lnTo>
                    <a:pt x="722" y="1145"/>
                  </a:lnTo>
                  <a:lnTo>
                    <a:pt x="982" y="1520"/>
                  </a:lnTo>
                  <a:lnTo>
                    <a:pt x="1626" y="904"/>
                  </a:lnTo>
                  <a:lnTo>
                    <a:pt x="9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5" name="Google Shape;13015;p68"/>
            <p:cNvSpPr/>
            <p:nvPr/>
          </p:nvSpPr>
          <p:spPr>
            <a:xfrm>
              <a:off x="5432477" y="3462312"/>
              <a:ext cx="16594" cy="30680"/>
            </a:xfrm>
            <a:custGeom>
              <a:avLst/>
              <a:gdLst/>
              <a:ahLst/>
              <a:cxnLst/>
              <a:rect l="l" t="t" r="r" b="b"/>
              <a:pathLst>
                <a:path w="635" h="1174" extrusionOk="0">
                  <a:moveTo>
                    <a:pt x="0" y="1"/>
                  </a:moveTo>
                  <a:lnTo>
                    <a:pt x="346" y="1174"/>
                  </a:lnTo>
                  <a:lnTo>
                    <a:pt x="635" y="904"/>
                  </a:lnTo>
                  <a:lnTo>
                    <a:pt x="0" y="1"/>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6" name="Google Shape;13016;p68"/>
            <p:cNvSpPr/>
            <p:nvPr/>
          </p:nvSpPr>
          <p:spPr>
            <a:xfrm>
              <a:off x="5491772" y="3362303"/>
              <a:ext cx="32195" cy="22134"/>
            </a:xfrm>
            <a:custGeom>
              <a:avLst/>
              <a:gdLst/>
              <a:ahLst/>
              <a:cxnLst/>
              <a:rect l="l" t="t" r="r" b="b"/>
              <a:pathLst>
                <a:path w="1232" h="847" extrusionOk="0">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7" name="Google Shape;13017;p68"/>
          <p:cNvGrpSpPr/>
          <p:nvPr/>
        </p:nvGrpSpPr>
        <p:grpSpPr>
          <a:xfrm>
            <a:off x="7969264" y="1981697"/>
            <a:ext cx="337763" cy="360393"/>
            <a:chOff x="7969264" y="1981697"/>
            <a:chExt cx="337763" cy="360393"/>
          </a:xfrm>
        </p:grpSpPr>
        <p:sp>
          <p:nvSpPr>
            <p:cNvPr id="13018" name="Google Shape;13018;p68"/>
            <p:cNvSpPr/>
            <p:nvPr/>
          </p:nvSpPr>
          <p:spPr>
            <a:xfrm>
              <a:off x="8035353" y="2032159"/>
              <a:ext cx="271673" cy="247109"/>
            </a:xfrm>
            <a:custGeom>
              <a:avLst/>
              <a:gdLst/>
              <a:ahLst/>
              <a:cxnLst/>
              <a:rect l="l" t="t" r="r" b="b"/>
              <a:pathLst>
                <a:path w="10396" h="9456" extrusionOk="0">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9" name="Google Shape;13019;p68"/>
            <p:cNvSpPr/>
            <p:nvPr/>
          </p:nvSpPr>
          <p:spPr>
            <a:xfrm>
              <a:off x="8229596" y="2136244"/>
              <a:ext cx="77431" cy="76934"/>
            </a:xfrm>
            <a:custGeom>
              <a:avLst/>
              <a:gdLst/>
              <a:ahLst/>
              <a:cxnLst/>
              <a:rect l="l" t="t" r="r" b="b"/>
              <a:pathLst>
                <a:path w="2963" h="2944" extrusionOk="0">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0" name="Google Shape;13020;p68"/>
            <p:cNvSpPr/>
            <p:nvPr/>
          </p:nvSpPr>
          <p:spPr>
            <a:xfrm>
              <a:off x="8208480" y="2092786"/>
              <a:ext cx="96533" cy="92744"/>
            </a:xfrm>
            <a:custGeom>
              <a:avLst/>
              <a:gdLst/>
              <a:ahLst/>
              <a:cxnLst/>
              <a:rect l="l" t="t" r="r" b="b"/>
              <a:pathLst>
                <a:path w="3694" h="3549" extrusionOk="0">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1" name="Google Shape;13021;p68"/>
            <p:cNvSpPr/>
            <p:nvPr/>
          </p:nvSpPr>
          <p:spPr>
            <a:xfrm>
              <a:off x="8186634" y="2049302"/>
              <a:ext cx="116865" cy="108084"/>
            </a:xfrm>
            <a:custGeom>
              <a:avLst/>
              <a:gdLst/>
              <a:ahLst/>
              <a:cxnLst/>
              <a:rect l="l" t="t" r="r" b="b"/>
              <a:pathLst>
                <a:path w="4472" h="4136" extrusionOk="0">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2" name="Google Shape;13022;p68"/>
            <p:cNvSpPr/>
            <p:nvPr/>
          </p:nvSpPr>
          <p:spPr>
            <a:xfrm>
              <a:off x="8165257" y="2033465"/>
              <a:ext cx="100297" cy="95514"/>
            </a:xfrm>
            <a:custGeom>
              <a:avLst/>
              <a:gdLst/>
              <a:ahLst/>
              <a:cxnLst/>
              <a:rect l="l" t="t" r="r" b="b"/>
              <a:pathLst>
                <a:path w="3838" h="3655" extrusionOk="0">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3" name="Google Shape;13023;p68"/>
            <p:cNvSpPr/>
            <p:nvPr/>
          </p:nvSpPr>
          <p:spPr>
            <a:xfrm>
              <a:off x="8079830" y="1981697"/>
              <a:ext cx="205820" cy="288529"/>
            </a:xfrm>
            <a:custGeom>
              <a:avLst/>
              <a:gdLst/>
              <a:ahLst/>
              <a:cxnLst/>
              <a:rect l="l" t="t" r="r" b="b"/>
              <a:pathLst>
                <a:path w="7876" h="11041" extrusionOk="0">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4" name="Google Shape;13024;p68"/>
            <p:cNvSpPr/>
            <p:nvPr/>
          </p:nvSpPr>
          <p:spPr>
            <a:xfrm>
              <a:off x="8258995" y="2031453"/>
              <a:ext cx="26655" cy="95279"/>
            </a:xfrm>
            <a:custGeom>
              <a:avLst/>
              <a:gdLst/>
              <a:ahLst/>
              <a:cxnLst/>
              <a:rect l="l" t="t" r="r" b="b"/>
              <a:pathLst>
                <a:path w="1020" h="3646" extrusionOk="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5" name="Google Shape;13025;p68"/>
            <p:cNvSpPr/>
            <p:nvPr/>
          </p:nvSpPr>
          <p:spPr>
            <a:xfrm>
              <a:off x="8223298" y="2006836"/>
              <a:ext cx="26916" cy="120131"/>
            </a:xfrm>
            <a:custGeom>
              <a:avLst/>
              <a:gdLst/>
              <a:ahLst/>
              <a:cxnLst/>
              <a:rect l="l" t="t" r="r" b="b"/>
              <a:pathLst>
                <a:path w="1030" h="4597" extrusionOk="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6" name="Google Shape;13026;p68"/>
            <p:cNvSpPr/>
            <p:nvPr/>
          </p:nvSpPr>
          <p:spPr>
            <a:xfrm>
              <a:off x="8187627" y="1981697"/>
              <a:ext cx="26916" cy="145271"/>
            </a:xfrm>
            <a:custGeom>
              <a:avLst/>
              <a:gdLst/>
              <a:ahLst/>
              <a:cxnLst/>
              <a:rect l="l" t="t" r="r" b="b"/>
              <a:pathLst>
                <a:path w="1030" h="5559" extrusionOk="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7" name="Google Shape;13027;p68"/>
            <p:cNvSpPr/>
            <p:nvPr/>
          </p:nvSpPr>
          <p:spPr>
            <a:xfrm>
              <a:off x="8152191" y="2002315"/>
              <a:ext cx="26655" cy="124652"/>
            </a:xfrm>
            <a:custGeom>
              <a:avLst/>
              <a:gdLst/>
              <a:ahLst/>
              <a:cxnLst/>
              <a:rect l="l" t="t" r="r" b="b"/>
              <a:pathLst>
                <a:path w="1020" h="4770" extrusionOk="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8" name="Google Shape;13028;p68"/>
            <p:cNvSpPr/>
            <p:nvPr/>
          </p:nvSpPr>
          <p:spPr>
            <a:xfrm>
              <a:off x="8013741" y="2173823"/>
              <a:ext cx="106072" cy="122588"/>
            </a:xfrm>
            <a:custGeom>
              <a:avLst/>
              <a:gdLst/>
              <a:ahLst/>
              <a:cxnLst/>
              <a:rect l="l" t="t" r="r" b="b"/>
              <a:pathLst>
                <a:path w="4059" h="4691" extrusionOk="0">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9" name="Google Shape;13029;p68"/>
            <p:cNvSpPr/>
            <p:nvPr/>
          </p:nvSpPr>
          <p:spPr>
            <a:xfrm>
              <a:off x="8053436" y="2226977"/>
              <a:ext cx="66377" cy="69539"/>
            </a:xfrm>
            <a:custGeom>
              <a:avLst/>
              <a:gdLst/>
              <a:ahLst/>
              <a:cxnLst/>
              <a:rect l="l" t="t" r="r" b="b"/>
              <a:pathLst>
                <a:path w="2540" h="2661" extrusionOk="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0" name="Google Shape;13030;p68"/>
            <p:cNvSpPr/>
            <p:nvPr/>
          </p:nvSpPr>
          <p:spPr>
            <a:xfrm>
              <a:off x="7969264" y="2183388"/>
              <a:ext cx="135471" cy="149896"/>
            </a:xfrm>
            <a:custGeom>
              <a:avLst/>
              <a:gdLst/>
              <a:ahLst/>
              <a:cxnLst/>
              <a:rect l="l" t="t" r="r" b="b"/>
              <a:pathLst>
                <a:path w="5184" h="5736" extrusionOk="0">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1" name="Google Shape;13031;p68"/>
            <p:cNvSpPr/>
            <p:nvPr/>
          </p:nvSpPr>
          <p:spPr>
            <a:xfrm>
              <a:off x="8033340" y="2260635"/>
              <a:ext cx="71394" cy="72544"/>
            </a:xfrm>
            <a:custGeom>
              <a:avLst/>
              <a:gdLst/>
              <a:ahLst/>
              <a:cxnLst/>
              <a:rect l="l" t="t" r="r" b="b"/>
              <a:pathLst>
                <a:path w="2732" h="2776" extrusionOk="0">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2" name="Google Shape;13032;p68"/>
            <p:cNvSpPr/>
            <p:nvPr/>
          </p:nvSpPr>
          <p:spPr>
            <a:xfrm>
              <a:off x="8134604" y="2256114"/>
              <a:ext cx="131211" cy="36455"/>
            </a:xfrm>
            <a:custGeom>
              <a:avLst/>
              <a:gdLst/>
              <a:ahLst/>
              <a:cxnLst/>
              <a:rect l="l" t="t" r="r" b="b"/>
              <a:pathLst>
                <a:path w="5021" h="1395" extrusionOk="0">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3" name="Google Shape;13033;p68"/>
            <p:cNvSpPr/>
            <p:nvPr/>
          </p:nvSpPr>
          <p:spPr>
            <a:xfrm>
              <a:off x="8200196" y="2256114"/>
              <a:ext cx="65619" cy="36455"/>
            </a:xfrm>
            <a:custGeom>
              <a:avLst/>
              <a:gdLst/>
              <a:ahLst/>
              <a:cxnLst/>
              <a:rect l="l" t="t" r="r" b="b"/>
              <a:pathLst>
                <a:path w="2511" h="1395" extrusionOk="0">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4" name="Google Shape;13034;p68"/>
            <p:cNvSpPr/>
            <p:nvPr/>
          </p:nvSpPr>
          <p:spPr>
            <a:xfrm>
              <a:off x="8125562" y="2279242"/>
              <a:ext cx="149034" cy="62849"/>
            </a:xfrm>
            <a:custGeom>
              <a:avLst/>
              <a:gdLst/>
              <a:ahLst/>
              <a:cxnLst/>
              <a:rect l="l" t="t" r="r" b="b"/>
              <a:pathLst>
                <a:path w="5703" h="2405" extrusionOk="0">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5" name="Google Shape;13035;p68"/>
            <p:cNvSpPr/>
            <p:nvPr/>
          </p:nvSpPr>
          <p:spPr>
            <a:xfrm>
              <a:off x="8131076" y="2279242"/>
              <a:ext cx="143520" cy="62587"/>
            </a:xfrm>
            <a:custGeom>
              <a:avLst/>
              <a:gdLst/>
              <a:ahLst/>
              <a:cxnLst/>
              <a:rect l="l" t="t" r="r" b="b"/>
              <a:pathLst>
                <a:path w="5492" h="2395" extrusionOk="0">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36" name="Google Shape;13036;p68"/>
          <p:cNvGrpSpPr/>
          <p:nvPr/>
        </p:nvGrpSpPr>
        <p:grpSpPr>
          <a:xfrm>
            <a:off x="5736032" y="2430000"/>
            <a:ext cx="360890" cy="350332"/>
            <a:chOff x="5736032" y="2430000"/>
            <a:chExt cx="360890" cy="350332"/>
          </a:xfrm>
        </p:grpSpPr>
        <p:sp>
          <p:nvSpPr>
            <p:cNvPr id="13037" name="Google Shape;13037;p68"/>
            <p:cNvSpPr/>
            <p:nvPr/>
          </p:nvSpPr>
          <p:spPr>
            <a:xfrm>
              <a:off x="6072018" y="2447613"/>
              <a:ext cx="18868" cy="332719"/>
            </a:xfrm>
            <a:custGeom>
              <a:avLst/>
              <a:gdLst/>
              <a:ahLst/>
              <a:cxnLst/>
              <a:rect l="l" t="t" r="r" b="b"/>
              <a:pathLst>
                <a:path w="722" h="12732" extrusionOk="0">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8" name="Google Shape;13038;p68"/>
            <p:cNvSpPr/>
            <p:nvPr/>
          </p:nvSpPr>
          <p:spPr>
            <a:xfrm>
              <a:off x="6076774" y="2447613"/>
              <a:ext cx="14112" cy="332432"/>
            </a:xfrm>
            <a:custGeom>
              <a:avLst/>
              <a:gdLst/>
              <a:ahLst/>
              <a:cxnLst/>
              <a:rect l="l" t="t" r="r" b="b"/>
              <a:pathLst>
                <a:path w="540" h="12721" extrusionOk="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9" name="Google Shape;13039;p68"/>
            <p:cNvSpPr/>
            <p:nvPr/>
          </p:nvSpPr>
          <p:spPr>
            <a:xfrm>
              <a:off x="5979535" y="2638328"/>
              <a:ext cx="18606" cy="137117"/>
            </a:xfrm>
            <a:custGeom>
              <a:avLst/>
              <a:gdLst/>
              <a:ahLst/>
              <a:cxnLst/>
              <a:rect l="l" t="t" r="r" b="b"/>
              <a:pathLst>
                <a:path w="712" h="5247" extrusionOk="0">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0" name="Google Shape;13040;p68"/>
            <p:cNvSpPr/>
            <p:nvPr/>
          </p:nvSpPr>
          <p:spPr>
            <a:xfrm>
              <a:off x="5984056" y="2638328"/>
              <a:ext cx="14085" cy="138345"/>
            </a:xfrm>
            <a:custGeom>
              <a:avLst/>
              <a:gdLst/>
              <a:ahLst/>
              <a:cxnLst/>
              <a:rect l="l" t="t" r="r" b="b"/>
              <a:pathLst>
                <a:path w="539" h="5294" extrusionOk="0">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1" name="Google Shape;13041;p68"/>
            <p:cNvSpPr/>
            <p:nvPr/>
          </p:nvSpPr>
          <p:spPr>
            <a:xfrm>
              <a:off x="5736032" y="2430000"/>
              <a:ext cx="360629" cy="122405"/>
            </a:xfrm>
            <a:custGeom>
              <a:avLst/>
              <a:gdLst/>
              <a:ahLst/>
              <a:cxnLst/>
              <a:rect l="l" t="t" r="r" b="b"/>
              <a:pathLst>
                <a:path w="13800" h="4684" extrusionOk="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2" name="Google Shape;13042;p68"/>
            <p:cNvSpPr/>
            <p:nvPr/>
          </p:nvSpPr>
          <p:spPr>
            <a:xfrm>
              <a:off x="5972505" y="2430000"/>
              <a:ext cx="124417" cy="122405"/>
            </a:xfrm>
            <a:custGeom>
              <a:avLst/>
              <a:gdLst/>
              <a:ahLst/>
              <a:cxnLst/>
              <a:rect l="l" t="t" r="r" b="b"/>
              <a:pathLst>
                <a:path w="4761" h="4684" extrusionOk="0">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3" name="Google Shape;13043;p68"/>
            <p:cNvSpPr/>
            <p:nvPr/>
          </p:nvSpPr>
          <p:spPr>
            <a:xfrm>
              <a:off x="5750353" y="2455139"/>
              <a:ext cx="156325" cy="84722"/>
            </a:xfrm>
            <a:custGeom>
              <a:avLst/>
              <a:gdLst/>
              <a:ahLst/>
              <a:cxnLst/>
              <a:rect l="l" t="t" r="r" b="b"/>
              <a:pathLst>
                <a:path w="5982" h="3242" extrusionOk="0">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4" name="Google Shape;13044;p68"/>
            <p:cNvSpPr/>
            <p:nvPr/>
          </p:nvSpPr>
          <p:spPr>
            <a:xfrm>
              <a:off x="5763184" y="2465697"/>
              <a:ext cx="131185" cy="64600"/>
            </a:xfrm>
            <a:custGeom>
              <a:avLst/>
              <a:gdLst/>
              <a:ahLst/>
              <a:cxnLst/>
              <a:rect l="l" t="t" r="r" b="b"/>
              <a:pathLst>
                <a:path w="5020" h="2472" extrusionOk="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5" name="Google Shape;13045;p68"/>
            <p:cNvSpPr/>
            <p:nvPr/>
          </p:nvSpPr>
          <p:spPr>
            <a:xfrm>
              <a:off x="5926016" y="2455375"/>
              <a:ext cx="156298" cy="84486"/>
            </a:xfrm>
            <a:custGeom>
              <a:avLst/>
              <a:gdLst/>
              <a:ahLst/>
              <a:cxnLst/>
              <a:rect l="l" t="t" r="r" b="b"/>
              <a:pathLst>
                <a:path w="5981" h="3233" extrusionOk="0">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6" name="Google Shape;13046;p68"/>
            <p:cNvSpPr/>
            <p:nvPr/>
          </p:nvSpPr>
          <p:spPr>
            <a:xfrm>
              <a:off x="5938324" y="2465697"/>
              <a:ext cx="131185" cy="64600"/>
            </a:xfrm>
            <a:custGeom>
              <a:avLst/>
              <a:gdLst/>
              <a:ahLst/>
              <a:cxnLst/>
              <a:rect l="l" t="t" r="r" b="b"/>
              <a:pathLst>
                <a:path w="5020" h="2472" extrusionOk="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7" name="Google Shape;13047;p68"/>
            <p:cNvSpPr/>
            <p:nvPr/>
          </p:nvSpPr>
          <p:spPr>
            <a:xfrm>
              <a:off x="6000389" y="2465932"/>
              <a:ext cx="69382" cy="64129"/>
            </a:xfrm>
            <a:custGeom>
              <a:avLst/>
              <a:gdLst/>
              <a:ahLst/>
              <a:cxnLst/>
              <a:rect l="l" t="t" r="r" b="b"/>
              <a:pathLst>
                <a:path w="2655" h="2454" extrusionOk="0">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8" name="Google Shape;13048;p68"/>
            <p:cNvSpPr/>
            <p:nvPr/>
          </p:nvSpPr>
          <p:spPr>
            <a:xfrm>
              <a:off x="5816703" y="2491333"/>
              <a:ext cx="77666" cy="38964"/>
            </a:xfrm>
            <a:custGeom>
              <a:avLst/>
              <a:gdLst/>
              <a:ahLst/>
              <a:cxnLst/>
              <a:rect l="l" t="t" r="r" b="b"/>
              <a:pathLst>
                <a:path w="2972" h="1491" extrusionOk="0">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9" name="Google Shape;13049;p68"/>
            <p:cNvSpPr/>
            <p:nvPr/>
          </p:nvSpPr>
          <p:spPr>
            <a:xfrm>
              <a:off x="5828751" y="2603990"/>
              <a:ext cx="175192" cy="72831"/>
            </a:xfrm>
            <a:custGeom>
              <a:avLst/>
              <a:gdLst/>
              <a:ahLst/>
              <a:cxnLst/>
              <a:rect l="l" t="t" r="r" b="b"/>
              <a:pathLst>
                <a:path w="6704" h="2787" extrusionOk="0">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0" name="Google Shape;13050;p68"/>
            <p:cNvSpPr/>
            <p:nvPr/>
          </p:nvSpPr>
          <p:spPr>
            <a:xfrm>
              <a:off x="5828751" y="2636316"/>
              <a:ext cx="175192" cy="40505"/>
            </a:xfrm>
            <a:custGeom>
              <a:avLst/>
              <a:gdLst/>
              <a:ahLst/>
              <a:cxnLst/>
              <a:rect l="l" t="t" r="r" b="b"/>
              <a:pathLst>
                <a:path w="6704" h="1550" extrusionOk="0">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1" name="Google Shape;13051;p68"/>
            <p:cNvSpPr/>
            <p:nvPr/>
          </p:nvSpPr>
          <p:spPr>
            <a:xfrm>
              <a:off x="5872993" y="2648624"/>
              <a:ext cx="86472" cy="16620"/>
            </a:xfrm>
            <a:custGeom>
              <a:avLst/>
              <a:gdLst/>
              <a:ahLst/>
              <a:cxnLst/>
              <a:rect l="l" t="t" r="r" b="b"/>
              <a:pathLst>
                <a:path w="3309" h="636" extrusionOk="0">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2" name="Google Shape;13052;p68"/>
            <p:cNvSpPr/>
            <p:nvPr/>
          </p:nvSpPr>
          <p:spPr>
            <a:xfrm>
              <a:off x="5920972" y="2616717"/>
              <a:ext cx="50540" cy="17404"/>
            </a:xfrm>
            <a:custGeom>
              <a:avLst/>
              <a:gdLst/>
              <a:ahLst/>
              <a:cxnLst/>
              <a:rect l="l" t="t" r="r" b="b"/>
              <a:pathLst>
                <a:path w="1934" h="666" extrusionOk="0">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3" name="Google Shape;13053;p68"/>
            <p:cNvSpPr/>
            <p:nvPr/>
          </p:nvSpPr>
          <p:spPr>
            <a:xfrm>
              <a:off x="5860920" y="2616717"/>
              <a:ext cx="50802" cy="17404"/>
            </a:xfrm>
            <a:custGeom>
              <a:avLst/>
              <a:gdLst/>
              <a:ahLst/>
              <a:cxnLst/>
              <a:rect l="l" t="t" r="r" b="b"/>
              <a:pathLst>
                <a:path w="1944" h="666" extrusionOk="0">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54" name="Google Shape;13054;p68"/>
          <p:cNvGrpSpPr/>
          <p:nvPr/>
        </p:nvGrpSpPr>
        <p:grpSpPr>
          <a:xfrm>
            <a:off x="4877867" y="1995991"/>
            <a:ext cx="360628" cy="331778"/>
            <a:chOff x="4877867" y="1995991"/>
            <a:chExt cx="360628" cy="331778"/>
          </a:xfrm>
        </p:grpSpPr>
        <p:sp>
          <p:nvSpPr>
            <p:cNvPr id="13055" name="Google Shape;13055;p68"/>
            <p:cNvSpPr/>
            <p:nvPr/>
          </p:nvSpPr>
          <p:spPr>
            <a:xfrm>
              <a:off x="5151527" y="2172699"/>
              <a:ext cx="17613" cy="155070"/>
            </a:xfrm>
            <a:custGeom>
              <a:avLst/>
              <a:gdLst/>
              <a:ahLst/>
              <a:cxnLst/>
              <a:rect l="l" t="t" r="r" b="b"/>
              <a:pathLst>
                <a:path w="674" h="5934" extrusionOk="0">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6" name="Google Shape;13056;p68"/>
            <p:cNvSpPr/>
            <p:nvPr/>
          </p:nvSpPr>
          <p:spPr>
            <a:xfrm>
              <a:off x="5155813" y="2172699"/>
              <a:ext cx="13328" cy="155070"/>
            </a:xfrm>
            <a:custGeom>
              <a:avLst/>
              <a:gdLst/>
              <a:ahLst/>
              <a:cxnLst/>
              <a:rect l="l" t="t" r="r" b="b"/>
              <a:pathLst>
                <a:path w="510" h="5934" extrusionOk="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7" name="Google Shape;13057;p68"/>
            <p:cNvSpPr/>
            <p:nvPr/>
          </p:nvSpPr>
          <p:spPr>
            <a:xfrm>
              <a:off x="4941709" y="2135748"/>
              <a:ext cx="233206" cy="58877"/>
            </a:xfrm>
            <a:custGeom>
              <a:avLst/>
              <a:gdLst/>
              <a:ahLst/>
              <a:cxnLst/>
              <a:rect l="l" t="t" r="r" b="b"/>
              <a:pathLst>
                <a:path w="8924" h="2253" extrusionOk="0">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8" name="Google Shape;13058;p68"/>
            <p:cNvSpPr/>
            <p:nvPr/>
          </p:nvSpPr>
          <p:spPr>
            <a:xfrm>
              <a:off x="5217119" y="2012873"/>
              <a:ext cx="17613" cy="314897"/>
            </a:xfrm>
            <a:custGeom>
              <a:avLst/>
              <a:gdLst/>
              <a:ahLst/>
              <a:cxnLst/>
              <a:rect l="l" t="t" r="r" b="b"/>
              <a:pathLst>
                <a:path w="674" h="12050" extrusionOk="0">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9" name="Google Shape;13059;p68"/>
            <p:cNvSpPr/>
            <p:nvPr/>
          </p:nvSpPr>
          <p:spPr>
            <a:xfrm>
              <a:off x="5221379" y="2012873"/>
              <a:ext cx="13354" cy="314897"/>
            </a:xfrm>
            <a:custGeom>
              <a:avLst/>
              <a:gdLst/>
              <a:ahLst/>
              <a:cxnLst/>
              <a:rect l="l" t="t" r="r" b="b"/>
              <a:pathLst>
                <a:path w="511" h="12050" extrusionOk="0">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0" name="Google Shape;13060;p68"/>
            <p:cNvSpPr/>
            <p:nvPr/>
          </p:nvSpPr>
          <p:spPr>
            <a:xfrm>
              <a:off x="4877867" y="1995991"/>
              <a:ext cx="360393" cy="119478"/>
            </a:xfrm>
            <a:custGeom>
              <a:avLst/>
              <a:gdLst/>
              <a:ahLst/>
              <a:cxnLst/>
              <a:rect l="l" t="t" r="r" b="b"/>
              <a:pathLst>
                <a:path w="13791" h="4572" extrusionOk="0">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1" name="Google Shape;13061;p68"/>
            <p:cNvSpPr/>
            <p:nvPr/>
          </p:nvSpPr>
          <p:spPr>
            <a:xfrm>
              <a:off x="5138461" y="1997533"/>
              <a:ext cx="100035" cy="117675"/>
            </a:xfrm>
            <a:custGeom>
              <a:avLst/>
              <a:gdLst/>
              <a:ahLst/>
              <a:cxnLst/>
              <a:rect l="l" t="t" r="r" b="b"/>
              <a:pathLst>
                <a:path w="3828" h="4503" extrusionOk="0">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2" name="Google Shape;13062;p68"/>
            <p:cNvSpPr/>
            <p:nvPr/>
          </p:nvSpPr>
          <p:spPr>
            <a:xfrm>
              <a:off x="5085438" y="2010077"/>
              <a:ext cx="137222" cy="91568"/>
            </a:xfrm>
            <a:custGeom>
              <a:avLst/>
              <a:gdLst/>
              <a:ahLst/>
              <a:cxnLst/>
              <a:rect l="l" t="t" r="r" b="b"/>
              <a:pathLst>
                <a:path w="5251" h="3504" extrusionOk="0">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3" name="Google Shape;13063;p68"/>
            <p:cNvSpPr/>
            <p:nvPr/>
          </p:nvSpPr>
          <p:spPr>
            <a:xfrm>
              <a:off x="5089959" y="2014336"/>
              <a:ext cx="127683" cy="83023"/>
            </a:xfrm>
            <a:custGeom>
              <a:avLst/>
              <a:gdLst/>
              <a:ahLst/>
              <a:cxnLst/>
              <a:rect l="l" t="t" r="r" b="b"/>
              <a:pathLst>
                <a:path w="4886" h="3177" extrusionOk="0">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4" name="Google Shape;13064;p68"/>
            <p:cNvSpPr/>
            <p:nvPr/>
          </p:nvSpPr>
          <p:spPr>
            <a:xfrm>
              <a:off x="4893704" y="2009815"/>
              <a:ext cx="136987" cy="91568"/>
            </a:xfrm>
            <a:custGeom>
              <a:avLst/>
              <a:gdLst/>
              <a:ahLst/>
              <a:cxnLst/>
              <a:rect l="l" t="t" r="r" b="b"/>
              <a:pathLst>
                <a:path w="5242" h="3504" extrusionOk="0">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5" name="Google Shape;13065;p68"/>
            <p:cNvSpPr/>
            <p:nvPr/>
          </p:nvSpPr>
          <p:spPr>
            <a:xfrm>
              <a:off x="4898721" y="2014101"/>
              <a:ext cx="127683" cy="83023"/>
            </a:xfrm>
            <a:custGeom>
              <a:avLst/>
              <a:gdLst/>
              <a:ahLst/>
              <a:cxnLst/>
              <a:rect l="l" t="t" r="r" b="b"/>
              <a:pathLst>
                <a:path w="4886" h="3177" extrusionOk="0">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6" name="Google Shape;13066;p68"/>
            <p:cNvSpPr/>
            <p:nvPr/>
          </p:nvSpPr>
          <p:spPr>
            <a:xfrm>
              <a:off x="4940690" y="2017133"/>
              <a:ext cx="85479" cy="79939"/>
            </a:xfrm>
            <a:custGeom>
              <a:avLst/>
              <a:gdLst/>
              <a:ahLst/>
              <a:cxnLst/>
              <a:rect l="l" t="t" r="r" b="b"/>
              <a:pathLst>
                <a:path w="3271" h="3059" extrusionOk="0">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7" name="Google Shape;13067;p68"/>
            <p:cNvSpPr/>
            <p:nvPr/>
          </p:nvSpPr>
          <p:spPr>
            <a:xfrm>
              <a:off x="5139715" y="2014624"/>
              <a:ext cx="77431" cy="82500"/>
            </a:xfrm>
            <a:custGeom>
              <a:avLst/>
              <a:gdLst/>
              <a:ahLst/>
              <a:cxnLst/>
              <a:rect l="l" t="t" r="r" b="b"/>
              <a:pathLst>
                <a:path w="2963" h="3157" extrusionOk="0">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8" name="Google Shape;13068;p68"/>
            <p:cNvSpPr/>
            <p:nvPr/>
          </p:nvSpPr>
          <p:spPr>
            <a:xfrm>
              <a:off x="4969096" y="2146802"/>
              <a:ext cx="177675" cy="36716"/>
            </a:xfrm>
            <a:custGeom>
              <a:avLst/>
              <a:gdLst/>
              <a:ahLst/>
              <a:cxnLst/>
              <a:rect l="l" t="t" r="r" b="b"/>
              <a:pathLst>
                <a:path w="6799" h="1405" extrusionOk="0">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9" name="Google Shape;13069;p68"/>
          <p:cNvGrpSpPr/>
          <p:nvPr/>
        </p:nvGrpSpPr>
        <p:grpSpPr>
          <a:xfrm>
            <a:off x="7050889" y="2913503"/>
            <a:ext cx="363529" cy="339513"/>
            <a:chOff x="7050889" y="2913503"/>
            <a:chExt cx="363529" cy="339513"/>
          </a:xfrm>
        </p:grpSpPr>
        <p:sp>
          <p:nvSpPr>
            <p:cNvPr id="13070" name="Google Shape;13070;p68"/>
            <p:cNvSpPr/>
            <p:nvPr/>
          </p:nvSpPr>
          <p:spPr>
            <a:xfrm>
              <a:off x="7057814" y="2913503"/>
              <a:ext cx="217893" cy="268146"/>
            </a:xfrm>
            <a:custGeom>
              <a:avLst/>
              <a:gdLst/>
              <a:ahLst/>
              <a:cxnLst/>
              <a:rect l="l" t="t" r="r" b="b"/>
              <a:pathLst>
                <a:path w="8338" h="10261" extrusionOk="0">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1" name="Google Shape;13071;p68"/>
            <p:cNvSpPr/>
            <p:nvPr/>
          </p:nvSpPr>
          <p:spPr>
            <a:xfrm>
              <a:off x="7262118" y="2972223"/>
              <a:ext cx="152300" cy="280794"/>
            </a:xfrm>
            <a:custGeom>
              <a:avLst/>
              <a:gdLst/>
              <a:ahLst/>
              <a:cxnLst/>
              <a:rect l="l" t="t" r="r" b="b"/>
              <a:pathLst>
                <a:path w="5828" h="10745" extrusionOk="0">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2" name="Google Shape;13072;p68"/>
            <p:cNvSpPr/>
            <p:nvPr/>
          </p:nvSpPr>
          <p:spPr>
            <a:xfrm>
              <a:off x="7263373" y="3037136"/>
              <a:ext cx="151046" cy="214626"/>
            </a:xfrm>
            <a:custGeom>
              <a:avLst/>
              <a:gdLst/>
              <a:ahLst/>
              <a:cxnLst/>
              <a:rect l="l" t="t" r="r" b="b"/>
              <a:pathLst>
                <a:path w="5780" h="8213" extrusionOk="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3" name="Google Shape;13073;p68"/>
            <p:cNvSpPr/>
            <p:nvPr/>
          </p:nvSpPr>
          <p:spPr>
            <a:xfrm>
              <a:off x="7105323" y="2913739"/>
              <a:ext cx="170384" cy="97788"/>
            </a:xfrm>
            <a:custGeom>
              <a:avLst/>
              <a:gdLst/>
              <a:ahLst/>
              <a:cxnLst/>
              <a:rect l="l" t="t" r="r" b="b"/>
              <a:pathLst>
                <a:path w="6520" h="3742" extrusionOk="0">
                  <a:moveTo>
                    <a:pt x="6520" y="1"/>
                  </a:moveTo>
                  <a:lnTo>
                    <a:pt x="0" y="1443"/>
                  </a:lnTo>
                  <a:lnTo>
                    <a:pt x="0" y="3741"/>
                  </a:lnTo>
                  <a:lnTo>
                    <a:pt x="6520" y="2289"/>
                  </a:lnTo>
                  <a:lnTo>
                    <a:pt x="6520" y="1"/>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4" name="Google Shape;13074;p68"/>
            <p:cNvSpPr/>
            <p:nvPr/>
          </p:nvSpPr>
          <p:spPr>
            <a:xfrm>
              <a:off x="7082196" y="2913503"/>
              <a:ext cx="193511" cy="267884"/>
            </a:xfrm>
            <a:custGeom>
              <a:avLst/>
              <a:gdLst/>
              <a:ahLst/>
              <a:cxnLst/>
              <a:rect l="l" t="t" r="r" b="b"/>
              <a:pathLst>
                <a:path w="7405" h="10251" extrusionOk="0">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5" name="Google Shape;13075;p68"/>
            <p:cNvSpPr/>
            <p:nvPr/>
          </p:nvSpPr>
          <p:spPr>
            <a:xfrm>
              <a:off x="7354601" y="3215961"/>
              <a:ext cx="50775" cy="17195"/>
            </a:xfrm>
            <a:custGeom>
              <a:avLst/>
              <a:gdLst/>
              <a:ahLst/>
              <a:cxnLst/>
              <a:rect l="l" t="t" r="r" b="b"/>
              <a:pathLst>
                <a:path w="1943" h="658" extrusionOk="0">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6" name="Google Shape;13076;p68"/>
            <p:cNvSpPr/>
            <p:nvPr/>
          </p:nvSpPr>
          <p:spPr>
            <a:xfrm>
              <a:off x="7050889" y="3195813"/>
              <a:ext cx="197431" cy="26786"/>
            </a:xfrm>
            <a:custGeom>
              <a:avLst/>
              <a:gdLst/>
              <a:ahLst/>
              <a:cxnLst/>
              <a:rect l="l" t="t" r="r" b="b"/>
              <a:pathLst>
                <a:path w="7555" h="1025" extrusionOk="0">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7" name="Google Shape;13077;p68"/>
            <p:cNvSpPr/>
            <p:nvPr/>
          </p:nvSpPr>
          <p:spPr>
            <a:xfrm>
              <a:off x="7357371" y="3166361"/>
              <a:ext cx="47509" cy="16803"/>
            </a:xfrm>
            <a:custGeom>
              <a:avLst/>
              <a:gdLst/>
              <a:ahLst/>
              <a:cxnLst/>
              <a:rect l="l" t="t" r="r" b="b"/>
              <a:pathLst>
                <a:path w="1818" h="643" extrusionOk="0">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8" name="Google Shape;13078;p68"/>
            <p:cNvSpPr/>
            <p:nvPr/>
          </p:nvSpPr>
          <p:spPr>
            <a:xfrm>
              <a:off x="7145855" y="3147938"/>
              <a:ext cx="145872" cy="31464"/>
            </a:xfrm>
            <a:custGeom>
              <a:avLst/>
              <a:gdLst/>
              <a:ahLst/>
              <a:cxnLst/>
              <a:rect l="l" t="t" r="r" b="b"/>
              <a:pathLst>
                <a:path w="5582" h="1204" extrusionOk="0">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79" name="Google Shape;13079;p68"/>
          <p:cNvGrpSpPr/>
          <p:nvPr/>
        </p:nvGrpSpPr>
        <p:grpSpPr>
          <a:xfrm>
            <a:off x="7510900" y="1981462"/>
            <a:ext cx="372937" cy="360629"/>
            <a:chOff x="7510900" y="1981462"/>
            <a:chExt cx="372937" cy="360629"/>
          </a:xfrm>
        </p:grpSpPr>
        <p:sp>
          <p:nvSpPr>
            <p:cNvPr id="13080" name="Google Shape;13080;p68"/>
            <p:cNvSpPr/>
            <p:nvPr/>
          </p:nvSpPr>
          <p:spPr>
            <a:xfrm>
              <a:off x="7617207" y="2027455"/>
              <a:ext cx="160584" cy="264121"/>
            </a:xfrm>
            <a:custGeom>
              <a:avLst/>
              <a:gdLst/>
              <a:ahLst/>
              <a:cxnLst/>
              <a:rect l="l" t="t" r="r" b="b"/>
              <a:pathLst>
                <a:path w="6145" h="10107" extrusionOk="0">
                  <a:moveTo>
                    <a:pt x="0" y="0"/>
                  </a:moveTo>
                  <a:lnTo>
                    <a:pt x="0" y="10106"/>
                  </a:lnTo>
                  <a:lnTo>
                    <a:pt x="6145" y="10106"/>
                  </a:lnTo>
                  <a:lnTo>
                    <a:pt x="6145"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1" name="Google Shape;13081;p68"/>
            <p:cNvSpPr/>
            <p:nvPr/>
          </p:nvSpPr>
          <p:spPr>
            <a:xfrm>
              <a:off x="7739585" y="2027455"/>
              <a:ext cx="38206" cy="264121"/>
            </a:xfrm>
            <a:custGeom>
              <a:avLst/>
              <a:gdLst/>
              <a:ahLst/>
              <a:cxnLst/>
              <a:rect l="l" t="t" r="r" b="b"/>
              <a:pathLst>
                <a:path w="1462" h="10107" extrusionOk="0">
                  <a:moveTo>
                    <a:pt x="0" y="0"/>
                  </a:moveTo>
                  <a:lnTo>
                    <a:pt x="0" y="10106"/>
                  </a:lnTo>
                  <a:lnTo>
                    <a:pt x="1462" y="10106"/>
                  </a:lnTo>
                  <a:lnTo>
                    <a:pt x="1462"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2" name="Google Shape;13082;p68"/>
            <p:cNvSpPr/>
            <p:nvPr/>
          </p:nvSpPr>
          <p:spPr>
            <a:xfrm>
              <a:off x="7576231" y="2011619"/>
              <a:ext cx="243529" cy="64861"/>
            </a:xfrm>
            <a:custGeom>
              <a:avLst/>
              <a:gdLst/>
              <a:ahLst/>
              <a:cxnLst/>
              <a:rect l="l" t="t" r="r" b="b"/>
              <a:pathLst>
                <a:path w="9319" h="2482" extrusionOk="0">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3" name="Google Shape;13083;p68"/>
            <p:cNvSpPr/>
            <p:nvPr/>
          </p:nvSpPr>
          <p:spPr>
            <a:xfrm>
              <a:off x="7576231" y="2011619"/>
              <a:ext cx="243529" cy="63842"/>
            </a:xfrm>
            <a:custGeom>
              <a:avLst/>
              <a:gdLst/>
              <a:ahLst/>
              <a:cxnLst/>
              <a:rect l="l" t="t" r="r" b="b"/>
              <a:pathLst>
                <a:path w="9319" h="2443" extrusionOk="0">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4" name="Google Shape;13084;p68"/>
            <p:cNvSpPr/>
            <p:nvPr/>
          </p:nvSpPr>
          <p:spPr>
            <a:xfrm>
              <a:off x="7510900" y="1981462"/>
              <a:ext cx="372937" cy="92169"/>
            </a:xfrm>
            <a:custGeom>
              <a:avLst/>
              <a:gdLst/>
              <a:ahLst/>
              <a:cxnLst/>
              <a:rect l="l" t="t" r="r" b="b"/>
              <a:pathLst>
                <a:path w="14271" h="3527" extrusionOk="0">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5" name="Google Shape;13085;p68"/>
            <p:cNvSpPr/>
            <p:nvPr/>
          </p:nvSpPr>
          <p:spPr>
            <a:xfrm>
              <a:off x="7785056" y="1981462"/>
              <a:ext cx="88746" cy="91986"/>
            </a:xfrm>
            <a:custGeom>
              <a:avLst/>
              <a:gdLst/>
              <a:ahLst/>
              <a:cxnLst/>
              <a:rect l="l" t="t" r="r" b="b"/>
              <a:pathLst>
                <a:path w="3396" h="3520" extrusionOk="0">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6" name="Google Shape;13086;p68"/>
            <p:cNvSpPr/>
            <p:nvPr/>
          </p:nvSpPr>
          <p:spPr>
            <a:xfrm>
              <a:off x="7553365" y="2027455"/>
              <a:ext cx="64861" cy="46124"/>
            </a:xfrm>
            <a:custGeom>
              <a:avLst/>
              <a:gdLst/>
              <a:ahLst/>
              <a:cxnLst/>
              <a:rect l="l" t="t" r="r" b="b"/>
              <a:pathLst>
                <a:path w="2482" h="1765" extrusionOk="0">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7" name="Google Shape;13087;p68"/>
            <p:cNvSpPr/>
            <p:nvPr/>
          </p:nvSpPr>
          <p:spPr>
            <a:xfrm>
              <a:off x="7584280" y="2275478"/>
              <a:ext cx="226438" cy="40479"/>
            </a:xfrm>
            <a:custGeom>
              <a:avLst/>
              <a:gdLst/>
              <a:ahLst/>
              <a:cxnLst/>
              <a:rect l="l" t="t" r="r" b="b"/>
              <a:pathLst>
                <a:path w="8665" h="1549" extrusionOk="0">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8" name="Google Shape;13088;p68"/>
            <p:cNvSpPr/>
            <p:nvPr/>
          </p:nvSpPr>
          <p:spPr>
            <a:xfrm>
              <a:off x="7584018" y="2275478"/>
              <a:ext cx="226438" cy="40479"/>
            </a:xfrm>
            <a:custGeom>
              <a:avLst/>
              <a:gdLst/>
              <a:ahLst/>
              <a:cxnLst/>
              <a:rect l="l" t="t" r="r" b="b"/>
              <a:pathLst>
                <a:path w="8665" h="1549" extrusionOk="0">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9" name="Google Shape;13089;p68"/>
            <p:cNvSpPr/>
            <p:nvPr/>
          </p:nvSpPr>
          <p:spPr>
            <a:xfrm>
              <a:off x="7549837" y="2308876"/>
              <a:ext cx="295062" cy="33214"/>
            </a:xfrm>
            <a:custGeom>
              <a:avLst/>
              <a:gdLst/>
              <a:ahLst/>
              <a:cxnLst/>
              <a:rect l="l" t="t" r="r" b="b"/>
              <a:pathLst>
                <a:path w="11291" h="1271" extrusionOk="0">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0" name="Google Shape;13090;p68"/>
            <p:cNvSpPr/>
            <p:nvPr/>
          </p:nvSpPr>
          <p:spPr>
            <a:xfrm>
              <a:off x="7549837" y="2308641"/>
              <a:ext cx="295062" cy="33450"/>
            </a:xfrm>
            <a:custGeom>
              <a:avLst/>
              <a:gdLst/>
              <a:ahLst/>
              <a:cxnLst/>
              <a:rect l="l" t="t" r="r" b="b"/>
              <a:pathLst>
                <a:path w="11291" h="1280" extrusionOk="0">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1" name="Google Shape;13091;p68"/>
            <p:cNvSpPr/>
            <p:nvPr/>
          </p:nvSpPr>
          <p:spPr>
            <a:xfrm>
              <a:off x="7550098" y="2006078"/>
              <a:ext cx="42988" cy="42753"/>
            </a:xfrm>
            <a:custGeom>
              <a:avLst/>
              <a:gdLst/>
              <a:ahLst/>
              <a:cxnLst/>
              <a:rect l="l" t="t" r="r" b="b"/>
              <a:pathLst>
                <a:path w="1645" h="1636" extrusionOk="0">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2" name="Google Shape;13092;p68"/>
            <p:cNvSpPr/>
            <p:nvPr/>
          </p:nvSpPr>
          <p:spPr>
            <a:xfrm>
              <a:off x="7801885" y="2006078"/>
              <a:ext cx="42753" cy="42753"/>
            </a:xfrm>
            <a:custGeom>
              <a:avLst/>
              <a:gdLst/>
              <a:ahLst/>
              <a:cxnLst/>
              <a:rect l="l" t="t" r="r" b="b"/>
              <a:pathLst>
                <a:path w="1636" h="1636" extrusionOk="0">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3" name="Google Shape;13093;p68"/>
            <p:cNvSpPr/>
            <p:nvPr/>
          </p:nvSpPr>
          <p:spPr>
            <a:xfrm>
              <a:off x="7642816" y="2097804"/>
              <a:ext cx="20906" cy="153319"/>
            </a:xfrm>
            <a:custGeom>
              <a:avLst/>
              <a:gdLst/>
              <a:ahLst/>
              <a:cxnLst/>
              <a:rect l="l" t="t" r="r" b="b"/>
              <a:pathLst>
                <a:path w="800" h="5867" extrusionOk="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4" name="Google Shape;13094;p68"/>
            <p:cNvSpPr/>
            <p:nvPr/>
          </p:nvSpPr>
          <p:spPr>
            <a:xfrm>
              <a:off x="7687059" y="2097804"/>
              <a:ext cx="20880" cy="153319"/>
            </a:xfrm>
            <a:custGeom>
              <a:avLst/>
              <a:gdLst/>
              <a:ahLst/>
              <a:cxnLst/>
              <a:rect l="l" t="t" r="r" b="b"/>
              <a:pathLst>
                <a:path w="799" h="5867" extrusionOk="0">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5" name="Google Shape;13095;p68"/>
            <p:cNvSpPr/>
            <p:nvPr/>
          </p:nvSpPr>
          <p:spPr>
            <a:xfrm>
              <a:off x="7731275" y="2097804"/>
              <a:ext cx="20880" cy="153319"/>
            </a:xfrm>
            <a:custGeom>
              <a:avLst/>
              <a:gdLst/>
              <a:ahLst/>
              <a:cxnLst/>
              <a:rect l="l" t="t" r="r" b="b"/>
              <a:pathLst>
                <a:path w="799" h="5867" extrusionOk="0">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96" name="Google Shape;13096;p68"/>
          <p:cNvGrpSpPr/>
          <p:nvPr/>
        </p:nvGrpSpPr>
        <p:grpSpPr>
          <a:xfrm>
            <a:off x="6599476" y="2918260"/>
            <a:ext cx="360629" cy="329975"/>
            <a:chOff x="6599476" y="2918260"/>
            <a:chExt cx="360629" cy="329975"/>
          </a:xfrm>
        </p:grpSpPr>
        <p:sp>
          <p:nvSpPr>
            <p:cNvPr id="13097" name="Google Shape;13097;p68"/>
            <p:cNvSpPr/>
            <p:nvPr/>
          </p:nvSpPr>
          <p:spPr>
            <a:xfrm>
              <a:off x="6604990" y="2918521"/>
              <a:ext cx="349313" cy="329714"/>
            </a:xfrm>
            <a:custGeom>
              <a:avLst/>
              <a:gdLst/>
              <a:ahLst/>
              <a:cxnLst/>
              <a:rect l="l" t="t" r="r" b="b"/>
              <a:pathLst>
                <a:path w="13367" h="12617" extrusionOk="0">
                  <a:moveTo>
                    <a:pt x="1" y="0"/>
                  </a:moveTo>
                  <a:lnTo>
                    <a:pt x="1" y="12617"/>
                  </a:lnTo>
                  <a:lnTo>
                    <a:pt x="13367" y="12617"/>
                  </a:lnTo>
                  <a:lnTo>
                    <a:pt x="1336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8" name="Google Shape;13098;p68"/>
            <p:cNvSpPr/>
            <p:nvPr/>
          </p:nvSpPr>
          <p:spPr>
            <a:xfrm>
              <a:off x="6604990" y="2918521"/>
              <a:ext cx="349078" cy="329714"/>
            </a:xfrm>
            <a:custGeom>
              <a:avLst/>
              <a:gdLst/>
              <a:ahLst/>
              <a:cxnLst/>
              <a:rect l="l" t="t" r="r" b="b"/>
              <a:pathLst>
                <a:path w="13358" h="12617" extrusionOk="0">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9" name="Google Shape;13099;p68"/>
            <p:cNvSpPr/>
            <p:nvPr/>
          </p:nvSpPr>
          <p:spPr>
            <a:xfrm>
              <a:off x="6604990" y="3145926"/>
              <a:ext cx="349313" cy="102309"/>
            </a:xfrm>
            <a:custGeom>
              <a:avLst/>
              <a:gdLst/>
              <a:ahLst/>
              <a:cxnLst/>
              <a:rect l="l" t="t" r="r" b="b"/>
              <a:pathLst>
                <a:path w="13367" h="3915" extrusionOk="0">
                  <a:moveTo>
                    <a:pt x="1" y="1"/>
                  </a:moveTo>
                  <a:lnTo>
                    <a:pt x="1" y="3915"/>
                  </a:lnTo>
                  <a:lnTo>
                    <a:pt x="13367" y="3915"/>
                  </a:lnTo>
                  <a:lnTo>
                    <a:pt x="13367"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0" name="Google Shape;13100;p68"/>
            <p:cNvSpPr/>
            <p:nvPr/>
          </p:nvSpPr>
          <p:spPr>
            <a:xfrm>
              <a:off x="6604990" y="3145926"/>
              <a:ext cx="277449" cy="29687"/>
            </a:xfrm>
            <a:custGeom>
              <a:avLst/>
              <a:gdLst/>
              <a:ahLst/>
              <a:cxnLst/>
              <a:rect l="l" t="t" r="r" b="b"/>
              <a:pathLst>
                <a:path w="10617" h="1136" extrusionOk="0">
                  <a:moveTo>
                    <a:pt x="1" y="1"/>
                  </a:moveTo>
                  <a:lnTo>
                    <a:pt x="1" y="1136"/>
                  </a:lnTo>
                  <a:lnTo>
                    <a:pt x="8963" y="1136"/>
                  </a:lnTo>
                  <a:cubicBezTo>
                    <a:pt x="9694" y="1136"/>
                    <a:pt x="10357" y="684"/>
                    <a:pt x="10617"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1" name="Google Shape;13101;p68"/>
            <p:cNvSpPr/>
            <p:nvPr/>
          </p:nvSpPr>
          <p:spPr>
            <a:xfrm>
              <a:off x="6604990" y="2918260"/>
              <a:ext cx="150811" cy="329975"/>
            </a:xfrm>
            <a:custGeom>
              <a:avLst/>
              <a:gdLst/>
              <a:ahLst/>
              <a:cxnLst/>
              <a:rect l="l" t="t" r="r" b="b"/>
              <a:pathLst>
                <a:path w="5771" h="12627" extrusionOk="0">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2" name="Google Shape;13102;p68"/>
            <p:cNvSpPr/>
            <p:nvPr/>
          </p:nvSpPr>
          <p:spPr>
            <a:xfrm>
              <a:off x="6604990" y="2918521"/>
              <a:ext cx="54800" cy="329714"/>
            </a:xfrm>
            <a:custGeom>
              <a:avLst/>
              <a:gdLst/>
              <a:ahLst/>
              <a:cxnLst/>
              <a:rect l="l" t="t" r="r" b="b"/>
              <a:pathLst>
                <a:path w="2097" h="12617" extrusionOk="0">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3" name="Google Shape;13103;p68"/>
            <p:cNvSpPr/>
            <p:nvPr/>
          </p:nvSpPr>
          <p:spPr>
            <a:xfrm>
              <a:off x="6615051" y="2918521"/>
              <a:ext cx="140750" cy="329714"/>
            </a:xfrm>
            <a:custGeom>
              <a:avLst/>
              <a:gdLst/>
              <a:ahLst/>
              <a:cxnLst/>
              <a:rect l="l" t="t" r="r" b="b"/>
              <a:pathLst>
                <a:path w="5386" h="12617" extrusionOk="0">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4" name="Google Shape;13104;p68"/>
            <p:cNvSpPr/>
            <p:nvPr/>
          </p:nvSpPr>
          <p:spPr>
            <a:xfrm>
              <a:off x="6599476" y="3080359"/>
              <a:ext cx="46516" cy="21638"/>
            </a:xfrm>
            <a:custGeom>
              <a:avLst/>
              <a:gdLst/>
              <a:ahLst/>
              <a:cxnLst/>
              <a:rect l="l" t="t" r="r" b="b"/>
              <a:pathLst>
                <a:path w="1780" h="828" extrusionOk="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5" name="Google Shape;13105;p68"/>
            <p:cNvSpPr/>
            <p:nvPr/>
          </p:nvSpPr>
          <p:spPr>
            <a:xfrm>
              <a:off x="6803519" y="2918260"/>
              <a:ext cx="150785" cy="329975"/>
            </a:xfrm>
            <a:custGeom>
              <a:avLst/>
              <a:gdLst/>
              <a:ahLst/>
              <a:cxnLst/>
              <a:rect l="l" t="t" r="r" b="b"/>
              <a:pathLst>
                <a:path w="5770" h="12627" extrusionOk="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6" name="Google Shape;13106;p68"/>
            <p:cNvSpPr/>
            <p:nvPr/>
          </p:nvSpPr>
          <p:spPr>
            <a:xfrm>
              <a:off x="6899765" y="2918521"/>
              <a:ext cx="54539" cy="329714"/>
            </a:xfrm>
            <a:custGeom>
              <a:avLst/>
              <a:gdLst/>
              <a:ahLst/>
              <a:cxnLst/>
              <a:rect l="l" t="t" r="r" b="b"/>
              <a:pathLst>
                <a:path w="2087" h="12617" extrusionOk="0">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7" name="Google Shape;13107;p68"/>
            <p:cNvSpPr/>
            <p:nvPr/>
          </p:nvSpPr>
          <p:spPr>
            <a:xfrm>
              <a:off x="6803519" y="2918521"/>
              <a:ext cx="140750" cy="329714"/>
            </a:xfrm>
            <a:custGeom>
              <a:avLst/>
              <a:gdLst/>
              <a:ahLst/>
              <a:cxnLst/>
              <a:rect l="l" t="t" r="r" b="b"/>
              <a:pathLst>
                <a:path w="5386" h="12617" extrusionOk="0">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8" name="Google Shape;13108;p68"/>
            <p:cNvSpPr/>
            <p:nvPr/>
          </p:nvSpPr>
          <p:spPr>
            <a:xfrm>
              <a:off x="6913328" y="3080359"/>
              <a:ext cx="46777" cy="21638"/>
            </a:xfrm>
            <a:custGeom>
              <a:avLst/>
              <a:gdLst/>
              <a:ahLst/>
              <a:cxnLst/>
              <a:rect l="l" t="t" r="r" b="b"/>
              <a:pathLst>
                <a:path w="1790" h="828" extrusionOk="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9" name="Google Shape;13109;p68"/>
            <p:cNvSpPr/>
            <p:nvPr/>
          </p:nvSpPr>
          <p:spPr>
            <a:xfrm>
              <a:off x="6913328" y="3085873"/>
              <a:ext cx="46777" cy="16124"/>
            </a:xfrm>
            <a:custGeom>
              <a:avLst/>
              <a:gdLst/>
              <a:ahLst/>
              <a:cxnLst/>
              <a:rect l="l" t="t" r="r" b="b"/>
              <a:pathLst>
                <a:path w="1790" h="617" extrusionOk="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0" name="Google Shape;13110;p68"/>
            <p:cNvSpPr/>
            <p:nvPr/>
          </p:nvSpPr>
          <p:spPr>
            <a:xfrm>
              <a:off x="6881420" y="3101971"/>
              <a:ext cx="58066" cy="146264"/>
            </a:xfrm>
            <a:custGeom>
              <a:avLst/>
              <a:gdLst/>
              <a:ahLst/>
              <a:cxnLst/>
              <a:rect l="l" t="t" r="r" b="b"/>
              <a:pathLst>
                <a:path w="2222" h="5597" extrusionOk="0">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1" name="Google Shape;13111;p68"/>
            <p:cNvSpPr/>
            <p:nvPr/>
          </p:nvSpPr>
          <p:spPr>
            <a:xfrm>
              <a:off x="6599476" y="3085873"/>
              <a:ext cx="46516" cy="16124"/>
            </a:xfrm>
            <a:custGeom>
              <a:avLst/>
              <a:gdLst/>
              <a:ahLst/>
              <a:cxnLst/>
              <a:rect l="l" t="t" r="r" b="b"/>
              <a:pathLst>
                <a:path w="1780" h="617" extrusionOk="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2" name="Google Shape;13112;p68"/>
            <p:cNvSpPr/>
            <p:nvPr/>
          </p:nvSpPr>
          <p:spPr>
            <a:xfrm>
              <a:off x="6619834" y="3101971"/>
              <a:ext cx="58302" cy="146264"/>
            </a:xfrm>
            <a:custGeom>
              <a:avLst/>
              <a:gdLst/>
              <a:ahLst/>
              <a:cxnLst/>
              <a:rect l="l" t="t" r="r" b="b"/>
              <a:pathLst>
                <a:path w="2231" h="5597" extrusionOk="0">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3" name="Google Shape;13113;p68"/>
            <p:cNvSpPr/>
            <p:nvPr/>
          </p:nvSpPr>
          <p:spPr>
            <a:xfrm>
              <a:off x="6604990" y="2918521"/>
              <a:ext cx="349313" cy="53807"/>
            </a:xfrm>
            <a:custGeom>
              <a:avLst/>
              <a:gdLst/>
              <a:ahLst/>
              <a:cxnLst/>
              <a:rect l="l" t="t" r="r" b="b"/>
              <a:pathLst>
                <a:path w="13367" h="2059" extrusionOk="0">
                  <a:moveTo>
                    <a:pt x="1" y="0"/>
                  </a:moveTo>
                  <a:cubicBezTo>
                    <a:pt x="1" y="933"/>
                    <a:pt x="3001" y="2058"/>
                    <a:pt x="6684" y="2058"/>
                  </a:cubicBezTo>
                  <a:cubicBezTo>
                    <a:pt x="10376" y="2058"/>
                    <a:pt x="13367" y="933"/>
                    <a:pt x="13367"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4" name="Google Shape;13114;p68"/>
            <p:cNvSpPr/>
            <p:nvPr/>
          </p:nvSpPr>
          <p:spPr>
            <a:xfrm>
              <a:off x="6717073"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5" name="Google Shape;13115;p68"/>
            <p:cNvSpPr/>
            <p:nvPr/>
          </p:nvSpPr>
          <p:spPr>
            <a:xfrm>
              <a:off x="6654250" y="3195447"/>
              <a:ext cx="62849" cy="52788"/>
            </a:xfrm>
            <a:custGeom>
              <a:avLst/>
              <a:gdLst/>
              <a:ahLst/>
              <a:cxnLst/>
              <a:rect l="l" t="t" r="r" b="b"/>
              <a:pathLst>
                <a:path w="2405" h="2020" extrusionOk="0">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6" name="Google Shape;13116;p68"/>
            <p:cNvSpPr/>
            <p:nvPr/>
          </p:nvSpPr>
          <p:spPr>
            <a:xfrm>
              <a:off x="6669825"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7" name="Google Shape;13117;p68"/>
            <p:cNvSpPr/>
            <p:nvPr/>
          </p:nvSpPr>
          <p:spPr>
            <a:xfrm>
              <a:off x="6732648" y="3195447"/>
              <a:ext cx="47274" cy="52552"/>
            </a:xfrm>
            <a:custGeom>
              <a:avLst/>
              <a:gdLst/>
              <a:ahLst/>
              <a:cxnLst/>
              <a:rect l="l" t="t" r="r" b="b"/>
              <a:pathLst>
                <a:path w="1809" h="2011" extrusionOk="0">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8" name="Google Shape;13118;p68"/>
            <p:cNvSpPr/>
            <p:nvPr/>
          </p:nvSpPr>
          <p:spPr>
            <a:xfrm>
              <a:off x="6779634" y="3195447"/>
              <a:ext cx="62849" cy="52788"/>
            </a:xfrm>
            <a:custGeom>
              <a:avLst/>
              <a:gdLst/>
              <a:ahLst/>
              <a:cxnLst/>
              <a:rect l="l" t="t" r="r" b="b"/>
              <a:pathLst>
                <a:path w="2405" h="2020" extrusionOk="0">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9" name="Google Shape;13119;p68"/>
            <p:cNvSpPr/>
            <p:nvPr/>
          </p:nvSpPr>
          <p:spPr>
            <a:xfrm>
              <a:off x="6842221" y="3195447"/>
              <a:ext cx="62849" cy="52788"/>
            </a:xfrm>
            <a:custGeom>
              <a:avLst/>
              <a:gdLst/>
              <a:ahLst/>
              <a:cxnLst/>
              <a:rect l="l" t="t" r="r" b="b"/>
              <a:pathLst>
                <a:path w="2405" h="2020" extrusionOk="0">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0" name="Google Shape;13120;p68"/>
            <p:cNvSpPr/>
            <p:nvPr/>
          </p:nvSpPr>
          <p:spPr>
            <a:xfrm>
              <a:off x="6795235" y="3195447"/>
              <a:ext cx="47248" cy="52552"/>
            </a:xfrm>
            <a:custGeom>
              <a:avLst/>
              <a:gdLst/>
              <a:ahLst/>
              <a:cxnLst/>
              <a:rect l="l" t="t" r="r" b="b"/>
              <a:pathLst>
                <a:path w="1808" h="2011" extrusionOk="0">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1" name="Google Shape;13121;p68"/>
            <p:cNvSpPr/>
            <p:nvPr/>
          </p:nvSpPr>
          <p:spPr>
            <a:xfrm>
              <a:off x="6858057" y="3195447"/>
              <a:ext cx="47012" cy="52552"/>
            </a:xfrm>
            <a:custGeom>
              <a:avLst/>
              <a:gdLst/>
              <a:ahLst/>
              <a:cxnLst/>
              <a:rect l="l" t="t" r="r" b="b"/>
              <a:pathLst>
                <a:path w="1799" h="2011" extrusionOk="0">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22" name="Google Shape;13122;p68"/>
          <p:cNvGrpSpPr/>
          <p:nvPr/>
        </p:nvGrpSpPr>
        <p:grpSpPr>
          <a:xfrm>
            <a:off x="5290499" y="2481533"/>
            <a:ext cx="360628" cy="247292"/>
            <a:chOff x="5290499" y="2481533"/>
            <a:chExt cx="360628" cy="247292"/>
          </a:xfrm>
        </p:grpSpPr>
        <p:sp>
          <p:nvSpPr>
            <p:cNvPr id="13123" name="Google Shape;13123;p68"/>
            <p:cNvSpPr/>
            <p:nvPr/>
          </p:nvSpPr>
          <p:spPr>
            <a:xfrm>
              <a:off x="5540013" y="2624008"/>
              <a:ext cx="76673" cy="48763"/>
            </a:xfrm>
            <a:custGeom>
              <a:avLst/>
              <a:gdLst/>
              <a:ahLst/>
              <a:cxnLst/>
              <a:rect l="l" t="t" r="r" b="b"/>
              <a:pathLst>
                <a:path w="2934" h="1866" extrusionOk="0">
                  <a:moveTo>
                    <a:pt x="1" y="0"/>
                  </a:moveTo>
                  <a:lnTo>
                    <a:pt x="1" y="1866"/>
                  </a:lnTo>
                  <a:lnTo>
                    <a:pt x="2934" y="1866"/>
                  </a:lnTo>
                  <a:lnTo>
                    <a:pt x="2934" y="0"/>
                  </a:ln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4" name="Google Shape;13124;p68"/>
            <p:cNvSpPr/>
            <p:nvPr/>
          </p:nvSpPr>
          <p:spPr>
            <a:xfrm>
              <a:off x="5540013" y="2648389"/>
              <a:ext cx="76673" cy="24382"/>
            </a:xfrm>
            <a:custGeom>
              <a:avLst/>
              <a:gdLst/>
              <a:ahLst/>
              <a:cxnLst/>
              <a:rect l="l" t="t" r="r" b="b"/>
              <a:pathLst>
                <a:path w="2934" h="933" extrusionOk="0">
                  <a:moveTo>
                    <a:pt x="1" y="0"/>
                  </a:moveTo>
                  <a:lnTo>
                    <a:pt x="1" y="933"/>
                  </a:lnTo>
                  <a:lnTo>
                    <a:pt x="2934" y="933"/>
                  </a:lnTo>
                  <a:lnTo>
                    <a:pt x="2934" y="0"/>
                  </a:ln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5" name="Google Shape;13125;p68"/>
            <p:cNvSpPr/>
            <p:nvPr/>
          </p:nvSpPr>
          <p:spPr>
            <a:xfrm>
              <a:off x="5597582" y="2591290"/>
              <a:ext cx="53545" cy="114121"/>
            </a:xfrm>
            <a:custGeom>
              <a:avLst/>
              <a:gdLst/>
              <a:ahLst/>
              <a:cxnLst/>
              <a:rect l="l" t="t" r="r" b="b"/>
              <a:pathLst>
                <a:path w="2049" h="4367" extrusionOk="0">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6" name="Google Shape;13126;p68"/>
            <p:cNvSpPr/>
            <p:nvPr/>
          </p:nvSpPr>
          <p:spPr>
            <a:xfrm>
              <a:off x="5317886" y="2567980"/>
              <a:ext cx="246037" cy="160584"/>
            </a:xfrm>
            <a:custGeom>
              <a:avLst/>
              <a:gdLst/>
              <a:ahLst/>
              <a:cxnLst/>
              <a:rect l="l" t="t" r="r" b="b"/>
              <a:pathLst>
                <a:path w="9415" h="6145" extrusionOk="0">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7" name="Google Shape;13127;p68"/>
            <p:cNvSpPr/>
            <p:nvPr/>
          </p:nvSpPr>
          <p:spPr>
            <a:xfrm>
              <a:off x="5317886" y="2567980"/>
              <a:ext cx="246037" cy="160846"/>
            </a:xfrm>
            <a:custGeom>
              <a:avLst/>
              <a:gdLst/>
              <a:ahLst/>
              <a:cxnLst/>
              <a:rect l="l" t="t" r="r" b="b"/>
              <a:pathLst>
                <a:path w="9415" h="6155" extrusionOk="0">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8" name="Google Shape;13128;p68"/>
            <p:cNvSpPr/>
            <p:nvPr/>
          </p:nvSpPr>
          <p:spPr>
            <a:xfrm>
              <a:off x="5290499" y="2481533"/>
              <a:ext cx="146760" cy="147021"/>
            </a:xfrm>
            <a:custGeom>
              <a:avLst/>
              <a:gdLst/>
              <a:ahLst/>
              <a:cxnLst/>
              <a:rect l="l" t="t" r="r" b="b"/>
              <a:pathLst>
                <a:path w="5616" h="5626" extrusionOk="0">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9" name="Google Shape;13129;p68"/>
            <p:cNvSpPr/>
            <p:nvPr/>
          </p:nvSpPr>
          <p:spPr>
            <a:xfrm>
              <a:off x="5311850" y="2503145"/>
              <a:ext cx="132701" cy="125279"/>
            </a:xfrm>
            <a:custGeom>
              <a:avLst/>
              <a:gdLst/>
              <a:ahLst/>
              <a:cxnLst/>
              <a:rect l="l" t="t" r="r" b="b"/>
              <a:pathLst>
                <a:path w="5078" h="4794" extrusionOk="0">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0" name="Google Shape;13130;p68"/>
            <p:cNvSpPr/>
            <p:nvPr/>
          </p:nvSpPr>
          <p:spPr>
            <a:xfrm>
              <a:off x="5476693" y="2650401"/>
              <a:ext cx="53807" cy="53781"/>
            </a:xfrm>
            <a:custGeom>
              <a:avLst/>
              <a:gdLst/>
              <a:ahLst/>
              <a:cxnLst/>
              <a:rect l="l" t="t" r="r" b="b"/>
              <a:pathLst>
                <a:path w="2059" h="2058" extrusionOk="0">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1" name="Google Shape;13131;p68"/>
            <p:cNvSpPr/>
            <p:nvPr/>
          </p:nvSpPr>
          <p:spPr>
            <a:xfrm>
              <a:off x="5330953" y="2530401"/>
              <a:ext cx="57570" cy="49155"/>
            </a:xfrm>
            <a:custGeom>
              <a:avLst/>
              <a:gdLst/>
              <a:ahLst/>
              <a:cxnLst/>
              <a:rect l="l" t="t" r="r" b="b"/>
              <a:pathLst>
                <a:path w="2203" h="1881" extrusionOk="0">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2" name="Google Shape;13132;p68"/>
            <p:cNvSpPr/>
            <p:nvPr/>
          </p:nvSpPr>
          <p:spPr>
            <a:xfrm>
              <a:off x="5456598" y="2498624"/>
              <a:ext cx="112866" cy="112840"/>
            </a:xfrm>
            <a:custGeom>
              <a:avLst/>
              <a:gdLst/>
              <a:ahLst/>
              <a:cxnLst/>
              <a:rect l="l" t="t" r="r" b="b"/>
              <a:pathLst>
                <a:path w="4319" h="4318" extrusionOk="0">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3" name="Google Shape;13133;p68"/>
            <p:cNvSpPr/>
            <p:nvPr/>
          </p:nvSpPr>
          <p:spPr>
            <a:xfrm>
              <a:off x="5473427" y="2515192"/>
              <a:ext cx="101551" cy="96272"/>
            </a:xfrm>
            <a:custGeom>
              <a:avLst/>
              <a:gdLst/>
              <a:ahLst/>
              <a:cxnLst/>
              <a:rect l="l" t="t" r="r" b="b"/>
              <a:pathLst>
                <a:path w="3886" h="3684" extrusionOk="0">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4" name="Google Shape;13134;p68"/>
            <p:cNvSpPr/>
            <p:nvPr/>
          </p:nvSpPr>
          <p:spPr>
            <a:xfrm>
              <a:off x="5493026" y="2539992"/>
              <a:ext cx="35200" cy="30261"/>
            </a:xfrm>
            <a:custGeom>
              <a:avLst/>
              <a:gdLst/>
              <a:ahLst/>
              <a:cxnLst/>
              <a:rect l="l" t="t" r="r" b="b"/>
              <a:pathLst>
                <a:path w="1347" h="1158" extrusionOk="0">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5" name="Google Shape;13135;p68"/>
            <p:cNvSpPr/>
            <p:nvPr/>
          </p:nvSpPr>
          <p:spPr>
            <a:xfrm>
              <a:off x="5384890" y="2509782"/>
              <a:ext cx="26603" cy="22160"/>
            </a:xfrm>
            <a:custGeom>
              <a:avLst/>
              <a:gdLst/>
              <a:ahLst/>
              <a:cxnLst/>
              <a:rect l="l" t="t" r="r" b="b"/>
              <a:pathLst>
                <a:path w="1018" h="848" extrusionOk="0">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6" name="Google Shape;13136;p68"/>
            <p:cNvSpPr/>
            <p:nvPr/>
          </p:nvSpPr>
          <p:spPr>
            <a:xfrm>
              <a:off x="5316109" y="2578276"/>
              <a:ext cx="26760" cy="22134"/>
            </a:xfrm>
            <a:custGeom>
              <a:avLst/>
              <a:gdLst/>
              <a:ahLst/>
              <a:cxnLst/>
              <a:rect l="l" t="t" r="r" b="b"/>
              <a:pathLst>
                <a:path w="1024" h="847" extrusionOk="0">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7" name="Google Shape;13137;p68"/>
            <p:cNvSpPr/>
            <p:nvPr/>
          </p:nvSpPr>
          <p:spPr>
            <a:xfrm>
              <a:off x="5384916" y="2578276"/>
              <a:ext cx="26551" cy="22134"/>
            </a:xfrm>
            <a:custGeom>
              <a:avLst/>
              <a:gdLst/>
              <a:ahLst/>
              <a:cxnLst/>
              <a:rect l="l" t="t" r="r" b="b"/>
              <a:pathLst>
                <a:path w="1016" h="847" extrusionOk="0">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8" name="Google Shape;13138;p68"/>
            <p:cNvSpPr/>
            <p:nvPr/>
          </p:nvSpPr>
          <p:spPr>
            <a:xfrm>
              <a:off x="5316083" y="2509782"/>
              <a:ext cx="26786" cy="22160"/>
            </a:xfrm>
            <a:custGeom>
              <a:avLst/>
              <a:gdLst/>
              <a:ahLst/>
              <a:cxnLst/>
              <a:rect l="l" t="t" r="r" b="b"/>
              <a:pathLst>
                <a:path w="1025" h="848" extrusionOk="0">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9" name="Google Shape;13139;p68"/>
            <p:cNvSpPr/>
            <p:nvPr/>
          </p:nvSpPr>
          <p:spPr>
            <a:xfrm>
              <a:off x="5528802" y="2520340"/>
              <a:ext cx="21324" cy="17012"/>
            </a:xfrm>
            <a:custGeom>
              <a:avLst/>
              <a:gdLst/>
              <a:ahLst/>
              <a:cxnLst/>
              <a:rect l="l" t="t" r="r" b="b"/>
              <a:pathLst>
                <a:path w="816" h="651" extrusionOk="0">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0" name="Google Shape;13140;p68"/>
            <p:cNvSpPr/>
            <p:nvPr/>
          </p:nvSpPr>
          <p:spPr>
            <a:xfrm>
              <a:off x="5476119" y="2572736"/>
              <a:ext cx="21533" cy="17117"/>
            </a:xfrm>
            <a:custGeom>
              <a:avLst/>
              <a:gdLst/>
              <a:ahLst/>
              <a:cxnLst/>
              <a:rect l="l" t="t" r="r" b="b"/>
              <a:pathLst>
                <a:path w="824" h="655" extrusionOk="0">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1" name="Google Shape;13141;p68"/>
            <p:cNvSpPr/>
            <p:nvPr/>
          </p:nvSpPr>
          <p:spPr>
            <a:xfrm>
              <a:off x="5528462" y="2572736"/>
              <a:ext cx="21664" cy="17117"/>
            </a:xfrm>
            <a:custGeom>
              <a:avLst/>
              <a:gdLst/>
              <a:ahLst/>
              <a:cxnLst/>
              <a:rect l="l" t="t" r="r" b="b"/>
              <a:pathLst>
                <a:path w="829" h="655" extrusionOk="0">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2" name="Google Shape;13142;p68"/>
            <p:cNvSpPr/>
            <p:nvPr/>
          </p:nvSpPr>
          <p:spPr>
            <a:xfrm>
              <a:off x="5476092" y="2520340"/>
              <a:ext cx="21612" cy="17117"/>
            </a:xfrm>
            <a:custGeom>
              <a:avLst/>
              <a:gdLst/>
              <a:ahLst/>
              <a:cxnLst/>
              <a:rect l="l" t="t" r="r" b="b"/>
              <a:pathLst>
                <a:path w="827" h="655" extrusionOk="0">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3" name="Google Shape;13143;p68"/>
            <p:cNvSpPr/>
            <p:nvPr/>
          </p:nvSpPr>
          <p:spPr>
            <a:xfrm>
              <a:off x="5339994" y="2645123"/>
              <a:ext cx="104556" cy="10819"/>
            </a:xfrm>
            <a:custGeom>
              <a:avLst/>
              <a:gdLst/>
              <a:ahLst/>
              <a:cxnLst/>
              <a:rect l="l" t="t" r="r" b="b"/>
              <a:pathLst>
                <a:path w="4001" h="414" extrusionOk="0">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4" name="Google Shape;13144;p68"/>
            <p:cNvSpPr/>
            <p:nvPr/>
          </p:nvSpPr>
          <p:spPr>
            <a:xfrm>
              <a:off x="5339994" y="2698642"/>
              <a:ext cx="104556" cy="11080"/>
            </a:xfrm>
            <a:custGeom>
              <a:avLst/>
              <a:gdLst/>
              <a:ahLst/>
              <a:cxnLst/>
              <a:rect l="l" t="t" r="r" b="b"/>
              <a:pathLst>
                <a:path w="4001" h="424" extrusionOk="0">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5" name="Google Shape;13145;p68"/>
            <p:cNvSpPr/>
            <p:nvPr/>
          </p:nvSpPr>
          <p:spPr>
            <a:xfrm>
              <a:off x="5339994" y="2671752"/>
              <a:ext cx="104556" cy="11080"/>
            </a:xfrm>
            <a:custGeom>
              <a:avLst/>
              <a:gdLst/>
              <a:ahLst/>
              <a:cxnLst/>
              <a:rect l="l" t="t" r="r" b="b"/>
              <a:pathLst>
                <a:path w="4001" h="424" extrusionOk="0">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6" name="Google Shape;13146;p68"/>
            <p:cNvSpPr/>
            <p:nvPr/>
          </p:nvSpPr>
          <p:spPr>
            <a:xfrm>
              <a:off x="5503584" y="2650401"/>
              <a:ext cx="26916" cy="53781"/>
            </a:xfrm>
            <a:custGeom>
              <a:avLst/>
              <a:gdLst/>
              <a:ahLst/>
              <a:cxnLst/>
              <a:rect l="l" t="t" r="r" b="b"/>
              <a:pathLst>
                <a:path w="1030" h="2058" extrusionOk="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7" name="Google Shape;13147;p68"/>
            <p:cNvSpPr/>
            <p:nvPr/>
          </p:nvSpPr>
          <p:spPr>
            <a:xfrm>
              <a:off x="5597582" y="2648128"/>
              <a:ext cx="53545" cy="57282"/>
            </a:xfrm>
            <a:custGeom>
              <a:avLst/>
              <a:gdLst/>
              <a:ahLst/>
              <a:cxnLst/>
              <a:rect l="l" t="t" r="r" b="b"/>
              <a:pathLst>
                <a:path w="2049" h="2192" extrusionOk="0">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8" name="Google Shape;13148;p68"/>
            <p:cNvSpPr/>
            <p:nvPr/>
          </p:nvSpPr>
          <p:spPr>
            <a:xfrm>
              <a:off x="5363879" y="2530532"/>
              <a:ext cx="23650" cy="49025"/>
            </a:xfrm>
            <a:custGeom>
              <a:avLst/>
              <a:gdLst/>
              <a:ahLst/>
              <a:cxnLst/>
              <a:rect l="l" t="t" r="r" b="b"/>
              <a:pathLst>
                <a:path w="905" h="1876" extrusionOk="0">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9" name="Google Shape;13149;p68"/>
            <p:cNvSpPr/>
            <p:nvPr/>
          </p:nvSpPr>
          <p:spPr>
            <a:xfrm>
              <a:off x="5513148" y="2540070"/>
              <a:ext cx="15078" cy="29948"/>
            </a:xfrm>
            <a:custGeom>
              <a:avLst/>
              <a:gdLst/>
              <a:ahLst/>
              <a:cxnLst/>
              <a:rect l="l" t="t" r="r" b="b"/>
              <a:pathLst>
                <a:path w="577" h="1146" extrusionOk="0">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0" name="Google Shape;13150;p68"/>
          <p:cNvGrpSpPr/>
          <p:nvPr/>
        </p:nvGrpSpPr>
        <p:grpSpPr>
          <a:xfrm>
            <a:off x="6201923" y="1981514"/>
            <a:ext cx="351325" cy="360576"/>
            <a:chOff x="6201923" y="1981514"/>
            <a:chExt cx="351325" cy="360576"/>
          </a:xfrm>
        </p:grpSpPr>
        <p:sp>
          <p:nvSpPr>
            <p:cNvPr id="13151" name="Google Shape;13151;p68"/>
            <p:cNvSpPr/>
            <p:nvPr/>
          </p:nvSpPr>
          <p:spPr>
            <a:xfrm>
              <a:off x="6201923" y="2195304"/>
              <a:ext cx="351325" cy="146786"/>
            </a:xfrm>
            <a:custGeom>
              <a:avLst/>
              <a:gdLst/>
              <a:ahLst/>
              <a:cxnLst/>
              <a:rect l="l" t="t" r="r" b="b"/>
              <a:pathLst>
                <a:path w="13444" h="5617" extrusionOk="0">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2" name="Google Shape;13152;p68"/>
            <p:cNvSpPr/>
            <p:nvPr/>
          </p:nvSpPr>
          <p:spPr>
            <a:xfrm>
              <a:off x="6231583" y="2195304"/>
              <a:ext cx="292527" cy="117126"/>
            </a:xfrm>
            <a:custGeom>
              <a:avLst/>
              <a:gdLst/>
              <a:ahLst/>
              <a:cxnLst/>
              <a:rect l="l" t="t" r="r" b="b"/>
              <a:pathLst>
                <a:path w="11194" h="4482" extrusionOk="0">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3" name="Google Shape;13153;p68"/>
            <p:cNvSpPr/>
            <p:nvPr/>
          </p:nvSpPr>
          <p:spPr>
            <a:xfrm>
              <a:off x="6377820" y="2195304"/>
              <a:ext cx="146290" cy="116891"/>
            </a:xfrm>
            <a:custGeom>
              <a:avLst/>
              <a:gdLst/>
              <a:ahLst/>
              <a:cxnLst/>
              <a:rect l="l" t="t" r="r" b="b"/>
              <a:pathLst>
                <a:path w="5598" h="4473" extrusionOk="0">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4" name="Google Shape;13154;p68"/>
            <p:cNvSpPr/>
            <p:nvPr/>
          </p:nvSpPr>
          <p:spPr>
            <a:xfrm>
              <a:off x="6280843" y="2023666"/>
              <a:ext cx="194008" cy="226961"/>
            </a:xfrm>
            <a:custGeom>
              <a:avLst/>
              <a:gdLst/>
              <a:ahLst/>
              <a:cxnLst/>
              <a:rect l="l" t="t" r="r" b="b"/>
              <a:pathLst>
                <a:path w="7424" h="8685" extrusionOk="0">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5" name="Google Shape;13155;p68"/>
            <p:cNvSpPr/>
            <p:nvPr/>
          </p:nvSpPr>
          <p:spPr>
            <a:xfrm>
              <a:off x="6298169" y="2023927"/>
              <a:ext cx="176943" cy="226935"/>
            </a:xfrm>
            <a:custGeom>
              <a:avLst/>
              <a:gdLst/>
              <a:ahLst/>
              <a:cxnLst/>
              <a:rect l="l" t="t" r="r" b="b"/>
              <a:pathLst>
                <a:path w="6771" h="8684" extrusionOk="0">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6" name="Google Shape;13156;p68"/>
            <p:cNvSpPr/>
            <p:nvPr/>
          </p:nvSpPr>
          <p:spPr>
            <a:xfrm>
              <a:off x="6280843" y="1981514"/>
              <a:ext cx="193746" cy="103746"/>
            </a:xfrm>
            <a:custGeom>
              <a:avLst/>
              <a:gdLst/>
              <a:ahLst/>
              <a:cxnLst/>
              <a:rect l="l" t="t" r="r" b="b"/>
              <a:pathLst>
                <a:path w="7414" h="3970" extrusionOk="0">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7" name="Google Shape;13157;p68"/>
            <p:cNvSpPr/>
            <p:nvPr/>
          </p:nvSpPr>
          <p:spPr>
            <a:xfrm>
              <a:off x="6428335" y="2023666"/>
              <a:ext cx="46255" cy="61594"/>
            </a:xfrm>
            <a:custGeom>
              <a:avLst/>
              <a:gdLst/>
              <a:ahLst/>
              <a:cxnLst/>
              <a:rect l="l" t="t" r="r" b="b"/>
              <a:pathLst>
                <a:path w="1770" h="2357" extrusionOk="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58" name="Google Shape;13158;p68"/>
          <p:cNvGrpSpPr/>
          <p:nvPr/>
        </p:nvGrpSpPr>
        <p:grpSpPr>
          <a:xfrm>
            <a:off x="4894461" y="3340691"/>
            <a:ext cx="312884" cy="360785"/>
            <a:chOff x="4894461" y="3340691"/>
            <a:chExt cx="312884" cy="360785"/>
          </a:xfrm>
        </p:grpSpPr>
        <p:sp>
          <p:nvSpPr>
            <p:cNvPr id="13159" name="Google Shape;13159;p68"/>
            <p:cNvSpPr/>
            <p:nvPr/>
          </p:nvSpPr>
          <p:spPr>
            <a:xfrm>
              <a:off x="4894461" y="3503732"/>
              <a:ext cx="312884" cy="76202"/>
            </a:xfrm>
            <a:custGeom>
              <a:avLst/>
              <a:gdLst/>
              <a:ahLst/>
              <a:cxnLst/>
              <a:rect l="l" t="t" r="r" b="b"/>
              <a:pathLst>
                <a:path w="11973" h="2916" extrusionOk="0">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0" name="Google Shape;13160;p68"/>
            <p:cNvSpPr/>
            <p:nvPr/>
          </p:nvSpPr>
          <p:spPr>
            <a:xfrm>
              <a:off x="4939200" y="3362042"/>
              <a:ext cx="223407" cy="178694"/>
            </a:xfrm>
            <a:custGeom>
              <a:avLst/>
              <a:gdLst/>
              <a:ahLst/>
              <a:cxnLst/>
              <a:rect l="l" t="t" r="r" b="b"/>
              <a:pathLst>
                <a:path w="8549" h="6838" extrusionOk="0">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1" name="Google Shape;13161;p68"/>
            <p:cNvSpPr/>
            <p:nvPr/>
          </p:nvSpPr>
          <p:spPr>
            <a:xfrm>
              <a:off x="5033173" y="3362042"/>
              <a:ext cx="129434" cy="178694"/>
            </a:xfrm>
            <a:custGeom>
              <a:avLst/>
              <a:gdLst/>
              <a:ahLst/>
              <a:cxnLst/>
              <a:rect l="l" t="t" r="r" b="b"/>
              <a:pathLst>
                <a:path w="4953" h="6838" extrusionOk="0">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2" name="Google Shape;13162;p6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3" name="Google Shape;13163;p68"/>
            <p:cNvSpPr/>
            <p:nvPr/>
          </p:nvSpPr>
          <p:spPr>
            <a:xfrm>
              <a:off x="4968338" y="3499995"/>
              <a:ext cx="26" cy="6324"/>
            </a:xfrm>
            <a:custGeom>
              <a:avLst/>
              <a:gdLst/>
              <a:ahLst/>
              <a:cxnLst/>
              <a:rect l="l" t="t" r="r" b="b"/>
              <a:pathLst>
                <a:path w="1" h="242" extrusionOk="0">
                  <a:moveTo>
                    <a:pt x="0" y="1"/>
                  </a:moveTo>
                  <a:lnTo>
                    <a:pt x="0" y="1"/>
                  </a:lnTo>
                  <a:lnTo>
                    <a:pt x="0" y="241"/>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4" name="Google Shape;13164;p68"/>
            <p:cNvSpPr/>
            <p:nvPr/>
          </p:nvSpPr>
          <p:spPr>
            <a:xfrm>
              <a:off x="4968338" y="3499995"/>
              <a:ext cx="165366" cy="40741"/>
            </a:xfrm>
            <a:custGeom>
              <a:avLst/>
              <a:gdLst/>
              <a:ahLst/>
              <a:cxnLst/>
              <a:rect l="l" t="t" r="r" b="b"/>
              <a:pathLst>
                <a:path w="6328" h="1559" extrusionOk="0">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5" name="Google Shape;13165;p68"/>
            <p:cNvSpPr/>
            <p:nvPr/>
          </p:nvSpPr>
          <p:spPr>
            <a:xfrm>
              <a:off x="4968077" y="3499995"/>
              <a:ext cx="165393" cy="40741"/>
            </a:xfrm>
            <a:custGeom>
              <a:avLst/>
              <a:gdLst/>
              <a:ahLst/>
              <a:cxnLst/>
              <a:rect l="l" t="t" r="r" b="b"/>
              <a:pathLst>
                <a:path w="6329" h="1559" extrusionOk="0">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6" name="Google Shape;13166;p68"/>
            <p:cNvSpPr/>
            <p:nvPr/>
          </p:nvSpPr>
          <p:spPr>
            <a:xfrm>
              <a:off x="4939200" y="3340691"/>
              <a:ext cx="223407" cy="43484"/>
            </a:xfrm>
            <a:custGeom>
              <a:avLst/>
              <a:gdLst/>
              <a:ahLst/>
              <a:cxnLst/>
              <a:rect l="l" t="t" r="r" b="b"/>
              <a:pathLst>
                <a:path w="8549" h="1664" extrusionOk="0">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7" name="Google Shape;13167;p68"/>
            <p:cNvSpPr/>
            <p:nvPr/>
          </p:nvSpPr>
          <p:spPr>
            <a:xfrm>
              <a:off x="4936927" y="3599847"/>
              <a:ext cx="113859" cy="101629"/>
            </a:xfrm>
            <a:custGeom>
              <a:avLst/>
              <a:gdLst/>
              <a:ahLst/>
              <a:cxnLst/>
              <a:rect l="l" t="t" r="r" b="b"/>
              <a:pathLst>
                <a:path w="4357" h="3889" extrusionOk="0">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8" name="Google Shape;13168;p68"/>
            <p:cNvSpPr/>
            <p:nvPr/>
          </p:nvSpPr>
          <p:spPr>
            <a:xfrm>
              <a:off x="5051021" y="3599847"/>
              <a:ext cx="113859" cy="101629"/>
            </a:xfrm>
            <a:custGeom>
              <a:avLst/>
              <a:gdLst/>
              <a:ahLst/>
              <a:cxnLst/>
              <a:rect l="l" t="t" r="r" b="b"/>
              <a:pathLst>
                <a:path w="4357" h="3889" extrusionOk="0">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9" name="Google Shape;13169;p68"/>
            <p:cNvSpPr/>
            <p:nvPr/>
          </p:nvSpPr>
          <p:spPr>
            <a:xfrm>
              <a:off x="5059044" y="3628672"/>
              <a:ext cx="46437" cy="19364"/>
            </a:xfrm>
            <a:custGeom>
              <a:avLst/>
              <a:gdLst/>
              <a:ahLst/>
              <a:cxnLst/>
              <a:rect l="l" t="t" r="r" b="b"/>
              <a:pathLst>
                <a:path w="1777" h="741" extrusionOk="0">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0" name="Google Shape;13170;p68"/>
            <p:cNvSpPr/>
            <p:nvPr/>
          </p:nvSpPr>
          <p:spPr>
            <a:xfrm>
              <a:off x="5058913" y="3653053"/>
              <a:ext cx="46542" cy="19364"/>
            </a:xfrm>
            <a:custGeom>
              <a:avLst/>
              <a:gdLst/>
              <a:ahLst/>
              <a:cxnLst/>
              <a:rect l="l" t="t" r="r" b="b"/>
              <a:pathLst>
                <a:path w="1781" h="741" extrusionOk="0">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1" name="Google Shape;13171;p68"/>
            <p:cNvSpPr/>
            <p:nvPr/>
          </p:nvSpPr>
          <p:spPr>
            <a:xfrm>
              <a:off x="4996326" y="3628672"/>
              <a:ext cx="46568" cy="19364"/>
            </a:xfrm>
            <a:custGeom>
              <a:avLst/>
              <a:gdLst/>
              <a:ahLst/>
              <a:cxnLst/>
              <a:rect l="l" t="t" r="r" b="b"/>
              <a:pathLst>
                <a:path w="1782" h="741" extrusionOk="0">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2" name="Google Shape;13172;p68"/>
            <p:cNvSpPr/>
            <p:nvPr/>
          </p:nvSpPr>
          <p:spPr>
            <a:xfrm>
              <a:off x="4996326" y="3653053"/>
              <a:ext cx="46568" cy="19364"/>
            </a:xfrm>
            <a:custGeom>
              <a:avLst/>
              <a:gdLst/>
              <a:ahLst/>
              <a:cxnLst/>
              <a:rect l="l" t="t" r="r" b="b"/>
              <a:pathLst>
                <a:path w="1782" h="741" extrusionOk="0">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3" name="Google Shape;13173;p68"/>
            <p:cNvSpPr/>
            <p:nvPr/>
          </p:nvSpPr>
          <p:spPr>
            <a:xfrm>
              <a:off x="5033434" y="3619630"/>
              <a:ext cx="34939" cy="61829"/>
            </a:xfrm>
            <a:custGeom>
              <a:avLst/>
              <a:gdLst/>
              <a:ahLst/>
              <a:cxnLst/>
              <a:rect l="l" t="t" r="r" b="b"/>
              <a:pathLst>
                <a:path w="1337" h="2366" extrusionOk="0">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4" name="Google Shape;13174;p68"/>
            <p:cNvSpPr/>
            <p:nvPr/>
          </p:nvSpPr>
          <p:spPr>
            <a:xfrm>
              <a:off x="5042215" y="3619682"/>
              <a:ext cx="26159" cy="61542"/>
            </a:xfrm>
            <a:custGeom>
              <a:avLst/>
              <a:gdLst/>
              <a:ahLst/>
              <a:cxnLst/>
              <a:rect l="l" t="t" r="r" b="b"/>
              <a:pathLst>
                <a:path w="1001" h="2355" extrusionOk="0">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5" name="Google Shape;13175;p68"/>
          <p:cNvGrpSpPr/>
          <p:nvPr/>
        </p:nvGrpSpPr>
        <p:grpSpPr>
          <a:xfrm>
            <a:off x="5339237" y="1501251"/>
            <a:ext cx="245541" cy="360628"/>
            <a:chOff x="5339237" y="1501251"/>
            <a:chExt cx="245541" cy="360628"/>
          </a:xfrm>
        </p:grpSpPr>
        <p:sp>
          <p:nvSpPr>
            <p:cNvPr id="13176" name="Google Shape;13176;p68"/>
            <p:cNvSpPr/>
            <p:nvPr/>
          </p:nvSpPr>
          <p:spPr>
            <a:xfrm>
              <a:off x="5349794" y="1654021"/>
              <a:ext cx="220402" cy="10845"/>
            </a:xfrm>
            <a:custGeom>
              <a:avLst/>
              <a:gdLst/>
              <a:ahLst/>
              <a:cxnLst/>
              <a:rect l="l" t="t" r="r" b="b"/>
              <a:pathLst>
                <a:path w="8434" h="415" extrusionOk="0">
                  <a:moveTo>
                    <a:pt x="1" y="1"/>
                  </a:moveTo>
                  <a:lnTo>
                    <a:pt x="1" y="414"/>
                  </a:lnTo>
                  <a:lnTo>
                    <a:pt x="8434" y="414"/>
                  </a:lnTo>
                  <a:lnTo>
                    <a:pt x="8434" y="1"/>
                  </a:ln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7" name="Google Shape;13177;p68"/>
            <p:cNvSpPr/>
            <p:nvPr/>
          </p:nvSpPr>
          <p:spPr>
            <a:xfrm>
              <a:off x="5349794" y="1659562"/>
              <a:ext cx="220402" cy="5305"/>
            </a:xfrm>
            <a:custGeom>
              <a:avLst/>
              <a:gdLst/>
              <a:ahLst/>
              <a:cxnLst/>
              <a:rect l="l" t="t" r="r" b="b"/>
              <a:pathLst>
                <a:path w="8434" h="203" extrusionOk="0">
                  <a:moveTo>
                    <a:pt x="1" y="0"/>
                  </a:moveTo>
                  <a:lnTo>
                    <a:pt x="1" y="202"/>
                  </a:lnTo>
                  <a:lnTo>
                    <a:pt x="8434" y="202"/>
                  </a:lnTo>
                  <a:lnTo>
                    <a:pt x="843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8" name="Google Shape;13178;p68"/>
            <p:cNvSpPr/>
            <p:nvPr/>
          </p:nvSpPr>
          <p:spPr>
            <a:xfrm>
              <a:off x="5447791" y="1779170"/>
              <a:ext cx="28432" cy="70636"/>
            </a:xfrm>
            <a:custGeom>
              <a:avLst/>
              <a:gdLst/>
              <a:ahLst/>
              <a:cxnLst/>
              <a:rect l="l" t="t" r="r" b="b"/>
              <a:pathLst>
                <a:path w="1088" h="2703" extrusionOk="0">
                  <a:moveTo>
                    <a:pt x="1" y="0"/>
                  </a:moveTo>
                  <a:lnTo>
                    <a:pt x="1" y="2703"/>
                  </a:lnTo>
                  <a:lnTo>
                    <a:pt x="1087" y="2703"/>
                  </a:lnTo>
                  <a:lnTo>
                    <a:pt x="108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9" name="Google Shape;13179;p68"/>
            <p:cNvSpPr/>
            <p:nvPr/>
          </p:nvSpPr>
          <p:spPr>
            <a:xfrm>
              <a:off x="5462112" y="1779170"/>
              <a:ext cx="14112" cy="70636"/>
            </a:xfrm>
            <a:custGeom>
              <a:avLst/>
              <a:gdLst/>
              <a:ahLst/>
              <a:cxnLst/>
              <a:rect l="l" t="t" r="r" b="b"/>
              <a:pathLst>
                <a:path w="540" h="2703" extrusionOk="0">
                  <a:moveTo>
                    <a:pt x="1" y="0"/>
                  </a:moveTo>
                  <a:lnTo>
                    <a:pt x="1" y="2703"/>
                  </a:lnTo>
                  <a:lnTo>
                    <a:pt x="539" y="2703"/>
                  </a:lnTo>
                  <a:lnTo>
                    <a:pt x="539"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0" name="Google Shape;13180;p68"/>
            <p:cNvSpPr/>
            <p:nvPr/>
          </p:nvSpPr>
          <p:spPr>
            <a:xfrm>
              <a:off x="5378958" y="1501251"/>
              <a:ext cx="166359" cy="249539"/>
            </a:xfrm>
            <a:custGeom>
              <a:avLst/>
              <a:gdLst/>
              <a:ahLst/>
              <a:cxnLst/>
              <a:rect l="l" t="t" r="r" b="b"/>
              <a:pathLst>
                <a:path w="6366" h="9549" extrusionOk="0">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1" name="Google Shape;13181;p6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2" name="Google Shape;13182;p68"/>
            <p:cNvSpPr/>
            <p:nvPr/>
          </p:nvSpPr>
          <p:spPr>
            <a:xfrm>
              <a:off x="5446798" y="1611060"/>
              <a:ext cx="30418" cy="30183"/>
            </a:xfrm>
            <a:custGeom>
              <a:avLst/>
              <a:gdLst/>
              <a:ahLst/>
              <a:cxnLst/>
              <a:rect l="l" t="t" r="r" b="b"/>
              <a:pathLst>
                <a:path w="1164" h="1155" extrusionOk="0">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3" name="Google Shape;13183;p68"/>
            <p:cNvSpPr/>
            <p:nvPr/>
          </p:nvSpPr>
          <p:spPr>
            <a:xfrm>
              <a:off x="5356092" y="1836975"/>
              <a:ext cx="212091" cy="24904"/>
            </a:xfrm>
            <a:custGeom>
              <a:avLst/>
              <a:gdLst/>
              <a:ahLst/>
              <a:cxnLst/>
              <a:rect l="l" t="t" r="r" b="b"/>
              <a:pathLst>
                <a:path w="8116" h="953" extrusionOk="0">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4" name="Google Shape;13184;p68"/>
            <p:cNvSpPr/>
            <p:nvPr/>
          </p:nvSpPr>
          <p:spPr>
            <a:xfrm>
              <a:off x="5339237" y="1637192"/>
              <a:ext cx="245541" cy="155332"/>
            </a:xfrm>
            <a:custGeom>
              <a:avLst/>
              <a:gdLst/>
              <a:ahLst/>
              <a:cxnLst/>
              <a:rect l="l" t="t" r="r" b="b"/>
              <a:pathLst>
                <a:path w="9396" h="5944" extrusionOk="0">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5" name="Google Shape;13185;p68"/>
            <p:cNvSpPr/>
            <p:nvPr/>
          </p:nvSpPr>
          <p:spPr>
            <a:xfrm>
              <a:off x="5378697" y="1609544"/>
              <a:ext cx="56577" cy="10845"/>
            </a:xfrm>
            <a:custGeom>
              <a:avLst/>
              <a:gdLst/>
              <a:ahLst/>
              <a:cxnLst/>
              <a:rect l="l" t="t" r="r" b="b"/>
              <a:pathLst>
                <a:path w="2165" h="415" extrusionOk="0">
                  <a:moveTo>
                    <a:pt x="0" y="1"/>
                  </a:moveTo>
                  <a:lnTo>
                    <a:pt x="0" y="414"/>
                  </a:lnTo>
                  <a:lnTo>
                    <a:pt x="1914" y="414"/>
                  </a:lnTo>
                  <a:cubicBezTo>
                    <a:pt x="2164" y="395"/>
                    <a:pt x="2164" y="20"/>
                    <a:pt x="191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6" name="Google Shape;13186;p68"/>
            <p:cNvSpPr/>
            <p:nvPr/>
          </p:nvSpPr>
          <p:spPr>
            <a:xfrm>
              <a:off x="5378697" y="1631913"/>
              <a:ext cx="55296" cy="10819"/>
            </a:xfrm>
            <a:custGeom>
              <a:avLst/>
              <a:gdLst/>
              <a:ahLst/>
              <a:cxnLst/>
              <a:rect l="l" t="t" r="r" b="b"/>
              <a:pathLst>
                <a:path w="2116" h="414" extrusionOk="0">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7" name="Google Shape;13187;p68"/>
            <p:cNvSpPr/>
            <p:nvPr/>
          </p:nvSpPr>
          <p:spPr>
            <a:xfrm>
              <a:off x="5378697" y="1654021"/>
              <a:ext cx="71394" cy="10845"/>
            </a:xfrm>
            <a:custGeom>
              <a:avLst/>
              <a:gdLst/>
              <a:ahLst/>
              <a:cxnLst/>
              <a:rect l="l" t="t" r="r" b="b"/>
              <a:pathLst>
                <a:path w="2732" h="415" extrusionOk="0">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8" name="Google Shape;13188;p68"/>
            <p:cNvSpPr/>
            <p:nvPr/>
          </p:nvSpPr>
          <p:spPr>
            <a:xfrm>
              <a:off x="5378697" y="156480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9" name="Google Shape;13189;p68"/>
            <p:cNvSpPr/>
            <p:nvPr/>
          </p:nvSpPr>
          <p:spPr>
            <a:xfrm>
              <a:off x="5378697" y="1587175"/>
              <a:ext cx="72648" cy="10845"/>
            </a:xfrm>
            <a:custGeom>
              <a:avLst/>
              <a:gdLst/>
              <a:ahLst/>
              <a:cxnLst/>
              <a:rect l="l" t="t" r="r" b="b"/>
              <a:pathLst>
                <a:path w="2780" h="415" extrusionOk="0">
                  <a:moveTo>
                    <a:pt x="0" y="1"/>
                  </a:moveTo>
                  <a:lnTo>
                    <a:pt x="0" y="414"/>
                  </a:lnTo>
                  <a:lnTo>
                    <a:pt x="2529" y="414"/>
                  </a:lnTo>
                  <a:cubicBezTo>
                    <a:pt x="2780" y="395"/>
                    <a:pt x="2780" y="20"/>
                    <a:pt x="25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0" name="Google Shape;13190;p68"/>
            <p:cNvSpPr/>
            <p:nvPr/>
          </p:nvSpPr>
          <p:spPr>
            <a:xfrm>
              <a:off x="5378697" y="1676391"/>
              <a:ext cx="71394" cy="10819"/>
            </a:xfrm>
            <a:custGeom>
              <a:avLst/>
              <a:gdLst/>
              <a:ahLst/>
              <a:cxnLst/>
              <a:rect l="l" t="t" r="r" b="b"/>
              <a:pathLst>
                <a:path w="2732" h="414" extrusionOk="0">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1" name="Google Shape;13191;p68"/>
            <p:cNvSpPr/>
            <p:nvPr/>
          </p:nvSpPr>
          <p:spPr>
            <a:xfrm>
              <a:off x="5473923" y="1654257"/>
              <a:ext cx="71394" cy="10610"/>
            </a:xfrm>
            <a:custGeom>
              <a:avLst/>
              <a:gdLst/>
              <a:ahLst/>
              <a:cxnLst/>
              <a:rect l="l" t="t" r="r" b="b"/>
              <a:pathLst>
                <a:path w="2732" h="406" extrusionOk="0">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2" name="Google Shape;13192;p68"/>
            <p:cNvSpPr/>
            <p:nvPr/>
          </p:nvSpPr>
          <p:spPr>
            <a:xfrm>
              <a:off x="5490021" y="1631913"/>
              <a:ext cx="55296" cy="10819"/>
            </a:xfrm>
            <a:custGeom>
              <a:avLst/>
              <a:gdLst/>
              <a:ahLst/>
              <a:cxnLst/>
              <a:rect l="l" t="t" r="r" b="b"/>
              <a:pathLst>
                <a:path w="2116" h="414" extrusionOk="0">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3" name="Google Shape;13193;p68"/>
            <p:cNvSpPr/>
            <p:nvPr/>
          </p:nvSpPr>
          <p:spPr>
            <a:xfrm>
              <a:off x="5472669" y="1676391"/>
              <a:ext cx="72648" cy="10819"/>
            </a:xfrm>
            <a:custGeom>
              <a:avLst/>
              <a:gdLst/>
              <a:ahLst/>
              <a:cxnLst/>
              <a:rect l="l" t="t" r="r" b="b"/>
              <a:pathLst>
                <a:path w="2780" h="414" extrusionOk="0">
                  <a:moveTo>
                    <a:pt x="251" y="0"/>
                  </a:moveTo>
                  <a:cubicBezTo>
                    <a:pt x="1" y="20"/>
                    <a:pt x="1" y="395"/>
                    <a:pt x="251" y="414"/>
                  </a:cubicBezTo>
                  <a:lnTo>
                    <a:pt x="2780" y="414"/>
                  </a:lnTo>
                  <a:lnTo>
                    <a:pt x="27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4" name="Google Shape;13194;p68"/>
            <p:cNvSpPr/>
            <p:nvPr/>
          </p:nvSpPr>
          <p:spPr>
            <a:xfrm>
              <a:off x="5473923" y="1587175"/>
              <a:ext cx="71394" cy="10845"/>
            </a:xfrm>
            <a:custGeom>
              <a:avLst/>
              <a:gdLst/>
              <a:ahLst/>
              <a:cxnLst/>
              <a:rect l="l" t="t" r="r" b="b"/>
              <a:pathLst>
                <a:path w="2732" h="415" extrusionOk="0">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5" name="Google Shape;13195;p68"/>
            <p:cNvSpPr/>
            <p:nvPr/>
          </p:nvSpPr>
          <p:spPr>
            <a:xfrm>
              <a:off x="5473923" y="1564805"/>
              <a:ext cx="71394" cy="10845"/>
            </a:xfrm>
            <a:custGeom>
              <a:avLst/>
              <a:gdLst/>
              <a:ahLst/>
              <a:cxnLst/>
              <a:rect l="l" t="t" r="r" b="b"/>
              <a:pathLst>
                <a:path w="2732" h="415" extrusionOk="0">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6" name="Google Shape;13196;p68"/>
            <p:cNvSpPr/>
            <p:nvPr/>
          </p:nvSpPr>
          <p:spPr>
            <a:xfrm>
              <a:off x="5490021" y="1609544"/>
              <a:ext cx="55296" cy="10845"/>
            </a:xfrm>
            <a:custGeom>
              <a:avLst/>
              <a:gdLst/>
              <a:ahLst/>
              <a:cxnLst/>
              <a:rect l="l" t="t" r="r" b="b"/>
              <a:pathLst>
                <a:path w="2116" h="415" extrusionOk="0">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7" name="Google Shape;13197;p68"/>
            <p:cNvSpPr/>
            <p:nvPr/>
          </p:nvSpPr>
          <p:spPr>
            <a:xfrm>
              <a:off x="5490021" y="1501251"/>
              <a:ext cx="10819" cy="39852"/>
            </a:xfrm>
            <a:custGeom>
              <a:avLst/>
              <a:gdLst/>
              <a:ahLst/>
              <a:cxnLst/>
              <a:rect l="l" t="t" r="r" b="b"/>
              <a:pathLst>
                <a:path w="414" h="1525" extrusionOk="0">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8" name="Google Shape;13198;p68"/>
            <p:cNvSpPr/>
            <p:nvPr/>
          </p:nvSpPr>
          <p:spPr>
            <a:xfrm>
              <a:off x="5423435" y="1501251"/>
              <a:ext cx="10558" cy="39852"/>
            </a:xfrm>
            <a:custGeom>
              <a:avLst/>
              <a:gdLst/>
              <a:ahLst/>
              <a:cxnLst/>
              <a:rect l="l" t="t" r="r" b="b"/>
              <a:pathLst>
                <a:path w="404" h="1525" extrusionOk="0">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9" name="Google Shape;13199;p68"/>
            <p:cNvSpPr/>
            <p:nvPr/>
          </p:nvSpPr>
          <p:spPr>
            <a:xfrm>
              <a:off x="5467652" y="1501251"/>
              <a:ext cx="10845" cy="40479"/>
            </a:xfrm>
            <a:custGeom>
              <a:avLst/>
              <a:gdLst/>
              <a:ahLst/>
              <a:cxnLst/>
              <a:rect l="l" t="t" r="r" b="b"/>
              <a:pathLst>
                <a:path w="415" h="1549" extrusionOk="0">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0" name="Google Shape;13200;p68"/>
            <p:cNvSpPr/>
            <p:nvPr/>
          </p:nvSpPr>
          <p:spPr>
            <a:xfrm>
              <a:off x="5490021" y="1501486"/>
              <a:ext cx="10819" cy="24904"/>
            </a:xfrm>
            <a:custGeom>
              <a:avLst/>
              <a:gdLst/>
              <a:ahLst/>
              <a:cxnLst/>
              <a:rect l="l" t="t" r="r" b="b"/>
              <a:pathLst>
                <a:path w="414" h="953" extrusionOk="0">
                  <a:moveTo>
                    <a:pt x="0" y="1"/>
                  </a:moveTo>
                  <a:lnTo>
                    <a:pt x="0" y="453"/>
                  </a:lnTo>
                  <a:cubicBezTo>
                    <a:pt x="164" y="597"/>
                    <a:pt x="298" y="760"/>
                    <a:pt x="414" y="953"/>
                  </a:cubicBez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1" name="Google Shape;13201;p68"/>
            <p:cNvSpPr/>
            <p:nvPr/>
          </p:nvSpPr>
          <p:spPr>
            <a:xfrm>
              <a:off x="5467652" y="1501251"/>
              <a:ext cx="10845" cy="4782"/>
            </a:xfrm>
            <a:custGeom>
              <a:avLst/>
              <a:gdLst/>
              <a:ahLst/>
              <a:cxnLst/>
              <a:rect l="l" t="t" r="r" b="b"/>
              <a:pathLst>
                <a:path w="415" h="183" extrusionOk="0">
                  <a:moveTo>
                    <a:pt x="1" y="0"/>
                  </a:moveTo>
                  <a:lnTo>
                    <a:pt x="1" y="39"/>
                  </a:lnTo>
                  <a:cubicBezTo>
                    <a:pt x="145" y="77"/>
                    <a:pt x="279" y="115"/>
                    <a:pt x="414" y="183"/>
                  </a:cubicBezTo>
                  <a:lnTo>
                    <a:pt x="414"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2" name="Google Shape;13202;p68"/>
            <p:cNvSpPr/>
            <p:nvPr/>
          </p:nvSpPr>
          <p:spPr>
            <a:xfrm>
              <a:off x="5445544" y="1501251"/>
              <a:ext cx="10819" cy="40479"/>
            </a:xfrm>
            <a:custGeom>
              <a:avLst/>
              <a:gdLst/>
              <a:ahLst/>
              <a:cxnLst/>
              <a:rect l="l" t="t" r="r" b="b"/>
              <a:pathLst>
                <a:path w="414" h="1549" extrusionOk="0">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3" name="Google Shape;13203;p68"/>
            <p:cNvSpPr/>
            <p:nvPr/>
          </p:nvSpPr>
          <p:spPr>
            <a:xfrm>
              <a:off x="5490021" y="1710572"/>
              <a:ext cx="10819" cy="40218"/>
            </a:xfrm>
            <a:custGeom>
              <a:avLst/>
              <a:gdLst/>
              <a:ahLst/>
              <a:cxnLst/>
              <a:rect l="l" t="t" r="r" b="b"/>
              <a:pathLst>
                <a:path w="414" h="1539" extrusionOk="0">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4" name="Google Shape;13204;p68"/>
            <p:cNvSpPr/>
            <p:nvPr/>
          </p:nvSpPr>
          <p:spPr>
            <a:xfrm>
              <a:off x="5457094" y="1501251"/>
              <a:ext cx="88223" cy="249539"/>
            </a:xfrm>
            <a:custGeom>
              <a:avLst/>
              <a:gdLst/>
              <a:ahLst/>
              <a:cxnLst/>
              <a:rect l="l" t="t" r="r" b="b"/>
              <a:pathLst>
                <a:path w="3376" h="9549" extrusionOk="0">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5" name="Google Shape;13205;p68"/>
            <p:cNvSpPr/>
            <p:nvPr/>
          </p:nvSpPr>
          <p:spPr>
            <a:xfrm>
              <a:off x="5490021" y="1725886"/>
              <a:ext cx="10819" cy="24904"/>
            </a:xfrm>
            <a:custGeom>
              <a:avLst/>
              <a:gdLst/>
              <a:ahLst/>
              <a:cxnLst/>
              <a:rect l="l" t="t" r="r" b="b"/>
              <a:pathLst>
                <a:path w="414" h="953" extrusionOk="0">
                  <a:moveTo>
                    <a:pt x="414" y="1"/>
                  </a:moveTo>
                  <a:cubicBezTo>
                    <a:pt x="298" y="184"/>
                    <a:pt x="164" y="347"/>
                    <a:pt x="0" y="491"/>
                  </a:cubicBezTo>
                  <a:lnTo>
                    <a:pt x="0" y="953"/>
                  </a:lnTo>
                  <a:lnTo>
                    <a:pt x="414" y="953"/>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6" name="Google Shape;13206;p68"/>
            <p:cNvSpPr/>
            <p:nvPr/>
          </p:nvSpPr>
          <p:spPr>
            <a:xfrm>
              <a:off x="5423174" y="1710938"/>
              <a:ext cx="10819" cy="39852"/>
            </a:xfrm>
            <a:custGeom>
              <a:avLst/>
              <a:gdLst/>
              <a:ahLst/>
              <a:cxnLst/>
              <a:rect l="l" t="t" r="r" b="b"/>
              <a:pathLst>
                <a:path w="414" h="1525" extrusionOk="0">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7" name="Google Shape;13207;p68"/>
            <p:cNvSpPr/>
            <p:nvPr/>
          </p:nvSpPr>
          <p:spPr>
            <a:xfrm>
              <a:off x="5445544" y="1710938"/>
              <a:ext cx="10819" cy="39852"/>
            </a:xfrm>
            <a:custGeom>
              <a:avLst/>
              <a:gdLst/>
              <a:ahLst/>
              <a:cxnLst/>
              <a:rect l="l" t="t" r="r" b="b"/>
              <a:pathLst>
                <a:path w="414" h="1525" extrusionOk="0">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8" name="Google Shape;13208;p68"/>
            <p:cNvSpPr/>
            <p:nvPr/>
          </p:nvSpPr>
          <p:spPr>
            <a:xfrm>
              <a:off x="5467652" y="1710546"/>
              <a:ext cx="10845" cy="40244"/>
            </a:xfrm>
            <a:custGeom>
              <a:avLst/>
              <a:gdLst/>
              <a:ahLst/>
              <a:cxnLst/>
              <a:rect l="l" t="t" r="r" b="b"/>
              <a:pathLst>
                <a:path w="415" h="1540" extrusionOk="0">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9" name="Google Shape;13209;p68"/>
            <p:cNvSpPr/>
            <p:nvPr/>
          </p:nvSpPr>
          <p:spPr>
            <a:xfrm>
              <a:off x="5467652" y="1746243"/>
              <a:ext cx="10845" cy="4547"/>
            </a:xfrm>
            <a:custGeom>
              <a:avLst/>
              <a:gdLst/>
              <a:ahLst/>
              <a:cxnLst/>
              <a:rect l="l" t="t" r="r" b="b"/>
              <a:pathLst>
                <a:path w="415" h="174" extrusionOk="0">
                  <a:moveTo>
                    <a:pt x="414" y="1"/>
                  </a:moveTo>
                  <a:cubicBezTo>
                    <a:pt x="279" y="58"/>
                    <a:pt x="145" y="106"/>
                    <a:pt x="1" y="135"/>
                  </a:cubicBezTo>
                  <a:lnTo>
                    <a:pt x="1" y="174"/>
                  </a:lnTo>
                  <a:lnTo>
                    <a:pt x="414" y="174"/>
                  </a:lnTo>
                  <a:lnTo>
                    <a:pt x="414"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0" name="Google Shape;13210;p68"/>
            <p:cNvSpPr/>
            <p:nvPr/>
          </p:nvSpPr>
          <p:spPr>
            <a:xfrm>
              <a:off x="5507608" y="1609544"/>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1" name="Google Shape;13211;p68"/>
            <p:cNvSpPr/>
            <p:nvPr/>
          </p:nvSpPr>
          <p:spPr>
            <a:xfrm>
              <a:off x="5507608" y="1654021"/>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2" name="Google Shape;13212;p68"/>
            <p:cNvSpPr/>
            <p:nvPr/>
          </p:nvSpPr>
          <p:spPr>
            <a:xfrm>
              <a:off x="5507608" y="1631913"/>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3" name="Google Shape;13213;p68"/>
            <p:cNvSpPr/>
            <p:nvPr/>
          </p:nvSpPr>
          <p:spPr>
            <a:xfrm>
              <a:off x="5507608" y="1676391"/>
              <a:ext cx="37709" cy="10819"/>
            </a:xfrm>
            <a:custGeom>
              <a:avLst/>
              <a:gdLst/>
              <a:ahLst/>
              <a:cxnLst/>
              <a:rect l="l" t="t" r="r" b="b"/>
              <a:pathLst>
                <a:path w="1443" h="414" extrusionOk="0">
                  <a:moveTo>
                    <a:pt x="0" y="0"/>
                  </a:moveTo>
                  <a:lnTo>
                    <a:pt x="0" y="414"/>
                  </a:lnTo>
                  <a:lnTo>
                    <a:pt x="1443" y="414"/>
                  </a:lnTo>
                  <a:lnTo>
                    <a:pt x="1443" y="0"/>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4" name="Google Shape;13214;p68"/>
            <p:cNvSpPr/>
            <p:nvPr/>
          </p:nvSpPr>
          <p:spPr>
            <a:xfrm>
              <a:off x="5507608" y="156480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5" name="Google Shape;13215;p68"/>
            <p:cNvSpPr/>
            <p:nvPr/>
          </p:nvSpPr>
          <p:spPr>
            <a:xfrm>
              <a:off x="5507608" y="1587175"/>
              <a:ext cx="37709" cy="10845"/>
            </a:xfrm>
            <a:custGeom>
              <a:avLst/>
              <a:gdLst/>
              <a:ahLst/>
              <a:cxnLst/>
              <a:rect l="l" t="t" r="r" b="b"/>
              <a:pathLst>
                <a:path w="1443" h="415" extrusionOk="0">
                  <a:moveTo>
                    <a:pt x="0" y="1"/>
                  </a:moveTo>
                  <a:lnTo>
                    <a:pt x="0" y="414"/>
                  </a:lnTo>
                  <a:lnTo>
                    <a:pt x="1443" y="414"/>
                  </a:lnTo>
                  <a:lnTo>
                    <a:pt x="1443" y="1"/>
                  </a:lnTo>
                  <a:close/>
                </a:path>
              </a:pathLst>
            </a:custGeom>
            <a:solidFill>
              <a:srgbClr val="AABA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6" name="Google Shape;13216;p68"/>
            <p:cNvSpPr/>
            <p:nvPr/>
          </p:nvSpPr>
          <p:spPr>
            <a:xfrm>
              <a:off x="5462112" y="1637192"/>
              <a:ext cx="122666" cy="155332"/>
            </a:xfrm>
            <a:custGeom>
              <a:avLst/>
              <a:gdLst/>
              <a:ahLst/>
              <a:cxnLst/>
              <a:rect l="l" t="t" r="r" b="b"/>
              <a:pathLst>
                <a:path w="4694" h="5944" extrusionOk="0">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7" name="Google Shape;13217;p68"/>
            <p:cNvSpPr/>
            <p:nvPr/>
          </p:nvSpPr>
          <p:spPr>
            <a:xfrm>
              <a:off x="5462112" y="1836975"/>
              <a:ext cx="106072" cy="24904"/>
            </a:xfrm>
            <a:custGeom>
              <a:avLst/>
              <a:gdLst/>
              <a:ahLst/>
              <a:cxnLst/>
              <a:rect l="l" t="t" r="r" b="b"/>
              <a:pathLst>
                <a:path w="4059" h="953" extrusionOk="0">
                  <a:moveTo>
                    <a:pt x="1" y="0"/>
                  </a:moveTo>
                  <a:lnTo>
                    <a:pt x="1" y="952"/>
                  </a:lnTo>
                  <a:lnTo>
                    <a:pt x="4059" y="952"/>
                  </a:lnTo>
                  <a:cubicBezTo>
                    <a:pt x="4059" y="423"/>
                    <a:pt x="3626" y="0"/>
                    <a:pt x="3097" y="0"/>
                  </a:cubicBezTo>
                  <a:close/>
                </a:path>
              </a:pathLst>
            </a:custGeom>
            <a:solidFill>
              <a:srgbClr val="798F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18" name="Google Shape;13218;p68"/>
          <p:cNvGrpSpPr/>
          <p:nvPr/>
        </p:nvGrpSpPr>
        <p:grpSpPr>
          <a:xfrm>
            <a:off x="7959464" y="2474216"/>
            <a:ext cx="370428" cy="261926"/>
            <a:chOff x="7959464" y="2474216"/>
            <a:chExt cx="370428" cy="261926"/>
          </a:xfrm>
        </p:grpSpPr>
        <p:sp>
          <p:nvSpPr>
            <p:cNvPr id="13219" name="Google Shape;13219;p68"/>
            <p:cNvSpPr/>
            <p:nvPr/>
          </p:nvSpPr>
          <p:spPr>
            <a:xfrm>
              <a:off x="8125301" y="2474216"/>
              <a:ext cx="204591" cy="234252"/>
            </a:xfrm>
            <a:custGeom>
              <a:avLst/>
              <a:gdLst/>
              <a:ahLst/>
              <a:cxnLst/>
              <a:rect l="l" t="t" r="r" b="b"/>
              <a:pathLst>
                <a:path w="7829" h="8964" extrusionOk="0">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0" name="Google Shape;13220;p68"/>
            <p:cNvSpPr/>
            <p:nvPr/>
          </p:nvSpPr>
          <p:spPr>
            <a:xfrm>
              <a:off x="8142653" y="2500375"/>
              <a:ext cx="187239" cy="208093"/>
            </a:xfrm>
            <a:custGeom>
              <a:avLst/>
              <a:gdLst/>
              <a:ahLst/>
              <a:cxnLst/>
              <a:rect l="l" t="t" r="r" b="b"/>
              <a:pathLst>
                <a:path w="7165" h="7963" extrusionOk="0">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1" name="Google Shape;13221;p68"/>
            <p:cNvSpPr/>
            <p:nvPr/>
          </p:nvSpPr>
          <p:spPr>
            <a:xfrm>
              <a:off x="8159743" y="2625053"/>
              <a:ext cx="76411" cy="48998"/>
            </a:xfrm>
            <a:custGeom>
              <a:avLst/>
              <a:gdLst/>
              <a:ahLst/>
              <a:cxnLst/>
              <a:rect l="l" t="t" r="r" b="b"/>
              <a:pathLst>
                <a:path w="2924" h="1875" extrusionOk="0">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2" name="Google Shape;13222;p68"/>
            <p:cNvSpPr/>
            <p:nvPr/>
          </p:nvSpPr>
          <p:spPr>
            <a:xfrm>
              <a:off x="8196433" y="2565157"/>
              <a:ext cx="38206" cy="52082"/>
            </a:xfrm>
            <a:custGeom>
              <a:avLst/>
              <a:gdLst/>
              <a:ahLst/>
              <a:cxnLst/>
              <a:rect l="l" t="t" r="r" b="b"/>
              <a:pathLst>
                <a:path w="1462" h="1993" extrusionOk="0">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3" name="Google Shape;13223;p68"/>
            <p:cNvSpPr/>
            <p:nvPr/>
          </p:nvSpPr>
          <p:spPr>
            <a:xfrm>
              <a:off x="8161259" y="2530427"/>
              <a:ext cx="55532" cy="22082"/>
            </a:xfrm>
            <a:custGeom>
              <a:avLst/>
              <a:gdLst/>
              <a:ahLst/>
              <a:cxnLst/>
              <a:rect l="l" t="t" r="r" b="b"/>
              <a:pathLst>
                <a:path w="2125" h="845" extrusionOk="0">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4" name="Google Shape;13224;p68"/>
            <p:cNvSpPr/>
            <p:nvPr/>
          </p:nvSpPr>
          <p:spPr>
            <a:xfrm>
              <a:off x="8246686" y="2553450"/>
              <a:ext cx="50880" cy="32352"/>
            </a:xfrm>
            <a:custGeom>
              <a:avLst/>
              <a:gdLst/>
              <a:ahLst/>
              <a:cxnLst/>
              <a:rect l="l" t="t" r="r" b="b"/>
              <a:pathLst>
                <a:path w="1947" h="1238" extrusionOk="0">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5" name="Google Shape;13225;p68"/>
            <p:cNvSpPr/>
            <p:nvPr/>
          </p:nvSpPr>
          <p:spPr>
            <a:xfrm>
              <a:off x="7959464" y="2502126"/>
              <a:ext cx="203311" cy="233990"/>
            </a:xfrm>
            <a:custGeom>
              <a:avLst/>
              <a:gdLst/>
              <a:ahLst/>
              <a:cxnLst/>
              <a:rect l="l" t="t" r="r" b="b"/>
              <a:pathLst>
                <a:path w="7780" h="8954" extrusionOk="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6" name="Google Shape;13226;p68"/>
            <p:cNvSpPr/>
            <p:nvPr/>
          </p:nvSpPr>
          <p:spPr>
            <a:xfrm>
              <a:off x="8061485" y="2502073"/>
              <a:ext cx="101290" cy="234069"/>
            </a:xfrm>
            <a:custGeom>
              <a:avLst/>
              <a:gdLst/>
              <a:ahLst/>
              <a:cxnLst/>
              <a:rect l="l" t="t" r="r" b="b"/>
              <a:pathLst>
                <a:path w="3876" h="8957" extrusionOk="0">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7" name="Google Shape;13227;p68"/>
            <p:cNvSpPr/>
            <p:nvPr/>
          </p:nvSpPr>
          <p:spPr>
            <a:xfrm>
              <a:off x="8045388" y="2647370"/>
              <a:ext cx="76438" cy="47561"/>
            </a:xfrm>
            <a:custGeom>
              <a:avLst/>
              <a:gdLst/>
              <a:ahLst/>
              <a:cxnLst/>
              <a:rect l="l" t="t" r="r" b="b"/>
              <a:pathLst>
                <a:path w="2925" h="1820" extrusionOk="0">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8" name="Google Shape;13228;p68"/>
            <p:cNvSpPr/>
            <p:nvPr/>
          </p:nvSpPr>
          <p:spPr>
            <a:xfrm>
              <a:off x="8055449" y="2591002"/>
              <a:ext cx="36246" cy="51376"/>
            </a:xfrm>
            <a:custGeom>
              <a:avLst/>
              <a:gdLst/>
              <a:ahLst/>
              <a:cxnLst/>
              <a:rect l="l" t="t" r="r" b="b"/>
              <a:pathLst>
                <a:path w="1387" h="1966" extrusionOk="0">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9" name="Google Shape;13229;p68"/>
            <p:cNvSpPr/>
            <p:nvPr/>
          </p:nvSpPr>
          <p:spPr>
            <a:xfrm>
              <a:off x="7988758" y="2585854"/>
              <a:ext cx="54643" cy="23859"/>
            </a:xfrm>
            <a:custGeom>
              <a:avLst/>
              <a:gdLst/>
              <a:ahLst/>
              <a:cxnLst/>
              <a:rect l="l" t="t" r="r" b="b"/>
              <a:pathLst>
                <a:path w="2091" h="913" extrusionOk="0">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0" name="Google Shape;13230;p68"/>
            <p:cNvSpPr/>
            <p:nvPr/>
          </p:nvSpPr>
          <p:spPr>
            <a:xfrm>
              <a:off x="8075309" y="2560349"/>
              <a:ext cx="53284" cy="31019"/>
            </a:xfrm>
            <a:custGeom>
              <a:avLst/>
              <a:gdLst/>
              <a:ahLst/>
              <a:cxnLst/>
              <a:rect l="l" t="t" r="r" b="b"/>
              <a:pathLst>
                <a:path w="2039" h="1187" extrusionOk="0">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31" name="Google Shape;13231;p68"/>
          <p:cNvGrpSpPr/>
          <p:nvPr/>
        </p:nvGrpSpPr>
        <p:grpSpPr>
          <a:xfrm>
            <a:off x="7518687" y="2457909"/>
            <a:ext cx="360629" cy="294461"/>
            <a:chOff x="7518687" y="2457909"/>
            <a:chExt cx="360629" cy="294461"/>
          </a:xfrm>
        </p:grpSpPr>
        <p:sp>
          <p:nvSpPr>
            <p:cNvPr id="13232" name="Google Shape;13232;p68"/>
            <p:cNvSpPr/>
            <p:nvPr/>
          </p:nvSpPr>
          <p:spPr>
            <a:xfrm>
              <a:off x="7671222" y="2457909"/>
              <a:ext cx="55558" cy="265376"/>
            </a:xfrm>
            <a:custGeom>
              <a:avLst/>
              <a:gdLst/>
              <a:ahLst/>
              <a:cxnLst/>
              <a:rect l="l" t="t" r="r" b="b"/>
              <a:pathLst>
                <a:path w="2126" h="10155" extrusionOk="0">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3" name="Google Shape;13233;p68"/>
            <p:cNvSpPr/>
            <p:nvPr/>
          </p:nvSpPr>
          <p:spPr>
            <a:xfrm>
              <a:off x="7699106" y="2457909"/>
              <a:ext cx="27674" cy="265376"/>
            </a:xfrm>
            <a:custGeom>
              <a:avLst/>
              <a:gdLst/>
              <a:ahLst/>
              <a:cxnLst/>
              <a:rect l="l" t="t" r="r" b="b"/>
              <a:pathLst>
                <a:path w="1059" h="10155" extrusionOk="0">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4" name="Google Shape;13234;p68"/>
            <p:cNvSpPr/>
            <p:nvPr/>
          </p:nvSpPr>
          <p:spPr>
            <a:xfrm>
              <a:off x="7694088" y="2574251"/>
              <a:ext cx="9826" cy="149034"/>
            </a:xfrm>
            <a:custGeom>
              <a:avLst/>
              <a:gdLst/>
              <a:ahLst/>
              <a:cxnLst/>
              <a:rect l="l" t="t" r="r" b="b"/>
              <a:pathLst>
                <a:path w="376" h="5703" extrusionOk="0">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5" name="Google Shape;13235;p68"/>
            <p:cNvSpPr/>
            <p:nvPr/>
          </p:nvSpPr>
          <p:spPr>
            <a:xfrm>
              <a:off x="7554384" y="2551516"/>
              <a:ext cx="148014" cy="171769"/>
            </a:xfrm>
            <a:custGeom>
              <a:avLst/>
              <a:gdLst/>
              <a:ahLst/>
              <a:cxnLst/>
              <a:rect l="l" t="t" r="r" b="b"/>
              <a:pathLst>
                <a:path w="5664" h="6573" extrusionOk="0">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6" name="Google Shape;13236;p68"/>
            <p:cNvSpPr/>
            <p:nvPr/>
          </p:nvSpPr>
          <p:spPr>
            <a:xfrm>
              <a:off x="7554384" y="2553136"/>
              <a:ext cx="148014" cy="170149"/>
            </a:xfrm>
            <a:custGeom>
              <a:avLst/>
              <a:gdLst/>
              <a:ahLst/>
              <a:cxnLst/>
              <a:rect l="l" t="t" r="r" b="b"/>
              <a:pathLst>
                <a:path w="5664" h="6511" extrusionOk="0">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7" name="Google Shape;13237;p68"/>
            <p:cNvSpPr/>
            <p:nvPr/>
          </p:nvSpPr>
          <p:spPr>
            <a:xfrm>
              <a:off x="7695604" y="2551516"/>
              <a:ext cx="148041" cy="171769"/>
            </a:xfrm>
            <a:custGeom>
              <a:avLst/>
              <a:gdLst/>
              <a:ahLst/>
              <a:cxnLst/>
              <a:rect l="l" t="t" r="r" b="b"/>
              <a:pathLst>
                <a:path w="5665" h="6573" extrusionOk="0">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8" name="Google Shape;13238;p68"/>
            <p:cNvSpPr/>
            <p:nvPr/>
          </p:nvSpPr>
          <p:spPr>
            <a:xfrm>
              <a:off x="7695604" y="2553136"/>
              <a:ext cx="148041" cy="170149"/>
            </a:xfrm>
            <a:custGeom>
              <a:avLst/>
              <a:gdLst/>
              <a:ahLst/>
              <a:cxnLst/>
              <a:rect l="l" t="t" r="r" b="b"/>
              <a:pathLst>
                <a:path w="5665" h="6511" extrusionOk="0">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9" name="Google Shape;13239;p68"/>
            <p:cNvSpPr/>
            <p:nvPr/>
          </p:nvSpPr>
          <p:spPr>
            <a:xfrm>
              <a:off x="7518687" y="2588833"/>
              <a:ext cx="180445" cy="148772"/>
            </a:xfrm>
            <a:custGeom>
              <a:avLst/>
              <a:gdLst/>
              <a:ahLst/>
              <a:cxnLst/>
              <a:rect l="l" t="t" r="r" b="b"/>
              <a:pathLst>
                <a:path w="6905" h="5693" extrusionOk="0">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0" name="Google Shape;13240;p68"/>
            <p:cNvSpPr/>
            <p:nvPr/>
          </p:nvSpPr>
          <p:spPr>
            <a:xfrm>
              <a:off x="7518687" y="2588833"/>
              <a:ext cx="180445" cy="138973"/>
            </a:xfrm>
            <a:custGeom>
              <a:avLst/>
              <a:gdLst/>
              <a:ahLst/>
              <a:cxnLst/>
              <a:rect l="l" t="t" r="r" b="b"/>
              <a:pathLst>
                <a:path w="6905" h="5318" extrusionOk="0">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1" name="Google Shape;13241;p68"/>
            <p:cNvSpPr/>
            <p:nvPr/>
          </p:nvSpPr>
          <p:spPr>
            <a:xfrm>
              <a:off x="7699106" y="2588833"/>
              <a:ext cx="180210" cy="148772"/>
            </a:xfrm>
            <a:custGeom>
              <a:avLst/>
              <a:gdLst/>
              <a:ahLst/>
              <a:cxnLst/>
              <a:rect l="l" t="t" r="r" b="b"/>
              <a:pathLst>
                <a:path w="6896" h="5693" extrusionOk="0">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2" name="Google Shape;13242;p68"/>
            <p:cNvSpPr/>
            <p:nvPr/>
          </p:nvSpPr>
          <p:spPr>
            <a:xfrm>
              <a:off x="7773244" y="2588833"/>
              <a:ext cx="106072" cy="148720"/>
            </a:xfrm>
            <a:custGeom>
              <a:avLst/>
              <a:gdLst/>
              <a:ahLst/>
              <a:cxnLst/>
              <a:rect l="l" t="t" r="r" b="b"/>
              <a:pathLst>
                <a:path w="4059" h="5691" extrusionOk="0">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3" name="Google Shape;13243;p68"/>
            <p:cNvSpPr/>
            <p:nvPr/>
          </p:nvSpPr>
          <p:spPr>
            <a:xfrm>
              <a:off x="7693592" y="2625732"/>
              <a:ext cx="51298" cy="103093"/>
            </a:xfrm>
            <a:custGeom>
              <a:avLst/>
              <a:gdLst/>
              <a:ahLst/>
              <a:cxnLst/>
              <a:rect l="l" t="t" r="r" b="b"/>
              <a:pathLst>
                <a:path w="1963" h="3945" extrusionOk="0">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4" name="Google Shape;13244;p68"/>
            <p:cNvSpPr/>
            <p:nvPr/>
          </p:nvSpPr>
          <p:spPr>
            <a:xfrm>
              <a:off x="7653139" y="2625732"/>
              <a:ext cx="51272" cy="103093"/>
            </a:xfrm>
            <a:custGeom>
              <a:avLst/>
              <a:gdLst/>
              <a:ahLst/>
              <a:cxnLst/>
              <a:rect l="l" t="t" r="r" b="b"/>
              <a:pathLst>
                <a:path w="1962" h="3945" extrusionOk="0">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5" name="Google Shape;13245;p68"/>
            <p:cNvSpPr/>
            <p:nvPr/>
          </p:nvSpPr>
          <p:spPr>
            <a:xfrm>
              <a:off x="7677494" y="2691168"/>
              <a:ext cx="43014" cy="61202"/>
            </a:xfrm>
            <a:custGeom>
              <a:avLst/>
              <a:gdLst/>
              <a:ahLst/>
              <a:cxnLst/>
              <a:rect l="l" t="t" r="r" b="b"/>
              <a:pathLst>
                <a:path w="1646" h="2342" extrusionOk="0">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6" name="Google Shape;13246;p68"/>
            <p:cNvSpPr/>
            <p:nvPr/>
          </p:nvSpPr>
          <p:spPr>
            <a:xfrm>
              <a:off x="7699106" y="2691351"/>
              <a:ext cx="21403" cy="60836"/>
            </a:xfrm>
            <a:custGeom>
              <a:avLst/>
              <a:gdLst/>
              <a:ahLst/>
              <a:cxnLst/>
              <a:rect l="l" t="t" r="r" b="b"/>
              <a:pathLst>
                <a:path w="819" h="2328" extrusionOk="0">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7" name="Google Shape;13247;p68"/>
            <p:cNvSpPr/>
            <p:nvPr/>
          </p:nvSpPr>
          <p:spPr>
            <a:xfrm>
              <a:off x="7575734" y="2657745"/>
              <a:ext cx="88981" cy="53493"/>
            </a:xfrm>
            <a:custGeom>
              <a:avLst/>
              <a:gdLst/>
              <a:ahLst/>
              <a:cxnLst/>
              <a:rect l="l" t="t" r="r" b="b"/>
              <a:pathLst>
                <a:path w="3405" h="2047" extrusionOk="0">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8" name="Google Shape;13248;p68"/>
            <p:cNvSpPr/>
            <p:nvPr/>
          </p:nvSpPr>
          <p:spPr>
            <a:xfrm>
              <a:off x="7581771" y="2663128"/>
              <a:ext cx="74661" cy="41446"/>
            </a:xfrm>
            <a:custGeom>
              <a:avLst/>
              <a:gdLst/>
              <a:ahLst/>
              <a:cxnLst/>
              <a:rect l="l" t="t" r="r" b="b"/>
              <a:pathLst>
                <a:path w="2857" h="1586" extrusionOk="0">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9" name="Google Shape;13249;p68"/>
            <p:cNvSpPr/>
            <p:nvPr/>
          </p:nvSpPr>
          <p:spPr>
            <a:xfrm>
              <a:off x="7733287" y="2657745"/>
              <a:ext cx="88981" cy="53493"/>
            </a:xfrm>
            <a:custGeom>
              <a:avLst/>
              <a:gdLst/>
              <a:ahLst/>
              <a:cxnLst/>
              <a:rect l="l" t="t" r="r" b="b"/>
              <a:pathLst>
                <a:path w="3405" h="2047" extrusionOk="0">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0" name="Google Shape;13250;p68"/>
            <p:cNvSpPr/>
            <p:nvPr/>
          </p:nvSpPr>
          <p:spPr>
            <a:xfrm>
              <a:off x="7741597" y="2663128"/>
              <a:ext cx="74634" cy="41446"/>
            </a:xfrm>
            <a:custGeom>
              <a:avLst/>
              <a:gdLst/>
              <a:ahLst/>
              <a:cxnLst/>
              <a:rect l="l" t="t" r="r" b="b"/>
              <a:pathLst>
                <a:path w="2856" h="1586" extrusionOk="0">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51" name="Google Shape;13251;p68"/>
          <p:cNvGrpSpPr/>
          <p:nvPr/>
        </p:nvGrpSpPr>
        <p:grpSpPr>
          <a:xfrm>
            <a:off x="7086220" y="1981566"/>
            <a:ext cx="343799" cy="360524"/>
            <a:chOff x="7086220" y="1981566"/>
            <a:chExt cx="343799" cy="360524"/>
          </a:xfrm>
        </p:grpSpPr>
        <p:sp>
          <p:nvSpPr>
            <p:cNvPr id="13252" name="Google Shape;13252;p68"/>
            <p:cNvSpPr/>
            <p:nvPr/>
          </p:nvSpPr>
          <p:spPr>
            <a:xfrm>
              <a:off x="7111098" y="2115156"/>
              <a:ext cx="222414" cy="226935"/>
            </a:xfrm>
            <a:custGeom>
              <a:avLst/>
              <a:gdLst/>
              <a:ahLst/>
              <a:cxnLst/>
              <a:rect l="l" t="t" r="r" b="b"/>
              <a:pathLst>
                <a:path w="8511" h="8684" extrusionOk="0">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3" name="Google Shape;13253;p68"/>
            <p:cNvSpPr/>
            <p:nvPr/>
          </p:nvSpPr>
          <p:spPr>
            <a:xfrm>
              <a:off x="7111098" y="2115156"/>
              <a:ext cx="222414" cy="226673"/>
            </a:xfrm>
            <a:custGeom>
              <a:avLst/>
              <a:gdLst/>
              <a:ahLst/>
              <a:cxnLst/>
              <a:rect l="l" t="t" r="r" b="b"/>
              <a:pathLst>
                <a:path w="8511" h="8674" extrusionOk="0">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4" name="Google Shape;13254;p68"/>
            <p:cNvSpPr/>
            <p:nvPr/>
          </p:nvSpPr>
          <p:spPr>
            <a:xfrm>
              <a:off x="7140236" y="2115156"/>
              <a:ext cx="163616" cy="73641"/>
            </a:xfrm>
            <a:custGeom>
              <a:avLst/>
              <a:gdLst/>
              <a:ahLst/>
              <a:cxnLst/>
              <a:rect l="l" t="t" r="r" b="b"/>
              <a:pathLst>
                <a:path w="6261" h="2818" extrusionOk="0">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5" name="Google Shape;13255;p68"/>
            <p:cNvSpPr/>
            <p:nvPr/>
          </p:nvSpPr>
          <p:spPr>
            <a:xfrm>
              <a:off x="7261622" y="2115156"/>
              <a:ext cx="42230" cy="71891"/>
            </a:xfrm>
            <a:custGeom>
              <a:avLst/>
              <a:gdLst/>
              <a:ahLst/>
              <a:cxnLst/>
              <a:rect l="l" t="t" r="r" b="b"/>
              <a:pathLst>
                <a:path w="1616" h="2751" extrusionOk="0">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6" name="Google Shape;13256;p68"/>
            <p:cNvSpPr/>
            <p:nvPr/>
          </p:nvSpPr>
          <p:spPr>
            <a:xfrm>
              <a:off x="7086220" y="2087743"/>
              <a:ext cx="271909" cy="65619"/>
            </a:xfrm>
            <a:custGeom>
              <a:avLst/>
              <a:gdLst/>
              <a:ahLst/>
              <a:cxnLst/>
              <a:rect l="l" t="t" r="r" b="b"/>
              <a:pathLst>
                <a:path w="10405" h="2511" extrusionOk="0">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7" name="Google Shape;13257;p68"/>
            <p:cNvSpPr/>
            <p:nvPr/>
          </p:nvSpPr>
          <p:spPr>
            <a:xfrm>
              <a:off x="7125916" y="2108622"/>
              <a:ext cx="192518" cy="23911"/>
            </a:xfrm>
            <a:custGeom>
              <a:avLst/>
              <a:gdLst/>
              <a:ahLst/>
              <a:cxnLst/>
              <a:rect l="l" t="t" r="r" b="b"/>
              <a:pathLst>
                <a:path w="7367" h="915" extrusionOk="0">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8" name="Google Shape;13258;p68"/>
            <p:cNvSpPr/>
            <p:nvPr/>
          </p:nvSpPr>
          <p:spPr>
            <a:xfrm>
              <a:off x="7182701" y="1981566"/>
              <a:ext cx="247318" cy="90758"/>
            </a:xfrm>
            <a:custGeom>
              <a:avLst/>
              <a:gdLst/>
              <a:ahLst/>
              <a:cxnLst/>
              <a:rect l="l" t="t" r="r" b="b"/>
              <a:pathLst>
                <a:path w="9464" h="3473" extrusionOk="0">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9" name="Google Shape;13259;p68"/>
            <p:cNvSpPr/>
            <p:nvPr/>
          </p:nvSpPr>
          <p:spPr>
            <a:xfrm>
              <a:off x="7184478" y="1993012"/>
              <a:ext cx="245541" cy="79312"/>
            </a:xfrm>
            <a:custGeom>
              <a:avLst/>
              <a:gdLst/>
              <a:ahLst/>
              <a:cxnLst/>
              <a:rect l="l" t="t" r="r" b="b"/>
              <a:pathLst>
                <a:path w="9396" h="3035" extrusionOk="0">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0" name="Google Shape;13260;p68"/>
            <p:cNvSpPr/>
            <p:nvPr/>
          </p:nvSpPr>
          <p:spPr>
            <a:xfrm>
              <a:off x="7182466" y="2042507"/>
              <a:ext cx="52291" cy="30000"/>
            </a:xfrm>
            <a:custGeom>
              <a:avLst/>
              <a:gdLst/>
              <a:ahLst/>
              <a:cxnLst/>
              <a:rect l="l" t="t" r="r" b="b"/>
              <a:pathLst>
                <a:path w="2001" h="1148" extrusionOk="0">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1" name="Google Shape;13261;p68"/>
            <p:cNvSpPr/>
            <p:nvPr/>
          </p:nvSpPr>
          <p:spPr>
            <a:xfrm>
              <a:off x="7184478" y="2052333"/>
              <a:ext cx="50279" cy="19103"/>
            </a:xfrm>
            <a:custGeom>
              <a:avLst/>
              <a:gdLst/>
              <a:ahLst/>
              <a:cxnLst/>
              <a:rect l="l" t="t" r="r" b="b"/>
              <a:pathLst>
                <a:path w="1924" h="731" extrusionOk="0">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2" name="Google Shape;13262;p68"/>
            <p:cNvSpPr/>
            <p:nvPr/>
          </p:nvSpPr>
          <p:spPr>
            <a:xfrm>
              <a:off x="7113607" y="2030460"/>
              <a:ext cx="37213" cy="33685"/>
            </a:xfrm>
            <a:custGeom>
              <a:avLst/>
              <a:gdLst/>
              <a:ahLst/>
              <a:cxnLst/>
              <a:rect l="l" t="t" r="r" b="b"/>
              <a:pathLst>
                <a:path w="1424" h="1289" extrusionOk="0">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3" name="Google Shape;13263;p68"/>
            <p:cNvSpPr/>
            <p:nvPr/>
          </p:nvSpPr>
          <p:spPr>
            <a:xfrm>
              <a:off x="7312371" y="2051314"/>
              <a:ext cx="37213" cy="33711"/>
            </a:xfrm>
            <a:custGeom>
              <a:avLst/>
              <a:gdLst/>
              <a:ahLst/>
              <a:cxnLst/>
              <a:rect l="l" t="t" r="r" b="b"/>
              <a:pathLst>
                <a:path w="1424" h="1290" extrusionOk="0">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4" name="Google Shape;13264;p68"/>
            <p:cNvSpPr/>
            <p:nvPr/>
          </p:nvSpPr>
          <p:spPr>
            <a:xfrm>
              <a:off x="7235489" y="1982455"/>
              <a:ext cx="37213" cy="33711"/>
            </a:xfrm>
            <a:custGeom>
              <a:avLst/>
              <a:gdLst/>
              <a:ahLst/>
              <a:cxnLst/>
              <a:rect l="l" t="t" r="r" b="b"/>
              <a:pathLst>
                <a:path w="1424" h="1290" extrusionOk="0">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5" name="Google Shape;13265;p68"/>
            <p:cNvSpPr/>
            <p:nvPr/>
          </p:nvSpPr>
          <p:spPr>
            <a:xfrm>
              <a:off x="7132213" y="2030460"/>
              <a:ext cx="18606" cy="33685"/>
            </a:xfrm>
            <a:custGeom>
              <a:avLst/>
              <a:gdLst/>
              <a:ahLst/>
              <a:cxnLst/>
              <a:rect l="l" t="t" r="r" b="b"/>
              <a:pathLst>
                <a:path w="712" h="1289" extrusionOk="0">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6" name="Google Shape;13266;p68"/>
            <p:cNvSpPr/>
            <p:nvPr/>
          </p:nvSpPr>
          <p:spPr>
            <a:xfrm>
              <a:off x="7254069" y="1982455"/>
              <a:ext cx="18632" cy="33711"/>
            </a:xfrm>
            <a:custGeom>
              <a:avLst/>
              <a:gdLst/>
              <a:ahLst/>
              <a:cxnLst/>
              <a:rect l="l" t="t" r="r" b="b"/>
              <a:pathLst>
                <a:path w="713" h="1290" extrusionOk="0">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7" name="Google Shape;13267;p68"/>
            <p:cNvSpPr/>
            <p:nvPr/>
          </p:nvSpPr>
          <p:spPr>
            <a:xfrm>
              <a:off x="7330977" y="2051314"/>
              <a:ext cx="18606" cy="33946"/>
            </a:xfrm>
            <a:custGeom>
              <a:avLst/>
              <a:gdLst/>
              <a:ahLst/>
              <a:cxnLst/>
              <a:rect l="l" t="t" r="r" b="b"/>
              <a:pathLst>
                <a:path w="712" h="1299" extrusionOk="0">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68" name="Google Shape;13268;p68"/>
          <p:cNvGrpSpPr/>
          <p:nvPr/>
        </p:nvGrpSpPr>
        <p:grpSpPr>
          <a:xfrm>
            <a:off x="6141112" y="2927563"/>
            <a:ext cx="368416" cy="311369"/>
            <a:chOff x="6141112" y="2927563"/>
            <a:chExt cx="368416" cy="311369"/>
          </a:xfrm>
        </p:grpSpPr>
        <p:sp>
          <p:nvSpPr>
            <p:cNvPr id="13269" name="Google Shape;13269;p68"/>
            <p:cNvSpPr/>
            <p:nvPr/>
          </p:nvSpPr>
          <p:spPr>
            <a:xfrm>
              <a:off x="6141112" y="3157163"/>
              <a:ext cx="368416" cy="81769"/>
            </a:xfrm>
            <a:custGeom>
              <a:avLst/>
              <a:gdLst/>
              <a:ahLst/>
              <a:cxnLst/>
              <a:rect l="l" t="t" r="r" b="b"/>
              <a:pathLst>
                <a:path w="14098" h="3129" extrusionOk="0">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0" name="Google Shape;13270;p68"/>
            <p:cNvSpPr/>
            <p:nvPr/>
          </p:nvSpPr>
          <p:spPr>
            <a:xfrm>
              <a:off x="6192619" y="2953460"/>
              <a:ext cx="265402" cy="248781"/>
            </a:xfrm>
            <a:custGeom>
              <a:avLst/>
              <a:gdLst/>
              <a:ahLst/>
              <a:cxnLst/>
              <a:rect l="l" t="t" r="r" b="b"/>
              <a:pathLst>
                <a:path w="10156" h="9520" extrusionOk="0">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1" name="Google Shape;13271;p68"/>
            <p:cNvSpPr/>
            <p:nvPr/>
          </p:nvSpPr>
          <p:spPr>
            <a:xfrm>
              <a:off x="6306453" y="2953460"/>
              <a:ext cx="151568" cy="248781"/>
            </a:xfrm>
            <a:custGeom>
              <a:avLst/>
              <a:gdLst/>
              <a:ahLst/>
              <a:cxnLst/>
              <a:rect l="l" t="t" r="r" b="b"/>
              <a:pathLst>
                <a:path w="5800" h="9520" extrusionOk="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2" name="Google Shape;13272;p68"/>
            <p:cNvSpPr/>
            <p:nvPr/>
          </p:nvSpPr>
          <p:spPr>
            <a:xfrm>
              <a:off x="6192619" y="2927563"/>
              <a:ext cx="265402" cy="52788"/>
            </a:xfrm>
            <a:custGeom>
              <a:avLst/>
              <a:gdLst/>
              <a:ahLst/>
              <a:cxnLst/>
              <a:rect l="l" t="t" r="r" b="b"/>
              <a:pathLst>
                <a:path w="10156" h="2020" extrusionOk="0">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3" name="Google Shape;13273;p68"/>
            <p:cNvSpPr/>
            <p:nvPr/>
          </p:nvSpPr>
          <p:spPr>
            <a:xfrm>
              <a:off x="6227062" y="3142921"/>
              <a:ext cx="196778" cy="59321"/>
            </a:xfrm>
            <a:custGeom>
              <a:avLst/>
              <a:gdLst/>
              <a:ahLst/>
              <a:cxnLst/>
              <a:rect l="l" t="t" r="r" b="b"/>
              <a:pathLst>
                <a:path w="7530" h="2270" extrusionOk="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4" name="Google Shape;13274;p68"/>
            <p:cNvSpPr/>
            <p:nvPr/>
          </p:nvSpPr>
          <p:spPr>
            <a:xfrm>
              <a:off x="6227062" y="3142921"/>
              <a:ext cx="523" cy="18868"/>
            </a:xfrm>
            <a:custGeom>
              <a:avLst/>
              <a:gdLst/>
              <a:ahLst/>
              <a:cxnLst/>
              <a:rect l="l" t="t" r="r" b="b"/>
              <a:pathLst>
                <a:path w="20" h="722" extrusionOk="0">
                  <a:moveTo>
                    <a:pt x="0" y="1"/>
                  </a:moveTo>
                  <a:cubicBezTo>
                    <a:pt x="10" y="231"/>
                    <a:pt x="10" y="472"/>
                    <a:pt x="10" y="722"/>
                  </a:cubicBezTo>
                  <a:cubicBezTo>
                    <a:pt x="19" y="481"/>
                    <a:pt x="10" y="241"/>
                    <a:pt x="1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5" name="Google Shape;13275;p68"/>
            <p:cNvSpPr/>
            <p:nvPr/>
          </p:nvSpPr>
          <p:spPr>
            <a:xfrm>
              <a:off x="6226801" y="3142921"/>
              <a:ext cx="196778" cy="59321"/>
            </a:xfrm>
            <a:custGeom>
              <a:avLst/>
              <a:gdLst/>
              <a:ahLst/>
              <a:cxnLst/>
              <a:rect l="l" t="t" r="r" b="b"/>
              <a:pathLst>
                <a:path w="7530" h="2270" extrusionOk="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76" name="Google Shape;13276;p68"/>
          <p:cNvGrpSpPr/>
          <p:nvPr/>
        </p:nvGrpSpPr>
        <p:grpSpPr>
          <a:xfrm>
            <a:off x="7520699" y="2902946"/>
            <a:ext cx="335489" cy="360629"/>
            <a:chOff x="7520699" y="2902946"/>
            <a:chExt cx="335489" cy="360629"/>
          </a:xfrm>
        </p:grpSpPr>
        <p:sp>
          <p:nvSpPr>
            <p:cNvPr id="13277" name="Google Shape;13277;p68"/>
            <p:cNvSpPr/>
            <p:nvPr/>
          </p:nvSpPr>
          <p:spPr>
            <a:xfrm>
              <a:off x="7520699" y="2946666"/>
              <a:ext cx="128441" cy="174173"/>
            </a:xfrm>
            <a:custGeom>
              <a:avLst/>
              <a:gdLst/>
              <a:ahLst/>
              <a:cxnLst/>
              <a:rect l="l" t="t" r="r" b="b"/>
              <a:pathLst>
                <a:path w="4915" h="6665" extrusionOk="0">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8" name="Google Shape;13278;p68"/>
            <p:cNvSpPr/>
            <p:nvPr/>
          </p:nvSpPr>
          <p:spPr>
            <a:xfrm>
              <a:off x="7727512" y="2946404"/>
              <a:ext cx="128676" cy="174434"/>
            </a:xfrm>
            <a:custGeom>
              <a:avLst/>
              <a:gdLst/>
              <a:ahLst/>
              <a:cxnLst/>
              <a:rect l="l" t="t" r="r" b="b"/>
              <a:pathLst>
                <a:path w="4924" h="6675" extrusionOk="0">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9" name="Google Shape;13279;p68"/>
            <p:cNvSpPr/>
            <p:nvPr/>
          </p:nvSpPr>
          <p:spPr>
            <a:xfrm>
              <a:off x="7639315" y="3118800"/>
              <a:ext cx="98284" cy="97030"/>
            </a:xfrm>
            <a:custGeom>
              <a:avLst/>
              <a:gdLst/>
              <a:ahLst/>
              <a:cxnLst/>
              <a:rect l="l" t="t" r="r" b="b"/>
              <a:pathLst>
                <a:path w="3761" h="3713" extrusionOk="0">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0" name="Google Shape;13280;p68"/>
            <p:cNvSpPr/>
            <p:nvPr/>
          </p:nvSpPr>
          <p:spPr>
            <a:xfrm>
              <a:off x="7688313" y="3118800"/>
              <a:ext cx="49286" cy="96769"/>
            </a:xfrm>
            <a:custGeom>
              <a:avLst/>
              <a:gdLst/>
              <a:ahLst/>
              <a:cxnLst/>
              <a:rect l="l" t="t" r="r" b="b"/>
              <a:pathLst>
                <a:path w="1886" h="3703" extrusionOk="0">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1" name="Google Shape;13281;p68"/>
            <p:cNvSpPr/>
            <p:nvPr/>
          </p:nvSpPr>
          <p:spPr>
            <a:xfrm>
              <a:off x="7600351" y="2917502"/>
              <a:ext cx="175950" cy="221421"/>
            </a:xfrm>
            <a:custGeom>
              <a:avLst/>
              <a:gdLst/>
              <a:ahLst/>
              <a:cxnLst/>
              <a:rect l="l" t="t" r="r" b="b"/>
              <a:pathLst>
                <a:path w="6733" h="8473" extrusionOk="0">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2" name="Google Shape;13282;p68"/>
            <p:cNvSpPr/>
            <p:nvPr/>
          </p:nvSpPr>
          <p:spPr>
            <a:xfrm>
              <a:off x="7688313" y="2917502"/>
              <a:ext cx="87988" cy="221421"/>
            </a:xfrm>
            <a:custGeom>
              <a:avLst/>
              <a:gdLst/>
              <a:ahLst/>
              <a:cxnLst/>
              <a:rect l="l" t="t" r="r" b="b"/>
              <a:pathLst>
                <a:path w="3367" h="8473" extrusionOk="0">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3" name="Google Shape;13283;p68"/>
            <p:cNvSpPr/>
            <p:nvPr/>
          </p:nvSpPr>
          <p:spPr>
            <a:xfrm>
              <a:off x="7585534" y="2902946"/>
              <a:ext cx="205820" cy="25139"/>
            </a:xfrm>
            <a:custGeom>
              <a:avLst/>
              <a:gdLst/>
              <a:ahLst/>
              <a:cxnLst/>
              <a:rect l="l" t="t" r="r" b="b"/>
              <a:pathLst>
                <a:path w="7876" h="962" extrusionOk="0">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4" name="Google Shape;13284;p68"/>
            <p:cNvSpPr/>
            <p:nvPr/>
          </p:nvSpPr>
          <p:spPr>
            <a:xfrm>
              <a:off x="7585534" y="2909218"/>
              <a:ext cx="205820" cy="18868"/>
            </a:xfrm>
            <a:custGeom>
              <a:avLst/>
              <a:gdLst/>
              <a:ahLst/>
              <a:cxnLst/>
              <a:rect l="l" t="t" r="r" b="b"/>
              <a:pathLst>
                <a:path w="7876" h="722" extrusionOk="0">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5" name="Google Shape;13285;p68"/>
            <p:cNvSpPr/>
            <p:nvPr/>
          </p:nvSpPr>
          <p:spPr>
            <a:xfrm>
              <a:off x="7602625" y="3194689"/>
              <a:ext cx="171664" cy="49521"/>
            </a:xfrm>
            <a:custGeom>
              <a:avLst/>
              <a:gdLst/>
              <a:ahLst/>
              <a:cxnLst/>
              <a:rect l="l" t="t" r="r" b="b"/>
              <a:pathLst>
                <a:path w="6569" h="1895" extrusionOk="0">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6" name="Google Shape;13286;p68"/>
            <p:cNvSpPr/>
            <p:nvPr/>
          </p:nvSpPr>
          <p:spPr>
            <a:xfrm>
              <a:off x="7602625" y="3194689"/>
              <a:ext cx="171664" cy="49521"/>
            </a:xfrm>
            <a:custGeom>
              <a:avLst/>
              <a:gdLst/>
              <a:ahLst/>
              <a:cxnLst/>
              <a:rect l="l" t="t" r="r" b="b"/>
              <a:pathLst>
                <a:path w="6569" h="1895" extrusionOk="0">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7" name="Google Shape;13287;p68"/>
            <p:cNvSpPr/>
            <p:nvPr/>
          </p:nvSpPr>
          <p:spPr>
            <a:xfrm>
              <a:off x="7585795" y="3240421"/>
              <a:ext cx="205323" cy="23153"/>
            </a:xfrm>
            <a:custGeom>
              <a:avLst/>
              <a:gdLst/>
              <a:ahLst/>
              <a:cxnLst/>
              <a:rect l="l" t="t" r="r" b="b"/>
              <a:pathLst>
                <a:path w="7857" h="886" extrusionOk="0">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8" name="Google Shape;13288;p68"/>
            <p:cNvSpPr/>
            <p:nvPr/>
          </p:nvSpPr>
          <p:spPr>
            <a:xfrm>
              <a:off x="7655647" y="3121806"/>
              <a:ext cx="65357" cy="23650"/>
            </a:xfrm>
            <a:custGeom>
              <a:avLst/>
              <a:gdLst/>
              <a:ahLst/>
              <a:cxnLst/>
              <a:rect l="l" t="t" r="r" b="b"/>
              <a:pathLst>
                <a:path w="2501" h="905" extrusionOk="0">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9" name="Google Shape;13289;p68"/>
            <p:cNvSpPr/>
            <p:nvPr/>
          </p:nvSpPr>
          <p:spPr>
            <a:xfrm>
              <a:off x="7655647" y="3127581"/>
              <a:ext cx="65357" cy="17639"/>
            </a:xfrm>
            <a:custGeom>
              <a:avLst/>
              <a:gdLst/>
              <a:ahLst/>
              <a:cxnLst/>
              <a:rect l="l" t="t" r="r" b="b"/>
              <a:pathLst>
                <a:path w="2501" h="675" extrusionOk="0">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0" name="Google Shape;13290;p68"/>
            <p:cNvSpPr/>
            <p:nvPr/>
          </p:nvSpPr>
          <p:spPr>
            <a:xfrm>
              <a:off x="7634794" y="2953878"/>
              <a:ext cx="107065" cy="101081"/>
            </a:xfrm>
            <a:custGeom>
              <a:avLst/>
              <a:gdLst/>
              <a:ahLst/>
              <a:cxnLst/>
              <a:rect l="l" t="t" r="r" b="b"/>
              <a:pathLst>
                <a:path w="4097" h="3868" extrusionOk="0">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1" name="Google Shape;13291;p68"/>
            <p:cNvSpPr/>
            <p:nvPr/>
          </p:nvSpPr>
          <p:spPr>
            <a:xfrm>
              <a:off x="7585795" y="3240160"/>
              <a:ext cx="205323" cy="23415"/>
            </a:xfrm>
            <a:custGeom>
              <a:avLst/>
              <a:gdLst/>
              <a:ahLst/>
              <a:cxnLst/>
              <a:rect l="l" t="t" r="r" b="b"/>
              <a:pathLst>
                <a:path w="7857" h="896" extrusionOk="0">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92" name="Google Shape;13292;p68"/>
          <p:cNvGrpSpPr/>
          <p:nvPr/>
        </p:nvGrpSpPr>
        <p:grpSpPr>
          <a:xfrm>
            <a:off x="7988340" y="2902946"/>
            <a:ext cx="308886" cy="360628"/>
            <a:chOff x="7988340" y="2902946"/>
            <a:chExt cx="308886" cy="360628"/>
          </a:xfrm>
        </p:grpSpPr>
        <p:sp>
          <p:nvSpPr>
            <p:cNvPr id="13293" name="Google Shape;13293;p68"/>
            <p:cNvSpPr/>
            <p:nvPr/>
          </p:nvSpPr>
          <p:spPr>
            <a:xfrm>
              <a:off x="8048654" y="3170072"/>
              <a:ext cx="27413" cy="88223"/>
            </a:xfrm>
            <a:custGeom>
              <a:avLst/>
              <a:gdLst/>
              <a:ahLst/>
              <a:cxnLst/>
              <a:rect l="l" t="t" r="r" b="b"/>
              <a:pathLst>
                <a:path w="1049" h="3376" extrusionOk="0">
                  <a:moveTo>
                    <a:pt x="1" y="0"/>
                  </a:moveTo>
                  <a:lnTo>
                    <a:pt x="1"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4" name="Google Shape;13294;p68"/>
            <p:cNvSpPr/>
            <p:nvPr/>
          </p:nvSpPr>
          <p:spPr>
            <a:xfrm>
              <a:off x="8062478" y="3170072"/>
              <a:ext cx="13589" cy="88223"/>
            </a:xfrm>
            <a:custGeom>
              <a:avLst/>
              <a:gdLst/>
              <a:ahLst/>
              <a:cxnLst/>
              <a:rect l="l" t="t" r="r" b="b"/>
              <a:pathLst>
                <a:path w="520" h="3376" extrusionOk="0">
                  <a:moveTo>
                    <a:pt x="1" y="0"/>
                  </a:moveTo>
                  <a:lnTo>
                    <a:pt x="1"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5" name="Google Shape;13295;p68"/>
            <p:cNvSpPr/>
            <p:nvPr/>
          </p:nvSpPr>
          <p:spPr>
            <a:xfrm>
              <a:off x="8207984" y="3170072"/>
              <a:ext cx="27413" cy="88223"/>
            </a:xfrm>
            <a:custGeom>
              <a:avLst/>
              <a:gdLst/>
              <a:ahLst/>
              <a:cxnLst/>
              <a:rect l="l" t="t" r="r" b="b"/>
              <a:pathLst>
                <a:path w="1049" h="3376" extrusionOk="0">
                  <a:moveTo>
                    <a:pt x="0" y="0"/>
                  </a:moveTo>
                  <a:lnTo>
                    <a:pt x="0" y="3375"/>
                  </a:lnTo>
                  <a:lnTo>
                    <a:pt x="1049" y="3375"/>
                  </a:lnTo>
                  <a:lnTo>
                    <a:pt x="1049"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6" name="Google Shape;13296;p68"/>
            <p:cNvSpPr/>
            <p:nvPr/>
          </p:nvSpPr>
          <p:spPr>
            <a:xfrm>
              <a:off x="8221808" y="3170072"/>
              <a:ext cx="13589" cy="88223"/>
            </a:xfrm>
            <a:custGeom>
              <a:avLst/>
              <a:gdLst/>
              <a:ahLst/>
              <a:cxnLst/>
              <a:rect l="l" t="t" r="r" b="b"/>
              <a:pathLst>
                <a:path w="520" h="3376" extrusionOk="0">
                  <a:moveTo>
                    <a:pt x="0" y="0"/>
                  </a:moveTo>
                  <a:lnTo>
                    <a:pt x="0" y="3375"/>
                  </a:lnTo>
                  <a:lnTo>
                    <a:pt x="520" y="3375"/>
                  </a:lnTo>
                  <a:lnTo>
                    <a:pt x="520"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7" name="Google Shape;13297;p68"/>
            <p:cNvSpPr/>
            <p:nvPr/>
          </p:nvSpPr>
          <p:spPr>
            <a:xfrm>
              <a:off x="8021032" y="3149715"/>
              <a:ext cx="242248" cy="46516"/>
            </a:xfrm>
            <a:custGeom>
              <a:avLst/>
              <a:gdLst/>
              <a:ahLst/>
              <a:cxnLst/>
              <a:rect l="l" t="t" r="r" b="b"/>
              <a:pathLst>
                <a:path w="9270" h="1780" extrusionOk="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8" name="Google Shape;13298;p68"/>
            <p:cNvSpPr/>
            <p:nvPr/>
          </p:nvSpPr>
          <p:spPr>
            <a:xfrm>
              <a:off x="8028062" y="2902946"/>
              <a:ext cx="227954" cy="267153"/>
            </a:xfrm>
            <a:custGeom>
              <a:avLst/>
              <a:gdLst/>
              <a:ahLst/>
              <a:cxnLst/>
              <a:rect l="l" t="t" r="r" b="b"/>
              <a:pathLst>
                <a:path w="8723" h="10223" extrusionOk="0">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9" name="Google Shape;13299;p68"/>
            <p:cNvSpPr/>
            <p:nvPr/>
          </p:nvSpPr>
          <p:spPr>
            <a:xfrm>
              <a:off x="8179578" y="2902946"/>
              <a:ext cx="76438" cy="267153"/>
            </a:xfrm>
            <a:custGeom>
              <a:avLst/>
              <a:gdLst/>
              <a:ahLst/>
              <a:cxnLst/>
              <a:rect l="l" t="t" r="r" b="b"/>
              <a:pathLst>
                <a:path w="2925" h="10223" extrusionOk="0">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0" name="Google Shape;13300;p68"/>
            <p:cNvSpPr/>
            <p:nvPr/>
          </p:nvSpPr>
          <p:spPr>
            <a:xfrm>
              <a:off x="8001668" y="3072572"/>
              <a:ext cx="55558" cy="97526"/>
            </a:xfrm>
            <a:custGeom>
              <a:avLst/>
              <a:gdLst/>
              <a:ahLst/>
              <a:cxnLst/>
              <a:rect l="l" t="t" r="r" b="b"/>
              <a:pathLst>
                <a:path w="2126" h="3732" extrusionOk="0">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1" name="Google Shape;13301;p68"/>
            <p:cNvSpPr/>
            <p:nvPr/>
          </p:nvSpPr>
          <p:spPr>
            <a:xfrm>
              <a:off x="8029577" y="3072572"/>
              <a:ext cx="27648" cy="97526"/>
            </a:xfrm>
            <a:custGeom>
              <a:avLst/>
              <a:gdLst/>
              <a:ahLst/>
              <a:cxnLst/>
              <a:rect l="l" t="t" r="r" b="b"/>
              <a:pathLst>
                <a:path w="1058" h="3732" extrusionOk="0">
                  <a:moveTo>
                    <a:pt x="0" y="0"/>
                  </a:moveTo>
                  <a:lnTo>
                    <a:pt x="0" y="3731"/>
                  </a:lnTo>
                  <a:lnTo>
                    <a:pt x="1058" y="3731"/>
                  </a:lnTo>
                  <a:lnTo>
                    <a:pt x="1058"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2" name="Google Shape;13302;p68"/>
            <p:cNvSpPr/>
            <p:nvPr/>
          </p:nvSpPr>
          <p:spPr>
            <a:xfrm>
              <a:off x="8226826" y="3072572"/>
              <a:ext cx="55558" cy="97526"/>
            </a:xfrm>
            <a:custGeom>
              <a:avLst/>
              <a:gdLst/>
              <a:ahLst/>
              <a:cxnLst/>
              <a:rect l="l" t="t" r="r" b="b"/>
              <a:pathLst>
                <a:path w="2126" h="3732" extrusionOk="0">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3" name="Google Shape;13303;p68"/>
            <p:cNvSpPr/>
            <p:nvPr/>
          </p:nvSpPr>
          <p:spPr>
            <a:xfrm>
              <a:off x="8238899" y="3072572"/>
              <a:ext cx="43249" cy="97526"/>
            </a:xfrm>
            <a:custGeom>
              <a:avLst/>
              <a:gdLst/>
              <a:ahLst/>
              <a:cxnLst/>
              <a:rect l="l" t="t" r="r" b="b"/>
              <a:pathLst>
                <a:path w="1655" h="3732" extrusionOk="0">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4" name="Google Shape;13304;p68"/>
            <p:cNvSpPr/>
            <p:nvPr/>
          </p:nvSpPr>
          <p:spPr>
            <a:xfrm>
              <a:off x="8057199" y="3109759"/>
              <a:ext cx="169652" cy="60340"/>
            </a:xfrm>
            <a:custGeom>
              <a:avLst/>
              <a:gdLst/>
              <a:ahLst/>
              <a:cxnLst/>
              <a:rect l="l" t="t" r="r" b="b"/>
              <a:pathLst>
                <a:path w="6492" h="2309" extrusionOk="0">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5" name="Google Shape;13305;p68"/>
            <p:cNvSpPr/>
            <p:nvPr/>
          </p:nvSpPr>
          <p:spPr>
            <a:xfrm>
              <a:off x="8028297" y="3252729"/>
              <a:ext cx="68127" cy="10845"/>
            </a:xfrm>
            <a:custGeom>
              <a:avLst/>
              <a:gdLst/>
              <a:ahLst/>
              <a:cxnLst/>
              <a:rect l="l" t="t" r="r" b="b"/>
              <a:pathLst>
                <a:path w="2607" h="415" extrusionOk="0">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6" name="Google Shape;13306;p68"/>
            <p:cNvSpPr/>
            <p:nvPr/>
          </p:nvSpPr>
          <p:spPr>
            <a:xfrm>
              <a:off x="8187627" y="3252729"/>
              <a:ext cx="67866" cy="10845"/>
            </a:xfrm>
            <a:custGeom>
              <a:avLst/>
              <a:gdLst/>
              <a:ahLst/>
              <a:cxnLst/>
              <a:rect l="l" t="t" r="r" b="b"/>
              <a:pathLst>
                <a:path w="2597" h="415" extrusionOk="0">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7" name="Google Shape;13307;p68"/>
            <p:cNvSpPr/>
            <p:nvPr/>
          </p:nvSpPr>
          <p:spPr>
            <a:xfrm>
              <a:off x="7988340" y="3054723"/>
              <a:ext cx="82213" cy="25897"/>
            </a:xfrm>
            <a:custGeom>
              <a:avLst/>
              <a:gdLst/>
              <a:ahLst/>
              <a:cxnLst/>
              <a:rect l="l" t="t" r="r" b="b"/>
              <a:pathLst>
                <a:path w="3146" h="991" extrusionOk="0">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8" name="Google Shape;13308;p68"/>
            <p:cNvSpPr/>
            <p:nvPr/>
          </p:nvSpPr>
          <p:spPr>
            <a:xfrm>
              <a:off x="7988340" y="3062014"/>
              <a:ext cx="82213" cy="18606"/>
            </a:xfrm>
            <a:custGeom>
              <a:avLst/>
              <a:gdLst/>
              <a:ahLst/>
              <a:cxnLst/>
              <a:rect l="l" t="t" r="r" b="b"/>
              <a:pathLst>
                <a:path w="3146" h="712" extrusionOk="0">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9" name="Google Shape;13309;p68"/>
            <p:cNvSpPr/>
            <p:nvPr/>
          </p:nvSpPr>
          <p:spPr>
            <a:xfrm>
              <a:off x="8214778" y="3054959"/>
              <a:ext cx="82448" cy="25662"/>
            </a:xfrm>
            <a:custGeom>
              <a:avLst/>
              <a:gdLst/>
              <a:ahLst/>
              <a:cxnLst/>
              <a:rect l="l" t="t" r="r" b="b"/>
              <a:pathLst>
                <a:path w="3155" h="982" extrusionOk="0">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0" name="Google Shape;13310;p68"/>
            <p:cNvSpPr/>
            <p:nvPr/>
          </p:nvSpPr>
          <p:spPr>
            <a:xfrm>
              <a:off x="8214778" y="3062250"/>
              <a:ext cx="82448" cy="18371"/>
            </a:xfrm>
            <a:custGeom>
              <a:avLst/>
              <a:gdLst/>
              <a:ahLst/>
              <a:cxnLst/>
              <a:rect l="l" t="t" r="r" b="b"/>
              <a:pathLst>
                <a:path w="3155" h="703" extrusionOk="0">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1" name="Google Shape;13311;p68"/>
            <p:cNvSpPr/>
            <p:nvPr/>
          </p:nvSpPr>
          <p:spPr>
            <a:xfrm>
              <a:off x="8057461" y="3109759"/>
              <a:ext cx="169130" cy="30183"/>
            </a:xfrm>
            <a:custGeom>
              <a:avLst/>
              <a:gdLst/>
              <a:ahLst/>
              <a:cxnLst/>
              <a:rect l="l" t="t" r="r" b="b"/>
              <a:pathLst>
                <a:path w="6472" h="1155" extrusionOk="0">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2" name="Google Shape;13312;p68"/>
            <p:cNvSpPr/>
            <p:nvPr/>
          </p:nvSpPr>
          <p:spPr>
            <a:xfrm>
              <a:off x="8076564" y="2952937"/>
              <a:ext cx="34939" cy="31385"/>
            </a:xfrm>
            <a:custGeom>
              <a:avLst/>
              <a:gdLst/>
              <a:ahLst/>
              <a:cxnLst/>
              <a:rect l="l" t="t" r="r" b="b"/>
              <a:pathLst>
                <a:path w="1337" h="1201" extrusionOk="0">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3" name="Google Shape;13313;p68"/>
            <p:cNvSpPr/>
            <p:nvPr/>
          </p:nvSpPr>
          <p:spPr>
            <a:xfrm>
              <a:off x="8173803" y="2952937"/>
              <a:ext cx="34965" cy="31202"/>
            </a:xfrm>
            <a:custGeom>
              <a:avLst/>
              <a:gdLst/>
              <a:ahLst/>
              <a:cxnLst/>
              <a:rect l="l" t="t" r="r" b="b"/>
              <a:pathLst>
                <a:path w="1338" h="1194" extrusionOk="0">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4" name="Google Shape;13314;p68"/>
            <p:cNvSpPr/>
            <p:nvPr/>
          </p:nvSpPr>
          <p:spPr>
            <a:xfrm>
              <a:off x="8076564" y="3026579"/>
              <a:ext cx="34939" cy="31359"/>
            </a:xfrm>
            <a:custGeom>
              <a:avLst/>
              <a:gdLst/>
              <a:ahLst/>
              <a:cxnLst/>
              <a:rect l="l" t="t" r="r" b="b"/>
              <a:pathLst>
                <a:path w="1337" h="1200" extrusionOk="0">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5" name="Google Shape;13315;p68"/>
            <p:cNvSpPr/>
            <p:nvPr/>
          </p:nvSpPr>
          <p:spPr>
            <a:xfrm>
              <a:off x="8173803" y="3026579"/>
              <a:ext cx="34965" cy="31359"/>
            </a:xfrm>
            <a:custGeom>
              <a:avLst/>
              <a:gdLst/>
              <a:ahLst/>
              <a:cxnLst/>
              <a:rect l="l" t="t" r="r" b="b"/>
              <a:pathLst>
                <a:path w="1338" h="1200" extrusionOk="0">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6" name="Google Shape;13316;p68"/>
          <p:cNvGrpSpPr/>
          <p:nvPr/>
        </p:nvGrpSpPr>
        <p:grpSpPr>
          <a:xfrm>
            <a:off x="5690039" y="2902998"/>
            <a:ext cx="362902" cy="360498"/>
            <a:chOff x="5690039" y="2902998"/>
            <a:chExt cx="362902" cy="360498"/>
          </a:xfrm>
        </p:grpSpPr>
        <p:sp>
          <p:nvSpPr>
            <p:cNvPr id="13317" name="Google Shape;13317;p68"/>
            <p:cNvSpPr/>
            <p:nvPr/>
          </p:nvSpPr>
          <p:spPr>
            <a:xfrm>
              <a:off x="5690039" y="2902998"/>
              <a:ext cx="361883" cy="360498"/>
            </a:xfrm>
            <a:custGeom>
              <a:avLst/>
              <a:gdLst/>
              <a:ahLst/>
              <a:cxnLst/>
              <a:rect l="l" t="t" r="r" b="b"/>
              <a:pathLst>
                <a:path w="13848" h="13795" extrusionOk="0">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8" name="Google Shape;13318;p68"/>
            <p:cNvSpPr/>
            <p:nvPr/>
          </p:nvSpPr>
          <p:spPr>
            <a:xfrm>
              <a:off x="5808158" y="2902998"/>
              <a:ext cx="244783" cy="360498"/>
            </a:xfrm>
            <a:custGeom>
              <a:avLst/>
              <a:gdLst/>
              <a:ahLst/>
              <a:cxnLst/>
              <a:rect l="l" t="t" r="r" b="b"/>
              <a:pathLst>
                <a:path w="9367" h="13795" extrusionOk="0">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9" name="Google Shape;13319;p68"/>
            <p:cNvSpPr/>
            <p:nvPr/>
          </p:nvSpPr>
          <p:spPr>
            <a:xfrm>
              <a:off x="5740292" y="2985551"/>
              <a:ext cx="228450" cy="228398"/>
            </a:xfrm>
            <a:custGeom>
              <a:avLst/>
              <a:gdLst/>
              <a:ahLst/>
              <a:cxnLst/>
              <a:rect l="l" t="t" r="r" b="b"/>
              <a:pathLst>
                <a:path w="8742" h="8740" extrusionOk="0">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0" name="Google Shape;13320;p68"/>
            <p:cNvSpPr/>
            <p:nvPr/>
          </p:nvSpPr>
          <p:spPr>
            <a:xfrm>
              <a:off x="5826007" y="2985551"/>
              <a:ext cx="142997" cy="228398"/>
            </a:xfrm>
            <a:custGeom>
              <a:avLst/>
              <a:gdLst/>
              <a:ahLst/>
              <a:cxnLst/>
              <a:rect l="l" t="t" r="r" b="b"/>
              <a:pathLst>
                <a:path w="5472" h="8740" extrusionOk="0">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1" name="Google Shape;13321;p68"/>
            <p:cNvSpPr/>
            <p:nvPr/>
          </p:nvSpPr>
          <p:spPr>
            <a:xfrm>
              <a:off x="5767940" y="3015028"/>
              <a:ext cx="116708" cy="112579"/>
            </a:xfrm>
            <a:custGeom>
              <a:avLst/>
              <a:gdLst/>
              <a:ahLst/>
              <a:cxnLst/>
              <a:rect l="l" t="t" r="r" b="b"/>
              <a:pathLst>
                <a:path w="4466" h="4308" extrusionOk="0">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2" name="Google Shape;13322;p68"/>
            <p:cNvSpPr/>
            <p:nvPr/>
          </p:nvSpPr>
          <p:spPr>
            <a:xfrm>
              <a:off x="5796581" y="3043669"/>
              <a:ext cx="116917" cy="112605"/>
            </a:xfrm>
            <a:custGeom>
              <a:avLst/>
              <a:gdLst/>
              <a:ahLst/>
              <a:cxnLst/>
              <a:rect l="l" t="t" r="r" b="b"/>
              <a:pathLst>
                <a:path w="4474" h="4309" extrusionOk="0">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3" name="Google Shape;13323;p68"/>
            <p:cNvSpPr/>
            <p:nvPr/>
          </p:nvSpPr>
          <p:spPr>
            <a:xfrm>
              <a:off x="5825249" y="3072311"/>
              <a:ext cx="116682" cy="112605"/>
            </a:xfrm>
            <a:custGeom>
              <a:avLst/>
              <a:gdLst/>
              <a:ahLst/>
              <a:cxnLst/>
              <a:rect l="l" t="t" r="r" b="b"/>
              <a:pathLst>
                <a:path w="4465" h="4309" extrusionOk="0">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24" name="Google Shape;13324;p68"/>
          <p:cNvGrpSpPr/>
          <p:nvPr/>
        </p:nvGrpSpPr>
        <p:grpSpPr>
          <a:xfrm>
            <a:off x="4871935" y="1500990"/>
            <a:ext cx="258503" cy="360890"/>
            <a:chOff x="4871935" y="1500990"/>
            <a:chExt cx="258503" cy="360890"/>
          </a:xfrm>
        </p:grpSpPr>
        <p:sp>
          <p:nvSpPr>
            <p:cNvPr id="13325" name="Google Shape;13325;p68"/>
            <p:cNvSpPr/>
            <p:nvPr/>
          </p:nvSpPr>
          <p:spPr>
            <a:xfrm>
              <a:off x="4871935" y="1500990"/>
              <a:ext cx="258503" cy="147570"/>
            </a:xfrm>
            <a:custGeom>
              <a:avLst/>
              <a:gdLst/>
              <a:ahLst/>
              <a:cxnLst/>
              <a:rect l="l" t="t" r="r" b="b"/>
              <a:pathLst>
                <a:path w="9892" h="5647" extrusionOk="0">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6" name="Google Shape;13326;p68"/>
            <p:cNvSpPr/>
            <p:nvPr/>
          </p:nvSpPr>
          <p:spPr>
            <a:xfrm>
              <a:off x="4984671" y="1500990"/>
              <a:ext cx="145271" cy="147544"/>
            </a:xfrm>
            <a:custGeom>
              <a:avLst/>
              <a:gdLst/>
              <a:ahLst/>
              <a:cxnLst/>
              <a:rect l="l" t="t" r="r" b="b"/>
              <a:pathLst>
                <a:path w="5559" h="5646" extrusionOk="0">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7" name="Google Shape;13327;p68"/>
            <p:cNvSpPr/>
            <p:nvPr/>
          </p:nvSpPr>
          <p:spPr>
            <a:xfrm>
              <a:off x="4882911" y="1623107"/>
              <a:ext cx="237205" cy="238773"/>
            </a:xfrm>
            <a:custGeom>
              <a:avLst/>
              <a:gdLst/>
              <a:ahLst/>
              <a:cxnLst/>
              <a:rect l="l" t="t" r="r" b="b"/>
              <a:pathLst>
                <a:path w="9077" h="9137" extrusionOk="0">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8" name="Google Shape;13328;p6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9" name="Google Shape;13329;p6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0" name="Google Shape;13330;p68"/>
            <p:cNvSpPr/>
            <p:nvPr/>
          </p:nvSpPr>
          <p:spPr>
            <a:xfrm>
              <a:off x="4919575" y="1623316"/>
              <a:ext cx="200828" cy="238564"/>
            </a:xfrm>
            <a:custGeom>
              <a:avLst/>
              <a:gdLst/>
              <a:ahLst/>
              <a:cxnLst/>
              <a:rect l="l" t="t" r="r" b="b"/>
              <a:pathLst>
                <a:path w="7685" h="9129" extrusionOk="0">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1" name="Google Shape;13331;p68"/>
            <p:cNvSpPr/>
            <p:nvPr/>
          </p:nvSpPr>
          <p:spPr>
            <a:xfrm>
              <a:off x="5016840" y="1623107"/>
              <a:ext cx="56054" cy="238773"/>
            </a:xfrm>
            <a:custGeom>
              <a:avLst/>
              <a:gdLst/>
              <a:ahLst/>
              <a:cxnLst/>
              <a:rect l="l" t="t" r="r" b="b"/>
              <a:pathLst>
                <a:path w="2145" h="9137" extrusionOk="0">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2" name="Google Shape;13332;p68"/>
            <p:cNvSpPr/>
            <p:nvPr/>
          </p:nvSpPr>
          <p:spPr>
            <a:xfrm>
              <a:off x="5017101" y="1750529"/>
              <a:ext cx="42988" cy="111351"/>
            </a:xfrm>
            <a:custGeom>
              <a:avLst/>
              <a:gdLst/>
              <a:ahLst/>
              <a:cxnLst/>
              <a:rect l="l" t="t" r="r" b="b"/>
              <a:pathLst>
                <a:path w="1645" h="4261" extrusionOk="0">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3" name="Google Shape;13333;p68"/>
            <p:cNvSpPr/>
            <p:nvPr/>
          </p:nvSpPr>
          <p:spPr>
            <a:xfrm>
              <a:off x="4927624" y="1567836"/>
              <a:ext cx="34207" cy="32195"/>
            </a:xfrm>
            <a:custGeom>
              <a:avLst/>
              <a:gdLst/>
              <a:ahLst/>
              <a:cxnLst/>
              <a:rect l="l" t="t" r="r" b="b"/>
              <a:pathLst>
                <a:path w="1309" h="1232" extrusionOk="0">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4" name="Google Shape;13334;p68"/>
            <p:cNvSpPr/>
            <p:nvPr/>
          </p:nvSpPr>
          <p:spPr>
            <a:xfrm>
              <a:off x="5039967" y="1589187"/>
              <a:ext cx="33946" cy="32195"/>
            </a:xfrm>
            <a:custGeom>
              <a:avLst/>
              <a:gdLst/>
              <a:ahLst/>
              <a:cxnLst/>
              <a:rect l="l" t="t" r="r" b="b"/>
              <a:pathLst>
                <a:path w="1299" h="1232" extrusionOk="0">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5" name="Google Shape;13335;p68"/>
            <p:cNvSpPr/>
            <p:nvPr/>
          </p:nvSpPr>
          <p:spPr>
            <a:xfrm>
              <a:off x="4988146" y="1526469"/>
              <a:ext cx="39277" cy="27570"/>
            </a:xfrm>
            <a:custGeom>
              <a:avLst/>
              <a:gdLst/>
              <a:ahLst/>
              <a:cxnLst/>
              <a:rect l="l" t="t" r="r" b="b"/>
              <a:pathLst>
                <a:path w="1503" h="1055" extrusionOk="0">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6" name="Google Shape;13336;p68"/>
            <p:cNvSpPr/>
            <p:nvPr/>
          </p:nvSpPr>
          <p:spPr>
            <a:xfrm>
              <a:off x="4930132" y="1623107"/>
              <a:ext cx="56080" cy="238773"/>
            </a:xfrm>
            <a:custGeom>
              <a:avLst/>
              <a:gdLst/>
              <a:ahLst/>
              <a:cxnLst/>
              <a:rect l="l" t="t" r="r" b="b"/>
              <a:pathLst>
                <a:path w="2146" h="9137" extrusionOk="0">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7" name="Google Shape;13337;p68"/>
            <p:cNvSpPr/>
            <p:nvPr/>
          </p:nvSpPr>
          <p:spPr>
            <a:xfrm>
              <a:off x="4953260" y="1843508"/>
              <a:ext cx="32953" cy="18371"/>
            </a:xfrm>
            <a:custGeom>
              <a:avLst/>
              <a:gdLst/>
              <a:ahLst/>
              <a:cxnLst/>
              <a:rect l="l" t="t" r="r" b="b"/>
              <a:pathLst>
                <a:path w="1261" h="703" extrusionOk="0">
                  <a:moveTo>
                    <a:pt x="1" y="0"/>
                  </a:moveTo>
                  <a:lnTo>
                    <a:pt x="77" y="702"/>
                  </a:lnTo>
                  <a:lnTo>
                    <a:pt x="1260" y="702"/>
                  </a:lnTo>
                  <a:lnTo>
                    <a:pt x="1231" y="0"/>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8" name="Google Shape;13338;p68"/>
            <p:cNvSpPr/>
            <p:nvPr/>
          </p:nvSpPr>
          <p:spPr>
            <a:xfrm>
              <a:off x="4929636" y="1696748"/>
              <a:ext cx="143520" cy="99042"/>
            </a:xfrm>
            <a:custGeom>
              <a:avLst/>
              <a:gdLst/>
              <a:ahLst/>
              <a:cxnLst/>
              <a:rect l="l" t="t" r="r" b="b"/>
              <a:pathLst>
                <a:path w="5492" h="3790" extrusionOk="0">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339" name="Google Shape;13339;p68"/>
          <p:cNvSpPr/>
          <p:nvPr/>
        </p:nvSpPr>
        <p:spPr>
          <a:xfrm>
            <a:off x="6342646" y="1849022"/>
            <a:ext cx="27413" cy="12857"/>
          </a:xfrm>
          <a:custGeom>
            <a:avLst/>
            <a:gdLst/>
            <a:ahLst/>
            <a:cxnLst/>
            <a:rect l="l" t="t" r="r" b="b"/>
            <a:pathLst>
              <a:path w="1049" h="492" extrusionOk="0">
                <a:moveTo>
                  <a:pt x="1" y="1"/>
                </a:moveTo>
                <a:lnTo>
                  <a:pt x="39" y="491"/>
                </a:lnTo>
                <a:lnTo>
                  <a:pt x="1049" y="491"/>
                </a:lnTo>
                <a:lnTo>
                  <a:pt x="1039"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340" name="Google Shape;13340;p68"/>
          <p:cNvGrpSpPr/>
          <p:nvPr/>
        </p:nvGrpSpPr>
        <p:grpSpPr>
          <a:xfrm>
            <a:off x="6265764" y="1501251"/>
            <a:ext cx="234983" cy="360628"/>
            <a:chOff x="6265764" y="1501251"/>
            <a:chExt cx="234983" cy="360628"/>
          </a:xfrm>
        </p:grpSpPr>
        <p:sp>
          <p:nvSpPr>
            <p:cNvPr id="13341" name="Google Shape;13341;p68"/>
            <p:cNvSpPr/>
            <p:nvPr/>
          </p:nvSpPr>
          <p:spPr>
            <a:xfrm>
              <a:off x="6347167" y="1501251"/>
              <a:ext cx="118642" cy="179687"/>
            </a:xfrm>
            <a:custGeom>
              <a:avLst/>
              <a:gdLst/>
              <a:ahLst/>
              <a:cxnLst/>
              <a:rect l="l" t="t" r="r" b="b"/>
              <a:pathLst>
                <a:path w="4540" h="6876" extrusionOk="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2" name="Google Shape;13342;p68"/>
            <p:cNvSpPr/>
            <p:nvPr/>
          </p:nvSpPr>
          <p:spPr>
            <a:xfrm>
              <a:off x="6288369" y="1614561"/>
              <a:ext cx="189487" cy="247318"/>
            </a:xfrm>
            <a:custGeom>
              <a:avLst/>
              <a:gdLst/>
              <a:ahLst/>
              <a:cxnLst/>
              <a:rect l="l" t="t" r="r" b="b"/>
              <a:pathLst>
                <a:path w="7251" h="9464" extrusionOk="0">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3" name="Google Shape;13343;p68"/>
            <p:cNvSpPr/>
            <p:nvPr/>
          </p:nvSpPr>
          <p:spPr>
            <a:xfrm>
              <a:off x="6314005" y="1614561"/>
              <a:ext cx="163851" cy="247318"/>
            </a:xfrm>
            <a:custGeom>
              <a:avLst/>
              <a:gdLst/>
              <a:ahLst/>
              <a:cxnLst/>
              <a:rect l="l" t="t" r="r" b="b"/>
              <a:pathLst>
                <a:path w="6270" h="9464" extrusionOk="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4" name="Google Shape;13344;p6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5" name="Google Shape;13345;p68"/>
            <p:cNvSpPr/>
            <p:nvPr/>
          </p:nvSpPr>
          <p:spPr>
            <a:xfrm>
              <a:off x="6326313" y="1614561"/>
              <a:ext cx="43746" cy="247318"/>
            </a:xfrm>
            <a:custGeom>
              <a:avLst/>
              <a:gdLst/>
              <a:ahLst/>
              <a:cxnLst/>
              <a:rect l="l" t="t" r="r" b="b"/>
              <a:pathLst>
                <a:path w="1674" h="9464" extrusionOk="0">
                  <a:moveTo>
                    <a:pt x="1" y="1"/>
                  </a:moveTo>
                  <a:lnTo>
                    <a:pt x="664" y="9463"/>
                  </a:lnTo>
                  <a:lnTo>
                    <a:pt x="1674" y="9463"/>
                  </a:lnTo>
                  <a:lnTo>
                    <a:pt x="1453"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6" name="Google Shape;13346;p68"/>
            <p:cNvSpPr/>
            <p:nvPr/>
          </p:nvSpPr>
          <p:spPr>
            <a:xfrm>
              <a:off x="6396427" y="1614561"/>
              <a:ext cx="43746" cy="247318"/>
            </a:xfrm>
            <a:custGeom>
              <a:avLst/>
              <a:gdLst/>
              <a:ahLst/>
              <a:cxnLst/>
              <a:rect l="l" t="t" r="r" b="b"/>
              <a:pathLst>
                <a:path w="1674" h="9464" extrusionOk="0">
                  <a:moveTo>
                    <a:pt x="222" y="1"/>
                  </a:moveTo>
                  <a:lnTo>
                    <a:pt x="0" y="9463"/>
                  </a:lnTo>
                  <a:lnTo>
                    <a:pt x="1010" y="9463"/>
                  </a:lnTo>
                  <a:lnTo>
                    <a:pt x="1674"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7" name="Google Shape;13347;p68"/>
            <p:cNvSpPr/>
            <p:nvPr/>
          </p:nvSpPr>
          <p:spPr>
            <a:xfrm>
              <a:off x="6396427" y="1614561"/>
              <a:ext cx="43746" cy="247318"/>
            </a:xfrm>
            <a:custGeom>
              <a:avLst/>
              <a:gdLst/>
              <a:ahLst/>
              <a:cxnLst/>
              <a:rect l="l" t="t" r="r" b="b"/>
              <a:pathLst>
                <a:path w="1674" h="9464" extrusionOk="0">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8" name="Google Shape;13348;p68"/>
            <p:cNvSpPr/>
            <p:nvPr/>
          </p:nvSpPr>
          <p:spPr>
            <a:xfrm>
              <a:off x="6299919" y="1575624"/>
              <a:ext cx="166647" cy="33450"/>
            </a:xfrm>
            <a:custGeom>
              <a:avLst/>
              <a:gdLst/>
              <a:ahLst/>
              <a:cxnLst/>
              <a:rect l="l" t="t" r="r" b="b"/>
              <a:pathLst>
                <a:path w="6377" h="1280" extrusionOk="0">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9" name="Google Shape;13349;p68"/>
            <p:cNvSpPr/>
            <p:nvPr/>
          </p:nvSpPr>
          <p:spPr>
            <a:xfrm>
              <a:off x="6299919" y="1575624"/>
              <a:ext cx="166647" cy="33450"/>
            </a:xfrm>
            <a:custGeom>
              <a:avLst/>
              <a:gdLst/>
              <a:ahLst/>
              <a:cxnLst/>
              <a:rect l="l" t="t" r="r" b="b"/>
              <a:pathLst>
                <a:path w="6377" h="1280" extrusionOk="0">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0" name="Google Shape;13350;p68"/>
            <p:cNvSpPr/>
            <p:nvPr/>
          </p:nvSpPr>
          <p:spPr>
            <a:xfrm>
              <a:off x="6265764" y="1605781"/>
              <a:ext cx="234983" cy="29425"/>
            </a:xfrm>
            <a:custGeom>
              <a:avLst/>
              <a:gdLst/>
              <a:ahLst/>
              <a:cxnLst/>
              <a:rect l="l" t="t" r="r" b="b"/>
              <a:pathLst>
                <a:path w="8992" h="1126" extrusionOk="0">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1" name="Google Shape;13351;p68"/>
            <p:cNvSpPr/>
            <p:nvPr/>
          </p:nvSpPr>
          <p:spPr>
            <a:xfrm>
              <a:off x="6265764" y="1605781"/>
              <a:ext cx="234983" cy="29425"/>
            </a:xfrm>
            <a:custGeom>
              <a:avLst/>
              <a:gdLst/>
              <a:ahLst/>
              <a:cxnLst/>
              <a:rect l="l" t="t" r="r" b="b"/>
              <a:pathLst>
                <a:path w="8992" h="1126" extrusionOk="0">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2" name="Google Shape;13352;p68"/>
            <p:cNvSpPr/>
            <p:nvPr/>
          </p:nvSpPr>
          <p:spPr>
            <a:xfrm>
              <a:off x="6325817" y="1708795"/>
              <a:ext cx="113859" cy="78450"/>
            </a:xfrm>
            <a:custGeom>
              <a:avLst/>
              <a:gdLst/>
              <a:ahLst/>
              <a:cxnLst/>
              <a:rect l="l" t="t" r="r" b="b"/>
              <a:pathLst>
                <a:path w="4357" h="3002" extrusionOk="0">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3" name="Google Shape;13353;p68"/>
          <p:cNvGrpSpPr/>
          <p:nvPr/>
        </p:nvGrpSpPr>
        <p:grpSpPr>
          <a:xfrm>
            <a:off x="6193639" y="3401998"/>
            <a:ext cx="360628" cy="238250"/>
            <a:chOff x="6193639" y="3401998"/>
            <a:chExt cx="360628" cy="238250"/>
          </a:xfrm>
        </p:grpSpPr>
        <p:sp>
          <p:nvSpPr>
            <p:cNvPr id="13354" name="Google Shape;13354;p68"/>
            <p:cNvSpPr/>
            <p:nvPr/>
          </p:nvSpPr>
          <p:spPr>
            <a:xfrm>
              <a:off x="6417542" y="3401998"/>
              <a:ext cx="136725" cy="145532"/>
            </a:xfrm>
            <a:custGeom>
              <a:avLst/>
              <a:gdLst/>
              <a:ahLst/>
              <a:cxnLst/>
              <a:rect l="l" t="t" r="r" b="b"/>
              <a:pathLst>
                <a:path w="5232" h="5569" extrusionOk="0">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5" name="Google Shape;13355;p68"/>
            <p:cNvSpPr/>
            <p:nvPr/>
          </p:nvSpPr>
          <p:spPr>
            <a:xfrm>
              <a:off x="6429850" y="3421781"/>
              <a:ext cx="118380" cy="125750"/>
            </a:xfrm>
            <a:custGeom>
              <a:avLst/>
              <a:gdLst/>
              <a:ahLst/>
              <a:cxnLst/>
              <a:rect l="l" t="t" r="r" b="b"/>
              <a:pathLst>
                <a:path w="4530" h="4812" extrusionOk="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6" name="Google Shape;13356;p68"/>
            <p:cNvSpPr/>
            <p:nvPr/>
          </p:nvSpPr>
          <p:spPr>
            <a:xfrm>
              <a:off x="6193639" y="3401998"/>
              <a:ext cx="136725" cy="145532"/>
            </a:xfrm>
            <a:custGeom>
              <a:avLst/>
              <a:gdLst/>
              <a:ahLst/>
              <a:cxnLst/>
              <a:rect l="l" t="t" r="r" b="b"/>
              <a:pathLst>
                <a:path w="5232" h="5569" extrusionOk="0">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7" name="Google Shape;13357;p68"/>
            <p:cNvSpPr/>
            <p:nvPr/>
          </p:nvSpPr>
          <p:spPr>
            <a:xfrm>
              <a:off x="6199910" y="3421781"/>
              <a:ext cx="118380" cy="125750"/>
            </a:xfrm>
            <a:custGeom>
              <a:avLst/>
              <a:gdLst/>
              <a:ahLst/>
              <a:cxnLst/>
              <a:rect l="l" t="t" r="r" b="b"/>
              <a:pathLst>
                <a:path w="4530" h="4812" extrusionOk="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8" name="Google Shape;13358;p68"/>
            <p:cNvSpPr/>
            <p:nvPr/>
          </p:nvSpPr>
          <p:spPr>
            <a:xfrm>
              <a:off x="6193639" y="3522365"/>
              <a:ext cx="360628" cy="117884"/>
            </a:xfrm>
            <a:custGeom>
              <a:avLst/>
              <a:gdLst/>
              <a:ahLst/>
              <a:cxnLst/>
              <a:rect l="l" t="t" r="r" b="b"/>
              <a:pathLst>
                <a:path w="13800" h="4511" extrusionOk="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9" name="Google Shape;13359;p68"/>
            <p:cNvSpPr/>
            <p:nvPr/>
          </p:nvSpPr>
          <p:spPr>
            <a:xfrm>
              <a:off x="6219510" y="3548001"/>
              <a:ext cx="128938" cy="66377"/>
            </a:xfrm>
            <a:custGeom>
              <a:avLst/>
              <a:gdLst/>
              <a:ahLst/>
              <a:cxnLst/>
              <a:rect l="l" t="t" r="r" b="b"/>
              <a:pathLst>
                <a:path w="4934" h="2540" extrusionOk="0">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0" name="Google Shape;13360;p68"/>
            <p:cNvSpPr/>
            <p:nvPr/>
          </p:nvSpPr>
          <p:spPr>
            <a:xfrm>
              <a:off x="6306975" y="3548262"/>
              <a:ext cx="41237" cy="66350"/>
            </a:xfrm>
            <a:custGeom>
              <a:avLst/>
              <a:gdLst/>
              <a:ahLst/>
              <a:cxnLst/>
              <a:rect l="l" t="t" r="r" b="b"/>
              <a:pathLst>
                <a:path w="1578" h="2539" extrusionOk="0">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1" name="Google Shape;13361;p68"/>
            <p:cNvSpPr/>
            <p:nvPr/>
          </p:nvSpPr>
          <p:spPr>
            <a:xfrm>
              <a:off x="6394911" y="3522365"/>
              <a:ext cx="159356" cy="117884"/>
            </a:xfrm>
            <a:custGeom>
              <a:avLst/>
              <a:gdLst/>
              <a:ahLst/>
              <a:cxnLst/>
              <a:rect l="l" t="t" r="r" b="b"/>
              <a:pathLst>
                <a:path w="6098" h="4511" extrusionOk="0">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2" name="Google Shape;13362;p68"/>
            <p:cNvSpPr/>
            <p:nvPr/>
          </p:nvSpPr>
          <p:spPr>
            <a:xfrm>
              <a:off x="6399955" y="3548001"/>
              <a:ext cx="128676" cy="66377"/>
            </a:xfrm>
            <a:custGeom>
              <a:avLst/>
              <a:gdLst/>
              <a:ahLst/>
              <a:cxnLst/>
              <a:rect l="l" t="t" r="r" b="b"/>
              <a:pathLst>
                <a:path w="4924" h="2540" extrusionOk="0">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3" name="Google Shape;13363;p68"/>
            <p:cNvSpPr/>
            <p:nvPr/>
          </p:nvSpPr>
          <p:spPr>
            <a:xfrm>
              <a:off x="6487394" y="3548262"/>
              <a:ext cx="41237" cy="66350"/>
            </a:xfrm>
            <a:custGeom>
              <a:avLst/>
              <a:gdLst/>
              <a:ahLst/>
              <a:cxnLst/>
              <a:rect l="l" t="t" r="r" b="b"/>
              <a:pathLst>
                <a:path w="1578" h="2539" extrusionOk="0">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4" name="Google Shape;13364;p68"/>
            <p:cNvSpPr/>
            <p:nvPr/>
          </p:nvSpPr>
          <p:spPr>
            <a:xfrm>
              <a:off x="6193874" y="3627652"/>
              <a:ext cx="159356" cy="12596"/>
            </a:xfrm>
            <a:custGeom>
              <a:avLst/>
              <a:gdLst/>
              <a:ahLst/>
              <a:cxnLst/>
              <a:rect l="l" t="t" r="r" b="b"/>
              <a:pathLst>
                <a:path w="6098" h="482" extrusionOk="0">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65" name="Google Shape;13365;p68"/>
          <p:cNvGrpSpPr/>
          <p:nvPr/>
        </p:nvGrpSpPr>
        <p:grpSpPr>
          <a:xfrm>
            <a:off x="5801625" y="1501251"/>
            <a:ext cx="246037" cy="360629"/>
            <a:chOff x="5801625" y="1501251"/>
            <a:chExt cx="246037" cy="360629"/>
          </a:xfrm>
        </p:grpSpPr>
        <p:sp>
          <p:nvSpPr>
            <p:cNvPr id="13366" name="Google Shape;13366;p68"/>
            <p:cNvSpPr/>
            <p:nvPr/>
          </p:nvSpPr>
          <p:spPr>
            <a:xfrm>
              <a:off x="5872470" y="1548054"/>
              <a:ext cx="10845" cy="307527"/>
            </a:xfrm>
            <a:custGeom>
              <a:avLst/>
              <a:gdLst/>
              <a:ahLst/>
              <a:cxnLst/>
              <a:rect l="l" t="t" r="r" b="b"/>
              <a:pathLst>
                <a:path w="415" h="11768" extrusionOk="0">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7" name="Google Shape;13367;p68"/>
            <p:cNvSpPr/>
            <p:nvPr/>
          </p:nvSpPr>
          <p:spPr>
            <a:xfrm>
              <a:off x="5901634" y="1556077"/>
              <a:ext cx="11080" cy="244966"/>
            </a:xfrm>
            <a:custGeom>
              <a:avLst/>
              <a:gdLst/>
              <a:ahLst/>
              <a:cxnLst/>
              <a:rect l="l" t="t" r="r" b="b"/>
              <a:pathLst>
                <a:path w="424" h="9374" extrusionOk="0">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8" name="Google Shape;13368;p68"/>
            <p:cNvSpPr/>
            <p:nvPr/>
          </p:nvSpPr>
          <p:spPr>
            <a:xfrm>
              <a:off x="5930772" y="1577688"/>
              <a:ext cx="11080" cy="178380"/>
            </a:xfrm>
            <a:custGeom>
              <a:avLst/>
              <a:gdLst/>
              <a:ahLst/>
              <a:cxnLst/>
              <a:rect l="l" t="t" r="r" b="b"/>
              <a:pathLst>
                <a:path w="424" h="6826" extrusionOk="0">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9" name="Google Shape;13369;p68"/>
            <p:cNvSpPr/>
            <p:nvPr/>
          </p:nvSpPr>
          <p:spPr>
            <a:xfrm>
              <a:off x="5960171" y="1611870"/>
              <a:ext cx="10845" cy="107509"/>
            </a:xfrm>
            <a:custGeom>
              <a:avLst/>
              <a:gdLst/>
              <a:ahLst/>
              <a:cxnLst/>
              <a:rect l="l" t="t" r="r" b="b"/>
              <a:pathLst>
                <a:path w="415" h="4114" extrusionOk="0">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0" name="Google Shape;13370;p68"/>
            <p:cNvSpPr/>
            <p:nvPr/>
          </p:nvSpPr>
          <p:spPr>
            <a:xfrm>
              <a:off x="5989335" y="1607845"/>
              <a:ext cx="11080" cy="67317"/>
            </a:xfrm>
            <a:custGeom>
              <a:avLst/>
              <a:gdLst/>
              <a:ahLst/>
              <a:cxnLst/>
              <a:rect l="l" t="t" r="r" b="b"/>
              <a:pathLst>
                <a:path w="424" h="2576" extrusionOk="0">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1" name="Google Shape;13371;p68"/>
            <p:cNvSpPr/>
            <p:nvPr/>
          </p:nvSpPr>
          <p:spPr>
            <a:xfrm>
              <a:off x="5839805" y="1522366"/>
              <a:ext cx="207858" cy="329452"/>
            </a:xfrm>
            <a:custGeom>
              <a:avLst/>
              <a:gdLst/>
              <a:ahLst/>
              <a:cxnLst/>
              <a:rect l="l" t="t" r="r" b="b"/>
              <a:pathLst>
                <a:path w="7954" h="12607" extrusionOk="0">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2" name="Google Shape;13372;p68"/>
            <p:cNvSpPr/>
            <p:nvPr/>
          </p:nvSpPr>
          <p:spPr>
            <a:xfrm>
              <a:off x="5839805" y="1542383"/>
              <a:ext cx="199809" cy="309435"/>
            </a:xfrm>
            <a:custGeom>
              <a:avLst/>
              <a:gdLst/>
              <a:ahLst/>
              <a:cxnLst/>
              <a:rect l="l" t="t" r="r" b="b"/>
              <a:pathLst>
                <a:path w="7646" h="11841" extrusionOk="0">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3" name="Google Shape;13373;p68"/>
            <p:cNvSpPr/>
            <p:nvPr/>
          </p:nvSpPr>
          <p:spPr>
            <a:xfrm>
              <a:off x="5826738" y="1530389"/>
              <a:ext cx="24146" cy="313381"/>
            </a:xfrm>
            <a:custGeom>
              <a:avLst/>
              <a:gdLst/>
              <a:ahLst/>
              <a:cxnLst/>
              <a:rect l="l" t="t" r="r" b="b"/>
              <a:pathLst>
                <a:path w="924" h="11992" extrusionOk="0">
                  <a:moveTo>
                    <a:pt x="1" y="1"/>
                  </a:moveTo>
                  <a:lnTo>
                    <a:pt x="1" y="11992"/>
                  </a:lnTo>
                  <a:lnTo>
                    <a:pt x="924" y="11992"/>
                  </a:lnTo>
                  <a:lnTo>
                    <a:pt x="924" y="1"/>
                  </a:ln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4" name="Google Shape;13374;p68"/>
            <p:cNvSpPr/>
            <p:nvPr/>
          </p:nvSpPr>
          <p:spPr>
            <a:xfrm>
              <a:off x="5838812" y="1530389"/>
              <a:ext cx="12073" cy="313381"/>
            </a:xfrm>
            <a:custGeom>
              <a:avLst/>
              <a:gdLst/>
              <a:ahLst/>
              <a:cxnLst/>
              <a:rect l="l" t="t" r="r" b="b"/>
              <a:pathLst>
                <a:path w="462" h="11992" extrusionOk="0">
                  <a:moveTo>
                    <a:pt x="0" y="1"/>
                  </a:moveTo>
                  <a:lnTo>
                    <a:pt x="0" y="11992"/>
                  </a:lnTo>
                  <a:lnTo>
                    <a:pt x="462" y="11992"/>
                  </a:lnTo>
                  <a:lnTo>
                    <a:pt x="462" y="1"/>
                  </a:lnTo>
                  <a:close/>
                </a:path>
              </a:pathLst>
            </a:custGeom>
            <a:solidFill>
              <a:srgbClr val="AA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5" name="Google Shape;13375;p68"/>
            <p:cNvSpPr/>
            <p:nvPr/>
          </p:nvSpPr>
          <p:spPr>
            <a:xfrm>
              <a:off x="5818951" y="1541443"/>
              <a:ext cx="39486" cy="17613"/>
            </a:xfrm>
            <a:custGeom>
              <a:avLst/>
              <a:gdLst/>
              <a:ahLst/>
              <a:cxnLst/>
              <a:rect l="l" t="t" r="r" b="b"/>
              <a:pathLst>
                <a:path w="1511" h="674" extrusionOk="0">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6" name="Google Shape;13376;p68"/>
            <p:cNvSpPr/>
            <p:nvPr/>
          </p:nvSpPr>
          <p:spPr>
            <a:xfrm>
              <a:off x="5819447" y="1501251"/>
              <a:ext cx="38728" cy="40479"/>
            </a:xfrm>
            <a:custGeom>
              <a:avLst/>
              <a:gdLst/>
              <a:ahLst/>
              <a:cxnLst/>
              <a:rect l="l" t="t" r="r" b="b"/>
              <a:pathLst>
                <a:path w="1482" h="1549" extrusionOk="0">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7" name="Google Shape;13377;p68"/>
            <p:cNvSpPr/>
            <p:nvPr/>
          </p:nvSpPr>
          <p:spPr>
            <a:xfrm>
              <a:off x="5818951" y="1780921"/>
              <a:ext cx="39486" cy="17378"/>
            </a:xfrm>
            <a:custGeom>
              <a:avLst/>
              <a:gdLst/>
              <a:ahLst/>
              <a:cxnLst/>
              <a:rect l="l" t="t" r="r" b="b"/>
              <a:pathLst>
                <a:path w="1511" h="665" extrusionOk="0">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8" name="Google Shape;13378;p68"/>
            <p:cNvSpPr/>
            <p:nvPr/>
          </p:nvSpPr>
          <p:spPr>
            <a:xfrm>
              <a:off x="5819447" y="1798508"/>
              <a:ext cx="38728" cy="40244"/>
            </a:xfrm>
            <a:custGeom>
              <a:avLst/>
              <a:gdLst/>
              <a:ahLst/>
              <a:cxnLst/>
              <a:rect l="l" t="t" r="r" b="b"/>
              <a:pathLst>
                <a:path w="1482" h="1540" extrusionOk="0">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9" name="Google Shape;13379;p68"/>
            <p:cNvSpPr/>
            <p:nvPr/>
          </p:nvSpPr>
          <p:spPr>
            <a:xfrm>
              <a:off x="5838812" y="1541704"/>
              <a:ext cx="19626" cy="17352"/>
            </a:xfrm>
            <a:custGeom>
              <a:avLst/>
              <a:gdLst/>
              <a:ahLst/>
              <a:cxnLst/>
              <a:rect l="l" t="t" r="r" b="b"/>
              <a:pathLst>
                <a:path w="751" h="664" extrusionOk="0">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0" name="Google Shape;13380;p68"/>
            <p:cNvSpPr/>
            <p:nvPr/>
          </p:nvSpPr>
          <p:spPr>
            <a:xfrm>
              <a:off x="5838812" y="1780921"/>
              <a:ext cx="19626" cy="17613"/>
            </a:xfrm>
            <a:custGeom>
              <a:avLst/>
              <a:gdLst/>
              <a:ahLst/>
              <a:cxnLst/>
              <a:rect l="l" t="t" r="r" b="b"/>
              <a:pathLst>
                <a:path w="751" h="674" extrusionOk="0">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1" name="Google Shape;13381;p68"/>
            <p:cNvSpPr/>
            <p:nvPr/>
          </p:nvSpPr>
          <p:spPr>
            <a:xfrm>
              <a:off x="5838812" y="1501251"/>
              <a:ext cx="19364" cy="40479"/>
            </a:xfrm>
            <a:custGeom>
              <a:avLst/>
              <a:gdLst/>
              <a:ahLst/>
              <a:cxnLst/>
              <a:rect l="l" t="t" r="r" b="b"/>
              <a:pathLst>
                <a:path w="741" h="1549" extrusionOk="0">
                  <a:moveTo>
                    <a:pt x="0" y="0"/>
                  </a:moveTo>
                  <a:lnTo>
                    <a:pt x="0" y="1548"/>
                  </a:lnTo>
                  <a:lnTo>
                    <a:pt x="491" y="1548"/>
                  </a:lnTo>
                  <a:lnTo>
                    <a:pt x="731" y="39"/>
                  </a:lnTo>
                  <a:cubicBezTo>
                    <a:pt x="741" y="19"/>
                    <a:pt x="731" y="0"/>
                    <a:pt x="71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2" name="Google Shape;13382;p68"/>
            <p:cNvSpPr/>
            <p:nvPr/>
          </p:nvSpPr>
          <p:spPr>
            <a:xfrm>
              <a:off x="5838812" y="1798508"/>
              <a:ext cx="19364" cy="40244"/>
            </a:xfrm>
            <a:custGeom>
              <a:avLst/>
              <a:gdLst/>
              <a:ahLst/>
              <a:cxnLst/>
              <a:rect l="l" t="t" r="r" b="b"/>
              <a:pathLst>
                <a:path w="741" h="1540" extrusionOk="0">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3" name="Google Shape;13383;p68"/>
            <p:cNvSpPr/>
            <p:nvPr/>
          </p:nvSpPr>
          <p:spPr>
            <a:xfrm>
              <a:off x="5801625" y="1837210"/>
              <a:ext cx="141246" cy="24669"/>
            </a:xfrm>
            <a:custGeom>
              <a:avLst/>
              <a:gdLst/>
              <a:ahLst/>
              <a:cxnLst/>
              <a:rect l="l" t="t" r="r" b="b"/>
              <a:pathLst>
                <a:path w="5405" h="944" extrusionOk="0">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4" name="Google Shape;13384;p68"/>
            <p:cNvSpPr/>
            <p:nvPr/>
          </p:nvSpPr>
          <p:spPr>
            <a:xfrm>
              <a:off x="5801625" y="1843743"/>
              <a:ext cx="141246" cy="18136"/>
            </a:xfrm>
            <a:custGeom>
              <a:avLst/>
              <a:gdLst/>
              <a:ahLst/>
              <a:cxnLst/>
              <a:rect l="l" t="t" r="r" b="b"/>
              <a:pathLst>
                <a:path w="5405" h="694" extrusionOk="0">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85" name="Google Shape;13385;p68"/>
          <p:cNvGrpSpPr/>
          <p:nvPr/>
        </p:nvGrpSpPr>
        <p:grpSpPr>
          <a:xfrm>
            <a:off x="6641680" y="1981462"/>
            <a:ext cx="352083" cy="360864"/>
            <a:chOff x="6641680" y="1981462"/>
            <a:chExt cx="352083" cy="360864"/>
          </a:xfrm>
        </p:grpSpPr>
        <p:sp>
          <p:nvSpPr>
            <p:cNvPr id="13386" name="Google Shape;13386;p68"/>
            <p:cNvSpPr/>
            <p:nvPr/>
          </p:nvSpPr>
          <p:spPr>
            <a:xfrm>
              <a:off x="6641680" y="1981462"/>
              <a:ext cx="351848" cy="351587"/>
            </a:xfrm>
            <a:custGeom>
              <a:avLst/>
              <a:gdLst/>
              <a:ahLst/>
              <a:cxnLst/>
              <a:rect l="l" t="t" r="r" b="b"/>
              <a:pathLst>
                <a:path w="13464" h="13454" extrusionOk="0">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7" name="Google Shape;13387;p68"/>
            <p:cNvSpPr/>
            <p:nvPr/>
          </p:nvSpPr>
          <p:spPr>
            <a:xfrm>
              <a:off x="6759041" y="1981462"/>
              <a:ext cx="234722" cy="351587"/>
            </a:xfrm>
            <a:custGeom>
              <a:avLst/>
              <a:gdLst/>
              <a:ahLst/>
              <a:cxnLst/>
              <a:rect l="l" t="t" r="r" b="b"/>
              <a:pathLst>
                <a:path w="8982" h="13454" extrusionOk="0">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8" name="Google Shape;13388;p68"/>
            <p:cNvSpPr/>
            <p:nvPr/>
          </p:nvSpPr>
          <p:spPr>
            <a:xfrm>
              <a:off x="6641680" y="2266410"/>
              <a:ext cx="352083" cy="66873"/>
            </a:xfrm>
            <a:custGeom>
              <a:avLst/>
              <a:gdLst/>
              <a:ahLst/>
              <a:cxnLst/>
              <a:rect l="l" t="t" r="r" b="b"/>
              <a:pathLst>
                <a:path w="13473" h="2559" extrusionOk="0">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9" name="Google Shape;13389;p68"/>
            <p:cNvSpPr/>
            <p:nvPr/>
          </p:nvSpPr>
          <p:spPr>
            <a:xfrm>
              <a:off x="6641680" y="2266410"/>
              <a:ext cx="34469" cy="75915"/>
            </a:xfrm>
            <a:custGeom>
              <a:avLst/>
              <a:gdLst/>
              <a:ahLst/>
              <a:cxnLst/>
              <a:rect l="l" t="t" r="r" b="b"/>
              <a:pathLst>
                <a:path w="1319" h="2905" extrusionOk="0">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0" name="Google Shape;13390;p68"/>
            <p:cNvSpPr/>
            <p:nvPr/>
          </p:nvSpPr>
          <p:spPr>
            <a:xfrm>
              <a:off x="6659032" y="2266410"/>
              <a:ext cx="17117" cy="75680"/>
            </a:xfrm>
            <a:custGeom>
              <a:avLst/>
              <a:gdLst/>
              <a:ahLst/>
              <a:cxnLst/>
              <a:rect l="l" t="t" r="r" b="b"/>
              <a:pathLst>
                <a:path w="655" h="2896" extrusionOk="0">
                  <a:moveTo>
                    <a:pt x="0" y="1"/>
                  </a:moveTo>
                  <a:lnTo>
                    <a:pt x="0" y="2895"/>
                  </a:lnTo>
                  <a:lnTo>
                    <a:pt x="654" y="2895"/>
                  </a:lnTo>
                  <a:lnTo>
                    <a:pt x="654"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1" name="Google Shape;13391;p68"/>
            <p:cNvSpPr/>
            <p:nvPr/>
          </p:nvSpPr>
          <p:spPr>
            <a:xfrm>
              <a:off x="6959060" y="2266410"/>
              <a:ext cx="34469" cy="75680"/>
            </a:xfrm>
            <a:custGeom>
              <a:avLst/>
              <a:gdLst/>
              <a:ahLst/>
              <a:cxnLst/>
              <a:rect l="l" t="t" r="r" b="b"/>
              <a:pathLst>
                <a:path w="1319" h="2896" extrusionOk="0">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2" name="Google Shape;13392;p68"/>
            <p:cNvSpPr/>
            <p:nvPr/>
          </p:nvSpPr>
          <p:spPr>
            <a:xfrm>
              <a:off x="6970375" y="2266410"/>
              <a:ext cx="23389" cy="75915"/>
            </a:xfrm>
            <a:custGeom>
              <a:avLst/>
              <a:gdLst/>
              <a:ahLst/>
              <a:cxnLst/>
              <a:rect l="l" t="t" r="r" b="b"/>
              <a:pathLst>
                <a:path w="895" h="2905" extrusionOk="0">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3" name="Google Shape;13393;p68"/>
            <p:cNvSpPr/>
            <p:nvPr/>
          </p:nvSpPr>
          <p:spPr>
            <a:xfrm>
              <a:off x="6676123"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4" name="Google Shape;13394;p68"/>
            <p:cNvSpPr/>
            <p:nvPr/>
          </p:nvSpPr>
          <p:spPr>
            <a:xfrm>
              <a:off x="670450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5" name="Google Shape;13395;p68"/>
            <p:cNvSpPr/>
            <p:nvPr/>
          </p:nvSpPr>
          <p:spPr>
            <a:xfrm>
              <a:off x="673264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6" name="Google Shape;13396;p68"/>
            <p:cNvSpPr/>
            <p:nvPr/>
          </p:nvSpPr>
          <p:spPr>
            <a:xfrm>
              <a:off x="6761054"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7" name="Google Shape;13397;p68"/>
            <p:cNvSpPr/>
            <p:nvPr/>
          </p:nvSpPr>
          <p:spPr>
            <a:xfrm>
              <a:off x="6789433"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8" name="Google Shape;13398;p68"/>
            <p:cNvSpPr/>
            <p:nvPr/>
          </p:nvSpPr>
          <p:spPr>
            <a:xfrm>
              <a:off x="6817578" y="2259146"/>
              <a:ext cx="28432" cy="73903"/>
            </a:xfrm>
            <a:custGeom>
              <a:avLst/>
              <a:gdLst/>
              <a:ahLst/>
              <a:cxnLst/>
              <a:rect l="l" t="t" r="r" b="b"/>
              <a:pathLst>
                <a:path w="1088" h="2828" extrusionOk="0">
                  <a:moveTo>
                    <a:pt x="1" y="0"/>
                  </a:moveTo>
                  <a:lnTo>
                    <a:pt x="1"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9" name="Google Shape;13399;p68"/>
            <p:cNvSpPr/>
            <p:nvPr/>
          </p:nvSpPr>
          <p:spPr>
            <a:xfrm>
              <a:off x="6845984" y="2259146"/>
              <a:ext cx="28171" cy="73903"/>
            </a:xfrm>
            <a:custGeom>
              <a:avLst/>
              <a:gdLst/>
              <a:ahLst/>
              <a:cxnLst/>
              <a:rect l="l" t="t" r="r" b="b"/>
              <a:pathLst>
                <a:path w="1078" h="2828" extrusionOk="0">
                  <a:moveTo>
                    <a:pt x="0" y="0"/>
                  </a:moveTo>
                  <a:lnTo>
                    <a:pt x="0" y="2827"/>
                  </a:lnTo>
                  <a:lnTo>
                    <a:pt x="1077" y="2827"/>
                  </a:lnTo>
                  <a:lnTo>
                    <a:pt x="107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0" name="Google Shape;13400;p68"/>
            <p:cNvSpPr/>
            <p:nvPr/>
          </p:nvSpPr>
          <p:spPr>
            <a:xfrm>
              <a:off x="6874129" y="2259146"/>
              <a:ext cx="28432" cy="73903"/>
            </a:xfrm>
            <a:custGeom>
              <a:avLst/>
              <a:gdLst/>
              <a:ahLst/>
              <a:cxnLst/>
              <a:rect l="l" t="t" r="r" b="b"/>
              <a:pathLst>
                <a:path w="1088" h="2828" extrusionOk="0">
                  <a:moveTo>
                    <a:pt x="0" y="0"/>
                  </a:moveTo>
                  <a:lnTo>
                    <a:pt x="0" y="2827"/>
                  </a:lnTo>
                  <a:lnTo>
                    <a:pt x="1087" y="2827"/>
                  </a:lnTo>
                  <a:lnTo>
                    <a:pt x="1087"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1" name="Google Shape;13401;p68"/>
            <p:cNvSpPr/>
            <p:nvPr/>
          </p:nvSpPr>
          <p:spPr>
            <a:xfrm>
              <a:off x="6902535" y="2259146"/>
              <a:ext cx="28406" cy="73903"/>
            </a:xfrm>
            <a:custGeom>
              <a:avLst/>
              <a:gdLst/>
              <a:ahLst/>
              <a:cxnLst/>
              <a:rect l="l" t="t" r="r" b="b"/>
              <a:pathLst>
                <a:path w="1087" h="2828" extrusionOk="0">
                  <a:moveTo>
                    <a:pt x="0" y="0"/>
                  </a:moveTo>
                  <a:lnTo>
                    <a:pt x="0" y="2827"/>
                  </a:lnTo>
                  <a:lnTo>
                    <a:pt x="1087" y="2827"/>
                  </a:lnTo>
                  <a:lnTo>
                    <a:pt x="1087" y="0"/>
                  </a:lnTo>
                  <a:close/>
                </a:path>
              </a:pathLst>
            </a:custGeom>
            <a:solidFill>
              <a:srgbClr val="DDE4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2" name="Google Shape;13402;p68"/>
            <p:cNvSpPr/>
            <p:nvPr/>
          </p:nvSpPr>
          <p:spPr>
            <a:xfrm>
              <a:off x="6930915" y="2259146"/>
              <a:ext cx="28171" cy="73903"/>
            </a:xfrm>
            <a:custGeom>
              <a:avLst/>
              <a:gdLst/>
              <a:ahLst/>
              <a:cxnLst/>
              <a:rect l="l" t="t" r="r" b="b"/>
              <a:pathLst>
                <a:path w="1078" h="2828" extrusionOk="0">
                  <a:moveTo>
                    <a:pt x="1" y="0"/>
                  </a:moveTo>
                  <a:lnTo>
                    <a:pt x="1" y="2827"/>
                  </a:lnTo>
                  <a:lnTo>
                    <a:pt x="1078" y="2827"/>
                  </a:lnTo>
                  <a:lnTo>
                    <a:pt x="1078" y="0"/>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3" name="Google Shape;13403;p68"/>
            <p:cNvSpPr/>
            <p:nvPr/>
          </p:nvSpPr>
          <p:spPr>
            <a:xfrm>
              <a:off x="6694207"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4" name="Google Shape;13404;p68"/>
            <p:cNvSpPr/>
            <p:nvPr/>
          </p:nvSpPr>
          <p:spPr>
            <a:xfrm>
              <a:off x="6699224" y="2259146"/>
              <a:ext cx="15601" cy="39068"/>
            </a:xfrm>
            <a:custGeom>
              <a:avLst/>
              <a:gdLst/>
              <a:ahLst/>
              <a:cxnLst/>
              <a:rect l="l" t="t" r="r" b="b"/>
              <a:pathLst>
                <a:path w="597" h="1495" extrusionOk="0">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5" name="Google Shape;13405;p68"/>
            <p:cNvSpPr/>
            <p:nvPr/>
          </p:nvSpPr>
          <p:spPr>
            <a:xfrm>
              <a:off x="6750757" y="2259146"/>
              <a:ext cx="20619" cy="38964"/>
            </a:xfrm>
            <a:custGeom>
              <a:avLst/>
              <a:gdLst/>
              <a:ahLst/>
              <a:cxnLst/>
              <a:rect l="l" t="t" r="r" b="b"/>
              <a:pathLst>
                <a:path w="789" h="1491" extrusionOk="0">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6" name="Google Shape;13406;p68"/>
            <p:cNvSpPr/>
            <p:nvPr/>
          </p:nvSpPr>
          <p:spPr>
            <a:xfrm>
              <a:off x="6807282" y="2259146"/>
              <a:ext cx="20645" cy="38964"/>
            </a:xfrm>
            <a:custGeom>
              <a:avLst/>
              <a:gdLst/>
              <a:ahLst/>
              <a:cxnLst/>
              <a:rect l="l" t="t" r="r" b="b"/>
              <a:pathLst>
                <a:path w="790" h="1491" extrusionOk="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7" name="Google Shape;13407;p68"/>
            <p:cNvSpPr/>
            <p:nvPr/>
          </p:nvSpPr>
          <p:spPr>
            <a:xfrm>
              <a:off x="6863833" y="2259146"/>
              <a:ext cx="20619" cy="38964"/>
            </a:xfrm>
            <a:custGeom>
              <a:avLst/>
              <a:gdLst/>
              <a:ahLst/>
              <a:cxnLst/>
              <a:rect l="l" t="t" r="r" b="b"/>
              <a:pathLst>
                <a:path w="789" h="1491" extrusionOk="0">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8" name="Google Shape;13408;p68"/>
            <p:cNvSpPr/>
            <p:nvPr/>
          </p:nvSpPr>
          <p:spPr>
            <a:xfrm>
              <a:off x="6920619" y="2259146"/>
              <a:ext cx="20619" cy="38964"/>
            </a:xfrm>
            <a:custGeom>
              <a:avLst/>
              <a:gdLst/>
              <a:ahLst/>
              <a:cxnLst/>
              <a:rect l="l" t="t" r="r" b="b"/>
              <a:pathLst>
                <a:path w="789" h="1491" extrusionOk="0">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9" name="Google Shape;13409;p68"/>
            <p:cNvSpPr/>
            <p:nvPr/>
          </p:nvSpPr>
          <p:spPr>
            <a:xfrm>
              <a:off x="6755775" y="2259146"/>
              <a:ext cx="15601" cy="39068"/>
            </a:xfrm>
            <a:custGeom>
              <a:avLst/>
              <a:gdLst/>
              <a:ahLst/>
              <a:cxnLst/>
              <a:rect l="l" t="t" r="r" b="b"/>
              <a:pathLst>
                <a:path w="597" h="1495" extrusionOk="0">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0" name="Google Shape;13410;p68"/>
            <p:cNvSpPr/>
            <p:nvPr/>
          </p:nvSpPr>
          <p:spPr>
            <a:xfrm>
              <a:off x="6812561" y="2259146"/>
              <a:ext cx="15366" cy="39068"/>
            </a:xfrm>
            <a:custGeom>
              <a:avLst/>
              <a:gdLst/>
              <a:ahLst/>
              <a:cxnLst/>
              <a:rect l="l" t="t" r="r" b="b"/>
              <a:pathLst>
                <a:path w="588" h="1495" extrusionOk="0">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1" name="Google Shape;13411;p68"/>
            <p:cNvSpPr/>
            <p:nvPr/>
          </p:nvSpPr>
          <p:spPr>
            <a:xfrm>
              <a:off x="6869111" y="2259146"/>
              <a:ext cx="15340" cy="39068"/>
            </a:xfrm>
            <a:custGeom>
              <a:avLst/>
              <a:gdLst/>
              <a:ahLst/>
              <a:cxnLst/>
              <a:rect l="l" t="t" r="r" b="b"/>
              <a:pathLst>
                <a:path w="587" h="1495" extrusionOk="0">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2" name="Google Shape;13412;p68"/>
            <p:cNvSpPr/>
            <p:nvPr/>
          </p:nvSpPr>
          <p:spPr>
            <a:xfrm>
              <a:off x="6925636" y="2259146"/>
              <a:ext cx="15601" cy="39068"/>
            </a:xfrm>
            <a:custGeom>
              <a:avLst/>
              <a:gdLst/>
              <a:ahLst/>
              <a:cxnLst/>
              <a:rect l="l" t="t" r="r" b="b"/>
              <a:pathLst>
                <a:path w="597" h="1495" extrusionOk="0">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3" name="Google Shape;13413;p68"/>
            <p:cNvSpPr/>
            <p:nvPr/>
          </p:nvSpPr>
          <p:spPr>
            <a:xfrm>
              <a:off x="6641680" y="2239781"/>
              <a:ext cx="352083" cy="26655"/>
            </a:xfrm>
            <a:custGeom>
              <a:avLst/>
              <a:gdLst/>
              <a:ahLst/>
              <a:cxnLst/>
              <a:rect l="l" t="t" r="r" b="b"/>
              <a:pathLst>
                <a:path w="13473" h="1020" extrusionOk="0">
                  <a:moveTo>
                    <a:pt x="1" y="1"/>
                  </a:moveTo>
                  <a:lnTo>
                    <a:pt x="1" y="1020"/>
                  </a:lnTo>
                  <a:lnTo>
                    <a:pt x="13473" y="1020"/>
                  </a:lnTo>
                  <a:lnTo>
                    <a:pt x="1347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14" name="Google Shape;13414;p68"/>
          <p:cNvGrpSpPr/>
          <p:nvPr/>
        </p:nvGrpSpPr>
        <p:grpSpPr>
          <a:xfrm>
            <a:off x="7205332" y="1501251"/>
            <a:ext cx="198032" cy="360629"/>
            <a:chOff x="7205332" y="1501251"/>
            <a:chExt cx="198032" cy="360629"/>
          </a:xfrm>
        </p:grpSpPr>
        <p:sp>
          <p:nvSpPr>
            <p:cNvPr id="13415" name="Google Shape;13415;p68"/>
            <p:cNvSpPr/>
            <p:nvPr/>
          </p:nvSpPr>
          <p:spPr>
            <a:xfrm>
              <a:off x="7237005" y="1701766"/>
              <a:ext cx="38467" cy="10845"/>
            </a:xfrm>
            <a:custGeom>
              <a:avLst/>
              <a:gdLst/>
              <a:ahLst/>
              <a:cxnLst/>
              <a:rect l="l" t="t" r="r" b="b"/>
              <a:pathLst>
                <a:path w="1472" h="415" extrusionOk="0">
                  <a:moveTo>
                    <a:pt x="0" y="1"/>
                  </a:moveTo>
                  <a:lnTo>
                    <a:pt x="0" y="414"/>
                  </a:lnTo>
                  <a:lnTo>
                    <a:pt x="1192" y="414"/>
                  </a:lnTo>
                  <a:cubicBezTo>
                    <a:pt x="1471" y="41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6" name="Google Shape;13416;p68"/>
            <p:cNvSpPr/>
            <p:nvPr/>
          </p:nvSpPr>
          <p:spPr>
            <a:xfrm>
              <a:off x="7231465" y="1688778"/>
              <a:ext cx="11080" cy="36821"/>
            </a:xfrm>
            <a:custGeom>
              <a:avLst/>
              <a:gdLst/>
              <a:ahLst/>
              <a:cxnLst/>
              <a:rect l="l" t="t" r="r" b="b"/>
              <a:pathLst>
                <a:path w="424" h="1409" extrusionOk="0">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7" name="Google Shape;13417;p68"/>
            <p:cNvSpPr/>
            <p:nvPr/>
          </p:nvSpPr>
          <p:spPr>
            <a:xfrm>
              <a:off x="7237005" y="1753273"/>
              <a:ext cx="38467" cy="10845"/>
            </a:xfrm>
            <a:custGeom>
              <a:avLst/>
              <a:gdLst/>
              <a:ahLst/>
              <a:cxnLst/>
              <a:rect l="l" t="t" r="r" b="b"/>
              <a:pathLst>
                <a:path w="1472" h="415" extrusionOk="0">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8" name="Google Shape;13418;p68"/>
            <p:cNvSpPr/>
            <p:nvPr/>
          </p:nvSpPr>
          <p:spPr>
            <a:xfrm>
              <a:off x="7231465" y="1740285"/>
              <a:ext cx="11080" cy="36899"/>
            </a:xfrm>
            <a:custGeom>
              <a:avLst/>
              <a:gdLst/>
              <a:ahLst/>
              <a:cxnLst/>
              <a:rect l="l" t="t" r="r" b="b"/>
              <a:pathLst>
                <a:path w="424" h="1412" extrusionOk="0">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9" name="Google Shape;13419;p68"/>
            <p:cNvSpPr/>
            <p:nvPr/>
          </p:nvSpPr>
          <p:spPr>
            <a:xfrm>
              <a:off x="7237005" y="1649997"/>
              <a:ext cx="38467" cy="11080"/>
            </a:xfrm>
            <a:custGeom>
              <a:avLst/>
              <a:gdLst/>
              <a:ahLst/>
              <a:cxnLst/>
              <a:rect l="l" t="t" r="r" b="b"/>
              <a:pathLst>
                <a:path w="1472" h="424" extrusionOk="0">
                  <a:moveTo>
                    <a:pt x="0" y="1"/>
                  </a:moveTo>
                  <a:lnTo>
                    <a:pt x="0" y="424"/>
                  </a:lnTo>
                  <a:lnTo>
                    <a:pt x="1192" y="424"/>
                  </a:lnTo>
                  <a:cubicBezTo>
                    <a:pt x="1471" y="424"/>
                    <a:pt x="1471" y="1"/>
                    <a:pt x="1192"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0" name="Google Shape;13420;p68"/>
            <p:cNvSpPr/>
            <p:nvPr/>
          </p:nvSpPr>
          <p:spPr>
            <a:xfrm>
              <a:off x="7231465" y="1637192"/>
              <a:ext cx="11080" cy="36899"/>
            </a:xfrm>
            <a:custGeom>
              <a:avLst/>
              <a:gdLst/>
              <a:ahLst/>
              <a:cxnLst/>
              <a:rect l="l" t="t" r="r" b="b"/>
              <a:pathLst>
                <a:path w="424" h="1412" extrusionOk="0">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1" name="Google Shape;13421;p68"/>
            <p:cNvSpPr/>
            <p:nvPr/>
          </p:nvSpPr>
          <p:spPr>
            <a:xfrm>
              <a:off x="7273669" y="1594230"/>
              <a:ext cx="107091" cy="227170"/>
            </a:xfrm>
            <a:custGeom>
              <a:avLst/>
              <a:gdLst/>
              <a:ahLst/>
              <a:cxnLst/>
              <a:rect l="l" t="t" r="r" b="b"/>
              <a:pathLst>
                <a:path w="4098" h="8693" extrusionOk="0">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2" name="Google Shape;13422;p68"/>
            <p:cNvSpPr/>
            <p:nvPr/>
          </p:nvSpPr>
          <p:spPr>
            <a:xfrm>
              <a:off x="7280724" y="1601495"/>
              <a:ext cx="92483" cy="212640"/>
            </a:xfrm>
            <a:custGeom>
              <a:avLst/>
              <a:gdLst/>
              <a:ahLst/>
              <a:cxnLst/>
              <a:rect l="l" t="t" r="r" b="b"/>
              <a:pathLst>
                <a:path w="3539" h="8137" extrusionOk="0">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3" name="Google Shape;13423;p68"/>
            <p:cNvSpPr/>
            <p:nvPr/>
          </p:nvSpPr>
          <p:spPr>
            <a:xfrm>
              <a:off x="7219156" y="1515807"/>
              <a:ext cx="136229" cy="332484"/>
            </a:xfrm>
            <a:custGeom>
              <a:avLst/>
              <a:gdLst/>
              <a:ahLst/>
              <a:cxnLst/>
              <a:rect l="l" t="t" r="r" b="b"/>
              <a:pathLst>
                <a:path w="5213" h="12723" extrusionOk="0">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4" name="Google Shape;13424;p68"/>
            <p:cNvSpPr/>
            <p:nvPr/>
          </p:nvSpPr>
          <p:spPr>
            <a:xfrm>
              <a:off x="7286996" y="1515807"/>
              <a:ext cx="68389" cy="332484"/>
            </a:xfrm>
            <a:custGeom>
              <a:avLst/>
              <a:gdLst/>
              <a:ahLst/>
              <a:cxnLst/>
              <a:rect l="l" t="t" r="r" b="b"/>
              <a:pathLst>
                <a:path w="2617" h="12723" extrusionOk="0">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5" name="Google Shape;13425;p68"/>
            <p:cNvSpPr/>
            <p:nvPr/>
          </p:nvSpPr>
          <p:spPr>
            <a:xfrm>
              <a:off x="7208599" y="1501251"/>
              <a:ext cx="157344" cy="25139"/>
            </a:xfrm>
            <a:custGeom>
              <a:avLst/>
              <a:gdLst/>
              <a:ahLst/>
              <a:cxnLst/>
              <a:rect l="l" t="t" r="r" b="b"/>
              <a:pathLst>
                <a:path w="6021" h="962" extrusionOk="0">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6" name="Google Shape;13426;p68"/>
            <p:cNvSpPr/>
            <p:nvPr/>
          </p:nvSpPr>
          <p:spPr>
            <a:xfrm>
              <a:off x="7205332" y="1507523"/>
              <a:ext cx="163877" cy="18868"/>
            </a:xfrm>
            <a:custGeom>
              <a:avLst/>
              <a:gdLst/>
              <a:ahLst/>
              <a:cxnLst/>
              <a:rect l="l" t="t" r="r" b="b"/>
              <a:pathLst>
                <a:path w="6271" h="722" extrusionOk="0">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7" name="Google Shape;13427;p68"/>
            <p:cNvSpPr/>
            <p:nvPr/>
          </p:nvSpPr>
          <p:spPr>
            <a:xfrm>
              <a:off x="7254592" y="1643725"/>
              <a:ext cx="145767" cy="23650"/>
            </a:xfrm>
            <a:custGeom>
              <a:avLst/>
              <a:gdLst/>
              <a:ahLst/>
              <a:cxnLst/>
              <a:rect l="l" t="t" r="r" b="b"/>
              <a:pathLst>
                <a:path w="5578" h="905" extrusionOk="0">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8" name="Google Shape;13428;p68"/>
            <p:cNvSpPr/>
            <p:nvPr/>
          </p:nvSpPr>
          <p:spPr>
            <a:xfrm>
              <a:off x="7254592" y="1649501"/>
              <a:ext cx="148772" cy="18110"/>
            </a:xfrm>
            <a:custGeom>
              <a:avLst/>
              <a:gdLst/>
              <a:ahLst/>
              <a:cxnLst/>
              <a:rect l="l" t="t" r="r" b="b"/>
              <a:pathLst>
                <a:path w="5693" h="693" extrusionOk="0">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9" name="Google Shape;13429;p68"/>
            <p:cNvSpPr/>
            <p:nvPr/>
          </p:nvSpPr>
          <p:spPr>
            <a:xfrm>
              <a:off x="7254592" y="1695232"/>
              <a:ext cx="145506" cy="23911"/>
            </a:xfrm>
            <a:custGeom>
              <a:avLst/>
              <a:gdLst/>
              <a:ahLst/>
              <a:cxnLst/>
              <a:rect l="l" t="t" r="r" b="b"/>
              <a:pathLst>
                <a:path w="5568" h="915" extrusionOk="0">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0" name="Google Shape;13430;p68"/>
            <p:cNvSpPr/>
            <p:nvPr/>
          </p:nvSpPr>
          <p:spPr>
            <a:xfrm>
              <a:off x="7254592" y="1701530"/>
              <a:ext cx="148537" cy="17613"/>
            </a:xfrm>
            <a:custGeom>
              <a:avLst/>
              <a:gdLst/>
              <a:ahLst/>
              <a:cxnLst/>
              <a:rect l="l" t="t" r="r" b="b"/>
              <a:pathLst>
                <a:path w="5684" h="674" extrusionOk="0">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1" name="Google Shape;13431;p68"/>
            <p:cNvSpPr/>
            <p:nvPr/>
          </p:nvSpPr>
          <p:spPr>
            <a:xfrm>
              <a:off x="7254592" y="1746740"/>
              <a:ext cx="145767" cy="23911"/>
            </a:xfrm>
            <a:custGeom>
              <a:avLst/>
              <a:gdLst/>
              <a:ahLst/>
              <a:cxnLst/>
              <a:rect l="l" t="t" r="r" b="b"/>
              <a:pathLst>
                <a:path w="5578" h="915" extrusionOk="0">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2" name="Google Shape;13432;p68"/>
            <p:cNvSpPr/>
            <p:nvPr/>
          </p:nvSpPr>
          <p:spPr>
            <a:xfrm>
              <a:off x="7254592" y="1752776"/>
              <a:ext cx="148772" cy="17875"/>
            </a:xfrm>
            <a:custGeom>
              <a:avLst/>
              <a:gdLst/>
              <a:ahLst/>
              <a:cxnLst/>
              <a:rect l="l" t="t" r="r" b="b"/>
              <a:pathLst>
                <a:path w="5693" h="684" extrusionOk="0">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3" name="Google Shape;13433;p68"/>
            <p:cNvSpPr/>
            <p:nvPr/>
          </p:nvSpPr>
          <p:spPr>
            <a:xfrm>
              <a:off x="7260864" y="1836714"/>
              <a:ext cx="52788" cy="25166"/>
            </a:xfrm>
            <a:custGeom>
              <a:avLst/>
              <a:gdLst/>
              <a:ahLst/>
              <a:cxnLst/>
              <a:rect l="l" t="t" r="r" b="b"/>
              <a:pathLst>
                <a:path w="2020" h="963" extrusionOk="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4" name="Google Shape;13434;p68"/>
            <p:cNvSpPr/>
            <p:nvPr/>
          </p:nvSpPr>
          <p:spPr>
            <a:xfrm>
              <a:off x="7287258" y="1836714"/>
              <a:ext cx="26394" cy="25166"/>
            </a:xfrm>
            <a:custGeom>
              <a:avLst/>
              <a:gdLst/>
              <a:ahLst/>
              <a:cxnLst/>
              <a:rect l="l" t="t" r="r" b="b"/>
              <a:pathLst>
                <a:path w="1010" h="963" extrusionOk="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5" name="Google Shape;13435;p68"/>
          <p:cNvGrpSpPr/>
          <p:nvPr/>
        </p:nvGrpSpPr>
        <p:grpSpPr>
          <a:xfrm>
            <a:off x="7688313" y="1501251"/>
            <a:ext cx="153058" cy="360628"/>
            <a:chOff x="7688313" y="1501251"/>
            <a:chExt cx="153058" cy="360628"/>
          </a:xfrm>
        </p:grpSpPr>
        <p:sp>
          <p:nvSpPr>
            <p:cNvPr id="13436" name="Google Shape;13436;p68"/>
            <p:cNvSpPr/>
            <p:nvPr/>
          </p:nvSpPr>
          <p:spPr>
            <a:xfrm>
              <a:off x="7688313" y="1637192"/>
              <a:ext cx="153058" cy="211098"/>
            </a:xfrm>
            <a:custGeom>
              <a:avLst/>
              <a:gdLst/>
              <a:ahLst/>
              <a:cxnLst/>
              <a:rect l="l" t="t" r="r" b="b"/>
              <a:pathLst>
                <a:path w="5857" h="8078" extrusionOk="0">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7" name="Google Shape;13437;p68"/>
            <p:cNvSpPr/>
            <p:nvPr/>
          </p:nvSpPr>
          <p:spPr>
            <a:xfrm>
              <a:off x="7745857" y="1637192"/>
              <a:ext cx="95514" cy="211098"/>
            </a:xfrm>
            <a:custGeom>
              <a:avLst/>
              <a:gdLst/>
              <a:ahLst/>
              <a:cxnLst/>
              <a:rect l="l" t="t" r="r" b="b"/>
              <a:pathLst>
                <a:path w="3655" h="8078" extrusionOk="0">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8" name="Google Shape;13438;p68"/>
            <p:cNvSpPr/>
            <p:nvPr/>
          </p:nvSpPr>
          <p:spPr>
            <a:xfrm>
              <a:off x="7750143" y="1792210"/>
              <a:ext cx="29634" cy="69669"/>
            </a:xfrm>
            <a:custGeom>
              <a:avLst/>
              <a:gdLst/>
              <a:ahLst/>
              <a:cxnLst/>
              <a:rect l="l" t="t" r="r" b="b"/>
              <a:pathLst>
                <a:path w="1134" h="2666" extrusionOk="0">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9" name="Google Shape;13439;p68"/>
            <p:cNvSpPr/>
            <p:nvPr/>
          </p:nvSpPr>
          <p:spPr>
            <a:xfrm>
              <a:off x="7766214" y="1504256"/>
              <a:ext cx="23389" cy="11080"/>
            </a:xfrm>
            <a:custGeom>
              <a:avLst/>
              <a:gdLst/>
              <a:ahLst/>
              <a:cxnLst/>
              <a:rect l="l" t="t" r="r" b="b"/>
              <a:pathLst>
                <a:path w="895" h="424" extrusionOk="0">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0" name="Google Shape;13440;p68"/>
            <p:cNvSpPr/>
            <p:nvPr/>
          </p:nvSpPr>
          <p:spPr>
            <a:xfrm>
              <a:off x="7741075" y="1503995"/>
              <a:ext cx="22657" cy="11080"/>
            </a:xfrm>
            <a:custGeom>
              <a:avLst/>
              <a:gdLst/>
              <a:ahLst/>
              <a:cxnLst/>
              <a:rect l="l" t="t" r="r" b="b"/>
              <a:pathLst>
                <a:path w="867" h="424" extrusionOk="0">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1" name="Google Shape;13441;p68"/>
            <p:cNvSpPr/>
            <p:nvPr/>
          </p:nvSpPr>
          <p:spPr>
            <a:xfrm>
              <a:off x="7765953" y="1529134"/>
              <a:ext cx="27178" cy="10819"/>
            </a:xfrm>
            <a:custGeom>
              <a:avLst/>
              <a:gdLst/>
              <a:ahLst/>
              <a:cxnLst/>
              <a:rect l="l" t="t" r="r" b="b"/>
              <a:pathLst>
                <a:path w="1040" h="414" extrusionOk="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2" name="Google Shape;13442;p68"/>
            <p:cNvSpPr/>
            <p:nvPr/>
          </p:nvSpPr>
          <p:spPr>
            <a:xfrm>
              <a:off x="7737573" y="1528873"/>
              <a:ext cx="26159" cy="10845"/>
            </a:xfrm>
            <a:custGeom>
              <a:avLst/>
              <a:gdLst/>
              <a:ahLst/>
              <a:cxnLst/>
              <a:rect l="l" t="t" r="r" b="b"/>
              <a:pathLst>
                <a:path w="1001" h="415" extrusionOk="0">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3" name="Google Shape;13443;p68"/>
            <p:cNvSpPr/>
            <p:nvPr/>
          </p:nvSpPr>
          <p:spPr>
            <a:xfrm>
              <a:off x="7751632" y="1523594"/>
              <a:ext cx="26420" cy="186482"/>
            </a:xfrm>
            <a:custGeom>
              <a:avLst/>
              <a:gdLst/>
              <a:ahLst/>
              <a:cxnLst/>
              <a:rect l="l" t="t" r="r" b="b"/>
              <a:pathLst>
                <a:path w="1011" h="7136" extrusionOk="0">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4" name="Google Shape;13444;p68"/>
            <p:cNvSpPr/>
            <p:nvPr/>
          </p:nvSpPr>
          <p:spPr>
            <a:xfrm>
              <a:off x="7764960" y="1523594"/>
              <a:ext cx="13092" cy="186482"/>
            </a:xfrm>
            <a:custGeom>
              <a:avLst/>
              <a:gdLst/>
              <a:ahLst/>
              <a:cxnLst/>
              <a:rect l="l" t="t" r="r" b="b"/>
              <a:pathLst>
                <a:path w="501" h="7136" extrusionOk="0">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5" name="Google Shape;13445;p68"/>
            <p:cNvSpPr/>
            <p:nvPr/>
          </p:nvSpPr>
          <p:spPr>
            <a:xfrm>
              <a:off x="7749881" y="1501251"/>
              <a:ext cx="30418" cy="41498"/>
            </a:xfrm>
            <a:custGeom>
              <a:avLst/>
              <a:gdLst/>
              <a:ahLst/>
              <a:cxnLst/>
              <a:rect l="l" t="t" r="r" b="b"/>
              <a:pathLst>
                <a:path w="1164" h="1588" extrusionOk="0">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6" name="Google Shape;13446;p68"/>
            <p:cNvSpPr/>
            <p:nvPr/>
          </p:nvSpPr>
          <p:spPr>
            <a:xfrm>
              <a:off x="7718967" y="1737201"/>
              <a:ext cx="24904" cy="60444"/>
            </a:xfrm>
            <a:custGeom>
              <a:avLst/>
              <a:gdLst/>
              <a:ahLst/>
              <a:cxnLst/>
              <a:rect l="l" t="t" r="r" b="b"/>
              <a:pathLst>
                <a:path w="953" h="2313" extrusionOk="0">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7" name="Google Shape;13447;p68"/>
            <p:cNvSpPr/>
            <p:nvPr/>
          </p:nvSpPr>
          <p:spPr>
            <a:xfrm>
              <a:off x="7786075" y="1737201"/>
              <a:ext cx="24904" cy="60444"/>
            </a:xfrm>
            <a:custGeom>
              <a:avLst/>
              <a:gdLst/>
              <a:ahLst/>
              <a:cxnLst/>
              <a:rect l="l" t="t" r="r" b="b"/>
              <a:pathLst>
                <a:path w="953" h="2313" extrusionOk="0">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8" name="Google Shape;13448;p68"/>
            <p:cNvSpPr/>
            <p:nvPr/>
          </p:nvSpPr>
          <p:spPr>
            <a:xfrm>
              <a:off x="7764960" y="1792210"/>
              <a:ext cx="14608" cy="69669"/>
            </a:xfrm>
            <a:custGeom>
              <a:avLst/>
              <a:gdLst/>
              <a:ahLst/>
              <a:cxnLst/>
              <a:rect l="l" t="t" r="r" b="b"/>
              <a:pathLst>
                <a:path w="559" h="2666" extrusionOk="0">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9" name="Google Shape;13449;p68"/>
            <p:cNvSpPr/>
            <p:nvPr/>
          </p:nvSpPr>
          <p:spPr>
            <a:xfrm>
              <a:off x="7751397" y="1814109"/>
              <a:ext cx="27152" cy="11080"/>
            </a:xfrm>
            <a:custGeom>
              <a:avLst/>
              <a:gdLst/>
              <a:ahLst/>
              <a:cxnLst/>
              <a:rect l="l" t="t" r="r" b="b"/>
              <a:pathLst>
                <a:path w="1039" h="424" extrusionOk="0">
                  <a:moveTo>
                    <a:pt x="0" y="0"/>
                  </a:moveTo>
                  <a:lnTo>
                    <a:pt x="29" y="423"/>
                  </a:lnTo>
                  <a:lnTo>
                    <a:pt x="1010" y="423"/>
                  </a:lnTo>
                  <a:lnTo>
                    <a:pt x="1039"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0" name="Google Shape;13450;p68"/>
            <p:cNvSpPr/>
            <p:nvPr/>
          </p:nvSpPr>
          <p:spPr>
            <a:xfrm>
              <a:off x="7764960" y="1814109"/>
              <a:ext cx="13589" cy="11080"/>
            </a:xfrm>
            <a:custGeom>
              <a:avLst/>
              <a:gdLst/>
              <a:ahLst/>
              <a:cxnLst/>
              <a:rect l="l" t="t" r="r" b="b"/>
              <a:pathLst>
                <a:path w="520" h="424" extrusionOk="0">
                  <a:moveTo>
                    <a:pt x="0" y="0"/>
                  </a:moveTo>
                  <a:lnTo>
                    <a:pt x="0" y="423"/>
                  </a:lnTo>
                  <a:lnTo>
                    <a:pt x="491" y="423"/>
                  </a:lnTo>
                  <a:lnTo>
                    <a:pt x="520" y="0"/>
                  </a:ln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1" name="Google Shape;13451;p68"/>
            <p:cNvSpPr/>
            <p:nvPr/>
          </p:nvSpPr>
          <p:spPr>
            <a:xfrm>
              <a:off x="7764960" y="1501251"/>
              <a:ext cx="15105" cy="41472"/>
            </a:xfrm>
            <a:custGeom>
              <a:avLst/>
              <a:gdLst/>
              <a:ahLst/>
              <a:cxnLst/>
              <a:rect l="l" t="t" r="r" b="b"/>
              <a:pathLst>
                <a:path w="578" h="1587" extrusionOk="0">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52" name="Google Shape;13452;p68"/>
          <p:cNvGrpSpPr/>
          <p:nvPr/>
        </p:nvGrpSpPr>
        <p:grpSpPr>
          <a:xfrm>
            <a:off x="8150179" y="1501251"/>
            <a:ext cx="150811" cy="360628"/>
            <a:chOff x="8150179" y="1501251"/>
            <a:chExt cx="150811" cy="360628"/>
          </a:xfrm>
        </p:grpSpPr>
        <p:sp>
          <p:nvSpPr>
            <p:cNvPr id="13453" name="Google Shape;13453;p68"/>
            <p:cNvSpPr/>
            <p:nvPr/>
          </p:nvSpPr>
          <p:spPr>
            <a:xfrm>
              <a:off x="8150179" y="1656034"/>
              <a:ext cx="150549" cy="205846"/>
            </a:xfrm>
            <a:custGeom>
              <a:avLst/>
              <a:gdLst/>
              <a:ahLst/>
              <a:cxnLst/>
              <a:rect l="l" t="t" r="r" b="b"/>
              <a:pathLst>
                <a:path w="5761" h="7877" extrusionOk="0">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4" name="Google Shape;13454;p68"/>
            <p:cNvSpPr/>
            <p:nvPr/>
          </p:nvSpPr>
          <p:spPr>
            <a:xfrm>
              <a:off x="8206468" y="1656034"/>
              <a:ext cx="94521" cy="205846"/>
            </a:xfrm>
            <a:custGeom>
              <a:avLst/>
              <a:gdLst/>
              <a:ahLst/>
              <a:cxnLst/>
              <a:rect l="l" t="t" r="r" b="b"/>
              <a:pathLst>
                <a:path w="3617" h="7877" extrusionOk="0">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5" name="Google Shape;13455;p68"/>
            <p:cNvSpPr/>
            <p:nvPr/>
          </p:nvSpPr>
          <p:spPr>
            <a:xfrm>
              <a:off x="8209996" y="1513559"/>
              <a:ext cx="30941" cy="168894"/>
            </a:xfrm>
            <a:custGeom>
              <a:avLst/>
              <a:gdLst/>
              <a:ahLst/>
              <a:cxnLst/>
              <a:rect l="l" t="t" r="r" b="b"/>
              <a:pathLst>
                <a:path w="1184" h="6463" extrusionOk="0">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6" name="Google Shape;13456;p68"/>
            <p:cNvSpPr/>
            <p:nvPr/>
          </p:nvSpPr>
          <p:spPr>
            <a:xfrm>
              <a:off x="8198419" y="1702785"/>
              <a:ext cx="54329" cy="54303"/>
            </a:xfrm>
            <a:custGeom>
              <a:avLst/>
              <a:gdLst/>
              <a:ahLst/>
              <a:cxnLst/>
              <a:rect l="l" t="t" r="r" b="b"/>
              <a:pathLst>
                <a:path w="2079" h="2078" extrusionOk="0">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7" name="Google Shape;13457;p68"/>
            <p:cNvSpPr/>
            <p:nvPr/>
          </p:nvSpPr>
          <p:spPr>
            <a:xfrm>
              <a:off x="8189639" y="1809327"/>
              <a:ext cx="71629" cy="21141"/>
            </a:xfrm>
            <a:custGeom>
              <a:avLst/>
              <a:gdLst/>
              <a:ahLst/>
              <a:cxnLst/>
              <a:rect l="l" t="t" r="r" b="b"/>
              <a:pathLst>
                <a:path w="2741" h="809" extrusionOk="0">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8" name="Google Shape;13458;p68"/>
            <p:cNvSpPr/>
            <p:nvPr/>
          </p:nvSpPr>
          <p:spPr>
            <a:xfrm>
              <a:off x="8189639" y="1817114"/>
              <a:ext cx="71629" cy="13354"/>
            </a:xfrm>
            <a:custGeom>
              <a:avLst/>
              <a:gdLst/>
              <a:ahLst/>
              <a:cxnLst/>
              <a:rect l="l" t="t" r="r" b="b"/>
              <a:pathLst>
                <a:path w="2741" h="511" extrusionOk="0">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9" name="Google Shape;13459;p68"/>
            <p:cNvSpPr/>
            <p:nvPr/>
          </p:nvSpPr>
          <p:spPr>
            <a:xfrm>
              <a:off x="8225571" y="1513559"/>
              <a:ext cx="15366" cy="168894"/>
            </a:xfrm>
            <a:custGeom>
              <a:avLst/>
              <a:gdLst/>
              <a:ahLst/>
              <a:cxnLst/>
              <a:rect l="l" t="t" r="r" b="b"/>
              <a:pathLst>
                <a:path w="588" h="6463" extrusionOk="0">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0" name="Google Shape;13460;p68"/>
            <p:cNvSpPr/>
            <p:nvPr/>
          </p:nvSpPr>
          <p:spPr>
            <a:xfrm>
              <a:off x="8204456" y="1501251"/>
              <a:ext cx="41995" cy="50018"/>
            </a:xfrm>
            <a:custGeom>
              <a:avLst/>
              <a:gdLst/>
              <a:ahLst/>
              <a:cxnLst/>
              <a:rect l="l" t="t" r="r" b="b"/>
              <a:pathLst>
                <a:path w="1607" h="1914" extrusionOk="0">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1" name="Google Shape;13461;p68"/>
            <p:cNvSpPr/>
            <p:nvPr/>
          </p:nvSpPr>
          <p:spPr>
            <a:xfrm>
              <a:off x="8225571" y="1501251"/>
              <a:ext cx="20880" cy="50018"/>
            </a:xfrm>
            <a:custGeom>
              <a:avLst/>
              <a:gdLst/>
              <a:ahLst/>
              <a:cxnLst/>
              <a:rect l="l" t="t" r="r" b="b"/>
              <a:pathLst>
                <a:path w="799" h="1914" extrusionOk="0">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462" name="Google Shape;13462;p68"/>
          <p:cNvSpPr/>
          <p:nvPr/>
        </p:nvSpPr>
        <p:spPr>
          <a:xfrm>
            <a:off x="4948085" y="2906944"/>
            <a:ext cx="32744" cy="15889"/>
          </a:xfrm>
          <a:custGeom>
            <a:avLst/>
            <a:gdLst/>
            <a:ahLst/>
            <a:cxnLst/>
            <a:rect l="l" t="t" r="r" b="b"/>
            <a:pathLst>
              <a:path w="1253" h="608" extrusionOk="0">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463" name="Google Shape;13463;p68"/>
          <p:cNvGrpSpPr/>
          <p:nvPr/>
        </p:nvGrpSpPr>
        <p:grpSpPr>
          <a:xfrm>
            <a:off x="4877867" y="2902946"/>
            <a:ext cx="170149" cy="360629"/>
            <a:chOff x="4877867" y="2902946"/>
            <a:chExt cx="170149" cy="360629"/>
          </a:xfrm>
        </p:grpSpPr>
        <p:sp>
          <p:nvSpPr>
            <p:cNvPr id="13464" name="Google Shape;13464;p68"/>
            <p:cNvSpPr/>
            <p:nvPr/>
          </p:nvSpPr>
          <p:spPr>
            <a:xfrm>
              <a:off x="4942780" y="2925315"/>
              <a:ext cx="32692" cy="15915"/>
            </a:xfrm>
            <a:custGeom>
              <a:avLst/>
              <a:gdLst/>
              <a:ahLst/>
              <a:cxnLst/>
              <a:rect l="l" t="t" r="r" b="b"/>
              <a:pathLst>
                <a:path w="1251" h="609" extrusionOk="0">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5" name="Google Shape;13465;p68"/>
            <p:cNvSpPr/>
            <p:nvPr/>
          </p:nvSpPr>
          <p:spPr>
            <a:xfrm>
              <a:off x="4937345" y="2943843"/>
              <a:ext cx="32927" cy="15915"/>
            </a:xfrm>
            <a:custGeom>
              <a:avLst/>
              <a:gdLst/>
              <a:ahLst/>
              <a:cxnLst/>
              <a:rect l="l" t="t" r="r" b="b"/>
              <a:pathLst>
                <a:path w="1260" h="609" extrusionOk="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6" name="Google Shape;13466;p68"/>
            <p:cNvSpPr/>
            <p:nvPr/>
          </p:nvSpPr>
          <p:spPr>
            <a:xfrm>
              <a:off x="4877867" y="3063164"/>
              <a:ext cx="170149" cy="200410"/>
            </a:xfrm>
            <a:custGeom>
              <a:avLst/>
              <a:gdLst/>
              <a:ahLst/>
              <a:cxnLst/>
              <a:rect l="l" t="t" r="r" b="b"/>
              <a:pathLst>
                <a:path w="6511" h="7669" extrusionOk="0">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7" name="Google Shape;13467;p68"/>
            <p:cNvSpPr/>
            <p:nvPr/>
          </p:nvSpPr>
          <p:spPr>
            <a:xfrm>
              <a:off x="4942963" y="3088905"/>
              <a:ext cx="105053" cy="174670"/>
            </a:xfrm>
            <a:custGeom>
              <a:avLst/>
              <a:gdLst/>
              <a:ahLst/>
              <a:cxnLst/>
              <a:rect l="l" t="t" r="r" b="b"/>
              <a:pathLst>
                <a:path w="4020" h="6684" extrusionOk="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8" name="Google Shape;13468;p68"/>
            <p:cNvSpPr/>
            <p:nvPr/>
          </p:nvSpPr>
          <p:spPr>
            <a:xfrm>
              <a:off x="4949496" y="2966761"/>
              <a:ext cx="25662" cy="161368"/>
            </a:xfrm>
            <a:custGeom>
              <a:avLst/>
              <a:gdLst/>
              <a:ahLst/>
              <a:cxnLst/>
              <a:rect l="l" t="t" r="r" b="b"/>
              <a:pathLst>
                <a:path w="982" h="6175" extrusionOk="0">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9" name="Google Shape;13469;p68"/>
            <p:cNvSpPr/>
            <p:nvPr/>
          </p:nvSpPr>
          <p:spPr>
            <a:xfrm>
              <a:off x="4962301" y="2967023"/>
              <a:ext cx="12857" cy="161107"/>
            </a:xfrm>
            <a:custGeom>
              <a:avLst/>
              <a:gdLst/>
              <a:ahLst/>
              <a:cxnLst/>
              <a:rect l="l" t="t" r="r" b="b"/>
              <a:pathLst>
                <a:path w="492" h="6165" extrusionOk="0">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0" name="Google Shape;13470;p68"/>
            <p:cNvSpPr/>
            <p:nvPr/>
          </p:nvSpPr>
          <p:spPr>
            <a:xfrm>
              <a:off x="4948739" y="2902946"/>
              <a:ext cx="33685" cy="71394"/>
            </a:xfrm>
            <a:custGeom>
              <a:avLst/>
              <a:gdLst/>
              <a:ahLst/>
              <a:cxnLst/>
              <a:rect l="l" t="t" r="r" b="b"/>
              <a:pathLst>
                <a:path w="1289" h="2732" extrusionOk="0">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1" name="Google Shape;13471;p68"/>
            <p:cNvSpPr/>
            <p:nvPr/>
          </p:nvSpPr>
          <p:spPr>
            <a:xfrm>
              <a:off x="4937423" y="3148199"/>
              <a:ext cx="49782" cy="11080"/>
            </a:xfrm>
            <a:custGeom>
              <a:avLst/>
              <a:gdLst/>
              <a:ahLst/>
              <a:cxnLst/>
              <a:rect l="l" t="t" r="r" b="b"/>
              <a:pathLst>
                <a:path w="1905" h="424" extrusionOk="0">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2" name="Google Shape;13472;p68"/>
            <p:cNvSpPr/>
            <p:nvPr/>
          </p:nvSpPr>
          <p:spPr>
            <a:xfrm>
              <a:off x="4937423" y="3177102"/>
              <a:ext cx="49782" cy="11080"/>
            </a:xfrm>
            <a:custGeom>
              <a:avLst/>
              <a:gdLst/>
              <a:ahLst/>
              <a:cxnLst/>
              <a:rect l="l" t="t" r="r" b="b"/>
              <a:pathLst>
                <a:path w="1905" h="424" extrusionOk="0">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3" name="Google Shape;13473;p68"/>
            <p:cNvSpPr/>
            <p:nvPr/>
          </p:nvSpPr>
          <p:spPr>
            <a:xfrm>
              <a:off x="4937423" y="3205247"/>
              <a:ext cx="49782" cy="10819"/>
            </a:xfrm>
            <a:custGeom>
              <a:avLst/>
              <a:gdLst/>
              <a:ahLst/>
              <a:cxnLst/>
              <a:rect l="l" t="t" r="r" b="b"/>
              <a:pathLst>
                <a:path w="1905" h="414" extrusionOk="0">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4" name="Google Shape;13474;p68"/>
            <p:cNvSpPr/>
            <p:nvPr/>
          </p:nvSpPr>
          <p:spPr>
            <a:xfrm>
              <a:off x="4999253" y="3176841"/>
              <a:ext cx="11080" cy="11342"/>
            </a:xfrm>
            <a:custGeom>
              <a:avLst/>
              <a:gdLst/>
              <a:ahLst/>
              <a:cxnLst/>
              <a:rect l="l" t="t" r="r" b="b"/>
              <a:pathLst>
                <a:path w="424" h="434" extrusionOk="0">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5" name="Google Shape;13475;p68"/>
            <p:cNvSpPr/>
            <p:nvPr/>
          </p:nvSpPr>
          <p:spPr>
            <a:xfrm>
              <a:off x="4999253" y="3204985"/>
              <a:ext cx="11080" cy="11342"/>
            </a:xfrm>
            <a:custGeom>
              <a:avLst/>
              <a:gdLst/>
              <a:ahLst/>
              <a:cxnLst/>
              <a:rect l="l" t="t" r="r" b="b"/>
              <a:pathLst>
                <a:path w="424" h="434" extrusionOk="0">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6" name="Google Shape;13476;p68"/>
            <p:cNvSpPr/>
            <p:nvPr/>
          </p:nvSpPr>
          <p:spPr>
            <a:xfrm>
              <a:off x="4957284" y="2914235"/>
              <a:ext cx="18110" cy="53572"/>
            </a:xfrm>
            <a:custGeom>
              <a:avLst/>
              <a:gdLst/>
              <a:ahLst/>
              <a:cxnLst/>
              <a:rect l="l" t="t" r="r" b="b"/>
              <a:pathLst>
                <a:path w="693" h="2050" extrusionOk="0">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7" name="Google Shape;13477;p68"/>
          <p:cNvGrpSpPr/>
          <p:nvPr/>
        </p:nvGrpSpPr>
        <p:grpSpPr>
          <a:xfrm>
            <a:off x="6741689" y="1500676"/>
            <a:ext cx="207962" cy="361203"/>
            <a:chOff x="6741689" y="1500676"/>
            <a:chExt cx="207962" cy="361203"/>
          </a:xfrm>
        </p:grpSpPr>
        <p:sp>
          <p:nvSpPr>
            <p:cNvPr id="13478" name="Google Shape;13478;p68"/>
            <p:cNvSpPr/>
            <p:nvPr/>
          </p:nvSpPr>
          <p:spPr>
            <a:xfrm>
              <a:off x="6749242" y="1500676"/>
              <a:ext cx="184469" cy="361203"/>
            </a:xfrm>
            <a:custGeom>
              <a:avLst/>
              <a:gdLst/>
              <a:ahLst/>
              <a:cxnLst/>
              <a:rect l="l" t="t" r="r" b="b"/>
              <a:pathLst>
                <a:path w="7059" h="13822" extrusionOk="0">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9" name="Google Shape;13479;p68"/>
            <p:cNvSpPr/>
            <p:nvPr/>
          </p:nvSpPr>
          <p:spPr>
            <a:xfrm>
              <a:off x="6775113" y="1501199"/>
              <a:ext cx="37735" cy="310167"/>
            </a:xfrm>
            <a:custGeom>
              <a:avLst/>
              <a:gdLst/>
              <a:ahLst/>
              <a:cxnLst/>
              <a:rect l="l" t="t" r="r" b="b"/>
              <a:pathLst>
                <a:path w="1444" h="11869" extrusionOk="0">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0" name="Google Shape;13480;p68"/>
            <p:cNvSpPr/>
            <p:nvPr/>
          </p:nvSpPr>
          <p:spPr>
            <a:xfrm>
              <a:off x="6773623" y="1645241"/>
              <a:ext cx="159330" cy="216638"/>
            </a:xfrm>
            <a:custGeom>
              <a:avLst/>
              <a:gdLst/>
              <a:ahLst/>
              <a:cxnLst/>
              <a:rect l="l" t="t" r="r" b="b"/>
              <a:pathLst>
                <a:path w="6097" h="8290" extrusionOk="0">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1" name="Google Shape;13481;p68"/>
            <p:cNvSpPr/>
            <p:nvPr/>
          </p:nvSpPr>
          <p:spPr>
            <a:xfrm>
              <a:off x="6854530" y="1589082"/>
              <a:ext cx="93006" cy="108502"/>
            </a:xfrm>
            <a:custGeom>
              <a:avLst/>
              <a:gdLst/>
              <a:ahLst/>
              <a:cxnLst/>
              <a:rect l="l" t="t" r="r" b="b"/>
              <a:pathLst>
                <a:path w="3559" h="4152" extrusionOk="0">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2" name="Google Shape;13482;p68"/>
            <p:cNvSpPr/>
            <p:nvPr/>
          </p:nvSpPr>
          <p:spPr>
            <a:xfrm>
              <a:off x="6857796" y="1589134"/>
              <a:ext cx="91856" cy="108398"/>
            </a:xfrm>
            <a:custGeom>
              <a:avLst/>
              <a:gdLst/>
              <a:ahLst/>
              <a:cxnLst/>
              <a:rect l="l" t="t" r="r" b="b"/>
              <a:pathLst>
                <a:path w="3515" h="4148" extrusionOk="0">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3" name="Google Shape;13483;p68"/>
            <p:cNvSpPr/>
            <p:nvPr/>
          </p:nvSpPr>
          <p:spPr>
            <a:xfrm>
              <a:off x="6801245" y="1635441"/>
              <a:ext cx="31699" cy="11315"/>
            </a:xfrm>
            <a:custGeom>
              <a:avLst/>
              <a:gdLst/>
              <a:ahLst/>
              <a:cxnLst/>
              <a:rect l="l" t="t" r="r" b="b"/>
              <a:pathLst>
                <a:path w="1213" h="433" extrusionOk="0">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4" name="Google Shape;13484;p68"/>
            <p:cNvSpPr/>
            <p:nvPr/>
          </p:nvSpPr>
          <p:spPr>
            <a:xfrm>
              <a:off x="6819852" y="1626765"/>
              <a:ext cx="11342" cy="28537"/>
            </a:xfrm>
            <a:custGeom>
              <a:avLst/>
              <a:gdLst/>
              <a:ahLst/>
              <a:cxnLst/>
              <a:rect l="l" t="t" r="r" b="b"/>
              <a:pathLst>
                <a:path w="434" h="1092" extrusionOk="0">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5" name="Google Shape;13485;p68"/>
            <p:cNvSpPr/>
            <p:nvPr/>
          </p:nvSpPr>
          <p:spPr>
            <a:xfrm>
              <a:off x="6754756" y="1761583"/>
              <a:ext cx="29687" cy="11315"/>
            </a:xfrm>
            <a:custGeom>
              <a:avLst/>
              <a:gdLst/>
              <a:ahLst/>
              <a:cxnLst/>
              <a:rect l="l" t="t" r="r" b="b"/>
              <a:pathLst>
                <a:path w="1136" h="433" extrusionOk="0">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6" name="Google Shape;13486;p68"/>
            <p:cNvSpPr/>
            <p:nvPr/>
          </p:nvSpPr>
          <p:spPr>
            <a:xfrm>
              <a:off x="6756768" y="1752907"/>
              <a:ext cx="11342" cy="28537"/>
            </a:xfrm>
            <a:custGeom>
              <a:avLst/>
              <a:gdLst/>
              <a:ahLst/>
              <a:cxnLst/>
              <a:rect l="l" t="t" r="r" b="b"/>
              <a:pathLst>
                <a:path w="434" h="1092" extrusionOk="0">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7" name="Google Shape;13487;p68"/>
            <p:cNvSpPr/>
            <p:nvPr/>
          </p:nvSpPr>
          <p:spPr>
            <a:xfrm>
              <a:off x="6754756" y="1717863"/>
              <a:ext cx="31699" cy="11577"/>
            </a:xfrm>
            <a:custGeom>
              <a:avLst/>
              <a:gdLst/>
              <a:ahLst/>
              <a:cxnLst/>
              <a:rect l="l" t="t" r="r" b="b"/>
              <a:pathLst>
                <a:path w="1213" h="443" extrusionOk="0">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8" name="Google Shape;13488;p68"/>
            <p:cNvSpPr/>
            <p:nvPr/>
          </p:nvSpPr>
          <p:spPr>
            <a:xfrm>
              <a:off x="6756768" y="1709422"/>
              <a:ext cx="11342" cy="28563"/>
            </a:xfrm>
            <a:custGeom>
              <a:avLst/>
              <a:gdLst/>
              <a:ahLst/>
              <a:cxnLst/>
              <a:rect l="l" t="t" r="r" b="b"/>
              <a:pathLst>
                <a:path w="434" h="1093" extrusionOk="0">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9" name="Google Shape;13489;p68"/>
            <p:cNvSpPr/>
            <p:nvPr/>
          </p:nvSpPr>
          <p:spPr>
            <a:xfrm>
              <a:off x="6833414" y="1779431"/>
              <a:ext cx="43014" cy="11315"/>
            </a:xfrm>
            <a:custGeom>
              <a:avLst/>
              <a:gdLst/>
              <a:ahLst/>
              <a:cxnLst/>
              <a:rect l="l" t="t" r="r" b="b"/>
              <a:pathLst>
                <a:path w="1646" h="433" extrusionOk="0">
                  <a:moveTo>
                    <a:pt x="1" y="0"/>
                  </a:moveTo>
                  <a:lnTo>
                    <a:pt x="1" y="433"/>
                  </a:lnTo>
                  <a:lnTo>
                    <a:pt x="1645" y="433"/>
                  </a:lnTo>
                  <a:lnTo>
                    <a:pt x="16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0" name="Google Shape;13490;p68"/>
            <p:cNvSpPr/>
            <p:nvPr/>
          </p:nvSpPr>
          <p:spPr>
            <a:xfrm>
              <a:off x="6775871" y="1779431"/>
              <a:ext cx="32692" cy="11315"/>
            </a:xfrm>
            <a:custGeom>
              <a:avLst/>
              <a:gdLst/>
              <a:ahLst/>
              <a:cxnLst/>
              <a:rect l="l" t="t" r="r" b="b"/>
              <a:pathLst>
                <a:path w="1251" h="433" extrusionOk="0">
                  <a:moveTo>
                    <a:pt x="20" y="0"/>
                  </a:moveTo>
                  <a:lnTo>
                    <a:pt x="1" y="433"/>
                  </a:lnTo>
                  <a:lnTo>
                    <a:pt x="1251" y="433"/>
                  </a:lnTo>
                  <a:lnTo>
                    <a:pt x="12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1" name="Google Shape;13491;p68"/>
            <p:cNvSpPr/>
            <p:nvPr/>
          </p:nvSpPr>
          <p:spPr>
            <a:xfrm>
              <a:off x="6801245" y="1596974"/>
              <a:ext cx="31699" cy="11342"/>
            </a:xfrm>
            <a:custGeom>
              <a:avLst/>
              <a:gdLst/>
              <a:ahLst/>
              <a:cxnLst/>
              <a:rect l="l" t="t" r="r" b="b"/>
              <a:pathLst>
                <a:path w="1213" h="434" extrusionOk="0">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2" name="Google Shape;13492;p68"/>
            <p:cNvSpPr/>
            <p:nvPr/>
          </p:nvSpPr>
          <p:spPr>
            <a:xfrm>
              <a:off x="6819852" y="1588560"/>
              <a:ext cx="11342" cy="28563"/>
            </a:xfrm>
            <a:custGeom>
              <a:avLst/>
              <a:gdLst/>
              <a:ahLst/>
              <a:cxnLst/>
              <a:rect l="l" t="t" r="r" b="b"/>
              <a:pathLst>
                <a:path w="434" h="1093" extrusionOk="0">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3" name="Google Shape;13493;p68"/>
            <p:cNvSpPr/>
            <p:nvPr/>
          </p:nvSpPr>
          <p:spPr>
            <a:xfrm>
              <a:off x="6789956" y="1657053"/>
              <a:ext cx="10558" cy="10558"/>
            </a:xfrm>
            <a:custGeom>
              <a:avLst/>
              <a:gdLst/>
              <a:ahLst/>
              <a:cxnLst/>
              <a:rect l="l" t="t" r="r" b="b"/>
              <a:pathLst>
                <a:path w="404" h="404" extrusionOk="0">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4" name="Google Shape;13494;p68"/>
            <p:cNvSpPr/>
            <p:nvPr/>
          </p:nvSpPr>
          <p:spPr>
            <a:xfrm>
              <a:off x="6788702" y="1704536"/>
              <a:ext cx="10819" cy="10584"/>
            </a:xfrm>
            <a:custGeom>
              <a:avLst/>
              <a:gdLst/>
              <a:ahLst/>
              <a:cxnLst/>
              <a:rect l="l" t="t" r="r" b="b"/>
              <a:pathLst>
                <a:path w="414" h="405" extrusionOk="0">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5" name="Google Shape;13495;p68"/>
            <p:cNvSpPr/>
            <p:nvPr/>
          </p:nvSpPr>
          <p:spPr>
            <a:xfrm>
              <a:off x="6787683" y="1755050"/>
              <a:ext cx="10584" cy="10819"/>
            </a:xfrm>
            <a:custGeom>
              <a:avLst/>
              <a:gdLst/>
              <a:ahLst/>
              <a:cxnLst/>
              <a:rect l="l" t="t" r="r" b="b"/>
              <a:pathLst>
                <a:path w="405" h="414" extrusionOk="0">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6" name="Google Shape;13496;p68"/>
            <p:cNvSpPr/>
            <p:nvPr/>
          </p:nvSpPr>
          <p:spPr>
            <a:xfrm>
              <a:off x="6741689" y="1509509"/>
              <a:ext cx="42753" cy="11368"/>
            </a:xfrm>
            <a:custGeom>
              <a:avLst/>
              <a:gdLst/>
              <a:ahLst/>
              <a:cxnLst/>
              <a:rect l="l" t="t" r="r" b="b"/>
              <a:pathLst>
                <a:path w="1636" h="435" extrusionOk="0">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97" name="Google Shape;13497;p68"/>
          <p:cNvGrpSpPr/>
          <p:nvPr/>
        </p:nvGrpSpPr>
        <p:grpSpPr>
          <a:xfrm>
            <a:off x="5752627" y="3430404"/>
            <a:ext cx="360628" cy="181464"/>
            <a:chOff x="5752627" y="3430404"/>
            <a:chExt cx="360628" cy="181464"/>
          </a:xfrm>
        </p:grpSpPr>
        <p:sp>
          <p:nvSpPr>
            <p:cNvPr id="13498" name="Google Shape;13498;p68"/>
            <p:cNvSpPr/>
            <p:nvPr/>
          </p:nvSpPr>
          <p:spPr>
            <a:xfrm>
              <a:off x="5752627" y="3430404"/>
              <a:ext cx="360628" cy="181203"/>
            </a:xfrm>
            <a:custGeom>
              <a:avLst/>
              <a:gdLst/>
              <a:ahLst/>
              <a:cxnLst/>
              <a:rect l="l" t="t" r="r" b="b"/>
              <a:pathLst>
                <a:path w="13800" h="6934" extrusionOk="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9" name="Google Shape;13499;p68"/>
            <p:cNvSpPr/>
            <p:nvPr/>
          </p:nvSpPr>
          <p:spPr>
            <a:xfrm>
              <a:off x="5752627" y="3430404"/>
              <a:ext cx="360628" cy="96507"/>
            </a:xfrm>
            <a:custGeom>
              <a:avLst/>
              <a:gdLst/>
              <a:ahLst/>
              <a:cxnLst/>
              <a:rect l="l" t="t" r="r" b="b"/>
              <a:pathLst>
                <a:path w="13800" h="3693" extrusionOk="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0" name="Google Shape;13500;p68"/>
            <p:cNvSpPr/>
            <p:nvPr/>
          </p:nvSpPr>
          <p:spPr>
            <a:xfrm>
              <a:off x="5752627" y="3430404"/>
              <a:ext cx="360628" cy="96507"/>
            </a:xfrm>
            <a:custGeom>
              <a:avLst/>
              <a:gdLst/>
              <a:ahLst/>
              <a:cxnLst/>
              <a:rect l="l" t="t" r="r" b="b"/>
              <a:pathLst>
                <a:path w="13800" h="3693" extrusionOk="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1" name="Google Shape;13501;p68"/>
            <p:cNvSpPr/>
            <p:nvPr/>
          </p:nvSpPr>
          <p:spPr>
            <a:xfrm>
              <a:off x="5788036" y="3526885"/>
              <a:ext cx="28929" cy="84722"/>
            </a:xfrm>
            <a:custGeom>
              <a:avLst/>
              <a:gdLst/>
              <a:ahLst/>
              <a:cxnLst/>
              <a:rect l="l" t="t" r="r" b="b"/>
              <a:pathLst>
                <a:path w="1107" h="3242" extrusionOk="0">
                  <a:moveTo>
                    <a:pt x="1" y="1"/>
                  </a:moveTo>
                  <a:lnTo>
                    <a:pt x="1" y="3241"/>
                  </a:lnTo>
                  <a:lnTo>
                    <a:pt x="1107" y="3241"/>
                  </a:lnTo>
                  <a:lnTo>
                    <a:pt x="1107"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2" name="Google Shape;13502;p68"/>
            <p:cNvSpPr/>
            <p:nvPr/>
          </p:nvSpPr>
          <p:spPr>
            <a:xfrm>
              <a:off x="5816939"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3" name="Google Shape;13503;p68"/>
            <p:cNvSpPr/>
            <p:nvPr/>
          </p:nvSpPr>
          <p:spPr>
            <a:xfrm>
              <a:off x="5846102"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4" name="Google Shape;13504;p68"/>
            <p:cNvSpPr/>
            <p:nvPr/>
          </p:nvSpPr>
          <p:spPr>
            <a:xfrm>
              <a:off x="5875005" y="3526885"/>
              <a:ext cx="28903" cy="84722"/>
            </a:xfrm>
            <a:custGeom>
              <a:avLst/>
              <a:gdLst/>
              <a:ahLst/>
              <a:cxnLst/>
              <a:rect l="l" t="t" r="r" b="b"/>
              <a:pathLst>
                <a:path w="1106"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5" name="Google Shape;13505;p68"/>
            <p:cNvSpPr/>
            <p:nvPr/>
          </p:nvSpPr>
          <p:spPr>
            <a:xfrm>
              <a:off x="5903881" y="3526885"/>
              <a:ext cx="29190" cy="84722"/>
            </a:xfrm>
            <a:custGeom>
              <a:avLst/>
              <a:gdLst/>
              <a:ahLst/>
              <a:cxnLst/>
              <a:rect l="l" t="t" r="r" b="b"/>
              <a:pathLst>
                <a:path w="1117" h="3242" extrusionOk="0">
                  <a:moveTo>
                    <a:pt x="1" y="1"/>
                  </a:moveTo>
                  <a:lnTo>
                    <a:pt x="1" y="3241"/>
                  </a:lnTo>
                  <a:lnTo>
                    <a:pt x="1116" y="3241"/>
                  </a:lnTo>
                  <a:lnTo>
                    <a:pt x="111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6" name="Google Shape;13506;p68"/>
            <p:cNvSpPr/>
            <p:nvPr/>
          </p:nvSpPr>
          <p:spPr>
            <a:xfrm>
              <a:off x="5933045"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7" name="Google Shape;13507;p68"/>
            <p:cNvSpPr/>
            <p:nvPr/>
          </p:nvSpPr>
          <p:spPr>
            <a:xfrm>
              <a:off x="5961948"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8" name="Google Shape;13508;p68"/>
            <p:cNvSpPr/>
            <p:nvPr/>
          </p:nvSpPr>
          <p:spPr>
            <a:xfrm>
              <a:off x="5990850" y="3526885"/>
              <a:ext cx="29164" cy="84722"/>
            </a:xfrm>
            <a:custGeom>
              <a:avLst/>
              <a:gdLst/>
              <a:ahLst/>
              <a:cxnLst/>
              <a:rect l="l" t="t" r="r" b="b"/>
              <a:pathLst>
                <a:path w="1116" h="3242" extrusionOk="0">
                  <a:moveTo>
                    <a:pt x="0" y="1"/>
                  </a:moveTo>
                  <a:lnTo>
                    <a:pt x="0" y="3241"/>
                  </a:lnTo>
                  <a:lnTo>
                    <a:pt x="1116" y="3241"/>
                  </a:lnTo>
                  <a:lnTo>
                    <a:pt x="111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9" name="Google Shape;13509;p68"/>
            <p:cNvSpPr/>
            <p:nvPr/>
          </p:nvSpPr>
          <p:spPr>
            <a:xfrm>
              <a:off x="6019988" y="3526885"/>
              <a:ext cx="28929" cy="84722"/>
            </a:xfrm>
            <a:custGeom>
              <a:avLst/>
              <a:gdLst/>
              <a:ahLst/>
              <a:cxnLst/>
              <a:rect l="l" t="t" r="r" b="b"/>
              <a:pathLst>
                <a:path w="1107" h="3242" extrusionOk="0">
                  <a:moveTo>
                    <a:pt x="1" y="1"/>
                  </a:moveTo>
                  <a:lnTo>
                    <a:pt x="1" y="3241"/>
                  </a:lnTo>
                  <a:lnTo>
                    <a:pt x="1106" y="3241"/>
                  </a:lnTo>
                  <a:lnTo>
                    <a:pt x="1106" y="1"/>
                  </a:ln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0" name="Google Shape;13510;p68"/>
            <p:cNvSpPr/>
            <p:nvPr/>
          </p:nvSpPr>
          <p:spPr>
            <a:xfrm>
              <a:off x="6048891" y="3526885"/>
              <a:ext cx="28929" cy="84722"/>
            </a:xfrm>
            <a:custGeom>
              <a:avLst/>
              <a:gdLst/>
              <a:ahLst/>
              <a:cxnLst/>
              <a:rect l="l" t="t" r="r" b="b"/>
              <a:pathLst>
                <a:path w="1107" h="3242" extrusionOk="0">
                  <a:moveTo>
                    <a:pt x="0" y="1"/>
                  </a:moveTo>
                  <a:lnTo>
                    <a:pt x="0" y="3241"/>
                  </a:lnTo>
                  <a:lnTo>
                    <a:pt x="1106" y="3241"/>
                  </a:lnTo>
                  <a:lnTo>
                    <a:pt x="1106" y="1"/>
                  </a:ln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1" name="Google Shape;13511;p68"/>
            <p:cNvSpPr/>
            <p:nvPr/>
          </p:nvSpPr>
          <p:spPr>
            <a:xfrm>
              <a:off x="5806381" y="3526885"/>
              <a:ext cx="21403" cy="48032"/>
            </a:xfrm>
            <a:custGeom>
              <a:avLst/>
              <a:gdLst/>
              <a:ahLst/>
              <a:cxnLst/>
              <a:rect l="l" t="t" r="r" b="b"/>
              <a:pathLst>
                <a:path w="819" h="1838" extrusionOk="0">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2" name="Google Shape;13512;p68"/>
            <p:cNvSpPr/>
            <p:nvPr/>
          </p:nvSpPr>
          <p:spPr>
            <a:xfrm>
              <a:off x="5864186"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3" name="Google Shape;13513;p68"/>
            <p:cNvSpPr/>
            <p:nvPr/>
          </p:nvSpPr>
          <p:spPr>
            <a:xfrm>
              <a:off x="5922226" y="3526885"/>
              <a:ext cx="21638" cy="48032"/>
            </a:xfrm>
            <a:custGeom>
              <a:avLst/>
              <a:gdLst/>
              <a:ahLst/>
              <a:cxnLst/>
              <a:rect l="l" t="t" r="r" b="b"/>
              <a:pathLst>
                <a:path w="828" h="1838" extrusionOk="0">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4" name="Google Shape;13514;p68"/>
            <p:cNvSpPr/>
            <p:nvPr/>
          </p:nvSpPr>
          <p:spPr>
            <a:xfrm>
              <a:off x="5980293" y="3526885"/>
              <a:ext cx="21638" cy="48032"/>
            </a:xfrm>
            <a:custGeom>
              <a:avLst/>
              <a:gdLst/>
              <a:ahLst/>
              <a:cxnLst/>
              <a:rect l="l" t="t" r="r" b="b"/>
              <a:pathLst>
                <a:path w="828" h="1838" extrusionOk="0">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5" name="Google Shape;13515;p68"/>
            <p:cNvSpPr/>
            <p:nvPr/>
          </p:nvSpPr>
          <p:spPr>
            <a:xfrm>
              <a:off x="6038072" y="3526885"/>
              <a:ext cx="21638" cy="48032"/>
            </a:xfrm>
            <a:custGeom>
              <a:avLst/>
              <a:gdLst/>
              <a:ahLst/>
              <a:cxnLst/>
              <a:rect l="l" t="t" r="r" b="b"/>
              <a:pathLst>
                <a:path w="828" h="1838" extrusionOk="0">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6" name="Google Shape;13516;p68"/>
            <p:cNvSpPr/>
            <p:nvPr/>
          </p:nvSpPr>
          <p:spPr>
            <a:xfrm>
              <a:off x="5926774" y="3454995"/>
              <a:ext cx="139234" cy="42282"/>
            </a:xfrm>
            <a:custGeom>
              <a:avLst/>
              <a:gdLst/>
              <a:ahLst/>
              <a:cxnLst/>
              <a:rect l="l" t="t" r="r" b="b"/>
              <a:pathLst>
                <a:path w="5328" h="1618" extrusionOk="0">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7" name="Google Shape;13517;p68"/>
            <p:cNvSpPr/>
            <p:nvPr/>
          </p:nvSpPr>
          <p:spPr>
            <a:xfrm>
              <a:off x="5926774" y="3471615"/>
              <a:ext cx="139234" cy="25662"/>
            </a:xfrm>
            <a:custGeom>
              <a:avLst/>
              <a:gdLst/>
              <a:ahLst/>
              <a:cxnLst/>
              <a:rect l="l" t="t" r="r" b="b"/>
              <a:pathLst>
                <a:path w="5328" h="982" extrusionOk="0">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8" name="Google Shape;13518;p68"/>
            <p:cNvSpPr/>
            <p:nvPr/>
          </p:nvSpPr>
          <p:spPr>
            <a:xfrm>
              <a:off x="5870981" y="3449559"/>
              <a:ext cx="10819" cy="53232"/>
            </a:xfrm>
            <a:custGeom>
              <a:avLst/>
              <a:gdLst/>
              <a:ahLst/>
              <a:cxnLst/>
              <a:rect l="l" t="t" r="r" b="b"/>
              <a:pathLst>
                <a:path w="414" h="2037" extrusionOk="0">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9" name="Google Shape;13519;p68"/>
            <p:cNvSpPr/>
            <p:nvPr/>
          </p:nvSpPr>
          <p:spPr>
            <a:xfrm>
              <a:off x="5834787" y="3449559"/>
              <a:ext cx="10845" cy="53232"/>
            </a:xfrm>
            <a:custGeom>
              <a:avLst/>
              <a:gdLst/>
              <a:ahLst/>
              <a:cxnLst/>
              <a:rect l="l" t="t" r="r" b="b"/>
              <a:pathLst>
                <a:path w="415" h="2037" extrusionOk="0">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0" name="Google Shape;13520;p68"/>
            <p:cNvSpPr/>
            <p:nvPr/>
          </p:nvSpPr>
          <p:spPr>
            <a:xfrm>
              <a:off x="5797601" y="3449559"/>
              <a:ext cx="11080" cy="53232"/>
            </a:xfrm>
            <a:custGeom>
              <a:avLst/>
              <a:gdLst/>
              <a:ahLst/>
              <a:cxnLst/>
              <a:rect l="l" t="t" r="r" b="b"/>
              <a:pathLst>
                <a:path w="424" h="2037" extrusionOk="0">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1" name="Google Shape;13521;p68"/>
            <p:cNvSpPr/>
            <p:nvPr/>
          </p:nvSpPr>
          <p:spPr>
            <a:xfrm>
              <a:off x="6094361" y="3526885"/>
              <a:ext cx="18632" cy="84983"/>
            </a:xfrm>
            <a:custGeom>
              <a:avLst/>
              <a:gdLst/>
              <a:ahLst/>
              <a:cxnLst/>
              <a:rect l="l" t="t" r="r" b="b"/>
              <a:pathLst>
                <a:path w="713" h="3252" extrusionOk="0">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2" name="Google Shape;13522;p68"/>
            <p:cNvSpPr/>
            <p:nvPr/>
          </p:nvSpPr>
          <p:spPr>
            <a:xfrm>
              <a:off x="5769456" y="3526885"/>
              <a:ext cx="18606" cy="84983"/>
            </a:xfrm>
            <a:custGeom>
              <a:avLst/>
              <a:gdLst/>
              <a:ahLst/>
              <a:cxnLst/>
              <a:rect l="l" t="t" r="r" b="b"/>
              <a:pathLst>
                <a:path w="712" h="3252" extrusionOk="0">
                  <a:moveTo>
                    <a:pt x="0" y="1"/>
                  </a:moveTo>
                  <a:lnTo>
                    <a:pt x="0" y="3251"/>
                  </a:lnTo>
                  <a:lnTo>
                    <a:pt x="712" y="3251"/>
                  </a:lnTo>
                  <a:lnTo>
                    <a:pt x="712"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3" name="Google Shape;13523;p68"/>
            <p:cNvSpPr/>
            <p:nvPr/>
          </p:nvSpPr>
          <p:spPr>
            <a:xfrm>
              <a:off x="5860684" y="3457530"/>
              <a:ext cx="31437" cy="10845"/>
            </a:xfrm>
            <a:custGeom>
              <a:avLst/>
              <a:gdLst/>
              <a:ahLst/>
              <a:cxnLst/>
              <a:rect l="l" t="t" r="r" b="b"/>
              <a:pathLst>
                <a:path w="1203" h="415" extrusionOk="0">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4" name="Google Shape;13524;p68"/>
            <p:cNvSpPr/>
            <p:nvPr/>
          </p:nvSpPr>
          <p:spPr>
            <a:xfrm>
              <a:off x="5824491" y="3477652"/>
              <a:ext cx="31673" cy="11080"/>
            </a:xfrm>
            <a:custGeom>
              <a:avLst/>
              <a:gdLst/>
              <a:ahLst/>
              <a:cxnLst/>
              <a:rect l="l" t="t" r="r" b="b"/>
              <a:pathLst>
                <a:path w="1212" h="424" extrusionOk="0">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5" name="Google Shape;13525;p68"/>
            <p:cNvSpPr/>
            <p:nvPr/>
          </p:nvSpPr>
          <p:spPr>
            <a:xfrm>
              <a:off x="5787304" y="3457530"/>
              <a:ext cx="31673" cy="10845"/>
            </a:xfrm>
            <a:custGeom>
              <a:avLst/>
              <a:gdLst/>
              <a:ahLst/>
              <a:cxnLst/>
              <a:rect l="l" t="t" r="r" b="b"/>
              <a:pathLst>
                <a:path w="1212" h="415" extrusionOk="0">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26" name="Google Shape;13526;p68"/>
          <p:cNvGrpSpPr/>
          <p:nvPr/>
        </p:nvGrpSpPr>
        <p:grpSpPr>
          <a:xfrm>
            <a:off x="5235700" y="2902998"/>
            <a:ext cx="361909" cy="360759"/>
            <a:chOff x="5235700" y="2902998"/>
            <a:chExt cx="361909" cy="360759"/>
          </a:xfrm>
        </p:grpSpPr>
        <p:sp>
          <p:nvSpPr>
            <p:cNvPr id="13527" name="Google Shape;13527;p68"/>
            <p:cNvSpPr/>
            <p:nvPr/>
          </p:nvSpPr>
          <p:spPr>
            <a:xfrm>
              <a:off x="5235700" y="2902998"/>
              <a:ext cx="361909" cy="360498"/>
            </a:xfrm>
            <a:custGeom>
              <a:avLst/>
              <a:gdLst/>
              <a:ahLst/>
              <a:cxnLst/>
              <a:rect l="l" t="t" r="r" b="b"/>
              <a:pathLst>
                <a:path w="13849" h="13795" extrusionOk="0">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8" name="Google Shape;13528;p68"/>
            <p:cNvSpPr/>
            <p:nvPr/>
          </p:nvSpPr>
          <p:spPr>
            <a:xfrm>
              <a:off x="5353061" y="2902998"/>
              <a:ext cx="244287" cy="360759"/>
            </a:xfrm>
            <a:custGeom>
              <a:avLst/>
              <a:gdLst/>
              <a:ahLst/>
              <a:cxnLst/>
              <a:rect l="l" t="t" r="r" b="b"/>
              <a:pathLst>
                <a:path w="9348" h="13805" extrusionOk="0">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9" name="Google Shape;13529;p68"/>
            <p:cNvSpPr/>
            <p:nvPr/>
          </p:nvSpPr>
          <p:spPr>
            <a:xfrm>
              <a:off x="5294001" y="2977267"/>
              <a:ext cx="228712" cy="228372"/>
            </a:xfrm>
            <a:custGeom>
              <a:avLst/>
              <a:gdLst/>
              <a:ahLst/>
              <a:cxnLst/>
              <a:rect l="l" t="t" r="r" b="b"/>
              <a:pathLst>
                <a:path w="8752" h="8739" extrusionOk="0">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0" name="Google Shape;13530;p68"/>
            <p:cNvSpPr/>
            <p:nvPr/>
          </p:nvSpPr>
          <p:spPr>
            <a:xfrm>
              <a:off x="5374672" y="2977267"/>
              <a:ext cx="148041" cy="228372"/>
            </a:xfrm>
            <a:custGeom>
              <a:avLst/>
              <a:gdLst/>
              <a:ahLst/>
              <a:cxnLst/>
              <a:rect l="l" t="t" r="r" b="b"/>
              <a:pathLst>
                <a:path w="5665" h="8739" extrusionOk="0">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1" name="Google Shape;13531;p68"/>
            <p:cNvSpPr/>
            <p:nvPr/>
          </p:nvSpPr>
          <p:spPr>
            <a:xfrm>
              <a:off x="5335473" y="3083783"/>
              <a:ext cx="73145" cy="71499"/>
            </a:xfrm>
            <a:custGeom>
              <a:avLst/>
              <a:gdLst/>
              <a:ahLst/>
              <a:cxnLst/>
              <a:rect l="l" t="t" r="r" b="b"/>
              <a:pathLst>
                <a:path w="2799" h="2736" extrusionOk="0">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2" name="Google Shape;13532;p68"/>
            <p:cNvSpPr/>
            <p:nvPr/>
          </p:nvSpPr>
          <p:spPr>
            <a:xfrm>
              <a:off x="5380447" y="3068025"/>
              <a:ext cx="57831" cy="56237"/>
            </a:xfrm>
            <a:custGeom>
              <a:avLst/>
              <a:gdLst/>
              <a:ahLst/>
              <a:cxnLst/>
              <a:rect l="l" t="t" r="r" b="b"/>
              <a:pathLst>
                <a:path w="2213" h="2152" extrusionOk="0">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3" name="Google Shape;13533;p68"/>
            <p:cNvSpPr/>
            <p:nvPr/>
          </p:nvSpPr>
          <p:spPr>
            <a:xfrm>
              <a:off x="5399289" y="3031309"/>
              <a:ext cx="58850" cy="74425"/>
            </a:xfrm>
            <a:custGeom>
              <a:avLst/>
              <a:gdLst/>
              <a:ahLst/>
              <a:cxnLst/>
              <a:rect l="l" t="t" r="r" b="b"/>
              <a:pathLst>
                <a:path w="2252" h="2848" extrusionOk="0">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34" name="Google Shape;13534;p68"/>
          <p:cNvGrpSpPr/>
          <p:nvPr/>
        </p:nvGrpSpPr>
        <p:grpSpPr>
          <a:xfrm>
            <a:off x="6634912" y="3394969"/>
            <a:ext cx="360367" cy="252309"/>
            <a:chOff x="6634912" y="3394969"/>
            <a:chExt cx="360367" cy="252309"/>
          </a:xfrm>
        </p:grpSpPr>
        <p:sp>
          <p:nvSpPr>
            <p:cNvPr id="13535" name="Google Shape;13535;p68"/>
            <p:cNvSpPr/>
            <p:nvPr/>
          </p:nvSpPr>
          <p:spPr>
            <a:xfrm>
              <a:off x="6784913" y="3403749"/>
              <a:ext cx="106830" cy="39748"/>
            </a:xfrm>
            <a:custGeom>
              <a:avLst/>
              <a:gdLst/>
              <a:ahLst/>
              <a:cxnLst/>
              <a:rect l="l" t="t" r="r" b="b"/>
              <a:pathLst>
                <a:path w="4088" h="1521" extrusionOk="0">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6" name="Google Shape;13536;p68"/>
            <p:cNvSpPr/>
            <p:nvPr/>
          </p:nvSpPr>
          <p:spPr>
            <a:xfrm>
              <a:off x="6916333" y="3417835"/>
              <a:ext cx="56080" cy="30444"/>
            </a:xfrm>
            <a:custGeom>
              <a:avLst/>
              <a:gdLst/>
              <a:ahLst/>
              <a:cxnLst/>
              <a:rect l="l" t="t" r="r" b="b"/>
              <a:pathLst>
                <a:path w="2146" h="1165" extrusionOk="0">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7" name="Google Shape;13537;p68"/>
            <p:cNvSpPr/>
            <p:nvPr/>
          </p:nvSpPr>
          <p:spPr>
            <a:xfrm>
              <a:off x="6634912" y="3442974"/>
              <a:ext cx="360367" cy="204304"/>
            </a:xfrm>
            <a:custGeom>
              <a:avLst/>
              <a:gdLst/>
              <a:ahLst/>
              <a:cxnLst/>
              <a:rect l="l" t="t" r="r" b="b"/>
              <a:pathLst>
                <a:path w="13790" h="7818" extrusionOk="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8" name="Google Shape;13538;p68"/>
            <p:cNvSpPr/>
            <p:nvPr/>
          </p:nvSpPr>
          <p:spPr>
            <a:xfrm>
              <a:off x="6943981" y="3477129"/>
              <a:ext cx="51298" cy="142762"/>
            </a:xfrm>
            <a:custGeom>
              <a:avLst/>
              <a:gdLst/>
              <a:ahLst/>
              <a:cxnLst/>
              <a:rect l="l" t="t" r="r" b="b"/>
              <a:pathLst>
                <a:path w="1963" h="5463" extrusionOk="0">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9" name="Google Shape;13539;p68"/>
            <p:cNvSpPr/>
            <p:nvPr/>
          </p:nvSpPr>
          <p:spPr>
            <a:xfrm>
              <a:off x="6723344" y="3457530"/>
              <a:ext cx="205846" cy="176081"/>
            </a:xfrm>
            <a:custGeom>
              <a:avLst/>
              <a:gdLst/>
              <a:ahLst/>
              <a:cxnLst/>
              <a:rect l="l" t="t" r="r" b="b"/>
              <a:pathLst>
                <a:path w="7877" h="6738" extrusionOk="0">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0" name="Google Shape;13540;p68"/>
            <p:cNvSpPr/>
            <p:nvPr/>
          </p:nvSpPr>
          <p:spPr>
            <a:xfrm>
              <a:off x="6743702" y="3472870"/>
              <a:ext cx="170410" cy="145793"/>
            </a:xfrm>
            <a:custGeom>
              <a:avLst/>
              <a:gdLst/>
              <a:ahLst/>
              <a:cxnLst/>
              <a:rect l="l" t="t" r="r" b="b"/>
              <a:pathLst>
                <a:path w="6521" h="5579" extrusionOk="0">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1" name="Google Shape;13541;p68"/>
            <p:cNvSpPr/>
            <p:nvPr/>
          </p:nvSpPr>
          <p:spPr>
            <a:xfrm>
              <a:off x="6781411" y="3491816"/>
              <a:ext cx="119373" cy="106046"/>
            </a:xfrm>
            <a:custGeom>
              <a:avLst/>
              <a:gdLst/>
              <a:ahLst/>
              <a:cxnLst/>
              <a:rect l="l" t="t" r="r" b="b"/>
              <a:pathLst>
                <a:path w="4568" h="4058" extrusionOk="0">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2" name="Google Shape;13542;p68"/>
            <p:cNvSpPr/>
            <p:nvPr/>
          </p:nvSpPr>
          <p:spPr>
            <a:xfrm>
              <a:off x="6783867" y="3491711"/>
              <a:ext cx="116159" cy="106176"/>
            </a:xfrm>
            <a:custGeom>
              <a:avLst/>
              <a:gdLst/>
              <a:ahLst/>
              <a:cxnLst/>
              <a:rect l="l" t="t" r="r" b="b"/>
              <a:pathLst>
                <a:path w="4445" h="4063" extrusionOk="0">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3" name="Google Shape;13543;p68"/>
            <p:cNvSpPr/>
            <p:nvPr/>
          </p:nvSpPr>
          <p:spPr>
            <a:xfrm>
              <a:off x="6833414" y="3519595"/>
              <a:ext cx="33450" cy="33450"/>
            </a:xfrm>
            <a:custGeom>
              <a:avLst/>
              <a:gdLst/>
              <a:ahLst/>
              <a:cxnLst/>
              <a:rect l="l" t="t" r="r" b="b"/>
              <a:pathLst>
                <a:path w="1280" h="1280" extrusionOk="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4" name="Google Shape;13544;p68"/>
            <p:cNvSpPr/>
            <p:nvPr/>
          </p:nvSpPr>
          <p:spPr>
            <a:xfrm>
              <a:off x="6667055" y="3394969"/>
              <a:ext cx="34469" cy="30183"/>
            </a:xfrm>
            <a:custGeom>
              <a:avLst/>
              <a:gdLst/>
              <a:ahLst/>
              <a:cxnLst/>
              <a:rect l="l" t="t" r="r" b="b"/>
              <a:pathLst>
                <a:path w="1319" h="1155" extrusionOk="0">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5" name="Google Shape;13545;p68"/>
            <p:cNvSpPr/>
            <p:nvPr/>
          </p:nvSpPr>
          <p:spPr>
            <a:xfrm>
              <a:off x="6634912" y="3416580"/>
              <a:ext cx="99016" cy="230463"/>
            </a:xfrm>
            <a:custGeom>
              <a:avLst/>
              <a:gdLst/>
              <a:ahLst/>
              <a:cxnLst/>
              <a:rect l="l" t="t" r="r" b="b"/>
              <a:pathLst>
                <a:path w="3789" h="8819" extrusionOk="0">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6" name="Google Shape;13546;p68"/>
            <p:cNvSpPr/>
            <p:nvPr/>
          </p:nvSpPr>
          <p:spPr>
            <a:xfrm>
              <a:off x="6634912" y="3416580"/>
              <a:ext cx="77666" cy="204827"/>
            </a:xfrm>
            <a:custGeom>
              <a:avLst/>
              <a:gdLst/>
              <a:ahLst/>
              <a:cxnLst/>
              <a:rect l="l" t="t" r="r" b="b"/>
              <a:pathLst>
                <a:path w="2972" h="7838" extrusionOk="0">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7" name="Google Shape;13547;p68"/>
            <p:cNvSpPr/>
            <p:nvPr/>
          </p:nvSpPr>
          <p:spPr>
            <a:xfrm>
              <a:off x="6915836" y="3461058"/>
              <a:ext cx="22134" cy="22134"/>
            </a:xfrm>
            <a:custGeom>
              <a:avLst/>
              <a:gdLst/>
              <a:ahLst/>
              <a:cxnLst/>
              <a:rect l="l" t="t" r="r" b="b"/>
              <a:pathLst>
                <a:path w="847" h="847" extrusionOk="0">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48" name="Google Shape;13548;p68"/>
          <p:cNvGrpSpPr/>
          <p:nvPr/>
        </p:nvGrpSpPr>
        <p:grpSpPr>
          <a:xfrm>
            <a:off x="7059330" y="3340796"/>
            <a:ext cx="377170" cy="360655"/>
            <a:chOff x="7059330" y="3340796"/>
            <a:chExt cx="377170" cy="360655"/>
          </a:xfrm>
        </p:grpSpPr>
        <p:sp>
          <p:nvSpPr>
            <p:cNvPr id="13549" name="Google Shape;13549;p68"/>
            <p:cNvSpPr/>
            <p:nvPr/>
          </p:nvSpPr>
          <p:spPr>
            <a:xfrm>
              <a:off x="7059330" y="3424629"/>
              <a:ext cx="317144" cy="276822"/>
            </a:xfrm>
            <a:custGeom>
              <a:avLst/>
              <a:gdLst/>
              <a:ahLst/>
              <a:cxnLst/>
              <a:rect l="l" t="t" r="r" b="b"/>
              <a:pathLst>
                <a:path w="12136" h="10593" extrusionOk="0">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0" name="Google Shape;13550;p68"/>
            <p:cNvSpPr/>
            <p:nvPr/>
          </p:nvSpPr>
          <p:spPr>
            <a:xfrm>
              <a:off x="7076917" y="3424629"/>
              <a:ext cx="299322" cy="254583"/>
            </a:xfrm>
            <a:custGeom>
              <a:avLst/>
              <a:gdLst/>
              <a:ahLst/>
              <a:cxnLst/>
              <a:rect l="l" t="t" r="r" b="b"/>
              <a:pathLst>
                <a:path w="11454" h="9742" extrusionOk="0">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1" name="Google Shape;13551;p68"/>
            <p:cNvSpPr/>
            <p:nvPr/>
          </p:nvSpPr>
          <p:spPr>
            <a:xfrm>
              <a:off x="7155079" y="3466232"/>
              <a:ext cx="80671" cy="49390"/>
            </a:xfrm>
            <a:custGeom>
              <a:avLst/>
              <a:gdLst/>
              <a:ahLst/>
              <a:cxnLst/>
              <a:rect l="l" t="t" r="r" b="b"/>
              <a:pathLst>
                <a:path w="3087" h="1890" extrusionOk="0">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2" name="Google Shape;13552;p68"/>
            <p:cNvSpPr/>
            <p:nvPr/>
          </p:nvSpPr>
          <p:spPr>
            <a:xfrm>
              <a:off x="7175437" y="3466336"/>
              <a:ext cx="60575" cy="48528"/>
            </a:xfrm>
            <a:custGeom>
              <a:avLst/>
              <a:gdLst/>
              <a:ahLst/>
              <a:cxnLst/>
              <a:rect l="l" t="t" r="r" b="b"/>
              <a:pathLst>
                <a:path w="2318" h="1857" extrusionOk="0">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3" name="Google Shape;13553;p68"/>
            <p:cNvSpPr/>
            <p:nvPr/>
          </p:nvSpPr>
          <p:spPr>
            <a:xfrm>
              <a:off x="7199296" y="3550457"/>
              <a:ext cx="64103" cy="71838"/>
            </a:xfrm>
            <a:custGeom>
              <a:avLst/>
              <a:gdLst/>
              <a:ahLst/>
              <a:cxnLst/>
              <a:rect l="l" t="t" r="r" b="b"/>
              <a:pathLst>
                <a:path w="2453" h="2749" extrusionOk="0">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4" name="Google Shape;13554;p68"/>
            <p:cNvSpPr/>
            <p:nvPr/>
          </p:nvSpPr>
          <p:spPr>
            <a:xfrm>
              <a:off x="7216648" y="3550457"/>
              <a:ext cx="47012" cy="63920"/>
            </a:xfrm>
            <a:custGeom>
              <a:avLst/>
              <a:gdLst/>
              <a:ahLst/>
              <a:cxnLst/>
              <a:rect l="l" t="t" r="r" b="b"/>
              <a:pathLst>
                <a:path w="1799" h="2446" extrusionOk="0">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5" name="Google Shape;13555;p68"/>
            <p:cNvSpPr/>
            <p:nvPr/>
          </p:nvSpPr>
          <p:spPr>
            <a:xfrm>
              <a:off x="7106316" y="3524690"/>
              <a:ext cx="68127" cy="69565"/>
            </a:xfrm>
            <a:custGeom>
              <a:avLst/>
              <a:gdLst/>
              <a:ahLst/>
              <a:cxnLst/>
              <a:rect l="l" t="t" r="r" b="b"/>
              <a:pathLst>
                <a:path w="2607" h="2662" extrusionOk="0">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6" name="Google Shape;13556;p68"/>
            <p:cNvSpPr/>
            <p:nvPr/>
          </p:nvSpPr>
          <p:spPr>
            <a:xfrm>
              <a:off x="7113607" y="3541049"/>
              <a:ext cx="60836" cy="53206"/>
            </a:xfrm>
            <a:custGeom>
              <a:avLst/>
              <a:gdLst/>
              <a:ahLst/>
              <a:cxnLst/>
              <a:rect l="l" t="t" r="r" b="b"/>
              <a:pathLst>
                <a:path w="2328" h="2036" extrusionOk="0">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7" name="Google Shape;13557;p68"/>
            <p:cNvSpPr/>
            <p:nvPr/>
          </p:nvSpPr>
          <p:spPr>
            <a:xfrm>
              <a:off x="7312632" y="3340796"/>
              <a:ext cx="123868" cy="140645"/>
            </a:xfrm>
            <a:custGeom>
              <a:avLst/>
              <a:gdLst/>
              <a:ahLst/>
              <a:cxnLst/>
              <a:rect l="l" t="t" r="r" b="b"/>
              <a:pathLst>
                <a:path w="4740" h="5382" extrusionOk="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8" name="Google Shape;13558;p68"/>
            <p:cNvSpPr/>
            <p:nvPr/>
          </p:nvSpPr>
          <p:spPr>
            <a:xfrm>
              <a:off x="7331735" y="3413575"/>
              <a:ext cx="46516" cy="44242"/>
            </a:xfrm>
            <a:custGeom>
              <a:avLst/>
              <a:gdLst/>
              <a:ahLst/>
              <a:cxnLst/>
              <a:rect l="l" t="t" r="r" b="b"/>
              <a:pathLst>
                <a:path w="1780" h="1693" extrusionOk="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9" name="Google Shape;13559;p68"/>
            <p:cNvSpPr/>
            <p:nvPr/>
          </p:nvSpPr>
          <p:spPr>
            <a:xfrm>
              <a:off x="7231465" y="3453140"/>
              <a:ext cx="117622" cy="80122"/>
            </a:xfrm>
            <a:custGeom>
              <a:avLst/>
              <a:gdLst/>
              <a:ahLst/>
              <a:cxnLst/>
              <a:rect l="l" t="t" r="r" b="b"/>
              <a:pathLst>
                <a:path w="4501" h="3066" extrusionOk="0">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0" name="Google Shape;13560;p68"/>
            <p:cNvSpPr/>
            <p:nvPr/>
          </p:nvSpPr>
          <p:spPr>
            <a:xfrm>
              <a:off x="7245785" y="3452878"/>
              <a:ext cx="93502" cy="59713"/>
            </a:xfrm>
            <a:custGeom>
              <a:avLst/>
              <a:gdLst/>
              <a:ahLst/>
              <a:cxnLst/>
              <a:rect l="l" t="t" r="r" b="b"/>
              <a:pathLst>
                <a:path w="3578" h="2285" extrusionOk="0">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61" name="Google Shape;13561;p68"/>
          <p:cNvGrpSpPr/>
          <p:nvPr/>
        </p:nvGrpSpPr>
        <p:grpSpPr>
          <a:xfrm>
            <a:off x="7957948" y="3375631"/>
            <a:ext cx="360629" cy="291012"/>
            <a:chOff x="7957948" y="3375631"/>
            <a:chExt cx="360629" cy="291012"/>
          </a:xfrm>
        </p:grpSpPr>
        <p:sp>
          <p:nvSpPr>
            <p:cNvPr id="13562" name="Google Shape;13562;p68"/>
            <p:cNvSpPr/>
            <p:nvPr/>
          </p:nvSpPr>
          <p:spPr>
            <a:xfrm>
              <a:off x="7957948" y="3393714"/>
              <a:ext cx="360629" cy="261116"/>
            </a:xfrm>
            <a:custGeom>
              <a:avLst/>
              <a:gdLst/>
              <a:ahLst/>
              <a:cxnLst/>
              <a:rect l="l" t="t" r="r" b="b"/>
              <a:pathLst>
                <a:path w="13800" h="9992" extrusionOk="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3" name="Google Shape;13563;p68"/>
            <p:cNvSpPr/>
            <p:nvPr/>
          </p:nvSpPr>
          <p:spPr>
            <a:xfrm>
              <a:off x="8286643" y="3393714"/>
              <a:ext cx="31934" cy="261116"/>
            </a:xfrm>
            <a:custGeom>
              <a:avLst/>
              <a:gdLst/>
              <a:ahLst/>
              <a:cxnLst/>
              <a:rect l="l" t="t" r="r" b="b"/>
              <a:pathLst>
                <a:path w="1222" h="9992" extrusionOk="0">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4" name="Google Shape;13564;p68"/>
            <p:cNvSpPr/>
            <p:nvPr/>
          </p:nvSpPr>
          <p:spPr>
            <a:xfrm>
              <a:off x="7978541" y="3597757"/>
              <a:ext cx="159853" cy="33946"/>
            </a:xfrm>
            <a:custGeom>
              <a:avLst/>
              <a:gdLst/>
              <a:ahLst/>
              <a:cxnLst/>
              <a:rect l="l" t="t" r="r" b="b"/>
              <a:pathLst>
                <a:path w="6117" h="1299" extrusionOk="0">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5" name="Google Shape;13565;p68"/>
            <p:cNvSpPr/>
            <p:nvPr/>
          </p:nvSpPr>
          <p:spPr>
            <a:xfrm>
              <a:off x="8138367" y="3597757"/>
              <a:ext cx="159591" cy="33946"/>
            </a:xfrm>
            <a:custGeom>
              <a:avLst/>
              <a:gdLst/>
              <a:ahLst/>
              <a:cxnLst/>
              <a:rect l="l" t="t" r="r" b="b"/>
              <a:pathLst>
                <a:path w="6107" h="1299" extrusionOk="0">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6" name="Google Shape;13566;p68"/>
            <p:cNvSpPr/>
            <p:nvPr/>
          </p:nvSpPr>
          <p:spPr>
            <a:xfrm>
              <a:off x="8122531" y="3631677"/>
              <a:ext cx="31202" cy="34965"/>
            </a:xfrm>
            <a:custGeom>
              <a:avLst/>
              <a:gdLst/>
              <a:ahLst/>
              <a:cxnLst/>
              <a:rect l="l" t="t" r="r" b="b"/>
              <a:pathLst>
                <a:path w="1194" h="1338" extrusionOk="0">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7" name="Google Shape;13567;p68"/>
            <p:cNvSpPr/>
            <p:nvPr/>
          </p:nvSpPr>
          <p:spPr>
            <a:xfrm>
              <a:off x="7978541" y="3375631"/>
              <a:ext cx="159853" cy="234226"/>
            </a:xfrm>
            <a:custGeom>
              <a:avLst/>
              <a:gdLst/>
              <a:ahLst/>
              <a:cxnLst/>
              <a:rect l="l" t="t" r="r" b="b"/>
              <a:pathLst>
                <a:path w="6117" h="8963" extrusionOk="0">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8" name="Google Shape;13568;p68"/>
            <p:cNvSpPr/>
            <p:nvPr/>
          </p:nvSpPr>
          <p:spPr>
            <a:xfrm>
              <a:off x="8138367" y="3375631"/>
              <a:ext cx="159591" cy="234252"/>
            </a:xfrm>
            <a:custGeom>
              <a:avLst/>
              <a:gdLst/>
              <a:ahLst/>
              <a:cxnLst/>
              <a:rect l="l" t="t" r="r" b="b"/>
              <a:pathLst>
                <a:path w="6107" h="8964" extrusionOk="0">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9" name="Google Shape;13569;p68"/>
            <p:cNvSpPr/>
            <p:nvPr/>
          </p:nvSpPr>
          <p:spPr>
            <a:xfrm>
              <a:off x="8033576" y="3407277"/>
              <a:ext cx="80958" cy="10584"/>
            </a:xfrm>
            <a:custGeom>
              <a:avLst/>
              <a:gdLst/>
              <a:ahLst/>
              <a:cxnLst/>
              <a:rect l="l" t="t" r="r" b="b"/>
              <a:pathLst>
                <a:path w="3098" h="405" extrusionOk="0">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0" name="Google Shape;13570;p68"/>
            <p:cNvSpPr/>
            <p:nvPr/>
          </p:nvSpPr>
          <p:spPr>
            <a:xfrm>
              <a:off x="8003184" y="3428889"/>
              <a:ext cx="111351" cy="10584"/>
            </a:xfrm>
            <a:custGeom>
              <a:avLst/>
              <a:gdLst/>
              <a:ahLst/>
              <a:cxnLst/>
              <a:rect l="l" t="t" r="r" b="b"/>
              <a:pathLst>
                <a:path w="4261" h="405" extrusionOk="0">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1" name="Google Shape;13571;p68"/>
            <p:cNvSpPr/>
            <p:nvPr/>
          </p:nvSpPr>
          <p:spPr>
            <a:xfrm>
              <a:off x="8003184" y="3450761"/>
              <a:ext cx="111351" cy="10584"/>
            </a:xfrm>
            <a:custGeom>
              <a:avLst/>
              <a:gdLst/>
              <a:ahLst/>
              <a:cxnLst/>
              <a:rect l="l" t="t" r="r" b="b"/>
              <a:pathLst>
                <a:path w="4261" h="405" extrusionOk="0">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2" name="Google Shape;13572;p68"/>
            <p:cNvSpPr/>
            <p:nvPr/>
          </p:nvSpPr>
          <p:spPr>
            <a:xfrm>
              <a:off x="8003184" y="3472608"/>
              <a:ext cx="88720" cy="10584"/>
            </a:xfrm>
            <a:custGeom>
              <a:avLst/>
              <a:gdLst/>
              <a:ahLst/>
              <a:cxnLst/>
              <a:rect l="l" t="t" r="r" b="b"/>
              <a:pathLst>
                <a:path w="3395" h="405" extrusionOk="0">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3" name="Google Shape;13573;p68"/>
            <p:cNvSpPr/>
            <p:nvPr/>
          </p:nvSpPr>
          <p:spPr>
            <a:xfrm>
              <a:off x="8033576" y="3515831"/>
              <a:ext cx="80958" cy="10584"/>
            </a:xfrm>
            <a:custGeom>
              <a:avLst/>
              <a:gdLst/>
              <a:ahLst/>
              <a:cxnLst/>
              <a:rect l="l" t="t" r="r" b="b"/>
              <a:pathLst>
                <a:path w="3098" h="405" extrusionOk="0">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4" name="Google Shape;13574;p68"/>
            <p:cNvSpPr/>
            <p:nvPr/>
          </p:nvSpPr>
          <p:spPr>
            <a:xfrm>
              <a:off x="8003184" y="3537443"/>
              <a:ext cx="111351" cy="10584"/>
            </a:xfrm>
            <a:custGeom>
              <a:avLst/>
              <a:gdLst/>
              <a:ahLst/>
              <a:cxnLst/>
              <a:rect l="l" t="t" r="r" b="b"/>
              <a:pathLst>
                <a:path w="4261" h="405" extrusionOk="0">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5" name="Google Shape;13575;p68"/>
            <p:cNvSpPr/>
            <p:nvPr/>
          </p:nvSpPr>
          <p:spPr>
            <a:xfrm>
              <a:off x="8003184" y="3559316"/>
              <a:ext cx="55296" cy="10584"/>
            </a:xfrm>
            <a:custGeom>
              <a:avLst/>
              <a:gdLst/>
              <a:ahLst/>
              <a:cxnLst/>
              <a:rect l="l" t="t" r="r" b="b"/>
              <a:pathLst>
                <a:path w="2116" h="405" extrusionOk="0">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6" name="Google Shape;13576;p68"/>
            <p:cNvSpPr/>
            <p:nvPr/>
          </p:nvSpPr>
          <p:spPr>
            <a:xfrm>
              <a:off x="8190632" y="3479664"/>
              <a:ext cx="81194" cy="10558"/>
            </a:xfrm>
            <a:custGeom>
              <a:avLst/>
              <a:gdLst/>
              <a:ahLst/>
              <a:cxnLst/>
              <a:rect l="l" t="t" r="r" b="b"/>
              <a:pathLst>
                <a:path w="3107" h="404" extrusionOk="0">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7" name="Google Shape;13577;p68"/>
            <p:cNvSpPr/>
            <p:nvPr/>
          </p:nvSpPr>
          <p:spPr>
            <a:xfrm>
              <a:off x="8160240" y="3501511"/>
              <a:ext cx="111586" cy="10584"/>
            </a:xfrm>
            <a:custGeom>
              <a:avLst/>
              <a:gdLst/>
              <a:ahLst/>
              <a:cxnLst/>
              <a:rect l="l" t="t" r="r" b="b"/>
              <a:pathLst>
                <a:path w="4270" h="405" extrusionOk="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8" name="Google Shape;13578;p68"/>
            <p:cNvSpPr/>
            <p:nvPr/>
          </p:nvSpPr>
          <p:spPr>
            <a:xfrm>
              <a:off x="8160475" y="3523122"/>
              <a:ext cx="55061" cy="10584"/>
            </a:xfrm>
            <a:custGeom>
              <a:avLst/>
              <a:gdLst/>
              <a:ahLst/>
              <a:cxnLst/>
              <a:rect l="l" t="t" r="r" b="b"/>
              <a:pathLst>
                <a:path w="2107" h="405" extrusionOk="0">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9" name="Google Shape;13579;p68"/>
            <p:cNvSpPr/>
            <p:nvPr/>
          </p:nvSpPr>
          <p:spPr>
            <a:xfrm>
              <a:off x="8169778" y="3412556"/>
              <a:ext cx="97291" cy="36220"/>
            </a:xfrm>
            <a:custGeom>
              <a:avLst/>
              <a:gdLst/>
              <a:ahLst/>
              <a:cxnLst/>
              <a:rect l="l" t="t" r="r" b="b"/>
              <a:pathLst>
                <a:path w="3723" h="1386" extrusionOk="0">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80" name="Google Shape;13580;p68"/>
          <p:cNvGrpSpPr/>
          <p:nvPr/>
        </p:nvGrpSpPr>
        <p:grpSpPr>
          <a:xfrm>
            <a:off x="6198656" y="3867888"/>
            <a:ext cx="347562" cy="227954"/>
            <a:chOff x="6198656" y="3867888"/>
            <a:chExt cx="347562" cy="227954"/>
          </a:xfrm>
        </p:grpSpPr>
        <p:sp>
          <p:nvSpPr>
            <p:cNvPr id="13581" name="Google Shape;13581;p68"/>
            <p:cNvSpPr/>
            <p:nvPr/>
          </p:nvSpPr>
          <p:spPr>
            <a:xfrm>
              <a:off x="6198656" y="3867888"/>
              <a:ext cx="347562" cy="227954"/>
            </a:xfrm>
            <a:custGeom>
              <a:avLst/>
              <a:gdLst/>
              <a:ahLst/>
              <a:cxnLst/>
              <a:rect l="l" t="t" r="r" b="b"/>
              <a:pathLst>
                <a:path w="13300" h="8723" extrusionOk="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2" name="Google Shape;13582;p68"/>
            <p:cNvSpPr/>
            <p:nvPr/>
          </p:nvSpPr>
          <p:spPr>
            <a:xfrm>
              <a:off x="6234353" y="3885998"/>
              <a:ext cx="275933" cy="191760"/>
            </a:xfrm>
            <a:custGeom>
              <a:avLst/>
              <a:gdLst/>
              <a:ahLst/>
              <a:cxnLst/>
              <a:rect l="l" t="t" r="r" b="b"/>
              <a:pathLst>
                <a:path w="10559" h="7338" extrusionOk="0">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3" name="Google Shape;13583;p68"/>
            <p:cNvSpPr/>
            <p:nvPr/>
          </p:nvSpPr>
          <p:spPr>
            <a:xfrm>
              <a:off x="6210468" y="3970119"/>
              <a:ext cx="12335" cy="23964"/>
            </a:xfrm>
            <a:custGeom>
              <a:avLst/>
              <a:gdLst/>
              <a:ahLst/>
              <a:cxnLst/>
              <a:rect l="l" t="t" r="r" b="b"/>
              <a:pathLst>
                <a:path w="472" h="917" extrusionOk="0">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4" name="Google Shape;13584;p68"/>
            <p:cNvSpPr/>
            <p:nvPr/>
          </p:nvSpPr>
          <p:spPr>
            <a:xfrm>
              <a:off x="6522333" y="3963899"/>
              <a:ext cx="12073" cy="35958"/>
            </a:xfrm>
            <a:custGeom>
              <a:avLst/>
              <a:gdLst/>
              <a:ahLst/>
              <a:cxnLst/>
              <a:rect l="l" t="t" r="r" b="b"/>
              <a:pathLst>
                <a:path w="462" h="1376" extrusionOk="0">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5" name="Google Shape;13585;p68"/>
            <p:cNvSpPr/>
            <p:nvPr/>
          </p:nvSpPr>
          <p:spPr>
            <a:xfrm>
              <a:off x="6520321" y="3885998"/>
              <a:ext cx="16098" cy="12073"/>
            </a:xfrm>
            <a:custGeom>
              <a:avLst/>
              <a:gdLst/>
              <a:ahLst/>
              <a:cxnLst/>
              <a:rect l="l" t="t" r="r" b="b"/>
              <a:pathLst>
                <a:path w="616" h="462" extrusionOk="0">
                  <a:moveTo>
                    <a:pt x="308" y="0"/>
                  </a:moveTo>
                  <a:cubicBezTo>
                    <a:pt x="0" y="0"/>
                    <a:pt x="0" y="462"/>
                    <a:pt x="308" y="462"/>
                  </a:cubicBezTo>
                  <a:cubicBezTo>
                    <a:pt x="616" y="462"/>
                    <a:pt x="616" y="0"/>
                    <a:pt x="308" y="0"/>
                  </a:cubicBez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6" name="Google Shape;13586;p68"/>
            <p:cNvSpPr/>
            <p:nvPr/>
          </p:nvSpPr>
          <p:spPr>
            <a:xfrm>
              <a:off x="6210468" y="3940014"/>
              <a:ext cx="12099" cy="17875"/>
            </a:xfrm>
            <a:custGeom>
              <a:avLst/>
              <a:gdLst/>
              <a:ahLst/>
              <a:cxnLst/>
              <a:rect l="l" t="t" r="r" b="b"/>
              <a:pathLst>
                <a:path w="463" h="684" extrusionOk="0">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7" name="Google Shape;13587;p68"/>
            <p:cNvSpPr/>
            <p:nvPr/>
          </p:nvSpPr>
          <p:spPr>
            <a:xfrm>
              <a:off x="6210468" y="4005842"/>
              <a:ext cx="12099" cy="18136"/>
            </a:xfrm>
            <a:custGeom>
              <a:avLst/>
              <a:gdLst/>
              <a:ahLst/>
              <a:cxnLst/>
              <a:rect l="l" t="t" r="r" b="b"/>
              <a:pathLst>
                <a:path w="463" h="694" extrusionOk="0">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8" name="Google Shape;13588;p68"/>
            <p:cNvSpPr/>
            <p:nvPr/>
          </p:nvSpPr>
          <p:spPr>
            <a:xfrm>
              <a:off x="6312489" y="3915894"/>
              <a:ext cx="119896" cy="95776"/>
            </a:xfrm>
            <a:custGeom>
              <a:avLst/>
              <a:gdLst/>
              <a:ahLst/>
              <a:cxnLst/>
              <a:rect l="l" t="t" r="r" b="b"/>
              <a:pathLst>
                <a:path w="4588" h="3665" extrusionOk="0">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9" name="Google Shape;13589;p68"/>
            <p:cNvSpPr/>
            <p:nvPr/>
          </p:nvSpPr>
          <p:spPr>
            <a:xfrm>
              <a:off x="6252437" y="4035764"/>
              <a:ext cx="240001" cy="12073"/>
            </a:xfrm>
            <a:custGeom>
              <a:avLst/>
              <a:gdLst/>
              <a:ahLst/>
              <a:cxnLst/>
              <a:rect l="l" t="t" r="r" b="b"/>
              <a:pathLst>
                <a:path w="9184" h="462" extrusionOk="0">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0" name="Google Shape;13590;p68"/>
            <p:cNvSpPr/>
            <p:nvPr/>
          </p:nvSpPr>
          <p:spPr>
            <a:xfrm>
              <a:off x="6252437" y="4035764"/>
              <a:ext cx="54042" cy="12073"/>
            </a:xfrm>
            <a:custGeom>
              <a:avLst/>
              <a:gdLst/>
              <a:ahLst/>
              <a:cxnLst/>
              <a:rect l="l" t="t" r="r" b="b"/>
              <a:pathLst>
                <a:path w="2068" h="462" extrusionOk="0">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1" name="Google Shape;13591;p68"/>
            <p:cNvSpPr/>
            <p:nvPr/>
          </p:nvSpPr>
          <p:spPr>
            <a:xfrm>
              <a:off x="6294406" y="4029727"/>
              <a:ext cx="24146" cy="24146"/>
            </a:xfrm>
            <a:custGeom>
              <a:avLst/>
              <a:gdLst/>
              <a:ahLst/>
              <a:cxnLst/>
              <a:rect l="l" t="t" r="r" b="b"/>
              <a:pathLst>
                <a:path w="924" h="924" extrusionOk="0">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92" name="Google Shape;13592;p68"/>
          <p:cNvGrpSpPr/>
          <p:nvPr/>
        </p:nvGrpSpPr>
        <p:grpSpPr>
          <a:xfrm>
            <a:off x="5706895" y="3819151"/>
            <a:ext cx="349392" cy="325454"/>
            <a:chOff x="5706895" y="3819151"/>
            <a:chExt cx="349392" cy="325454"/>
          </a:xfrm>
        </p:grpSpPr>
        <p:sp>
          <p:nvSpPr>
            <p:cNvPr id="13593" name="Google Shape;13593;p68"/>
            <p:cNvSpPr/>
            <p:nvPr/>
          </p:nvSpPr>
          <p:spPr>
            <a:xfrm>
              <a:off x="5761172" y="4052332"/>
              <a:ext cx="43484" cy="43511"/>
            </a:xfrm>
            <a:custGeom>
              <a:avLst/>
              <a:gdLst/>
              <a:ahLst/>
              <a:cxnLst/>
              <a:rect l="l" t="t" r="r" b="b"/>
              <a:pathLst>
                <a:path w="1664" h="1665" extrusionOk="0">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4" name="Google Shape;13594;p68"/>
            <p:cNvSpPr/>
            <p:nvPr/>
          </p:nvSpPr>
          <p:spPr>
            <a:xfrm>
              <a:off x="5903881" y="3938498"/>
              <a:ext cx="101316" cy="86995"/>
            </a:xfrm>
            <a:custGeom>
              <a:avLst/>
              <a:gdLst/>
              <a:ahLst/>
              <a:cxnLst/>
              <a:rect l="l" t="t" r="r" b="b"/>
              <a:pathLst>
                <a:path w="3877" h="3329" extrusionOk="0">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5" name="Google Shape;13595;p68"/>
            <p:cNvSpPr/>
            <p:nvPr/>
          </p:nvSpPr>
          <p:spPr>
            <a:xfrm>
              <a:off x="5913942" y="3973699"/>
              <a:ext cx="95514" cy="51795"/>
            </a:xfrm>
            <a:custGeom>
              <a:avLst/>
              <a:gdLst/>
              <a:ahLst/>
              <a:cxnLst/>
              <a:rect l="l" t="t" r="r" b="b"/>
              <a:pathLst>
                <a:path w="3655" h="1982" extrusionOk="0">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6" name="Google Shape;13596;p68"/>
            <p:cNvSpPr/>
            <p:nvPr/>
          </p:nvSpPr>
          <p:spPr>
            <a:xfrm>
              <a:off x="5788297" y="3840998"/>
              <a:ext cx="146525" cy="281891"/>
            </a:xfrm>
            <a:custGeom>
              <a:avLst/>
              <a:gdLst/>
              <a:ahLst/>
              <a:cxnLst/>
              <a:rect l="l" t="t" r="r" b="b"/>
              <a:pathLst>
                <a:path w="5607" h="10787" extrusionOk="0">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7" name="Google Shape;13597;p68"/>
            <p:cNvSpPr/>
            <p:nvPr/>
          </p:nvSpPr>
          <p:spPr>
            <a:xfrm>
              <a:off x="5788297" y="4009135"/>
              <a:ext cx="146525" cy="113755"/>
            </a:xfrm>
            <a:custGeom>
              <a:avLst/>
              <a:gdLst/>
              <a:ahLst/>
              <a:cxnLst/>
              <a:rect l="l" t="t" r="r" b="b"/>
              <a:pathLst>
                <a:path w="5607" h="4353" extrusionOk="0">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8" name="Google Shape;13598;p68"/>
            <p:cNvSpPr/>
            <p:nvPr/>
          </p:nvSpPr>
          <p:spPr>
            <a:xfrm>
              <a:off x="5923742" y="3819151"/>
              <a:ext cx="43511" cy="325454"/>
            </a:xfrm>
            <a:custGeom>
              <a:avLst/>
              <a:gdLst/>
              <a:ahLst/>
              <a:cxnLst/>
              <a:rect l="l" t="t" r="r" b="b"/>
              <a:pathLst>
                <a:path w="1665" h="12454" extrusionOk="0">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9" name="Google Shape;13599;p68"/>
            <p:cNvSpPr/>
            <p:nvPr/>
          </p:nvSpPr>
          <p:spPr>
            <a:xfrm>
              <a:off x="5923742" y="4117428"/>
              <a:ext cx="43511" cy="27178"/>
            </a:xfrm>
            <a:custGeom>
              <a:avLst/>
              <a:gdLst/>
              <a:ahLst/>
              <a:cxnLst/>
              <a:rect l="l" t="t" r="r" b="b"/>
              <a:pathLst>
                <a:path w="1665" h="1040" extrusionOk="0">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0" name="Google Shape;13600;p68"/>
            <p:cNvSpPr/>
            <p:nvPr/>
          </p:nvSpPr>
          <p:spPr>
            <a:xfrm>
              <a:off x="5706895" y="3933220"/>
              <a:ext cx="43484" cy="97291"/>
            </a:xfrm>
            <a:custGeom>
              <a:avLst/>
              <a:gdLst/>
              <a:ahLst/>
              <a:cxnLst/>
              <a:rect l="l" t="t" r="r" b="b"/>
              <a:pathLst>
                <a:path w="1664" h="3723" extrusionOk="0">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1" name="Google Shape;13601;p68"/>
            <p:cNvSpPr/>
            <p:nvPr/>
          </p:nvSpPr>
          <p:spPr>
            <a:xfrm>
              <a:off x="5706895" y="3938002"/>
              <a:ext cx="43484" cy="92509"/>
            </a:xfrm>
            <a:custGeom>
              <a:avLst/>
              <a:gdLst/>
              <a:ahLst/>
              <a:cxnLst/>
              <a:rect l="l" t="t" r="r" b="b"/>
              <a:pathLst>
                <a:path w="1664" h="3540" extrusionOk="0">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2" name="Google Shape;13602;p68"/>
            <p:cNvSpPr/>
            <p:nvPr/>
          </p:nvSpPr>
          <p:spPr>
            <a:xfrm>
              <a:off x="5744839" y="3932985"/>
              <a:ext cx="54303" cy="97762"/>
            </a:xfrm>
            <a:custGeom>
              <a:avLst/>
              <a:gdLst/>
              <a:ahLst/>
              <a:cxnLst/>
              <a:rect l="l" t="t" r="r" b="b"/>
              <a:pathLst>
                <a:path w="2078" h="3741" extrusionOk="0">
                  <a:moveTo>
                    <a:pt x="0" y="0"/>
                  </a:moveTo>
                  <a:lnTo>
                    <a:pt x="0" y="3741"/>
                  </a:lnTo>
                  <a:lnTo>
                    <a:pt x="2077" y="3741"/>
                  </a:lnTo>
                  <a:lnTo>
                    <a:pt x="2077" y="0"/>
                  </a:lnTo>
                  <a:close/>
                </a:path>
              </a:pathLst>
            </a:custGeom>
            <a:solidFill>
              <a:srgbClr val="8B99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3" name="Google Shape;13603;p68"/>
            <p:cNvSpPr/>
            <p:nvPr/>
          </p:nvSpPr>
          <p:spPr>
            <a:xfrm>
              <a:off x="5744839" y="4014387"/>
              <a:ext cx="54303" cy="16359"/>
            </a:xfrm>
            <a:custGeom>
              <a:avLst/>
              <a:gdLst/>
              <a:ahLst/>
              <a:cxnLst/>
              <a:rect l="l" t="t" r="r" b="b"/>
              <a:pathLst>
                <a:path w="2078" h="626" extrusionOk="0">
                  <a:moveTo>
                    <a:pt x="0" y="1"/>
                  </a:moveTo>
                  <a:lnTo>
                    <a:pt x="0" y="626"/>
                  </a:lnTo>
                  <a:lnTo>
                    <a:pt x="2077" y="626"/>
                  </a:lnTo>
                  <a:lnTo>
                    <a:pt x="2077"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4" name="Google Shape;13604;p68"/>
            <p:cNvSpPr/>
            <p:nvPr/>
          </p:nvSpPr>
          <p:spPr>
            <a:xfrm>
              <a:off x="5744839" y="4030720"/>
              <a:ext cx="54539" cy="86734"/>
            </a:xfrm>
            <a:custGeom>
              <a:avLst/>
              <a:gdLst/>
              <a:ahLst/>
              <a:cxnLst/>
              <a:rect l="l" t="t" r="r" b="b"/>
              <a:pathLst>
                <a:path w="2087" h="3319" extrusionOk="0">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5" name="Google Shape;13605;p68"/>
            <p:cNvSpPr/>
            <p:nvPr/>
          </p:nvSpPr>
          <p:spPr>
            <a:xfrm>
              <a:off x="6025528" y="3976443"/>
              <a:ext cx="30758" cy="10871"/>
            </a:xfrm>
            <a:custGeom>
              <a:avLst/>
              <a:gdLst/>
              <a:ahLst/>
              <a:cxnLst/>
              <a:rect l="l" t="t" r="r" b="b"/>
              <a:pathLst>
                <a:path w="1177" h="416" extrusionOk="0">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6" name="Google Shape;13606;p68"/>
            <p:cNvSpPr/>
            <p:nvPr/>
          </p:nvSpPr>
          <p:spPr>
            <a:xfrm>
              <a:off x="6004675" y="3914718"/>
              <a:ext cx="26786" cy="22814"/>
            </a:xfrm>
            <a:custGeom>
              <a:avLst/>
              <a:gdLst/>
              <a:ahLst/>
              <a:cxnLst/>
              <a:rect l="l" t="t" r="r" b="b"/>
              <a:pathLst>
                <a:path w="1025" h="873" extrusionOk="0">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7" name="Google Shape;13607;p68"/>
            <p:cNvSpPr/>
            <p:nvPr/>
          </p:nvSpPr>
          <p:spPr>
            <a:xfrm>
              <a:off x="6003368" y="4025886"/>
              <a:ext cx="26943" cy="22709"/>
            </a:xfrm>
            <a:custGeom>
              <a:avLst/>
              <a:gdLst/>
              <a:ahLst/>
              <a:cxnLst/>
              <a:rect l="l" t="t" r="r" b="b"/>
              <a:pathLst>
                <a:path w="1031" h="869" extrusionOk="0">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8" name="Google Shape;13608;p68"/>
          <p:cNvGrpSpPr/>
          <p:nvPr/>
        </p:nvGrpSpPr>
        <p:grpSpPr>
          <a:xfrm>
            <a:off x="7648618" y="3340744"/>
            <a:ext cx="97265" cy="360393"/>
            <a:chOff x="7648618" y="3340744"/>
            <a:chExt cx="97265" cy="360393"/>
          </a:xfrm>
        </p:grpSpPr>
        <p:sp>
          <p:nvSpPr>
            <p:cNvPr id="13609" name="Google Shape;13609;p68"/>
            <p:cNvSpPr/>
            <p:nvPr/>
          </p:nvSpPr>
          <p:spPr>
            <a:xfrm>
              <a:off x="7648618" y="3340744"/>
              <a:ext cx="97265" cy="307057"/>
            </a:xfrm>
            <a:custGeom>
              <a:avLst/>
              <a:gdLst/>
              <a:ahLst/>
              <a:cxnLst/>
              <a:rect l="l" t="t" r="r" b="b"/>
              <a:pathLst>
                <a:path w="3722" h="11750" extrusionOk="0">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0" name="Google Shape;13610;p68"/>
            <p:cNvSpPr/>
            <p:nvPr/>
          </p:nvSpPr>
          <p:spPr>
            <a:xfrm>
              <a:off x="7672477" y="3346467"/>
              <a:ext cx="73406" cy="284740"/>
            </a:xfrm>
            <a:custGeom>
              <a:avLst/>
              <a:gdLst/>
              <a:ahLst/>
              <a:cxnLst/>
              <a:rect l="l" t="t" r="r" b="b"/>
              <a:pathLst>
                <a:path w="2809" h="10896" extrusionOk="0">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1" name="Google Shape;13611;p68"/>
            <p:cNvSpPr/>
            <p:nvPr/>
          </p:nvSpPr>
          <p:spPr>
            <a:xfrm>
              <a:off x="7656562" y="3376571"/>
              <a:ext cx="80018" cy="324566"/>
            </a:xfrm>
            <a:custGeom>
              <a:avLst/>
              <a:gdLst/>
              <a:ahLst/>
              <a:cxnLst/>
              <a:rect l="l" t="t" r="r" b="b"/>
              <a:pathLst>
                <a:path w="3062" h="12420" extrusionOk="0">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12" name="Google Shape;13612;p68"/>
          <p:cNvGrpSpPr/>
          <p:nvPr/>
        </p:nvGrpSpPr>
        <p:grpSpPr>
          <a:xfrm>
            <a:off x="7164356" y="3790667"/>
            <a:ext cx="385507" cy="382501"/>
            <a:chOff x="7164356" y="3790667"/>
            <a:chExt cx="385507" cy="382501"/>
          </a:xfrm>
        </p:grpSpPr>
        <p:sp>
          <p:nvSpPr>
            <p:cNvPr id="13613" name="Google Shape;13613;p68"/>
            <p:cNvSpPr/>
            <p:nvPr/>
          </p:nvSpPr>
          <p:spPr>
            <a:xfrm>
              <a:off x="7241526" y="3981983"/>
              <a:ext cx="114852" cy="114852"/>
            </a:xfrm>
            <a:custGeom>
              <a:avLst/>
              <a:gdLst/>
              <a:ahLst/>
              <a:cxnLst/>
              <a:rect l="l" t="t" r="r" b="b"/>
              <a:pathLst>
                <a:path w="4395" h="4395" extrusionOk="0">
                  <a:moveTo>
                    <a:pt x="1212" y="0"/>
                  </a:moveTo>
                  <a:lnTo>
                    <a:pt x="0" y="1202"/>
                  </a:lnTo>
                  <a:lnTo>
                    <a:pt x="3183" y="4395"/>
                  </a:lnTo>
                  <a:lnTo>
                    <a:pt x="4395" y="3183"/>
                  </a:lnTo>
                  <a:lnTo>
                    <a:pt x="1212" y="0"/>
                  </a:ln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4" name="Google Shape;13614;p68"/>
            <p:cNvSpPr/>
            <p:nvPr/>
          </p:nvSpPr>
          <p:spPr>
            <a:xfrm>
              <a:off x="7247536" y="3984988"/>
              <a:ext cx="56838" cy="56577"/>
            </a:xfrm>
            <a:custGeom>
              <a:avLst/>
              <a:gdLst/>
              <a:ahLst/>
              <a:cxnLst/>
              <a:rect l="l" t="t" r="r" b="b"/>
              <a:pathLst>
                <a:path w="2175" h="2165" extrusionOk="0">
                  <a:moveTo>
                    <a:pt x="1097" y="1"/>
                  </a:moveTo>
                  <a:lnTo>
                    <a:pt x="1" y="1328"/>
                  </a:lnTo>
                  <a:lnTo>
                    <a:pt x="847" y="2164"/>
                  </a:lnTo>
                  <a:lnTo>
                    <a:pt x="2174" y="1078"/>
                  </a:lnTo>
                  <a:lnTo>
                    <a:pt x="1097"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5" name="Google Shape;13615;p68"/>
            <p:cNvSpPr/>
            <p:nvPr/>
          </p:nvSpPr>
          <p:spPr>
            <a:xfrm>
              <a:off x="7296561" y="4033987"/>
              <a:ext cx="56812" cy="56838"/>
            </a:xfrm>
            <a:custGeom>
              <a:avLst/>
              <a:gdLst/>
              <a:ahLst/>
              <a:cxnLst/>
              <a:rect l="l" t="t" r="r" b="b"/>
              <a:pathLst>
                <a:path w="2174" h="2175" extrusionOk="0">
                  <a:moveTo>
                    <a:pt x="1096" y="1"/>
                  </a:moveTo>
                  <a:lnTo>
                    <a:pt x="0" y="1328"/>
                  </a:lnTo>
                  <a:lnTo>
                    <a:pt x="846" y="2174"/>
                  </a:lnTo>
                  <a:lnTo>
                    <a:pt x="2173" y="1078"/>
                  </a:lnTo>
                  <a:lnTo>
                    <a:pt x="1096" y="1"/>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6" name="Google Shape;13616;p68"/>
            <p:cNvSpPr/>
            <p:nvPr/>
          </p:nvSpPr>
          <p:spPr>
            <a:xfrm>
              <a:off x="7445307" y="3826468"/>
              <a:ext cx="68859" cy="64312"/>
            </a:xfrm>
            <a:custGeom>
              <a:avLst/>
              <a:gdLst/>
              <a:ahLst/>
              <a:cxnLst/>
              <a:rect l="l" t="t" r="r" b="b"/>
              <a:pathLst>
                <a:path w="2635" h="2461" extrusionOk="0">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7" name="Google Shape;13617;p68"/>
            <p:cNvSpPr/>
            <p:nvPr/>
          </p:nvSpPr>
          <p:spPr>
            <a:xfrm>
              <a:off x="7423957" y="3793097"/>
              <a:ext cx="33789" cy="83363"/>
            </a:xfrm>
            <a:custGeom>
              <a:avLst/>
              <a:gdLst/>
              <a:ahLst/>
              <a:cxnLst/>
              <a:rect l="l" t="t" r="r" b="b"/>
              <a:pathLst>
                <a:path w="1293" h="3190" extrusionOk="0">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8" name="Google Shape;13618;p68"/>
            <p:cNvSpPr/>
            <p:nvPr/>
          </p:nvSpPr>
          <p:spPr>
            <a:xfrm>
              <a:off x="7378852" y="3790667"/>
              <a:ext cx="35331" cy="82788"/>
            </a:xfrm>
            <a:custGeom>
              <a:avLst/>
              <a:gdLst/>
              <a:ahLst/>
              <a:cxnLst/>
              <a:rect l="l" t="t" r="r" b="b"/>
              <a:pathLst>
                <a:path w="1352" h="3168" extrusionOk="0">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9" name="Google Shape;13619;p68"/>
            <p:cNvSpPr/>
            <p:nvPr/>
          </p:nvSpPr>
          <p:spPr>
            <a:xfrm>
              <a:off x="7459392" y="3881477"/>
              <a:ext cx="88354" cy="32169"/>
            </a:xfrm>
            <a:custGeom>
              <a:avLst/>
              <a:gdLst/>
              <a:ahLst/>
              <a:cxnLst/>
              <a:rect l="l" t="t" r="r" b="b"/>
              <a:pathLst>
                <a:path w="3381" h="1231" extrusionOk="0">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0" name="Google Shape;13620;p68"/>
            <p:cNvSpPr/>
            <p:nvPr/>
          </p:nvSpPr>
          <p:spPr>
            <a:xfrm>
              <a:off x="7462084" y="3924883"/>
              <a:ext cx="87779" cy="33502"/>
            </a:xfrm>
            <a:custGeom>
              <a:avLst/>
              <a:gdLst/>
              <a:ahLst/>
              <a:cxnLst/>
              <a:rect l="l" t="t" r="r" b="b"/>
              <a:pathLst>
                <a:path w="3359" h="1282" extrusionOk="0">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1" name="Google Shape;13621;p68"/>
            <p:cNvSpPr/>
            <p:nvPr/>
          </p:nvSpPr>
          <p:spPr>
            <a:xfrm>
              <a:off x="7325202" y="3850406"/>
              <a:ext cx="74399" cy="66167"/>
            </a:xfrm>
            <a:custGeom>
              <a:avLst/>
              <a:gdLst/>
              <a:ahLst/>
              <a:cxnLst/>
              <a:rect l="l" t="t" r="r" b="b"/>
              <a:pathLst>
                <a:path w="2847" h="2532" extrusionOk="0">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2" name="Google Shape;13622;p68"/>
            <p:cNvSpPr/>
            <p:nvPr/>
          </p:nvSpPr>
          <p:spPr>
            <a:xfrm>
              <a:off x="7309627" y="3852392"/>
              <a:ext cx="84460" cy="83885"/>
            </a:xfrm>
            <a:custGeom>
              <a:avLst/>
              <a:gdLst/>
              <a:ahLst/>
              <a:cxnLst/>
              <a:rect l="l" t="t" r="r" b="b"/>
              <a:pathLst>
                <a:path w="3232" h="3210" extrusionOk="0">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3" name="Google Shape;13623;p68"/>
            <p:cNvSpPr/>
            <p:nvPr/>
          </p:nvSpPr>
          <p:spPr>
            <a:xfrm>
              <a:off x="7309627" y="3859604"/>
              <a:ext cx="76647" cy="76673"/>
            </a:xfrm>
            <a:custGeom>
              <a:avLst/>
              <a:gdLst/>
              <a:ahLst/>
              <a:cxnLst/>
              <a:rect l="l" t="t" r="r" b="b"/>
              <a:pathLst>
                <a:path w="2933" h="2934" extrusionOk="0">
                  <a:moveTo>
                    <a:pt x="577" y="0"/>
                  </a:moveTo>
                  <a:lnTo>
                    <a:pt x="0" y="587"/>
                  </a:lnTo>
                  <a:lnTo>
                    <a:pt x="2346" y="2933"/>
                  </a:lnTo>
                  <a:lnTo>
                    <a:pt x="2933" y="2347"/>
                  </a:lnTo>
                  <a:lnTo>
                    <a:pt x="577"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4" name="Google Shape;13624;p68"/>
            <p:cNvSpPr/>
            <p:nvPr/>
          </p:nvSpPr>
          <p:spPr>
            <a:xfrm>
              <a:off x="7187980" y="3869927"/>
              <a:ext cx="188755" cy="187971"/>
            </a:xfrm>
            <a:custGeom>
              <a:avLst/>
              <a:gdLst/>
              <a:ahLst/>
              <a:cxnLst/>
              <a:rect l="l" t="t" r="r" b="b"/>
              <a:pathLst>
                <a:path w="7223" h="7193" extrusionOk="0">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5" name="Google Shape;13625;p68"/>
            <p:cNvSpPr/>
            <p:nvPr/>
          </p:nvSpPr>
          <p:spPr>
            <a:xfrm>
              <a:off x="7187980" y="3922924"/>
              <a:ext cx="188755" cy="134974"/>
            </a:xfrm>
            <a:custGeom>
              <a:avLst/>
              <a:gdLst/>
              <a:ahLst/>
              <a:cxnLst/>
              <a:rect l="l" t="t" r="r" b="b"/>
              <a:pathLst>
                <a:path w="7223" h="5165" extrusionOk="0">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6" name="Google Shape;13626;p68"/>
            <p:cNvSpPr/>
            <p:nvPr/>
          </p:nvSpPr>
          <p:spPr>
            <a:xfrm>
              <a:off x="7164356" y="4005215"/>
              <a:ext cx="76934" cy="75680"/>
            </a:xfrm>
            <a:custGeom>
              <a:avLst/>
              <a:gdLst/>
              <a:ahLst/>
              <a:cxnLst/>
              <a:rect l="l" t="t" r="r" b="b"/>
              <a:pathLst>
                <a:path w="2944" h="2896" extrusionOk="0">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7" name="Google Shape;13627;p68"/>
            <p:cNvSpPr/>
            <p:nvPr/>
          </p:nvSpPr>
          <p:spPr>
            <a:xfrm>
              <a:off x="7164356" y="4015406"/>
              <a:ext cx="66115" cy="65488"/>
            </a:xfrm>
            <a:custGeom>
              <a:avLst/>
              <a:gdLst/>
              <a:ahLst/>
              <a:cxnLst/>
              <a:rect l="l" t="t" r="r" b="b"/>
              <a:pathLst>
                <a:path w="2530" h="2506" extrusionOk="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8" name="Google Shape;13628;p68"/>
            <p:cNvSpPr/>
            <p:nvPr/>
          </p:nvSpPr>
          <p:spPr>
            <a:xfrm>
              <a:off x="7217379" y="3915580"/>
              <a:ext cx="86211" cy="94835"/>
            </a:xfrm>
            <a:custGeom>
              <a:avLst/>
              <a:gdLst/>
              <a:ahLst/>
              <a:cxnLst/>
              <a:rect l="l" t="t" r="r" b="b"/>
              <a:pathLst>
                <a:path w="3299" h="3629" extrusionOk="0">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9" name="Google Shape;13629;p68"/>
            <p:cNvSpPr/>
            <p:nvPr/>
          </p:nvSpPr>
          <p:spPr>
            <a:xfrm>
              <a:off x="7417424" y="3942732"/>
              <a:ext cx="74661" cy="66220"/>
            </a:xfrm>
            <a:custGeom>
              <a:avLst/>
              <a:gdLst/>
              <a:ahLst/>
              <a:cxnLst/>
              <a:rect l="l" t="t" r="r" b="b"/>
              <a:pathLst>
                <a:path w="2857" h="2534" extrusionOk="0">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0" name="Google Shape;13630;p68"/>
            <p:cNvSpPr/>
            <p:nvPr/>
          </p:nvSpPr>
          <p:spPr>
            <a:xfrm>
              <a:off x="7402084" y="3944666"/>
              <a:ext cx="84460" cy="84094"/>
            </a:xfrm>
            <a:custGeom>
              <a:avLst/>
              <a:gdLst/>
              <a:ahLst/>
              <a:cxnLst/>
              <a:rect l="l" t="t" r="r" b="b"/>
              <a:pathLst>
                <a:path w="3232" h="3218" extrusionOk="0">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1" name="Google Shape;13631;p68"/>
            <p:cNvSpPr/>
            <p:nvPr/>
          </p:nvSpPr>
          <p:spPr>
            <a:xfrm>
              <a:off x="7402084" y="3952087"/>
              <a:ext cx="76438" cy="76673"/>
            </a:xfrm>
            <a:custGeom>
              <a:avLst/>
              <a:gdLst/>
              <a:ahLst/>
              <a:cxnLst/>
              <a:rect l="l" t="t" r="r" b="b"/>
              <a:pathLst>
                <a:path w="2925" h="2934" extrusionOk="0">
                  <a:moveTo>
                    <a:pt x="578" y="0"/>
                  </a:moveTo>
                  <a:lnTo>
                    <a:pt x="1" y="577"/>
                  </a:lnTo>
                  <a:lnTo>
                    <a:pt x="2347" y="2933"/>
                  </a:lnTo>
                  <a:lnTo>
                    <a:pt x="2924" y="2346"/>
                  </a:lnTo>
                  <a:lnTo>
                    <a:pt x="578"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2" name="Google Shape;13632;p68"/>
            <p:cNvSpPr/>
            <p:nvPr/>
          </p:nvSpPr>
          <p:spPr>
            <a:xfrm>
              <a:off x="7280202" y="3962279"/>
              <a:ext cx="189016" cy="188102"/>
            </a:xfrm>
            <a:custGeom>
              <a:avLst/>
              <a:gdLst/>
              <a:ahLst/>
              <a:cxnLst/>
              <a:rect l="l" t="t" r="r" b="b"/>
              <a:pathLst>
                <a:path w="7233" h="7198" extrusionOk="0">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3" name="Google Shape;13633;p68"/>
            <p:cNvSpPr/>
            <p:nvPr/>
          </p:nvSpPr>
          <p:spPr>
            <a:xfrm>
              <a:off x="7280202" y="4015406"/>
              <a:ext cx="188755" cy="134974"/>
            </a:xfrm>
            <a:custGeom>
              <a:avLst/>
              <a:gdLst/>
              <a:ahLst/>
              <a:cxnLst/>
              <a:rect l="l" t="t" r="r" b="b"/>
              <a:pathLst>
                <a:path w="7223" h="5165" extrusionOk="0">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4" name="Google Shape;13634;p68"/>
            <p:cNvSpPr/>
            <p:nvPr/>
          </p:nvSpPr>
          <p:spPr>
            <a:xfrm>
              <a:off x="7256839" y="4097698"/>
              <a:ext cx="76673" cy="75471"/>
            </a:xfrm>
            <a:custGeom>
              <a:avLst/>
              <a:gdLst/>
              <a:ahLst/>
              <a:cxnLst/>
              <a:rect l="l" t="t" r="r" b="b"/>
              <a:pathLst>
                <a:path w="2934" h="2888" extrusionOk="0">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5" name="Google Shape;13635;p68"/>
            <p:cNvSpPr/>
            <p:nvPr/>
          </p:nvSpPr>
          <p:spPr>
            <a:xfrm>
              <a:off x="7256839" y="4107628"/>
              <a:ext cx="66115" cy="65540"/>
            </a:xfrm>
            <a:custGeom>
              <a:avLst/>
              <a:gdLst/>
              <a:ahLst/>
              <a:cxnLst/>
              <a:rect l="l" t="t" r="r" b="b"/>
              <a:pathLst>
                <a:path w="2530" h="2508" extrusionOk="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6" name="Google Shape;13636;p68"/>
            <p:cNvSpPr/>
            <p:nvPr/>
          </p:nvSpPr>
          <p:spPr>
            <a:xfrm>
              <a:off x="7309862" y="4008011"/>
              <a:ext cx="86002" cy="94626"/>
            </a:xfrm>
            <a:custGeom>
              <a:avLst/>
              <a:gdLst/>
              <a:ahLst/>
              <a:cxnLst/>
              <a:rect l="l" t="t" r="r" b="b"/>
              <a:pathLst>
                <a:path w="3291" h="3621" extrusionOk="0">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37" name="Google Shape;13637;p68"/>
          <p:cNvGrpSpPr/>
          <p:nvPr/>
        </p:nvGrpSpPr>
        <p:grpSpPr>
          <a:xfrm>
            <a:off x="6670400" y="3826468"/>
            <a:ext cx="387911" cy="310846"/>
            <a:chOff x="6670400" y="3826468"/>
            <a:chExt cx="387911" cy="310846"/>
          </a:xfrm>
        </p:grpSpPr>
        <p:sp>
          <p:nvSpPr>
            <p:cNvPr id="13638" name="Google Shape;13638;p68"/>
            <p:cNvSpPr/>
            <p:nvPr/>
          </p:nvSpPr>
          <p:spPr>
            <a:xfrm>
              <a:off x="6732648" y="3971687"/>
              <a:ext cx="263625" cy="165628"/>
            </a:xfrm>
            <a:custGeom>
              <a:avLst/>
              <a:gdLst/>
              <a:ahLst/>
              <a:cxnLst/>
              <a:rect l="l" t="t" r="r" b="b"/>
              <a:pathLst>
                <a:path w="10088" h="6338" extrusionOk="0">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9" name="Google Shape;13639;p68"/>
            <p:cNvSpPr/>
            <p:nvPr/>
          </p:nvSpPr>
          <p:spPr>
            <a:xfrm>
              <a:off x="6980175" y="3971687"/>
              <a:ext cx="16098" cy="145271"/>
            </a:xfrm>
            <a:custGeom>
              <a:avLst/>
              <a:gdLst/>
              <a:ahLst/>
              <a:cxnLst/>
              <a:rect l="l" t="t" r="r" b="b"/>
              <a:pathLst>
                <a:path w="616" h="5559" extrusionOk="0">
                  <a:moveTo>
                    <a:pt x="0" y="0"/>
                  </a:moveTo>
                  <a:lnTo>
                    <a:pt x="0" y="5558"/>
                  </a:lnTo>
                  <a:cubicBezTo>
                    <a:pt x="395" y="5347"/>
                    <a:pt x="616" y="5106"/>
                    <a:pt x="616" y="4847"/>
                  </a:cubicBezTo>
                  <a:lnTo>
                    <a:pt x="616"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0" name="Google Shape;13640;p68"/>
            <p:cNvSpPr/>
            <p:nvPr/>
          </p:nvSpPr>
          <p:spPr>
            <a:xfrm>
              <a:off x="6858789" y="3989823"/>
              <a:ext cx="11342" cy="147492"/>
            </a:xfrm>
            <a:custGeom>
              <a:avLst/>
              <a:gdLst/>
              <a:ahLst/>
              <a:cxnLst/>
              <a:rect l="l" t="t" r="r" b="b"/>
              <a:pathLst>
                <a:path w="434" h="5644" extrusionOk="0">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1" name="Google Shape;13641;p68"/>
            <p:cNvSpPr/>
            <p:nvPr/>
          </p:nvSpPr>
          <p:spPr>
            <a:xfrm>
              <a:off x="6772108" y="3989770"/>
              <a:ext cx="11342" cy="72910"/>
            </a:xfrm>
            <a:custGeom>
              <a:avLst/>
              <a:gdLst/>
              <a:ahLst/>
              <a:cxnLst/>
              <a:rect l="l" t="t" r="r" b="b"/>
              <a:pathLst>
                <a:path w="434" h="2790" extrusionOk="0">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2" name="Google Shape;13642;p68"/>
            <p:cNvSpPr/>
            <p:nvPr/>
          </p:nvSpPr>
          <p:spPr>
            <a:xfrm>
              <a:off x="6772108" y="4074701"/>
              <a:ext cx="11342" cy="54303"/>
            </a:xfrm>
            <a:custGeom>
              <a:avLst/>
              <a:gdLst/>
              <a:ahLst/>
              <a:cxnLst/>
              <a:rect l="l" t="t" r="r" b="b"/>
              <a:pathLst>
                <a:path w="434" h="2078" extrusionOk="0">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3" name="Google Shape;13643;p68"/>
            <p:cNvSpPr/>
            <p:nvPr/>
          </p:nvSpPr>
          <p:spPr>
            <a:xfrm>
              <a:off x="6945235" y="3989823"/>
              <a:ext cx="11342" cy="139182"/>
            </a:xfrm>
            <a:custGeom>
              <a:avLst/>
              <a:gdLst/>
              <a:ahLst/>
              <a:cxnLst/>
              <a:rect l="l" t="t" r="r" b="b"/>
              <a:pathLst>
                <a:path w="434" h="5326" extrusionOk="0">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4" name="Google Shape;13644;p68"/>
            <p:cNvSpPr/>
            <p:nvPr/>
          </p:nvSpPr>
          <p:spPr>
            <a:xfrm>
              <a:off x="6732412" y="3961887"/>
              <a:ext cx="263860" cy="63084"/>
            </a:xfrm>
            <a:custGeom>
              <a:avLst/>
              <a:gdLst/>
              <a:ahLst/>
              <a:cxnLst/>
              <a:rect l="l" t="t" r="r" b="b"/>
              <a:pathLst>
                <a:path w="10097" h="2414" extrusionOk="0">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5" name="Google Shape;13645;p68"/>
            <p:cNvSpPr/>
            <p:nvPr/>
          </p:nvSpPr>
          <p:spPr>
            <a:xfrm>
              <a:off x="6980175" y="3961887"/>
              <a:ext cx="16098" cy="42727"/>
            </a:xfrm>
            <a:custGeom>
              <a:avLst/>
              <a:gdLst/>
              <a:ahLst/>
              <a:cxnLst/>
              <a:rect l="l" t="t" r="r" b="b"/>
              <a:pathLst>
                <a:path w="616" h="1635" extrusionOk="0">
                  <a:moveTo>
                    <a:pt x="0" y="0"/>
                  </a:moveTo>
                  <a:lnTo>
                    <a:pt x="0" y="1635"/>
                  </a:lnTo>
                  <a:cubicBezTo>
                    <a:pt x="395" y="1423"/>
                    <a:pt x="616" y="1183"/>
                    <a:pt x="616" y="933"/>
                  </a:cubicBezTo>
                  <a:lnTo>
                    <a:pt x="616" y="0"/>
                  </a:lnTo>
                  <a:close/>
                </a:path>
              </a:pathLst>
            </a:custGeom>
            <a:solidFill>
              <a:srgbClr val="B0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6" name="Google Shape;13646;p68"/>
            <p:cNvSpPr/>
            <p:nvPr/>
          </p:nvSpPr>
          <p:spPr>
            <a:xfrm>
              <a:off x="6732412" y="3922924"/>
              <a:ext cx="263860" cy="77692"/>
            </a:xfrm>
            <a:custGeom>
              <a:avLst/>
              <a:gdLst/>
              <a:ahLst/>
              <a:cxnLst/>
              <a:rect l="l" t="t" r="r" b="b"/>
              <a:pathLst>
                <a:path w="10097" h="2973" extrusionOk="0">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7" name="Google Shape;13647;p68"/>
            <p:cNvSpPr/>
            <p:nvPr/>
          </p:nvSpPr>
          <p:spPr>
            <a:xfrm>
              <a:off x="6843475" y="3922924"/>
              <a:ext cx="152797" cy="77692"/>
            </a:xfrm>
            <a:custGeom>
              <a:avLst/>
              <a:gdLst/>
              <a:ahLst/>
              <a:cxnLst/>
              <a:rect l="l" t="t" r="r" b="b"/>
              <a:pathLst>
                <a:path w="5847" h="2973" extrusionOk="0">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8" name="Google Shape;13648;p68"/>
            <p:cNvSpPr/>
            <p:nvPr/>
          </p:nvSpPr>
          <p:spPr>
            <a:xfrm>
              <a:off x="6884190" y="3826678"/>
              <a:ext cx="131708" cy="127448"/>
            </a:xfrm>
            <a:custGeom>
              <a:avLst/>
              <a:gdLst/>
              <a:ahLst/>
              <a:cxnLst/>
              <a:rect l="l" t="t" r="r" b="b"/>
              <a:pathLst>
                <a:path w="5040" h="4877" extrusionOk="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9" name="Google Shape;13649;p68"/>
            <p:cNvSpPr/>
            <p:nvPr/>
          </p:nvSpPr>
          <p:spPr>
            <a:xfrm>
              <a:off x="6878153" y="3942026"/>
              <a:ext cx="19861" cy="19887"/>
            </a:xfrm>
            <a:custGeom>
              <a:avLst/>
              <a:gdLst/>
              <a:ahLst/>
              <a:cxnLst/>
              <a:rect l="l" t="t" r="r" b="b"/>
              <a:pathLst>
                <a:path w="760" h="761" extrusionOk="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0" name="Google Shape;13650;p68"/>
            <p:cNvSpPr/>
            <p:nvPr/>
          </p:nvSpPr>
          <p:spPr>
            <a:xfrm>
              <a:off x="6712996" y="3826468"/>
              <a:ext cx="131499" cy="127657"/>
            </a:xfrm>
            <a:custGeom>
              <a:avLst/>
              <a:gdLst/>
              <a:ahLst/>
              <a:cxnLst/>
              <a:rect l="l" t="t" r="r" b="b"/>
              <a:pathLst>
                <a:path w="5032" h="4885" extrusionOk="0">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1" name="Google Shape;13651;p68"/>
            <p:cNvSpPr/>
            <p:nvPr/>
          </p:nvSpPr>
          <p:spPr>
            <a:xfrm>
              <a:off x="6830906" y="3942026"/>
              <a:ext cx="19626" cy="19887"/>
            </a:xfrm>
            <a:custGeom>
              <a:avLst/>
              <a:gdLst/>
              <a:ahLst/>
              <a:cxnLst/>
              <a:rect l="l" t="t" r="r" b="b"/>
              <a:pathLst>
                <a:path w="751" h="761" extrusionOk="0">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2" name="Google Shape;13652;p68"/>
            <p:cNvSpPr/>
            <p:nvPr/>
          </p:nvSpPr>
          <p:spPr>
            <a:xfrm>
              <a:off x="6706933" y="3869822"/>
              <a:ext cx="45601" cy="58903"/>
            </a:xfrm>
            <a:custGeom>
              <a:avLst/>
              <a:gdLst/>
              <a:ahLst/>
              <a:cxnLst/>
              <a:rect l="l" t="t" r="r" b="b"/>
              <a:pathLst>
                <a:path w="1745" h="2254" extrusionOk="0">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3" name="Google Shape;13653;p68"/>
            <p:cNvSpPr/>
            <p:nvPr/>
          </p:nvSpPr>
          <p:spPr>
            <a:xfrm>
              <a:off x="6670400" y="3912653"/>
              <a:ext cx="65201" cy="31673"/>
            </a:xfrm>
            <a:custGeom>
              <a:avLst/>
              <a:gdLst/>
              <a:ahLst/>
              <a:cxnLst/>
              <a:rect l="l" t="t" r="r" b="b"/>
              <a:pathLst>
                <a:path w="2495" h="1212" extrusionOk="0">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4" name="Google Shape;13654;p68"/>
            <p:cNvSpPr/>
            <p:nvPr/>
          </p:nvSpPr>
          <p:spPr>
            <a:xfrm>
              <a:off x="6976412" y="3869822"/>
              <a:ext cx="45340" cy="58903"/>
            </a:xfrm>
            <a:custGeom>
              <a:avLst/>
              <a:gdLst/>
              <a:ahLst/>
              <a:cxnLst/>
              <a:rect l="l" t="t" r="r" b="b"/>
              <a:pathLst>
                <a:path w="1735" h="2254" extrusionOk="0">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5" name="Google Shape;13655;p68"/>
            <p:cNvSpPr/>
            <p:nvPr/>
          </p:nvSpPr>
          <p:spPr>
            <a:xfrm>
              <a:off x="6993084" y="3912653"/>
              <a:ext cx="65227" cy="31673"/>
            </a:xfrm>
            <a:custGeom>
              <a:avLst/>
              <a:gdLst/>
              <a:ahLst/>
              <a:cxnLst/>
              <a:rect l="l" t="t" r="r" b="b"/>
              <a:pathLst>
                <a:path w="2496" h="1212" extrusionOk="0">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56" name="Google Shape;13656;p68"/>
          <p:cNvGrpSpPr/>
          <p:nvPr/>
        </p:nvGrpSpPr>
        <p:grpSpPr>
          <a:xfrm>
            <a:off x="7662181" y="3803446"/>
            <a:ext cx="302823" cy="360498"/>
            <a:chOff x="7662181" y="3803446"/>
            <a:chExt cx="302823" cy="360498"/>
          </a:xfrm>
        </p:grpSpPr>
        <p:sp>
          <p:nvSpPr>
            <p:cNvPr id="13657" name="Google Shape;13657;p68"/>
            <p:cNvSpPr/>
            <p:nvPr/>
          </p:nvSpPr>
          <p:spPr>
            <a:xfrm>
              <a:off x="7801388" y="4144161"/>
              <a:ext cx="22683" cy="19782"/>
            </a:xfrm>
            <a:custGeom>
              <a:avLst/>
              <a:gdLst/>
              <a:ahLst/>
              <a:cxnLst/>
              <a:rect l="l" t="t" r="r" b="b"/>
              <a:pathLst>
                <a:path w="868" h="757" extrusionOk="0">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8" name="Google Shape;13658;p68"/>
            <p:cNvSpPr/>
            <p:nvPr/>
          </p:nvSpPr>
          <p:spPr>
            <a:xfrm>
              <a:off x="7662181" y="4059283"/>
              <a:ext cx="199286" cy="89399"/>
            </a:xfrm>
            <a:custGeom>
              <a:avLst/>
              <a:gdLst/>
              <a:ahLst/>
              <a:cxnLst/>
              <a:rect l="l" t="t" r="r" b="b"/>
              <a:pathLst>
                <a:path w="7626" h="3421" extrusionOk="0">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9" name="Google Shape;13659;p68"/>
            <p:cNvSpPr/>
            <p:nvPr/>
          </p:nvSpPr>
          <p:spPr>
            <a:xfrm>
              <a:off x="7673731" y="4032497"/>
              <a:ext cx="55819" cy="55401"/>
            </a:xfrm>
            <a:custGeom>
              <a:avLst/>
              <a:gdLst/>
              <a:ahLst/>
              <a:cxnLst/>
              <a:rect l="l" t="t" r="r" b="b"/>
              <a:pathLst>
                <a:path w="2136" h="2120" extrusionOk="0">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0" name="Google Shape;13660;p68"/>
            <p:cNvSpPr/>
            <p:nvPr/>
          </p:nvSpPr>
          <p:spPr>
            <a:xfrm>
              <a:off x="7680264" y="4043055"/>
              <a:ext cx="49286" cy="44948"/>
            </a:xfrm>
            <a:custGeom>
              <a:avLst/>
              <a:gdLst/>
              <a:ahLst/>
              <a:cxnLst/>
              <a:rect l="l" t="t" r="r" b="b"/>
              <a:pathLst>
                <a:path w="1886" h="1720" extrusionOk="0">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1" name="Google Shape;13661;p68"/>
            <p:cNvSpPr/>
            <p:nvPr/>
          </p:nvSpPr>
          <p:spPr>
            <a:xfrm>
              <a:off x="7693331" y="3857096"/>
              <a:ext cx="211882" cy="211072"/>
            </a:xfrm>
            <a:custGeom>
              <a:avLst/>
              <a:gdLst/>
              <a:ahLst/>
              <a:cxnLst/>
              <a:rect l="l" t="t" r="r" b="b"/>
              <a:pathLst>
                <a:path w="8108" h="8077" extrusionOk="0">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2" name="Google Shape;13662;p68"/>
            <p:cNvSpPr/>
            <p:nvPr/>
          </p:nvSpPr>
          <p:spPr>
            <a:xfrm>
              <a:off x="7704385" y="3886495"/>
              <a:ext cx="200828" cy="181542"/>
            </a:xfrm>
            <a:custGeom>
              <a:avLst/>
              <a:gdLst/>
              <a:ahLst/>
              <a:cxnLst/>
              <a:rect l="l" t="t" r="r" b="b"/>
              <a:pathLst>
                <a:path w="7685" h="6947" extrusionOk="0">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3" name="Google Shape;13663;p68"/>
            <p:cNvSpPr/>
            <p:nvPr/>
          </p:nvSpPr>
          <p:spPr>
            <a:xfrm>
              <a:off x="7799376" y="3803446"/>
              <a:ext cx="165628" cy="138555"/>
            </a:xfrm>
            <a:custGeom>
              <a:avLst/>
              <a:gdLst/>
              <a:ahLst/>
              <a:cxnLst/>
              <a:rect l="l" t="t" r="r" b="b"/>
              <a:pathLst>
                <a:path w="6338" h="5302" extrusionOk="0">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4" name="Google Shape;13664;p68"/>
            <p:cNvSpPr/>
            <p:nvPr/>
          </p:nvSpPr>
          <p:spPr>
            <a:xfrm>
              <a:off x="7833296" y="3810606"/>
              <a:ext cx="131708" cy="131394"/>
            </a:xfrm>
            <a:custGeom>
              <a:avLst/>
              <a:gdLst/>
              <a:ahLst/>
              <a:cxnLst/>
              <a:rect l="l" t="t" r="r" b="b"/>
              <a:pathLst>
                <a:path w="5040" h="5028" extrusionOk="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5" name="Google Shape;13665;p68"/>
            <p:cNvSpPr/>
            <p:nvPr/>
          </p:nvSpPr>
          <p:spPr>
            <a:xfrm>
              <a:off x="7804158" y="3929457"/>
              <a:ext cx="28667" cy="28432"/>
            </a:xfrm>
            <a:custGeom>
              <a:avLst/>
              <a:gdLst/>
              <a:ahLst/>
              <a:cxnLst/>
              <a:rect l="l" t="t" r="r" b="b"/>
              <a:pathLst>
                <a:path w="1097" h="1088" extrusionOk="0">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6" name="Google Shape;13666;p68"/>
            <p:cNvSpPr/>
            <p:nvPr/>
          </p:nvSpPr>
          <p:spPr>
            <a:xfrm>
              <a:off x="7806929" y="4129710"/>
              <a:ext cx="29922" cy="28929"/>
            </a:xfrm>
            <a:custGeom>
              <a:avLst/>
              <a:gdLst/>
              <a:ahLst/>
              <a:cxnLst/>
              <a:rect l="l" t="t" r="r" b="b"/>
              <a:pathLst>
                <a:path w="1145" h="1107" extrusionOk="0">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67" name="Google Shape;13667;p68"/>
          <p:cNvGrpSpPr/>
          <p:nvPr/>
        </p:nvGrpSpPr>
        <p:grpSpPr>
          <a:xfrm>
            <a:off x="5206562" y="3803994"/>
            <a:ext cx="363895" cy="355663"/>
            <a:chOff x="5206562" y="3803994"/>
            <a:chExt cx="363895" cy="355663"/>
          </a:xfrm>
        </p:grpSpPr>
        <p:sp>
          <p:nvSpPr>
            <p:cNvPr id="13668" name="Google Shape;13668;p68"/>
            <p:cNvSpPr/>
            <p:nvPr/>
          </p:nvSpPr>
          <p:spPr>
            <a:xfrm>
              <a:off x="5284724" y="3924701"/>
              <a:ext cx="212849" cy="192753"/>
            </a:xfrm>
            <a:custGeom>
              <a:avLst/>
              <a:gdLst/>
              <a:ahLst/>
              <a:cxnLst/>
              <a:rect l="l" t="t" r="r" b="b"/>
              <a:pathLst>
                <a:path w="8145" h="7376" extrusionOk="0">
                  <a:moveTo>
                    <a:pt x="0" y="0"/>
                  </a:moveTo>
                  <a:lnTo>
                    <a:pt x="0" y="7376"/>
                  </a:lnTo>
                  <a:lnTo>
                    <a:pt x="8145" y="7376"/>
                  </a:lnTo>
                  <a:lnTo>
                    <a:pt x="8145" y="0"/>
                  </a:lnTo>
                  <a:close/>
                </a:path>
              </a:pathLst>
            </a:custGeom>
            <a:solidFill>
              <a:srgbClr val="A7B8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9" name="Google Shape;13669;p68"/>
            <p:cNvSpPr/>
            <p:nvPr/>
          </p:nvSpPr>
          <p:spPr>
            <a:xfrm>
              <a:off x="5241240" y="3803994"/>
              <a:ext cx="294539" cy="96586"/>
            </a:xfrm>
            <a:custGeom>
              <a:avLst/>
              <a:gdLst/>
              <a:ahLst/>
              <a:cxnLst/>
              <a:rect l="l" t="t" r="r" b="b"/>
              <a:pathLst>
                <a:path w="11271" h="3696" extrusionOk="0">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0" name="Google Shape;13670;p68"/>
            <p:cNvSpPr/>
            <p:nvPr/>
          </p:nvSpPr>
          <p:spPr>
            <a:xfrm>
              <a:off x="5277172" y="3828820"/>
              <a:ext cx="222675" cy="73014"/>
            </a:xfrm>
            <a:custGeom>
              <a:avLst/>
              <a:gdLst/>
              <a:ahLst/>
              <a:cxnLst/>
              <a:rect l="l" t="t" r="r" b="b"/>
              <a:pathLst>
                <a:path w="8521" h="2794" extrusionOk="0">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1" name="Google Shape;13671;p68"/>
            <p:cNvSpPr/>
            <p:nvPr/>
          </p:nvSpPr>
          <p:spPr>
            <a:xfrm>
              <a:off x="5238731" y="3888507"/>
              <a:ext cx="299557" cy="36220"/>
            </a:xfrm>
            <a:custGeom>
              <a:avLst/>
              <a:gdLst/>
              <a:ahLst/>
              <a:cxnLst/>
              <a:rect l="l" t="t" r="r" b="b"/>
              <a:pathLst>
                <a:path w="11463" h="1386" extrusionOk="0">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2" name="Google Shape;13672;p68"/>
            <p:cNvSpPr/>
            <p:nvPr/>
          </p:nvSpPr>
          <p:spPr>
            <a:xfrm>
              <a:off x="5284724" y="3924701"/>
              <a:ext cx="212849" cy="186978"/>
            </a:xfrm>
            <a:custGeom>
              <a:avLst/>
              <a:gdLst/>
              <a:ahLst/>
              <a:cxnLst/>
              <a:rect l="l" t="t" r="r" b="b"/>
              <a:pathLst>
                <a:path w="8145" h="7155" extrusionOk="0">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3" name="Google Shape;13673;p68"/>
            <p:cNvSpPr/>
            <p:nvPr/>
          </p:nvSpPr>
          <p:spPr>
            <a:xfrm>
              <a:off x="5245421" y="3924701"/>
              <a:ext cx="77012" cy="170645"/>
            </a:xfrm>
            <a:custGeom>
              <a:avLst/>
              <a:gdLst/>
              <a:ahLst/>
              <a:cxnLst/>
              <a:rect l="l" t="t" r="r" b="b"/>
              <a:pathLst>
                <a:path w="2947" h="6530" extrusionOk="0">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4" name="Google Shape;13674;p68"/>
            <p:cNvSpPr/>
            <p:nvPr/>
          </p:nvSpPr>
          <p:spPr>
            <a:xfrm>
              <a:off x="5262093" y="4095058"/>
              <a:ext cx="40479" cy="20880"/>
            </a:xfrm>
            <a:custGeom>
              <a:avLst/>
              <a:gdLst/>
              <a:ahLst/>
              <a:cxnLst/>
              <a:rect l="l" t="t" r="r" b="b"/>
              <a:pathLst>
                <a:path w="1549" h="799" extrusionOk="0">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5" name="Google Shape;13675;p68"/>
            <p:cNvSpPr/>
            <p:nvPr/>
          </p:nvSpPr>
          <p:spPr>
            <a:xfrm>
              <a:off x="5353479" y="3924701"/>
              <a:ext cx="77012" cy="170645"/>
            </a:xfrm>
            <a:custGeom>
              <a:avLst/>
              <a:gdLst/>
              <a:ahLst/>
              <a:cxnLst/>
              <a:rect l="l" t="t" r="r" b="b"/>
              <a:pathLst>
                <a:path w="2947" h="6530" extrusionOk="0">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6" name="Google Shape;13676;p68"/>
            <p:cNvSpPr/>
            <p:nvPr/>
          </p:nvSpPr>
          <p:spPr>
            <a:xfrm>
              <a:off x="5370151" y="4095058"/>
              <a:ext cx="40741" cy="20880"/>
            </a:xfrm>
            <a:custGeom>
              <a:avLst/>
              <a:gdLst/>
              <a:ahLst/>
              <a:cxnLst/>
              <a:rect l="l" t="t" r="r" b="b"/>
              <a:pathLst>
                <a:path w="1559" h="799" extrusionOk="0">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7" name="Google Shape;13677;p68"/>
            <p:cNvSpPr/>
            <p:nvPr/>
          </p:nvSpPr>
          <p:spPr>
            <a:xfrm>
              <a:off x="5462033" y="3924701"/>
              <a:ext cx="77012" cy="170645"/>
            </a:xfrm>
            <a:custGeom>
              <a:avLst/>
              <a:gdLst/>
              <a:ahLst/>
              <a:cxnLst/>
              <a:rect l="l" t="t" r="r" b="b"/>
              <a:pathLst>
                <a:path w="2947" h="6530" extrusionOk="0">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8" name="Google Shape;13678;p68"/>
            <p:cNvSpPr/>
            <p:nvPr/>
          </p:nvSpPr>
          <p:spPr>
            <a:xfrm>
              <a:off x="5478470" y="4095058"/>
              <a:ext cx="40479" cy="20880"/>
            </a:xfrm>
            <a:custGeom>
              <a:avLst/>
              <a:gdLst/>
              <a:ahLst/>
              <a:cxnLst/>
              <a:rect l="l" t="t" r="r" b="b"/>
              <a:pathLst>
                <a:path w="1549" h="799" extrusionOk="0">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9" name="Google Shape;13679;p68"/>
            <p:cNvSpPr/>
            <p:nvPr/>
          </p:nvSpPr>
          <p:spPr>
            <a:xfrm>
              <a:off x="5240247" y="4111652"/>
              <a:ext cx="296525" cy="25139"/>
            </a:xfrm>
            <a:custGeom>
              <a:avLst/>
              <a:gdLst/>
              <a:ahLst/>
              <a:cxnLst/>
              <a:rect l="l" t="t" r="r" b="b"/>
              <a:pathLst>
                <a:path w="11347" h="962" extrusionOk="0">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0" name="Google Shape;13680;p68"/>
            <p:cNvSpPr/>
            <p:nvPr/>
          </p:nvSpPr>
          <p:spPr>
            <a:xfrm>
              <a:off x="5229166" y="4133003"/>
              <a:ext cx="318686" cy="21403"/>
            </a:xfrm>
            <a:custGeom>
              <a:avLst/>
              <a:gdLst/>
              <a:ahLst/>
              <a:cxnLst/>
              <a:rect l="l" t="t" r="r" b="b"/>
              <a:pathLst>
                <a:path w="12195" h="819" extrusionOk="0">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1" name="Google Shape;13681;p68"/>
            <p:cNvSpPr/>
            <p:nvPr/>
          </p:nvSpPr>
          <p:spPr>
            <a:xfrm>
              <a:off x="5206562" y="4149100"/>
              <a:ext cx="363895" cy="10558"/>
            </a:xfrm>
            <a:custGeom>
              <a:avLst/>
              <a:gdLst/>
              <a:ahLst/>
              <a:cxnLst/>
              <a:rect l="l" t="t" r="r" b="b"/>
              <a:pathLst>
                <a:path w="13925" h="404" extrusionOk="0">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59"/>
        <p:cNvGrpSpPr/>
        <p:nvPr/>
      </p:nvGrpSpPr>
      <p:grpSpPr>
        <a:xfrm>
          <a:off x="0" y="0"/>
          <a:ext cx="0" cy="0"/>
          <a:chOff x="0" y="0"/>
          <a:chExt cx="0" cy="0"/>
        </a:xfrm>
      </p:grpSpPr>
      <p:pic>
        <p:nvPicPr>
          <p:cNvPr id="360" name="Google Shape;360;p30"/>
          <p:cNvPicPr preferRelativeResize="0"/>
          <p:nvPr/>
        </p:nvPicPr>
        <p:blipFill rotWithShape="1">
          <a:blip r:embed="rId3">
            <a:alphaModFix/>
          </a:blip>
          <a:srcRect l="24495" t="18187" r="9353" b="4812"/>
          <a:stretch/>
        </p:blipFill>
        <p:spPr>
          <a:xfrm>
            <a:off x="6424613" y="90900"/>
            <a:ext cx="2465388" cy="1814275"/>
          </a:xfrm>
          <a:prstGeom prst="rect">
            <a:avLst/>
          </a:prstGeom>
          <a:noFill/>
          <a:ln>
            <a:noFill/>
          </a:ln>
        </p:spPr>
      </p:pic>
      <p:sp>
        <p:nvSpPr>
          <p:cNvPr id="361" name="Google Shape;361;p30"/>
          <p:cNvSpPr txBox="1">
            <a:spLocks noGrp="1"/>
          </p:cNvSpPr>
          <p:nvPr>
            <p:ph type="body" idx="1"/>
          </p:nvPr>
        </p:nvSpPr>
        <p:spPr>
          <a:xfrm>
            <a:off x="609499" y="1973025"/>
            <a:ext cx="6915252" cy="2130900"/>
          </a:xfrm>
          <a:prstGeom prst="rect">
            <a:avLst/>
          </a:prstGeom>
        </p:spPr>
        <p:txBody>
          <a:bodyPr spcFirstLastPara="1" wrap="square" lIns="91425" tIns="91425" rIns="91425" bIns="91425" anchor="t" anchorCtr="0">
            <a:noAutofit/>
          </a:bodyPr>
          <a:lstStyle/>
          <a:p>
            <a:pPr marL="127000" indent="0">
              <a:buNone/>
            </a:pPr>
            <a:r>
              <a:rPr lang="fr-BE" sz="1800" dirty="0">
                <a:effectLst/>
                <a:latin typeface="XCharter"/>
              </a:rPr>
              <a:t>fork() (cfr 2.1 : </a:t>
            </a:r>
            <a:r>
              <a:rPr lang="fr-BE" sz="1800" i="1" dirty="0">
                <a:effectLst/>
                <a:latin typeface="XCharter"/>
              </a:rPr>
              <a:t>fork()</a:t>
            </a:r>
            <a:r>
              <a:rPr lang="fr-BE" sz="1800" dirty="0">
                <a:effectLst/>
                <a:latin typeface="XCharter"/>
              </a:rPr>
              <a:t>), vfork() (cfr 3.1 : </a:t>
            </a:r>
            <a:r>
              <a:rPr lang="fr-BE" sz="1800" i="1" dirty="0">
                <a:effectLst/>
                <a:latin typeface="XCharter"/>
              </a:rPr>
              <a:t>vfork()</a:t>
            </a:r>
            <a:r>
              <a:rPr lang="fr-BE" sz="1800" dirty="0">
                <a:effectLst/>
                <a:latin typeface="XCharter"/>
              </a:rPr>
              <a:t>), clone() (cfr 4.1 : </a:t>
            </a:r>
            <a:r>
              <a:rPr lang="fr-BE" sz="1800" i="1" dirty="0">
                <a:effectLst/>
                <a:latin typeface="XCharter"/>
              </a:rPr>
              <a:t>clone()</a:t>
            </a:r>
            <a:r>
              <a:rPr lang="fr-BE" sz="1800" dirty="0">
                <a:effectLst/>
                <a:latin typeface="XCharter"/>
              </a:rPr>
              <a:t>) per- mettent de créer des processus s’exécutant. </a:t>
            </a:r>
            <a:endParaRPr lang="fr-FR" sz="1800" dirty="0">
              <a:effectLst/>
              <a:latin typeface="XCharter"/>
            </a:endParaRPr>
          </a:p>
          <a:p>
            <a:pPr marL="127000" indent="0">
              <a:buNone/>
            </a:pPr>
            <a:endParaRPr lang="fr-FR" sz="1800" dirty="0">
              <a:latin typeface="XCharter"/>
            </a:endParaRPr>
          </a:p>
          <a:p>
            <a:pPr marL="127000" indent="0">
              <a:buNone/>
            </a:pPr>
            <a:r>
              <a:rPr lang="fr-BE" sz="1800" dirty="0">
                <a:effectLst/>
                <a:latin typeface="XCharter"/>
              </a:rPr>
              <a:t>Au démarrage d’un système Unix, un seul processus existe (numéro 1). Tous les autres processus qui peuvent exister au cours de la vie du système descendent de ce premier processus, appelé init, via des appels système comme fork, vfork, forkx(), forkall(), forkallx(), vforkx() ou d’autres moyens sont des appels système standard d’UNIX (norme POSIX) permettant de créer des processus. </a:t>
            </a:r>
            <a:endParaRPr lang="fr-BE" dirty="0"/>
          </a:p>
          <a:p>
            <a:pPr marL="127000" indent="0">
              <a:buNone/>
            </a:pPr>
            <a:endParaRPr lang="fr-BE" dirty="0"/>
          </a:p>
        </p:txBody>
      </p:sp>
      <p:sp>
        <p:nvSpPr>
          <p:cNvPr id="362" name="Google Shape;362;p30"/>
          <p:cNvSpPr txBox="1">
            <a:spLocks noGrp="1"/>
          </p:cNvSpPr>
          <p:nvPr>
            <p:ph type="title"/>
          </p:nvPr>
        </p:nvSpPr>
        <p:spPr>
          <a:xfrm>
            <a:off x="560825" y="1168325"/>
            <a:ext cx="3561300" cy="66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2"/>
                </a:solidFill>
              </a:rPr>
              <a:t>INTRODUCTION</a:t>
            </a:r>
            <a:endParaRPr>
              <a:solidFill>
                <a:schemeClr val="dk2"/>
              </a:solidFill>
            </a:endParaRPr>
          </a:p>
        </p:txBody>
      </p:sp>
      <p:sp>
        <p:nvSpPr>
          <p:cNvPr id="363" name="Google Shape;363;p30"/>
          <p:cNvSpPr/>
          <p:nvPr/>
        </p:nvSpPr>
        <p:spPr>
          <a:xfrm>
            <a:off x="7524751" y="3887550"/>
            <a:ext cx="1619286" cy="241405"/>
          </a:xfrm>
          <a:custGeom>
            <a:avLst/>
            <a:gdLst/>
            <a:ahLst/>
            <a:cxnLst/>
            <a:rect l="l" t="t" r="r" b="b"/>
            <a:pathLst>
              <a:path w="146079" h="5859" extrusionOk="0">
                <a:moveTo>
                  <a:pt x="1" y="1"/>
                </a:moveTo>
                <a:lnTo>
                  <a:pt x="1" y="5858"/>
                </a:lnTo>
                <a:lnTo>
                  <a:pt x="146079" y="5858"/>
                </a:lnTo>
                <a:lnTo>
                  <a:pt x="1460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3685"/>
        <p:cNvGrpSpPr/>
        <p:nvPr/>
      </p:nvGrpSpPr>
      <p:grpSpPr>
        <a:xfrm>
          <a:off x="0" y="0"/>
          <a:ext cx="0" cy="0"/>
          <a:chOff x="0" y="0"/>
          <a:chExt cx="0" cy="0"/>
        </a:xfrm>
      </p:grpSpPr>
      <p:sp>
        <p:nvSpPr>
          <p:cNvPr id="13686" name="Google Shape;13686;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13687" name="Google Shape;13687;p69"/>
          <p:cNvGrpSpPr/>
          <p:nvPr/>
        </p:nvGrpSpPr>
        <p:grpSpPr>
          <a:xfrm>
            <a:off x="4682526" y="1512217"/>
            <a:ext cx="369948" cy="370132"/>
            <a:chOff x="4682526" y="1512217"/>
            <a:chExt cx="369948" cy="370132"/>
          </a:xfrm>
        </p:grpSpPr>
        <p:sp>
          <p:nvSpPr>
            <p:cNvPr id="13688" name="Google Shape;13688;p69"/>
            <p:cNvSpPr/>
            <p:nvPr/>
          </p:nvSpPr>
          <p:spPr>
            <a:xfrm>
              <a:off x="4921192"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9" name="Google Shape;13689;p69"/>
            <p:cNvSpPr/>
            <p:nvPr/>
          </p:nvSpPr>
          <p:spPr>
            <a:xfrm>
              <a:off x="4945036"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0" name="Google Shape;13690;p69"/>
            <p:cNvSpPr/>
            <p:nvPr/>
          </p:nvSpPr>
          <p:spPr>
            <a:xfrm>
              <a:off x="4682526"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1" name="Google Shape;13691;p69"/>
            <p:cNvSpPr/>
            <p:nvPr/>
          </p:nvSpPr>
          <p:spPr>
            <a:xfrm>
              <a:off x="4706343"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2" name="Google Shape;13692;p69"/>
            <p:cNvSpPr/>
            <p:nvPr/>
          </p:nvSpPr>
          <p:spPr>
            <a:xfrm>
              <a:off x="4694434" y="1547942"/>
              <a:ext cx="346131" cy="320006"/>
            </a:xfrm>
            <a:custGeom>
              <a:avLst/>
              <a:gdLst/>
              <a:ahLst/>
              <a:cxnLst/>
              <a:rect l="l" t="t" r="r" b="b"/>
              <a:pathLst>
                <a:path w="13196" h="12200" extrusionOk="0">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3" name="Google Shape;13693;p69"/>
            <p:cNvSpPr/>
            <p:nvPr/>
          </p:nvSpPr>
          <p:spPr>
            <a:xfrm>
              <a:off x="4694434" y="1547942"/>
              <a:ext cx="174849" cy="320163"/>
            </a:xfrm>
            <a:custGeom>
              <a:avLst/>
              <a:gdLst/>
              <a:ahLst/>
              <a:cxnLst/>
              <a:rect l="l" t="t" r="r" b="b"/>
              <a:pathLst>
                <a:path w="6666" h="12206" extrusionOk="0">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4" name="Google Shape;13694;p69"/>
            <p:cNvSpPr/>
            <p:nvPr/>
          </p:nvSpPr>
          <p:spPr>
            <a:xfrm>
              <a:off x="4826397" y="1738975"/>
              <a:ext cx="82021" cy="143373"/>
            </a:xfrm>
            <a:custGeom>
              <a:avLst/>
              <a:gdLst/>
              <a:ahLst/>
              <a:cxnLst/>
              <a:rect l="l" t="t" r="r" b="b"/>
              <a:pathLst>
                <a:path w="3127" h="5466" extrusionOk="0">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5" name="Google Shape;13695;p69"/>
            <p:cNvSpPr/>
            <p:nvPr/>
          </p:nvSpPr>
          <p:spPr>
            <a:xfrm>
              <a:off x="4826397" y="1738975"/>
              <a:ext cx="82205" cy="101484"/>
            </a:xfrm>
            <a:custGeom>
              <a:avLst/>
              <a:gdLst/>
              <a:ahLst/>
              <a:cxnLst/>
              <a:rect l="l" t="t" r="r" b="b"/>
              <a:pathLst>
                <a:path w="3134" h="3869" extrusionOk="0">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6" name="Google Shape;13696;p69"/>
            <p:cNvSpPr/>
            <p:nvPr/>
          </p:nvSpPr>
          <p:spPr>
            <a:xfrm>
              <a:off x="4766121" y="1685256"/>
              <a:ext cx="41811" cy="53745"/>
            </a:xfrm>
            <a:custGeom>
              <a:avLst/>
              <a:gdLst/>
              <a:ahLst/>
              <a:cxnLst/>
              <a:rect l="l" t="t" r="r" b="b"/>
              <a:pathLst>
                <a:path w="1594" h="2049" extrusionOk="0">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7" name="Google Shape;13697;p69"/>
            <p:cNvSpPr/>
            <p:nvPr/>
          </p:nvSpPr>
          <p:spPr>
            <a:xfrm>
              <a:off x="4783905" y="1685256"/>
              <a:ext cx="24027" cy="41811"/>
            </a:xfrm>
            <a:custGeom>
              <a:avLst/>
              <a:gdLst/>
              <a:ahLst/>
              <a:cxnLst/>
              <a:rect l="l" t="t" r="r" b="b"/>
              <a:pathLst>
                <a:path w="916" h="1594" extrusionOk="0">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8" name="Google Shape;13698;p69"/>
            <p:cNvSpPr/>
            <p:nvPr/>
          </p:nvSpPr>
          <p:spPr>
            <a:xfrm>
              <a:off x="4778029" y="1691315"/>
              <a:ext cx="17810" cy="17810"/>
            </a:xfrm>
            <a:custGeom>
              <a:avLst/>
              <a:gdLst/>
              <a:ahLst/>
              <a:cxnLst/>
              <a:rect l="l" t="t" r="r" b="b"/>
              <a:pathLst>
                <a:path w="679" h="679" extrusionOk="0">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9" name="Google Shape;13699;p69"/>
            <p:cNvSpPr/>
            <p:nvPr/>
          </p:nvSpPr>
          <p:spPr>
            <a:xfrm>
              <a:off x="4927252" y="1685256"/>
              <a:ext cx="41811" cy="53745"/>
            </a:xfrm>
            <a:custGeom>
              <a:avLst/>
              <a:gdLst/>
              <a:ahLst/>
              <a:cxnLst/>
              <a:rect l="l" t="t" r="r" b="b"/>
              <a:pathLst>
                <a:path w="1594" h="2049" extrusionOk="0">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0" name="Google Shape;13700;p69"/>
            <p:cNvSpPr/>
            <p:nvPr/>
          </p:nvSpPr>
          <p:spPr>
            <a:xfrm>
              <a:off x="4945219" y="1685256"/>
              <a:ext cx="23843" cy="41811"/>
            </a:xfrm>
            <a:custGeom>
              <a:avLst/>
              <a:gdLst/>
              <a:ahLst/>
              <a:cxnLst/>
              <a:rect l="l" t="t" r="r" b="b"/>
              <a:pathLst>
                <a:path w="909" h="1594" extrusionOk="0">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1" name="Google Shape;13701;p69"/>
            <p:cNvSpPr/>
            <p:nvPr/>
          </p:nvSpPr>
          <p:spPr>
            <a:xfrm>
              <a:off x="4939160" y="1691315"/>
              <a:ext cx="17810" cy="17810"/>
            </a:xfrm>
            <a:custGeom>
              <a:avLst/>
              <a:gdLst/>
              <a:ahLst/>
              <a:cxnLst/>
              <a:rect l="l" t="t" r="r" b="b"/>
              <a:pathLst>
                <a:path w="679" h="679" extrusionOk="0">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2" name="Google Shape;13702;p69"/>
            <p:cNvSpPr/>
            <p:nvPr/>
          </p:nvSpPr>
          <p:spPr>
            <a:xfrm>
              <a:off x="4810922" y="1739001"/>
              <a:ext cx="111005" cy="107412"/>
            </a:xfrm>
            <a:custGeom>
              <a:avLst/>
              <a:gdLst/>
              <a:ahLst/>
              <a:cxnLst/>
              <a:rect l="l" t="t" r="r" b="b"/>
              <a:pathLst>
                <a:path w="4232" h="4095" extrusionOk="0">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03" name="Google Shape;13703;p69"/>
          <p:cNvGrpSpPr/>
          <p:nvPr/>
        </p:nvGrpSpPr>
        <p:grpSpPr>
          <a:xfrm>
            <a:off x="3592433" y="1980212"/>
            <a:ext cx="381542" cy="370079"/>
            <a:chOff x="3592433" y="1980212"/>
            <a:chExt cx="381542" cy="370079"/>
          </a:xfrm>
        </p:grpSpPr>
        <p:sp>
          <p:nvSpPr>
            <p:cNvPr id="13704" name="Google Shape;13704;p69"/>
            <p:cNvSpPr/>
            <p:nvPr/>
          </p:nvSpPr>
          <p:spPr>
            <a:xfrm>
              <a:off x="3790916" y="1980212"/>
              <a:ext cx="165800" cy="370079"/>
            </a:xfrm>
            <a:custGeom>
              <a:avLst/>
              <a:gdLst/>
              <a:ahLst/>
              <a:cxnLst/>
              <a:rect l="l" t="t" r="r" b="b"/>
              <a:pathLst>
                <a:path w="6321" h="14109" extrusionOk="0">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5" name="Google Shape;13705;p69"/>
            <p:cNvSpPr/>
            <p:nvPr/>
          </p:nvSpPr>
          <p:spPr>
            <a:xfrm>
              <a:off x="3601509" y="2157448"/>
              <a:ext cx="11935" cy="19777"/>
            </a:xfrm>
            <a:custGeom>
              <a:avLst/>
              <a:gdLst/>
              <a:ahLst/>
              <a:cxnLst/>
              <a:rect l="l" t="t" r="r" b="b"/>
              <a:pathLst>
                <a:path w="455" h="754" extrusionOk="0">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6" name="Google Shape;13706;p69"/>
            <p:cNvSpPr/>
            <p:nvPr/>
          </p:nvSpPr>
          <p:spPr>
            <a:xfrm>
              <a:off x="3592433" y="2165291"/>
              <a:ext cx="29902" cy="35778"/>
            </a:xfrm>
            <a:custGeom>
              <a:avLst/>
              <a:gdLst/>
              <a:ahLst/>
              <a:cxnLst/>
              <a:rect l="l" t="t" r="r" b="b"/>
              <a:pathLst>
                <a:path w="1140" h="1364" extrusionOk="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7" name="Google Shape;13707;p69"/>
            <p:cNvSpPr/>
            <p:nvPr/>
          </p:nvSpPr>
          <p:spPr>
            <a:xfrm>
              <a:off x="3722088" y="2190551"/>
              <a:ext cx="61404" cy="80054"/>
            </a:xfrm>
            <a:custGeom>
              <a:avLst/>
              <a:gdLst/>
              <a:ahLst/>
              <a:cxnLst/>
              <a:rect l="l" t="t" r="r" b="b"/>
              <a:pathLst>
                <a:path w="2341" h="3052" extrusionOk="0">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8" name="Google Shape;13708;p69"/>
            <p:cNvSpPr/>
            <p:nvPr/>
          </p:nvSpPr>
          <p:spPr>
            <a:xfrm>
              <a:off x="3701471" y="2022364"/>
              <a:ext cx="15004" cy="26440"/>
            </a:xfrm>
            <a:custGeom>
              <a:avLst/>
              <a:gdLst/>
              <a:ahLst/>
              <a:cxnLst/>
              <a:rect l="l" t="t" r="r" b="b"/>
              <a:pathLst>
                <a:path w="572" h="1008" extrusionOk="0">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9" name="Google Shape;13709;p69"/>
            <p:cNvSpPr/>
            <p:nvPr/>
          </p:nvSpPr>
          <p:spPr>
            <a:xfrm>
              <a:off x="3611109" y="2065040"/>
              <a:ext cx="319455" cy="285068"/>
            </a:xfrm>
            <a:custGeom>
              <a:avLst/>
              <a:gdLst/>
              <a:ahLst/>
              <a:cxnLst/>
              <a:rect l="l" t="t" r="r" b="b"/>
              <a:pathLst>
                <a:path w="12179" h="10868" extrusionOk="0">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0" name="Google Shape;13710;p69"/>
            <p:cNvSpPr/>
            <p:nvPr/>
          </p:nvSpPr>
          <p:spPr>
            <a:xfrm>
              <a:off x="3685628" y="2035636"/>
              <a:ext cx="34361" cy="50886"/>
            </a:xfrm>
            <a:custGeom>
              <a:avLst/>
              <a:gdLst/>
              <a:ahLst/>
              <a:cxnLst/>
              <a:rect l="l" t="t" r="r" b="b"/>
              <a:pathLst>
                <a:path w="1310" h="1940" extrusionOk="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1" name="Google Shape;13711;p69"/>
            <p:cNvSpPr/>
            <p:nvPr/>
          </p:nvSpPr>
          <p:spPr>
            <a:xfrm>
              <a:off x="3658244" y="2099480"/>
              <a:ext cx="17810" cy="17994"/>
            </a:xfrm>
            <a:custGeom>
              <a:avLst/>
              <a:gdLst/>
              <a:ahLst/>
              <a:cxnLst/>
              <a:rect l="l" t="t" r="r" b="b"/>
              <a:pathLst>
                <a:path w="679" h="686" extrusionOk="0">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2" name="Google Shape;13712;p69"/>
            <p:cNvSpPr/>
            <p:nvPr/>
          </p:nvSpPr>
          <p:spPr>
            <a:xfrm>
              <a:off x="3645077" y="2133264"/>
              <a:ext cx="89497" cy="35594"/>
            </a:xfrm>
            <a:custGeom>
              <a:avLst/>
              <a:gdLst/>
              <a:ahLst/>
              <a:cxnLst/>
              <a:rect l="l" t="t" r="r" b="b"/>
              <a:pathLst>
                <a:path w="3412" h="1357" extrusionOk="0">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3" name="Google Shape;13713;p69"/>
            <p:cNvSpPr/>
            <p:nvPr/>
          </p:nvSpPr>
          <p:spPr>
            <a:xfrm>
              <a:off x="3623752" y="2119231"/>
              <a:ext cx="20459" cy="24394"/>
            </a:xfrm>
            <a:custGeom>
              <a:avLst/>
              <a:gdLst/>
              <a:ahLst/>
              <a:cxnLst/>
              <a:rect l="l" t="t" r="r" b="b"/>
              <a:pathLst>
                <a:path w="780" h="930" extrusionOk="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4" name="Google Shape;13714;p69"/>
            <p:cNvSpPr/>
            <p:nvPr/>
          </p:nvSpPr>
          <p:spPr>
            <a:xfrm>
              <a:off x="3744856" y="2237660"/>
              <a:ext cx="88421" cy="88789"/>
            </a:xfrm>
            <a:custGeom>
              <a:avLst/>
              <a:gdLst/>
              <a:ahLst/>
              <a:cxnLst/>
              <a:rect l="l" t="t" r="r" b="b"/>
              <a:pathLst>
                <a:path w="3371" h="3385" extrusionOk="0">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5" name="Google Shape;13715;p69"/>
            <p:cNvSpPr/>
            <p:nvPr/>
          </p:nvSpPr>
          <p:spPr>
            <a:xfrm>
              <a:off x="3829159" y="1998626"/>
              <a:ext cx="144816" cy="333147"/>
            </a:xfrm>
            <a:custGeom>
              <a:avLst/>
              <a:gdLst/>
              <a:ahLst/>
              <a:cxnLst/>
              <a:rect l="l" t="t" r="r" b="b"/>
              <a:pathLst>
                <a:path w="5521" h="12701" extrusionOk="0">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16" name="Google Shape;13716;p69"/>
          <p:cNvGrpSpPr/>
          <p:nvPr/>
        </p:nvGrpSpPr>
        <p:grpSpPr>
          <a:xfrm>
            <a:off x="1398582" y="2973490"/>
            <a:ext cx="371391" cy="235126"/>
            <a:chOff x="1398582" y="2973490"/>
            <a:chExt cx="371391" cy="235126"/>
          </a:xfrm>
        </p:grpSpPr>
        <p:sp>
          <p:nvSpPr>
            <p:cNvPr id="13717" name="Google Shape;13717;p69"/>
            <p:cNvSpPr/>
            <p:nvPr/>
          </p:nvSpPr>
          <p:spPr>
            <a:xfrm>
              <a:off x="1398582" y="2973490"/>
              <a:ext cx="44302" cy="114704"/>
            </a:xfrm>
            <a:custGeom>
              <a:avLst/>
              <a:gdLst/>
              <a:ahLst/>
              <a:cxnLst/>
              <a:rect l="l" t="t" r="r" b="b"/>
              <a:pathLst>
                <a:path w="1689" h="4373" extrusionOk="0">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8" name="Google Shape;13718;p69"/>
            <p:cNvSpPr/>
            <p:nvPr/>
          </p:nvSpPr>
          <p:spPr>
            <a:xfrm>
              <a:off x="1403907" y="2991903"/>
              <a:ext cx="38847" cy="96290"/>
            </a:xfrm>
            <a:custGeom>
              <a:avLst/>
              <a:gdLst/>
              <a:ahLst/>
              <a:cxnLst/>
              <a:rect l="l" t="t" r="r" b="b"/>
              <a:pathLst>
                <a:path w="1481" h="3671" extrusionOk="0">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9" name="Google Shape;13719;p69"/>
            <p:cNvSpPr/>
            <p:nvPr/>
          </p:nvSpPr>
          <p:spPr>
            <a:xfrm>
              <a:off x="1459226" y="3099210"/>
              <a:ext cx="280320" cy="80001"/>
            </a:xfrm>
            <a:custGeom>
              <a:avLst/>
              <a:gdLst/>
              <a:ahLst/>
              <a:cxnLst/>
              <a:rect l="l" t="t" r="r" b="b"/>
              <a:pathLst>
                <a:path w="10687" h="3050" extrusionOk="0">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0" name="Google Shape;13720;p69"/>
            <p:cNvSpPr/>
            <p:nvPr/>
          </p:nvSpPr>
          <p:spPr>
            <a:xfrm>
              <a:off x="1459226" y="3099210"/>
              <a:ext cx="276071" cy="71870"/>
            </a:xfrm>
            <a:custGeom>
              <a:avLst/>
              <a:gdLst/>
              <a:ahLst/>
              <a:cxnLst/>
              <a:rect l="l" t="t" r="r" b="b"/>
              <a:pathLst>
                <a:path w="10525" h="2740" extrusionOk="0">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1" name="Google Shape;13721;p69"/>
            <p:cNvSpPr/>
            <p:nvPr/>
          </p:nvSpPr>
          <p:spPr>
            <a:xfrm>
              <a:off x="1446609" y="3061780"/>
              <a:ext cx="323363" cy="65732"/>
            </a:xfrm>
            <a:custGeom>
              <a:avLst/>
              <a:gdLst/>
              <a:ahLst/>
              <a:cxnLst/>
              <a:rect l="l" t="t" r="r" b="b"/>
              <a:pathLst>
                <a:path w="12328" h="2506" extrusionOk="0">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2" name="Google Shape;13722;p69"/>
            <p:cNvSpPr/>
            <p:nvPr/>
          </p:nvSpPr>
          <p:spPr>
            <a:xfrm>
              <a:off x="1404615" y="3076076"/>
              <a:ext cx="72237" cy="102481"/>
            </a:xfrm>
            <a:custGeom>
              <a:avLst/>
              <a:gdLst/>
              <a:ahLst/>
              <a:cxnLst/>
              <a:rect l="l" t="t" r="r" b="b"/>
              <a:pathLst>
                <a:path w="2754" h="3907" extrusionOk="0">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3" name="Google Shape;13723;p69"/>
            <p:cNvSpPr/>
            <p:nvPr/>
          </p:nvSpPr>
          <p:spPr>
            <a:xfrm>
              <a:off x="1650967" y="3040324"/>
              <a:ext cx="110455" cy="168292"/>
            </a:xfrm>
            <a:custGeom>
              <a:avLst/>
              <a:gdLst/>
              <a:ahLst/>
              <a:cxnLst/>
              <a:rect l="l" t="t" r="r" b="b"/>
              <a:pathLst>
                <a:path w="4211" h="6416" extrusionOk="0">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4" name="Google Shape;13724;p69"/>
            <p:cNvSpPr/>
            <p:nvPr/>
          </p:nvSpPr>
          <p:spPr>
            <a:xfrm>
              <a:off x="1521312" y="3032953"/>
              <a:ext cx="138730" cy="154259"/>
            </a:xfrm>
            <a:custGeom>
              <a:avLst/>
              <a:gdLst/>
              <a:ahLst/>
              <a:cxnLst/>
              <a:rect l="l" t="t" r="r" b="b"/>
              <a:pathLst>
                <a:path w="5289" h="5881" extrusionOk="0">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5" name="Google Shape;13725;p69"/>
            <p:cNvSpPr/>
            <p:nvPr/>
          </p:nvSpPr>
          <p:spPr>
            <a:xfrm>
              <a:off x="1428642" y="3100260"/>
              <a:ext cx="30086" cy="36145"/>
            </a:xfrm>
            <a:custGeom>
              <a:avLst/>
              <a:gdLst/>
              <a:ahLst/>
              <a:cxnLst/>
              <a:rect l="l" t="t" r="r" b="b"/>
              <a:pathLst>
                <a:path w="1147" h="1378" extrusionOk="0">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6" name="Google Shape;13726;p69"/>
            <p:cNvSpPr/>
            <p:nvPr/>
          </p:nvSpPr>
          <p:spPr>
            <a:xfrm>
              <a:off x="1446609" y="3100443"/>
              <a:ext cx="12118" cy="23948"/>
            </a:xfrm>
            <a:custGeom>
              <a:avLst/>
              <a:gdLst/>
              <a:ahLst/>
              <a:cxnLst/>
              <a:rect l="l" t="t" r="r" b="b"/>
              <a:pathLst>
                <a:path w="462" h="913" extrusionOk="0">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7" name="Google Shape;13727;p69"/>
            <p:cNvSpPr/>
            <p:nvPr/>
          </p:nvSpPr>
          <p:spPr>
            <a:xfrm>
              <a:off x="1440734" y="3106319"/>
              <a:ext cx="11935" cy="11935"/>
            </a:xfrm>
            <a:custGeom>
              <a:avLst/>
              <a:gdLst/>
              <a:ahLst/>
              <a:cxnLst/>
              <a:rect l="l" t="t" r="r" b="b"/>
              <a:pathLst>
                <a:path w="455" h="455" extrusionOk="0">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8" name="Google Shape;13728;p69"/>
            <p:cNvSpPr/>
            <p:nvPr/>
          </p:nvSpPr>
          <p:spPr>
            <a:xfrm>
              <a:off x="1404615" y="3081584"/>
              <a:ext cx="56054" cy="96972"/>
            </a:xfrm>
            <a:custGeom>
              <a:avLst/>
              <a:gdLst/>
              <a:ahLst/>
              <a:cxnLst/>
              <a:rect l="l" t="t" r="r" b="b"/>
              <a:pathLst>
                <a:path w="2137" h="3697" extrusionOk="0">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9" name="Google Shape;13729;p69"/>
            <p:cNvSpPr/>
            <p:nvPr/>
          </p:nvSpPr>
          <p:spPr>
            <a:xfrm>
              <a:off x="1414582" y="3154005"/>
              <a:ext cx="76513" cy="54611"/>
            </a:xfrm>
            <a:custGeom>
              <a:avLst/>
              <a:gdLst/>
              <a:ahLst/>
              <a:cxnLst/>
              <a:rect l="l" t="t" r="r" b="b"/>
              <a:pathLst>
                <a:path w="2917" h="2082" extrusionOk="0">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0" name="Google Shape;13730;p69"/>
            <p:cNvSpPr/>
            <p:nvPr/>
          </p:nvSpPr>
          <p:spPr>
            <a:xfrm>
              <a:off x="1474702" y="3154372"/>
              <a:ext cx="32210" cy="54244"/>
            </a:xfrm>
            <a:custGeom>
              <a:avLst/>
              <a:gdLst/>
              <a:ahLst/>
              <a:cxnLst/>
              <a:rect l="l" t="t" r="r" b="b"/>
              <a:pathLst>
                <a:path w="1228" h="2068" extrusionOk="0">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1" name="Google Shape;13731;p69"/>
            <p:cNvSpPr/>
            <p:nvPr/>
          </p:nvSpPr>
          <p:spPr>
            <a:xfrm>
              <a:off x="1469534" y="3061859"/>
              <a:ext cx="102664" cy="48027"/>
            </a:xfrm>
            <a:custGeom>
              <a:avLst/>
              <a:gdLst/>
              <a:ahLst/>
              <a:cxnLst/>
              <a:rect l="l" t="t" r="r" b="b"/>
              <a:pathLst>
                <a:path w="3914" h="1831" extrusionOk="0">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32" name="Google Shape;13732;p69"/>
          <p:cNvGrpSpPr/>
          <p:nvPr/>
        </p:nvGrpSpPr>
        <p:grpSpPr>
          <a:xfrm>
            <a:off x="850795" y="1512217"/>
            <a:ext cx="370132" cy="370132"/>
            <a:chOff x="850795" y="1512217"/>
            <a:chExt cx="370132" cy="370132"/>
          </a:xfrm>
        </p:grpSpPr>
        <p:sp>
          <p:nvSpPr>
            <p:cNvPr id="13733" name="Google Shape;13733;p69"/>
            <p:cNvSpPr/>
            <p:nvPr/>
          </p:nvSpPr>
          <p:spPr>
            <a:xfrm>
              <a:off x="1089462" y="1512217"/>
              <a:ext cx="131465" cy="131281"/>
            </a:xfrm>
            <a:custGeom>
              <a:avLst/>
              <a:gdLst/>
              <a:ahLst/>
              <a:cxnLst/>
              <a:rect l="l" t="t" r="r" b="b"/>
              <a:pathLst>
                <a:path w="5012" h="5005" extrusionOk="0">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4" name="Google Shape;13734;p69"/>
            <p:cNvSpPr/>
            <p:nvPr/>
          </p:nvSpPr>
          <p:spPr>
            <a:xfrm>
              <a:off x="1113488" y="1536034"/>
              <a:ext cx="83438" cy="83621"/>
            </a:xfrm>
            <a:custGeom>
              <a:avLst/>
              <a:gdLst/>
              <a:ahLst/>
              <a:cxnLst/>
              <a:rect l="l" t="t" r="r" b="b"/>
              <a:pathLst>
                <a:path w="3181" h="3188" extrusionOk="0">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5" name="Google Shape;13735;p69"/>
            <p:cNvSpPr/>
            <p:nvPr/>
          </p:nvSpPr>
          <p:spPr>
            <a:xfrm>
              <a:off x="850795" y="1512217"/>
              <a:ext cx="131281" cy="131281"/>
            </a:xfrm>
            <a:custGeom>
              <a:avLst/>
              <a:gdLst/>
              <a:ahLst/>
              <a:cxnLst/>
              <a:rect l="l" t="t" r="r" b="b"/>
              <a:pathLst>
                <a:path w="5005" h="5005" extrusionOk="0">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6" name="Google Shape;13736;p69"/>
            <p:cNvSpPr/>
            <p:nvPr/>
          </p:nvSpPr>
          <p:spPr>
            <a:xfrm>
              <a:off x="874612" y="1536034"/>
              <a:ext cx="83621" cy="83621"/>
            </a:xfrm>
            <a:custGeom>
              <a:avLst/>
              <a:gdLst/>
              <a:ahLst/>
              <a:cxnLst/>
              <a:rect l="l" t="t" r="r" b="b"/>
              <a:pathLst>
                <a:path w="3188" h="3188" extrusionOk="0">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7" name="Google Shape;13737;p69"/>
            <p:cNvSpPr/>
            <p:nvPr/>
          </p:nvSpPr>
          <p:spPr>
            <a:xfrm>
              <a:off x="862703" y="1547942"/>
              <a:ext cx="346315" cy="334406"/>
            </a:xfrm>
            <a:custGeom>
              <a:avLst/>
              <a:gdLst/>
              <a:ahLst/>
              <a:cxnLst/>
              <a:rect l="l" t="t" r="r" b="b"/>
              <a:pathLst>
                <a:path w="13203" h="12749" extrusionOk="0">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8" name="Google Shape;13738;p69"/>
            <p:cNvSpPr/>
            <p:nvPr/>
          </p:nvSpPr>
          <p:spPr>
            <a:xfrm>
              <a:off x="1058353" y="1661387"/>
              <a:ext cx="120789" cy="115202"/>
            </a:xfrm>
            <a:custGeom>
              <a:avLst/>
              <a:gdLst/>
              <a:ahLst/>
              <a:cxnLst/>
              <a:rect l="l" t="t" r="r" b="b"/>
              <a:pathLst>
                <a:path w="4605" h="4392" extrusionOk="0">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9" name="Google Shape;13739;p69"/>
            <p:cNvSpPr/>
            <p:nvPr/>
          </p:nvSpPr>
          <p:spPr>
            <a:xfrm>
              <a:off x="862703" y="1552034"/>
              <a:ext cx="165249" cy="330131"/>
            </a:xfrm>
            <a:custGeom>
              <a:avLst/>
              <a:gdLst/>
              <a:ahLst/>
              <a:cxnLst/>
              <a:rect l="l" t="t" r="r" b="b"/>
              <a:pathLst>
                <a:path w="6300" h="12586" extrusionOk="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0" name="Google Shape;13740;p69"/>
            <p:cNvSpPr/>
            <p:nvPr/>
          </p:nvSpPr>
          <p:spPr>
            <a:xfrm>
              <a:off x="108946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1" name="Google Shape;13741;p69"/>
            <p:cNvSpPr/>
            <p:nvPr/>
          </p:nvSpPr>
          <p:spPr>
            <a:xfrm>
              <a:off x="110742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2" name="Google Shape;13742;p69"/>
            <p:cNvSpPr/>
            <p:nvPr/>
          </p:nvSpPr>
          <p:spPr>
            <a:xfrm>
              <a:off x="1101554" y="1697164"/>
              <a:ext cx="11961" cy="11961"/>
            </a:xfrm>
            <a:custGeom>
              <a:avLst/>
              <a:gdLst/>
              <a:ahLst/>
              <a:cxnLst/>
              <a:rect l="l" t="t" r="r" b="b"/>
              <a:pathLst>
                <a:path w="456" h="456" extrusionOk="0">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3" name="Google Shape;13743;p69"/>
            <p:cNvSpPr/>
            <p:nvPr/>
          </p:nvSpPr>
          <p:spPr>
            <a:xfrm>
              <a:off x="976174" y="1780759"/>
              <a:ext cx="119373" cy="77562"/>
            </a:xfrm>
            <a:custGeom>
              <a:avLst/>
              <a:gdLst/>
              <a:ahLst/>
              <a:cxnLst/>
              <a:rect l="l" t="t" r="r" b="b"/>
              <a:pathLst>
                <a:path w="4551" h="2957" extrusionOk="0">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4" name="Google Shape;13744;p69"/>
            <p:cNvSpPr/>
            <p:nvPr/>
          </p:nvSpPr>
          <p:spPr>
            <a:xfrm>
              <a:off x="1006050" y="1762976"/>
              <a:ext cx="59621" cy="41653"/>
            </a:xfrm>
            <a:custGeom>
              <a:avLst/>
              <a:gdLst/>
              <a:ahLst/>
              <a:cxnLst/>
              <a:rect l="l" t="t" r="r" b="b"/>
              <a:pathLst>
                <a:path w="2273" h="1588" extrusionOk="0">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5" name="Google Shape;13745;p69"/>
            <p:cNvSpPr/>
            <p:nvPr/>
          </p:nvSpPr>
          <p:spPr>
            <a:xfrm>
              <a:off x="975282" y="1798360"/>
              <a:ext cx="121156" cy="33024"/>
            </a:xfrm>
            <a:custGeom>
              <a:avLst/>
              <a:gdLst/>
              <a:ahLst/>
              <a:cxnLst/>
              <a:rect l="l" t="t" r="r" b="b"/>
              <a:pathLst>
                <a:path w="4619" h="1259" extrusionOk="0">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6" name="Google Shape;13746;p69"/>
            <p:cNvSpPr/>
            <p:nvPr/>
          </p:nvSpPr>
          <p:spPr>
            <a:xfrm>
              <a:off x="1006050" y="1765992"/>
              <a:ext cx="49470" cy="38820"/>
            </a:xfrm>
            <a:custGeom>
              <a:avLst/>
              <a:gdLst/>
              <a:ahLst/>
              <a:cxnLst/>
              <a:rect l="l" t="t" r="r" b="b"/>
              <a:pathLst>
                <a:path w="1886" h="1480" extrusionOk="0">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7" name="Google Shape;13747;p69"/>
            <p:cNvSpPr/>
            <p:nvPr/>
          </p:nvSpPr>
          <p:spPr>
            <a:xfrm>
              <a:off x="892396" y="1661387"/>
              <a:ext cx="120789" cy="115202"/>
            </a:xfrm>
            <a:custGeom>
              <a:avLst/>
              <a:gdLst/>
              <a:ahLst/>
              <a:cxnLst/>
              <a:rect l="l" t="t" r="r" b="b"/>
              <a:pathLst>
                <a:path w="4605" h="4392" extrusionOk="0">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8" name="Google Shape;13748;p69"/>
            <p:cNvSpPr/>
            <p:nvPr/>
          </p:nvSpPr>
          <p:spPr>
            <a:xfrm>
              <a:off x="946298" y="1691315"/>
              <a:ext cx="35778" cy="41811"/>
            </a:xfrm>
            <a:custGeom>
              <a:avLst/>
              <a:gdLst/>
              <a:ahLst/>
              <a:cxnLst/>
              <a:rect l="l" t="t" r="r" b="b"/>
              <a:pathLst>
                <a:path w="1364" h="1594" extrusionOk="0">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9" name="Google Shape;13749;p69"/>
            <p:cNvSpPr/>
            <p:nvPr/>
          </p:nvSpPr>
          <p:spPr>
            <a:xfrm>
              <a:off x="964266" y="1691315"/>
              <a:ext cx="17810" cy="29771"/>
            </a:xfrm>
            <a:custGeom>
              <a:avLst/>
              <a:gdLst/>
              <a:ahLst/>
              <a:cxnLst/>
              <a:rect l="l" t="t" r="r" b="b"/>
              <a:pathLst>
                <a:path w="679" h="1135" extrusionOk="0">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0" name="Google Shape;13750;p69"/>
            <p:cNvSpPr/>
            <p:nvPr/>
          </p:nvSpPr>
          <p:spPr>
            <a:xfrm>
              <a:off x="958207" y="1697164"/>
              <a:ext cx="11935" cy="11961"/>
            </a:xfrm>
            <a:custGeom>
              <a:avLst/>
              <a:gdLst/>
              <a:ahLst/>
              <a:cxnLst/>
              <a:rect l="l" t="t" r="r" b="b"/>
              <a:pathLst>
                <a:path w="455" h="456" extrusionOk="0">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1" name="Google Shape;13751;p69"/>
          <p:cNvGrpSpPr/>
          <p:nvPr/>
        </p:nvGrpSpPr>
        <p:grpSpPr>
          <a:xfrm>
            <a:off x="8038497" y="2906079"/>
            <a:ext cx="236568" cy="370105"/>
            <a:chOff x="8038497" y="2906079"/>
            <a:chExt cx="236568" cy="370105"/>
          </a:xfrm>
        </p:grpSpPr>
        <p:sp>
          <p:nvSpPr>
            <p:cNvPr id="13752" name="Google Shape;13752;p69"/>
            <p:cNvSpPr/>
            <p:nvPr/>
          </p:nvSpPr>
          <p:spPr>
            <a:xfrm>
              <a:off x="8114616" y="3032508"/>
              <a:ext cx="55345" cy="237801"/>
            </a:xfrm>
            <a:custGeom>
              <a:avLst/>
              <a:gdLst/>
              <a:ahLst/>
              <a:cxnLst/>
              <a:rect l="l" t="t" r="r" b="b"/>
              <a:pathLst>
                <a:path w="2110" h="9066" extrusionOk="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3" name="Google Shape;13753;p69"/>
            <p:cNvSpPr/>
            <p:nvPr/>
          </p:nvSpPr>
          <p:spPr>
            <a:xfrm>
              <a:off x="8114800" y="2997123"/>
              <a:ext cx="83070" cy="273185"/>
            </a:xfrm>
            <a:custGeom>
              <a:avLst/>
              <a:gdLst/>
              <a:ahLst/>
              <a:cxnLst/>
              <a:rect l="l" t="t" r="r" b="b"/>
              <a:pathLst>
                <a:path w="3167" h="10415" extrusionOk="0">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4" name="Google Shape;13754;p69"/>
            <p:cNvSpPr/>
            <p:nvPr/>
          </p:nvSpPr>
          <p:spPr>
            <a:xfrm>
              <a:off x="8104649" y="3264433"/>
              <a:ext cx="74729" cy="11751"/>
            </a:xfrm>
            <a:custGeom>
              <a:avLst/>
              <a:gdLst/>
              <a:ahLst/>
              <a:cxnLst/>
              <a:rect l="l" t="t" r="r" b="b"/>
              <a:pathLst>
                <a:path w="2849" h="448" extrusionOk="0">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5" name="Google Shape;13755;p69"/>
            <p:cNvSpPr/>
            <p:nvPr/>
          </p:nvSpPr>
          <p:spPr>
            <a:xfrm>
              <a:off x="8139666" y="2906079"/>
              <a:ext cx="60355" cy="104763"/>
            </a:xfrm>
            <a:custGeom>
              <a:avLst/>
              <a:gdLst/>
              <a:ahLst/>
              <a:cxnLst/>
              <a:rect l="l" t="t" r="r" b="b"/>
              <a:pathLst>
                <a:path w="2301" h="3994" extrusionOk="0">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6" name="Google Shape;13756;p69"/>
            <p:cNvSpPr/>
            <p:nvPr/>
          </p:nvSpPr>
          <p:spPr>
            <a:xfrm>
              <a:off x="8038497" y="2975169"/>
              <a:ext cx="133065" cy="50598"/>
            </a:xfrm>
            <a:custGeom>
              <a:avLst/>
              <a:gdLst/>
              <a:ahLst/>
              <a:cxnLst/>
              <a:rect l="l" t="t" r="r" b="b"/>
              <a:pathLst>
                <a:path w="5073" h="1929" extrusionOk="0">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7" name="Google Shape;13757;p69"/>
            <p:cNvSpPr/>
            <p:nvPr/>
          </p:nvSpPr>
          <p:spPr>
            <a:xfrm>
              <a:off x="8171535" y="2996048"/>
              <a:ext cx="93221" cy="82152"/>
            </a:xfrm>
            <a:custGeom>
              <a:avLst/>
              <a:gdLst/>
              <a:ahLst/>
              <a:cxnLst/>
              <a:rect l="l" t="t" r="r" b="b"/>
              <a:pathLst>
                <a:path w="3554" h="3132" extrusionOk="0">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8" name="Google Shape;13758;p69"/>
            <p:cNvSpPr/>
            <p:nvPr/>
          </p:nvSpPr>
          <p:spPr>
            <a:xfrm>
              <a:off x="8067297" y="2917646"/>
              <a:ext cx="207768" cy="93195"/>
            </a:xfrm>
            <a:custGeom>
              <a:avLst/>
              <a:gdLst/>
              <a:ahLst/>
              <a:cxnLst/>
              <a:rect l="l" t="t" r="r" b="b"/>
              <a:pathLst>
                <a:path w="7921" h="3553" extrusionOk="0">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9" name="Google Shape;13759;p69"/>
          <p:cNvGrpSpPr/>
          <p:nvPr/>
        </p:nvGrpSpPr>
        <p:grpSpPr>
          <a:xfrm>
            <a:off x="6324130" y="1566303"/>
            <a:ext cx="370630" cy="261802"/>
            <a:chOff x="6324130" y="1566303"/>
            <a:chExt cx="370630" cy="261802"/>
          </a:xfrm>
        </p:grpSpPr>
        <p:sp>
          <p:nvSpPr>
            <p:cNvPr id="13760" name="Google Shape;13760;p69"/>
            <p:cNvSpPr/>
            <p:nvPr/>
          </p:nvSpPr>
          <p:spPr>
            <a:xfrm>
              <a:off x="6536147"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1" name="Google Shape;13761;p69"/>
            <p:cNvSpPr/>
            <p:nvPr/>
          </p:nvSpPr>
          <p:spPr>
            <a:xfrm>
              <a:off x="6404525" y="1787343"/>
              <a:ext cx="51253" cy="40761"/>
            </a:xfrm>
            <a:custGeom>
              <a:avLst/>
              <a:gdLst/>
              <a:ahLst/>
              <a:cxnLst/>
              <a:rect l="l" t="t" r="r" b="b"/>
              <a:pathLst>
                <a:path w="1954" h="1554" extrusionOk="0">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2" name="Google Shape;13762;p69"/>
            <p:cNvSpPr/>
            <p:nvPr/>
          </p:nvSpPr>
          <p:spPr>
            <a:xfrm>
              <a:off x="6566023" y="1780418"/>
              <a:ext cx="57286" cy="47686"/>
            </a:xfrm>
            <a:custGeom>
              <a:avLst/>
              <a:gdLst/>
              <a:ahLst/>
              <a:cxnLst/>
              <a:rect l="l" t="t" r="r" b="b"/>
              <a:pathLst>
                <a:path w="2184" h="1818" extrusionOk="0">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3" name="Google Shape;13763;p69"/>
            <p:cNvSpPr/>
            <p:nvPr/>
          </p:nvSpPr>
          <p:spPr>
            <a:xfrm>
              <a:off x="6434401" y="1787343"/>
              <a:ext cx="51253" cy="40761"/>
            </a:xfrm>
            <a:custGeom>
              <a:avLst/>
              <a:gdLst/>
              <a:ahLst/>
              <a:cxnLst/>
              <a:rect l="l" t="t" r="r" b="b"/>
              <a:pathLst>
                <a:path w="1954" h="1554" extrusionOk="0">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4" name="Google Shape;13764;p69"/>
            <p:cNvSpPr/>
            <p:nvPr/>
          </p:nvSpPr>
          <p:spPr>
            <a:xfrm>
              <a:off x="6324314" y="1684889"/>
              <a:ext cx="362315" cy="112212"/>
            </a:xfrm>
            <a:custGeom>
              <a:avLst/>
              <a:gdLst/>
              <a:ahLst/>
              <a:cxnLst/>
              <a:rect l="l" t="t" r="r" b="b"/>
              <a:pathLst>
                <a:path w="13813" h="4278" extrusionOk="0">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5" name="Google Shape;13765;p69"/>
            <p:cNvSpPr/>
            <p:nvPr/>
          </p:nvSpPr>
          <p:spPr>
            <a:xfrm>
              <a:off x="6324314" y="1715316"/>
              <a:ext cx="362315" cy="81785"/>
            </a:xfrm>
            <a:custGeom>
              <a:avLst/>
              <a:gdLst/>
              <a:ahLst/>
              <a:cxnLst/>
              <a:rect l="l" t="t" r="r" b="b"/>
              <a:pathLst>
                <a:path w="13813" h="3118" extrusionOk="0">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6" name="Google Shape;13766;p69"/>
            <p:cNvSpPr/>
            <p:nvPr/>
          </p:nvSpPr>
          <p:spPr>
            <a:xfrm>
              <a:off x="6324130" y="1684836"/>
              <a:ext cx="117405" cy="98258"/>
            </a:xfrm>
            <a:custGeom>
              <a:avLst/>
              <a:gdLst/>
              <a:ahLst/>
              <a:cxnLst/>
              <a:rect l="l" t="t" r="r" b="b"/>
              <a:pathLst>
                <a:path w="4476" h="3746" extrusionOk="0">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7" name="Google Shape;13767;p69"/>
            <p:cNvSpPr/>
            <p:nvPr/>
          </p:nvSpPr>
          <p:spPr>
            <a:xfrm>
              <a:off x="6382833" y="1566303"/>
              <a:ext cx="311927" cy="177498"/>
            </a:xfrm>
            <a:custGeom>
              <a:avLst/>
              <a:gdLst/>
              <a:ahLst/>
              <a:cxnLst/>
              <a:rect l="l" t="t" r="r" b="b"/>
              <a:pathLst>
                <a:path w="11892" h="6767"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8" name="Google Shape;13768;p69"/>
            <p:cNvSpPr/>
            <p:nvPr/>
          </p:nvSpPr>
          <p:spPr>
            <a:xfrm>
              <a:off x="6382833" y="1566303"/>
              <a:ext cx="275520" cy="125904"/>
            </a:xfrm>
            <a:custGeom>
              <a:avLst/>
              <a:gdLst/>
              <a:ahLst/>
              <a:cxnLst/>
              <a:rect l="l" t="t" r="r" b="b"/>
              <a:pathLst>
                <a:path w="10504" h="4800" extrusionOk="0">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9" name="Google Shape;13769;p69"/>
            <p:cNvSpPr/>
            <p:nvPr/>
          </p:nvSpPr>
          <p:spPr>
            <a:xfrm>
              <a:off x="6389941" y="1714607"/>
              <a:ext cx="24027" cy="23843"/>
            </a:xfrm>
            <a:custGeom>
              <a:avLst/>
              <a:gdLst/>
              <a:ahLst/>
              <a:cxnLst/>
              <a:rect l="l" t="t" r="r" b="b"/>
              <a:pathLst>
                <a:path w="916" h="909" extrusionOk="0">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0" name="Google Shape;13770;p69"/>
            <p:cNvSpPr/>
            <p:nvPr/>
          </p:nvSpPr>
          <p:spPr>
            <a:xfrm>
              <a:off x="6456644" y="1601792"/>
              <a:ext cx="49365" cy="43830"/>
            </a:xfrm>
            <a:custGeom>
              <a:avLst/>
              <a:gdLst/>
              <a:ahLst/>
              <a:cxnLst/>
              <a:rect l="l" t="t" r="r" b="b"/>
              <a:pathLst>
                <a:path w="1882" h="1671" extrusionOk="0">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1" name="Google Shape;13771;p69"/>
            <p:cNvSpPr/>
            <p:nvPr/>
          </p:nvSpPr>
          <p:spPr>
            <a:xfrm>
              <a:off x="6516763" y="1605753"/>
              <a:ext cx="49286" cy="26519"/>
            </a:xfrm>
            <a:custGeom>
              <a:avLst/>
              <a:gdLst/>
              <a:ahLst/>
              <a:cxnLst/>
              <a:rect l="l" t="t" r="r" b="b"/>
              <a:pathLst>
                <a:path w="1879" h="1011" extrusionOk="0">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2" name="Google Shape;13772;p69"/>
            <p:cNvSpPr/>
            <p:nvPr/>
          </p:nvSpPr>
          <p:spPr>
            <a:xfrm>
              <a:off x="6575440" y="1631012"/>
              <a:ext cx="44145" cy="13194"/>
            </a:xfrm>
            <a:custGeom>
              <a:avLst/>
              <a:gdLst/>
              <a:ahLst/>
              <a:cxnLst/>
              <a:rect l="l" t="t" r="r" b="b"/>
              <a:pathLst>
                <a:path w="1683" h="503" extrusionOk="0">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3" name="Google Shape;13773;p69"/>
            <p:cNvSpPr/>
            <p:nvPr/>
          </p:nvSpPr>
          <p:spPr>
            <a:xfrm>
              <a:off x="6632962" y="1667026"/>
              <a:ext cx="32499" cy="19856"/>
            </a:xfrm>
            <a:custGeom>
              <a:avLst/>
              <a:gdLst/>
              <a:ahLst/>
              <a:cxnLst/>
              <a:rect l="l" t="t" r="r" b="b"/>
              <a:pathLst>
                <a:path w="1239" h="757" extrusionOk="0">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4" name="Google Shape;13774;p69"/>
            <p:cNvSpPr/>
            <p:nvPr/>
          </p:nvSpPr>
          <p:spPr>
            <a:xfrm>
              <a:off x="6428526" y="1678594"/>
              <a:ext cx="52067" cy="35568"/>
            </a:xfrm>
            <a:custGeom>
              <a:avLst/>
              <a:gdLst/>
              <a:ahLst/>
              <a:cxnLst/>
              <a:rect l="l" t="t" r="r" b="b"/>
              <a:pathLst>
                <a:path w="1985" h="1356" extrusionOk="0">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5" name="Google Shape;13775;p69"/>
            <p:cNvSpPr/>
            <p:nvPr/>
          </p:nvSpPr>
          <p:spPr>
            <a:xfrm>
              <a:off x="6324314" y="1715316"/>
              <a:ext cx="103713" cy="67778"/>
            </a:xfrm>
            <a:custGeom>
              <a:avLst/>
              <a:gdLst/>
              <a:ahLst/>
              <a:cxnLst/>
              <a:rect l="l" t="t" r="r" b="b"/>
              <a:pathLst>
                <a:path w="3954" h="2584" extrusionOk="0">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6" name="Google Shape;13776;p69"/>
            <p:cNvSpPr/>
            <p:nvPr/>
          </p:nvSpPr>
          <p:spPr>
            <a:xfrm>
              <a:off x="6324130" y="1708024"/>
              <a:ext cx="24210" cy="30086"/>
            </a:xfrm>
            <a:custGeom>
              <a:avLst/>
              <a:gdLst/>
              <a:ahLst/>
              <a:cxnLst/>
              <a:rect l="l" t="t" r="r" b="b"/>
              <a:pathLst>
                <a:path w="923" h="1147" extrusionOk="0">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77" name="Google Shape;13777;p69"/>
          <p:cNvGrpSpPr/>
          <p:nvPr/>
        </p:nvGrpSpPr>
        <p:grpSpPr>
          <a:xfrm>
            <a:off x="5232280" y="2026587"/>
            <a:ext cx="370840" cy="353213"/>
            <a:chOff x="5232280" y="2026587"/>
            <a:chExt cx="370840" cy="353213"/>
          </a:xfrm>
        </p:grpSpPr>
        <p:sp>
          <p:nvSpPr>
            <p:cNvPr id="13778" name="Google Shape;13778;p69"/>
            <p:cNvSpPr/>
            <p:nvPr/>
          </p:nvSpPr>
          <p:spPr>
            <a:xfrm>
              <a:off x="5232280" y="2058561"/>
              <a:ext cx="370840" cy="321239"/>
            </a:xfrm>
            <a:custGeom>
              <a:avLst/>
              <a:gdLst/>
              <a:ahLst/>
              <a:cxnLst/>
              <a:rect l="l" t="t" r="r" b="b"/>
              <a:pathLst>
                <a:path w="14138" h="12247" extrusionOk="0">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9" name="Google Shape;13779;p69"/>
            <p:cNvSpPr/>
            <p:nvPr/>
          </p:nvSpPr>
          <p:spPr>
            <a:xfrm>
              <a:off x="5287048" y="2026587"/>
              <a:ext cx="105550" cy="71687"/>
            </a:xfrm>
            <a:custGeom>
              <a:avLst/>
              <a:gdLst/>
              <a:ahLst/>
              <a:cxnLst/>
              <a:rect l="l" t="t" r="r" b="b"/>
              <a:pathLst>
                <a:path w="4024" h="2733" extrusionOk="0">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0" name="Google Shape;13780;p69"/>
            <p:cNvSpPr/>
            <p:nvPr/>
          </p:nvSpPr>
          <p:spPr>
            <a:xfrm>
              <a:off x="5276740" y="2088621"/>
              <a:ext cx="15135" cy="11961"/>
            </a:xfrm>
            <a:custGeom>
              <a:avLst/>
              <a:gdLst/>
              <a:ahLst/>
              <a:cxnLst/>
              <a:rect l="l" t="t" r="r" b="b"/>
              <a:pathLst>
                <a:path w="577" h="456" extrusionOk="0">
                  <a:moveTo>
                    <a:pt x="285" y="1"/>
                  </a:moveTo>
                  <a:cubicBezTo>
                    <a:pt x="0" y="21"/>
                    <a:pt x="0" y="442"/>
                    <a:pt x="285" y="455"/>
                  </a:cubicBezTo>
                  <a:cubicBezTo>
                    <a:pt x="577" y="442"/>
                    <a:pt x="577" y="21"/>
                    <a:pt x="2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1" name="Google Shape;13781;p69"/>
            <p:cNvSpPr/>
            <p:nvPr/>
          </p:nvSpPr>
          <p:spPr>
            <a:xfrm>
              <a:off x="5370827" y="2355406"/>
              <a:ext cx="29902" cy="24394"/>
            </a:xfrm>
            <a:custGeom>
              <a:avLst/>
              <a:gdLst/>
              <a:ahLst/>
              <a:cxnLst/>
              <a:rect l="l" t="t" r="r" b="b"/>
              <a:pathLst>
                <a:path w="1140" h="930" extrusionOk="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2" name="Google Shape;13782;p69"/>
            <p:cNvSpPr/>
            <p:nvPr/>
          </p:nvSpPr>
          <p:spPr>
            <a:xfrm>
              <a:off x="5561126" y="2355223"/>
              <a:ext cx="31345" cy="24578"/>
            </a:xfrm>
            <a:custGeom>
              <a:avLst/>
              <a:gdLst/>
              <a:ahLst/>
              <a:cxnLst/>
              <a:rect l="l" t="t" r="r" b="b"/>
              <a:pathLst>
                <a:path w="1195" h="937" extrusionOk="0">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3" name="Google Shape;13783;p69"/>
            <p:cNvSpPr/>
            <p:nvPr/>
          </p:nvSpPr>
          <p:spPr>
            <a:xfrm>
              <a:off x="5232280" y="2095756"/>
              <a:ext cx="46978" cy="46689"/>
            </a:xfrm>
            <a:custGeom>
              <a:avLst/>
              <a:gdLst/>
              <a:ahLst/>
              <a:cxnLst/>
              <a:rect l="l" t="t" r="r" b="b"/>
              <a:pathLst>
                <a:path w="1791" h="1780" extrusionOk="0">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4" name="Google Shape;13784;p69"/>
            <p:cNvSpPr/>
            <p:nvPr/>
          </p:nvSpPr>
          <p:spPr>
            <a:xfrm>
              <a:off x="5232621" y="2121933"/>
              <a:ext cx="9469" cy="9574"/>
            </a:xfrm>
            <a:custGeom>
              <a:avLst/>
              <a:gdLst/>
              <a:ahLst/>
              <a:cxnLst/>
              <a:rect l="l" t="t" r="r" b="b"/>
              <a:pathLst>
                <a:path w="361" h="365" extrusionOk="0">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5" name="Google Shape;13785;p69"/>
            <p:cNvSpPr/>
            <p:nvPr/>
          </p:nvSpPr>
          <p:spPr>
            <a:xfrm>
              <a:off x="5305908" y="2118235"/>
              <a:ext cx="65654" cy="132802"/>
            </a:xfrm>
            <a:custGeom>
              <a:avLst/>
              <a:gdLst/>
              <a:ahLst/>
              <a:cxnLst/>
              <a:rect l="l" t="t" r="r" b="b"/>
              <a:pathLst>
                <a:path w="2503" h="5063" extrusionOk="0">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6" name="Google Shape;13786;p69"/>
            <p:cNvSpPr/>
            <p:nvPr/>
          </p:nvSpPr>
          <p:spPr>
            <a:xfrm>
              <a:off x="5406762" y="2226302"/>
              <a:ext cx="120947" cy="37745"/>
            </a:xfrm>
            <a:custGeom>
              <a:avLst/>
              <a:gdLst/>
              <a:ahLst/>
              <a:cxnLst/>
              <a:rect l="l" t="t" r="r" b="b"/>
              <a:pathLst>
                <a:path w="4611" h="1439" extrusionOk="0">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7" name="Google Shape;13787;p69"/>
            <p:cNvSpPr/>
            <p:nvPr/>
          </p:nvSpPr>
          <p:spPr>
            <a:xfrm>
              <a:off x="5302524" y="2046207"/>
              <a:ext cx="73680" cy="48001"/>
            </a:xfrm>
            <a:custGeom>
              <a:avLst/>
              <a:gdLst/>
              <a:ahLst/>
              <a:cxnLst/>
              <a:rect l="l" t="t" r="r" b="b"/>
              <a:pathLst>
                <a:path w="2809" h="1830" extrusionOk="0">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8" name="Google Shape;13788;p69"/>
          <p:cNvGrpSpPr/>
          <p:nvPr/>
        </p:nvGrpSpPr>
        <p:grpSpPr>
          <a:xfrm>
            <a:off x="7968961" y="2435329"/>
            <a:ext cx="379548" cy="365331"/>
            <a:chOff x="7968961" y="2435329"/>
            <a:chExt cx="379548" cy="365331"/>
          </a:xfrm>
        </p:grpSpPr>
        <p:sp>
          <p:nvSpPr>
            <p:cNvPr id="13789" name="Google Shape;13789;p69"/>
            <p:cNvSpPr/>
            <p:nvPr/>
          </p:nvSpPr>
          <p:spPr>
            <a:xfrm>
              <a:off x="8154276" y="2638638"/>
              <a:ext cx="118297" cy="162023"/>
            </a:xfrm>
            <a:custGeom>
              <a:avLst/>
              <a:gdLst/>
              <a:ahLst/>
              <a:cxnLst/>
              <a:rect l="l" t="t" r="r" b="b"/>
              <a:pathLst>
                <a:path w="45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0" name="Google Shape;13790;p69"/>
            <p:cNvSpPr/>
            <p:nvPr/>
          </p:nvSpPr>
          <p:spPr>
            <a:xfrm>
              <a:off x="8154276" y="2638638"/>
              <a:ext cx="107805" cy="162023"/>
            </a:xfrm>
            <a:custGeom>
              <a:avLst/>
              <a:gdLst/>
              <a:ahLst/>
              <a:cxnLst/>
              <a:rect l="l" t="t" r="r" b="b"/>
              <a:pathLst>
                <a:path w="4110" h="6177" extrusionOk="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1" name="Google Shape;13791;p69"/>
            <p:cNvSpPr/>
            <p:nvPr/>
          </p:nvSpPr>
          <p:spPr>
            <a:xfrm>
              <a:off x="8145332" y="2435382"/>
              <a:ext cx="203178" cy="195886"/>
            </a:xfrm>
            <a:custGeom>
              <a:avLst/>
              <a:gdLst/>
              <a:ahLst/>
              <a:cxnLst/>
              <a:rect l="l" t="t" r="r" b="b"/>
              <a:pathLst>
                <a:path w="7746" h="7468" extrusionOk="0">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2" name="Google Shape;13792;p69"/>
            <p:cNvSpPr/>
            <p:nvPr/>
          </p:nvSpPr>
          <p:spPr>
            <a:xfrm>
              <a:off x="8145489" y="2435329"/>
              <a:ext cx="196095" cy="195886"/>
            </a:xfrm>
            <a:custGeom>
              <a:avLst/>
              <a:gdLst/>
              <a:ahLst/>
              <a:cxnLst/>
              <a:rect l="l" t="t" r="r" b="b"/>
              <a:pathLst>
                <a:path w="7476" h="7468" extrusionOk="0">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3" name="Google Shape;13793;p69"/>
            <p:cNvSpPr/>
            <p:nvPr/>
          </p:nvSpPr>
          <p:spPr>
            <a:xfrm>
              <a:off x="7968961" y="2488183"/>
              <a:ext cx="136606" cy="226968"/>
            </a:xfrm>
            <a:custGeom>
              <a:avLst/>
              <a:gdLst/>
              <a:ahLst/>
              <a:cxnLst/>
              <a:rect l="l" t="t" r="r" b="b"/>
              <a:pathLst>
                <a:path w="5208" h="8653" extrusionOk="0">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4" name="Google Shape;13794;p69"/>
            <p:cNvSpPr/>
            <p:nvPr/>
          </p:nvSpPr>
          <p:spPr>
            <a:xfrm>
              <a:off x="7968961" y="2488104"/>
              <a:ext cx="117038" cy="227047"/>
            </a:xfrm>
            <a:custGeom>
              <a:avLst/>
              <a:gdLst/>
              <a:ahLst/>
              <a:cxnLst/>
              <a:rect l="l" t="t" r="r" b="b"/>
              <a:pathLst>
                <a:path w="4462" h="8656" extrusionOk="0">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95" name="Google Shape;13795;p69"/>
          <p:cNvGrpSpPr/>
          <p:nvPr/>
        </p:nvGrpSpPr>
        <p:grpSpPr>
          <a:xfrm>
            <a:off x="4136679" y="2115323"/>
            <a:ext cx="373305" cy="223217"/>
            <a:chOff x="4136679" y="2115323"/>
            <a:chExt cx="373305" cy="223217"/>
          </a:xfrm>
        </p:grpSpPr>
        <p:sp>
          <p:nvSpPr>
            <p:cNvPr id="13796" name="Google Shape;13796;p69"/>
            <p:cNvSpPr/>
            <p:nvPr/>
          </p:nvSpPr>
          <p:spPr>
            <a:xfrm>
              <a:off x="4453092" y="2115323"/>
              <a:ext cx="56893" cy="53903"/>
            </a:xfrm>
            <a:custGeom>
              <a:avLst/>
              <a:gdLst/>
              <a:ahLst/>
              <a:cxnLst/>
              <a:rect l="l" t="t" r="r" b="b"/>
              <a:pathLst>
                <a:path w="2169" h="2055" extrusionOk="0">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7" name="Google Shape;13797;p69"/>
            <p:cNvSpPr/>
            <p:nvPr/>
          </p:nvSpPr>
          <p:spPr>
            <a:xfrm>
              <a:off x="4136679" y="2131691"/>
              <a:ext cx="367823" cy="206850"/>
            </a:xfrm>
            <a:custGeom>
              <a:avLst/>
              <a:gdLst/>
              <a:ahLst/>
              <a:cxnLst/>
              <a:rect l="l" t="t" r="r" b="b"/>
              <a:pathLst>
                <a:path w="14023" h="7886" extrusionOk="0">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8" name="Google Shape;13798;p69"/>
            <p:cNvSpPr/>
            <p:nvPr/>
          </p:nvSpPr>
          <p:spPr>
            <a:xfrm>
              <a:off x="4191998" y="2139481"/>
              <a:ext cx="33810" cy="38952"/>
            </a:xfrm>
            <a:custGeom>
              <a:avLst/>
              <a:gdLst/>
              <a:ahLst/>
              <a:cxnLst/>
              <a:rect l="l" t="t" r="r" b="b"/>
              <a:pathLst>
                <a:path w="1289" h="1485" extrusionOk="0">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9" name="Google Shape;13799;p69"/>
            <p:cNvSpPr/>
            <p:nvPr/>
          </p:nvSpPr>
          <p:spPr>
            <a:xfrm>
              <a:off x="4178123" y="2194275"/>
              <a:ext cx="15686" cy="11777"/>
            </a:xfrm>
            <a:custGeom>
              <a:avLst/>
              <a:gdLst/>
              <a:ahLst/>
              <a:cxnLst/>
              <a:rect l="l" t="t" r="r" b="b"/>
              <a:pathLst>
                <a:path w="598" h="449" extrusionOk="0">
                  <a:moveTo>
                    <a:pt x="299" y="1"/>
                  </a:moveTo>
                  <a:cubicBezTo>
                    <a:pt x="0" y="1"/>
                    <a:pt x="0" y="448"/>
                    <a:pt x="299" y="448"/>
                  </a:cubicBezTo>
                  <a:cubicBezTo>
                    <a:pt x="597" y="448"/>
                    <a:pt x="597"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0" name="Google Shape;13800;p69"/>
            <p:cNvSpPr/>
            <p:nvPr/>
          </p:nvSpPr>
          <p:spPr>
            <a:xfrm>
              <a:off x="4152339" y="2228637"/>
              <a:ext cx="29902" cy="15817"/>
            </a:xfrm>
            <a:custGeom>
              <a:avLst/>
              <a:gdLst/>
              <a:ahLst/>
              <a:cxnLst/>
              <a:rect l="l" t="t" r="r" b="b"/>
              <a:pathLst>
                <a:path w="1140" h="603" extrusionOk="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1" name="Google Shape;13801;p69"/>
            <p:cNvSpPr/>
            <p:nvPr/>
          </p:nvSpPr>
          <p:spPr>
            <a:xfrm>
              <a:off x="4136863" y="2204584"/>
              <a:ext cx="15502" cy="29194"/>
            </a:xfrm>
            <a:custGeom>
              <a:avLst/>
              <a:gdLst/>
              <a:ahLst/>
              <a:cxnLst/>
              <a:rect l="l" t="t" r="r" b="b"/>
              <a:pathLst>
                <a:path w="591" h="1113" extrusionOk="0">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2" name="Google Shape;13802;p69"/>
            <p:cNvSpPr/>
            <p:nvPr/>
          </p:nvSpPr>
          <p:spPr>
            <a:xfrm>
              <a:off x="4269246" y="2253477"/>
              <a:ext cx="169629" cy="27410"/>
            </a:xfrm>
            <a:custGeom>
              <a:avLst/>
              <a:gdLst/>
              <a:ahLst/>
              <a:cxnLst/>
              <a:rect l="l" t="t" r="r" b="b"/>
              <a:pathLst>
                <a:path w="6467" h="1045" extrusionOk="0">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3" name="Google Shape;13803;p69"/>
            <p:cNvSpPr/>
            <p:nvPr/>
          </p:nvSpPr>
          <p:spPr>
            <a:xfrm>
              <a:off x="4171355" y="2249044"/>
              <a:ext cx="63870" cy="14794"/>
            </a:xfrm>
            <a:custGeom>
              <a:avLst/>
              <a:gdLst/>
              <a:ahLst/>
              <a:cxnLst/>
              <a:rect l="l" t="t" r="r" b="b"/>
              <a:pathLst>
                <a:path w="2435" h="564" extrusionOk="0">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4" name="Google Shape;13804;p69"/>
            <p:cNvSpPr/>
            <p:nvPr/>
          </p:nvSpPr>
          <p:spPr>
            <a:xfrm>
              <a:off x="4443492" y="2324822"/>
              <a:ext cx="25994" cy="13718"/>
            </a:xfrm>
            <a:custGeom>
              <a:avLst/>
              <a:gdLst/>
              <a:ahLst/>
              <a:cxnLst/>
              <a:rect l="l" t="t" r="r" b="b"/>
              <a:pathLst>
                <a:path w="991" h="523" extrusionOk="0">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5" name="Google Shape;13805;p69"/>
            <p:cNvSpPr/>
            <p:nvPr/>
          </p:nvSpPr>
          <p:spPr>
            <a:xfrm>
              <a:off x="4243042" y="2324822"/>
              <a:ext cx="24210" cy="13718"/>
            </a:xfrm>
            <a:custGeom>
              <a:avLst/>
              <a:gdLst/>
              <a:ahLst/>
              <a:cxnLst/>
              <a:rect l="l" t="t" r="r" b="b"/>
              <a:pathLst>
                <a:path w="923" h="523" extrusionOk="0">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06" name="Google Shape;13806;p69"/>
          <p:cNvGrpSpPr/>
          <p:nvPr/>
        </p:nvGrpSpPr>
        <p:grpSpPr>
          <a:xfrm>
            <a:off x="7423823" y="2464077"/>
            <a:ext cx="372046" cy="307730"/>
            <a:chOff x="7423823" y="2464077"/>
            <a:chExt cx="372046" cy="307730"/>
          </a:xfrm>
        </p:grpSpPr>
        <p:sp>
          <p:nvSpPr>
            <p:cNvPr id="13807" name="Google Shape;13807;p69"/>
            <p:cNvSpPr/>
            <p:nvPr/>
          </p:nvSpPr>
          <p:spPr>
            <a:xfrm>
              <a:off x="7423823" y="2464077"/>
              <a:ext cx="212909" cy="149249"/>
            </a:xfrm>
            <a:custGeom>
              <a:avLst/>
              <a:gdLst/>
              <a:ahLst/>
              <a:cxnLst/>
              <a:rect l="l" t="t" r="r" b="b"/>
              <a:pathLst>
                <a:path w="8117" h="5690" extrusionOk="0">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8" name="Google Shape;13808;p69"/>
            <p:cNvSpPr/>
            <p:nvPr/>
          </p:nvSpPr>
          <p:spPr>
            <a:xfrm>
              <a:off x="7434840" y="2507645"/>
              <a:ext cx="359115" cy="258287"/>
            </a:xfrm>
            <a:custGeom>
              <a:avLst/>
              <a:gdLst/>
              <a:ahLst/>
              <a:cxnLst/>
              <a:rect l="l" t="t" r="r" b="b"/>
              <a:pathLst>
                <a:path w="13691" h="9847" extrusionOk="0">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9" name="Google Shape;13809;p69"/>
            <p:cNvSpPr/>
            <p:nvPr/>
          </p:nvSpPr>
          <p:spPr>
            <a:xfrm>
              <a:off x="7434656" y="2507645"/>
              <a:ext cx="302406" cy="223060"/>
            </a:xfrm>
            <a:custGeom>
              <a:avLst/>
              <a:gdLst/>
              <a:ahLst/>
              <a:cxnLst/>
              <a:rect l="l" t="t" r="r" b="b"/>
              <a:pathLst>
                <a:path w="11529" h="8504" extrusionOk="0">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0" name="Google Shape;13810;p69"/>
            <p:cNvSpPr/>
            <p:nvPr/>
          </p:nvSpPr>
          <p:spPr>
            <a:xfrm>
              <a:off x="7434840" y="2507645"/>
              <a:ext cx="129865" cy="173433"/>
            </a:xfrm>
            <a:custGeom>
              <a:avLst/>
              <a:gdLst/>
              <a:ahLst/>
              <a:cxnLst/>
              <a:rect l="l" t="t" r="r" b="b"/>
              <a:pathLst>
                <a:path w="4951" h="6612" extrusionOk="0">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1" name="Google Shape;13811;p69"/>
            <p:cNvSpPr/>
            <p:nvPr/>
          </p:nvSpPr>
          <p:spPr>
            <a:xfrm>
              <a:off x="7459915" y="2490045"/>
              <a:ext cx="205932" cy="82729"/>
            </a:xfrm>
            <a:custGeom>
              <a:avLst/>
              <a:gdLst/>
              <a:ahLst/>
              <a:cxnLst/>
              <a:rect l="l" t="t" r="r" b="b"/>
              <a:pathLst>
                <a:path w="7851" h="3154" extrusionOk="0">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2" name="Google Shape;13812;p69"/>
            <p:cNvSpPr/>
            <p:nvPr/>
          </p:nvSpPr>
          <p:spPr>
            <a:xfrm>
              <a:off x="7423823" y="2553469"/>
              <a:ext cx="102192" cy="177236"/>
            </a:xfrm>
            <a:custGeom>
              <a:avLst/>
              <a:gdLst/>
              <a:ahLst/>
              <a:cxnLst/>
              <a:rect l="l" t="t" r="r" b="b"/>
              <a:pathLst>
                <a:path w="3896" h="6757" extrusionOk="0">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3" name="Google Shape;13813;p69"/>
            <p:cNvSpPr/>
            <p:nvPr/>
          </p:nvSpPr>
          <p:spPr>
            <a:xfrm>
              <a:off x="7423823" y="2581456"/>
              <a:ext cx="41102" cy="149249"/>
            </a:xfrm>
            <a:custGeom>
              <a:avLst/>
              <a:gdLst/>
              <a:ahLst/>
              <a:cxnLst/>
              <a:rect l="l" t="t" r="r" b="b"/>
              <a:pathLst>
                <a:path w="1567" h="5690" extrusionOk="0">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4" name="Google Shape;13814;p69"/>
            <p:cNvSpPr/>
            <p:nvPr/>
          </p:nvSpPr>
          <p:spPr>
            <a:xfrm>
              <a:off x="7445882" y="2660251"/>
              <a:ext cx="347915" cy="111556"/>
            </a:xfrm>
            <a:custGeom>
              <a:avLst/>
              <a:gdLst/>
              <a:ahLst/>
              <a:cxnLst/>
              <a:rect l="l" t="t" r="r" b="b"/>
              <a:pathLst>
                <a:path w="13264" h="4253" extrusionOk="0">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5" name="Google Shape;13815;p69"/>
            <p:cNvSpPr/>
            <p:nvPr/>
          </p:nvSpPr>
          <p:spPr>
            <a:xfrm>
              <a:off x="7446040" y="2660251"/>
              <a:ext cx="349830" cy="111556"/>
            </a:xfrm>
            <a:custGeom>
              <a:avLst/>
              <a:gdLst/>
              <a:ahLst/>
              <a:cxnLst/>
              <a:rect l="l" t="t" r="r" b="b"/>
              <a:pathLst>
                <a:path w="13337" h="4253" extrusionOk="0">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6" name="Google Shape;13816;p69"/>
            <p:cNvSpPr/>
            <p:nvPr/>
          </p:nvSpPr>
          <p:spPr>
            <a:xfrm>
              <a:off x="7433423" y="2624133"/>
              <a:ext cx="118533" cy="106572"/>
            </a:xfrm>
            <a:custGeom>
              <a:avLst/>
              <a:gdLst/>
              <a:ahLst/>
              <a:cxnLst/>
              <a:rect l="l" t="t" r="r" b="b"/>
              <a:pathLst>
                <a:path w="4519" h="4063" extrusionOk="0">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7" name="Google Shape;13817;p69"/>
            <p:cNvSpPr/>
            <p:nvPr/>
          </p:nvSpPr>
          <p:spPr>
            <a:xfrm>
              <a:off x="7439823" y="2642126"/>
              <a:ext cx="99149" cy="88579"/>
            </a:xfrm>
            <a:custGeom>
              <a:avLst/>
              <a:gdLst/>
              <a:ahLst/>
              <a:cxnLst/>
              <a:rect l="l" t="t" r="r" b="b"/>
              <a:pathLst>
                <a:path w="3780" h="3377" extrusionOk="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8" name="Google Shape;13818;p69"/>
            <p:cNvSpPr/>
            <p:nvPr/>
          </p:nvSpPr>
          <p:spPr>
            <a:xfrm>
              <a:off x="7744196" y="2725669"/>
              <a:ext cx="26650" cy="14112"/>
            </a:xfrm>
            <a:custGeom>
              <a:avLst/>
              <a:gdLst/>
              <a:ahLst/>
              <a:cxnLst/>
              <a:rect l="l" t="t" r="r" b="b"/>
              <a:pathLst>
                <a:path w="1016" h="538" extrusionOk="0">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9" name="Google Shape;13819;p69"/>
            <p:cNvSpPr/>
            <p:nvPr/>
          </p:nvSpPr>
          <p:spPr>
            <a:xfrm>
              <a:off x="7596679" y="2685694"/>
              <a:ext cx="24578" cy="16027"/>
            </a:xfrm>
            <a:custGeom>
              <a:avLst/>
              <a:gdLst/>
              <a:ahLst/>
              <a:cxnLst/>
              <a:rect l="l" t="t" r="r" b="b"/>
              <a:pathLst>
                <a:path w="937" h="611" extrusionOk="0">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0" name="Google Shape;13820;p69"/>
          <p:cNvGrpSpPr/>
          <p:nvPr/>
        </p:nvGrpSpPr>
        <p:grpSpPr>
          <a:xfrm>
            <a:off x="3882511" y="3365156"/>
            <a:ext cx="295061" cy="370263"/>
            <a:chOff x="3882511" y="3365156"/>
            <a:chExt cx="295061" cy="370263"/>
          </a:xfrm>
        </p:grpSpPr>
        <p:sp>
          <p:nvSpPr>
            <p:cNvPr id="13821" name="Google Shape;13821;p69"/>
            <p:cNvSpPr/>
            <p:nvPr/>
          </p:nvSpPr>
          <p:spPr>
            <a:xfrm>
              <a:off x="3882511" y="3365156"/>
              <a:ext cx="295061" cy="282209"/>
            </a:xfrm>
            <a:custGeom>
              <a:avLst/>
              <a:gdLst/>
              <a:ahLst/>
              <a:cxnLst/>
              <a:rect l="l" t="t" r="r" b="b"/>
              <a:pathLst>
                <a:path w="11249" h="10759" extrusionOk="0">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2" name="Google Shape;13822;p69"/>
            <p:cNvSpPr/>
            <p:nvPr/>
          </p:nvSpPr>
          <p:spPr>
            <a:xfrm>
              <a:off x="3882511" y="3365314"/>
              <a:ext cx="166875" cy="282051"/>
            </a:xfrm>
            <a:custGeom>
              <a:avLst/>
              <a:gdLst/>
              <a:ahLst/>
              <a:cxnLst/>
              <a:rect l="l" t="t" r="r" b="b"/>
              <a:pathLst>
                <a:path w="6362" h="10753" extrusionOk="0">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3" name="Google Shape;13823;p69"/>
            <p:cNvSpPr/>
            <p:nvPr/>
          </p:nvSpPr>
          <p:spPr>
            <a:xfrm>
              <a:off x="4023208" y="3614656"/>
              <a:ext cx="35227" cy="114887"/>
            </a:xfrm>
            <a:custGeom>
              <a:avLst/>
              <a:gdLst/>
              <a:ahLst/>
              <a:cxnLst/>
              <a:rect l="l" t="t" r="r" b="b"/>
              <a:pathLst>
                <a:path w="1343" h="4380" extrusionOk="0">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4" name="Google Shape;13824;p69"/>
            <p:cNvSpPr/>
            <p:nvPr/>
          </p:nvSpPr>
          <p:spPr>
            <a:xfrm>
              <a:off x="4023208" y="3614656"/>
              <a:ext cx="30269" cy="114887"/>
            </a:xfrm>
            <a:custGeom>
              <a:avLst/>
              <a:gdLst/>
              <a:ahLst/>
              <a:cxnLst/>
              <a:rect l="l" t="t" r="r" b="b"/>
              <a:pathLst>
                <a:path w="1154" h="4380" extrusionOk="0">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5" name="Google Shape;13825;p69"/>
            <p:cNvSpPr/>
            <p:nvPr/>
          </p:nvSpPr>
          <p:spPr>
            <a:xfrm>
              <a:off x="4003641" y="3723642"/>
              <a:ext cx="74362" cy="11777"/>
            </a:xfrm>
            <a:custGeom>
              <a:avLst/>
              <a:gdLst/>
              <a:ahLst/>
              <a:cxnLst/>
              <a:rect l="l" t="t" r="r" b="b"/>
              <a:pathLst>
                <a:path w="2835" h="449" extrusionOk="0">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6" name="Google Shape;13826;p69"/>
          <p:cNvGrpSpPr/>
          <p:nvPr/>
        </p:nvGrpSpPr>
        <p:grpSpPr>
          <a:xfrm>
            <a:off x="5229788" y="1512217"/>
            <a:ext cx="370132" cy="370132"/>
            <a:chOff x="5229788" y="1512217"/>
            <a:chExt cx="370132" cy="370132"/>
          </a:xfrm>
        </p:grpSpPr>
        <p:sp>
          <p:nvSpPr>
            <p:cNvPr id="13827" name="Google Shape;13827;p69"/>
            <p:cNvSpPr/>
            <p:nvPr/>
          </p:nvSpPr>
          <p:spPr>
            <a:xfrm>
              <a:off x="5468639" y="1512217"/>
              <a:ext cx="131281" cy="131281"/>
            </a:xfrm>
            <a:custGeom>
              <a:avLst/>
              <a:gdLst/>
              <a:ahLst/>
              <a:cxnLst/>
              <a:rect l="l" t="t" r="r" b="b"/>
              <a:pathLst>
                <a:path w="5005" h="5005" extrusionOk="0">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8" name="Google Shape;13828;p69"/>
            <p:cNvSpPr/>
            <p:nvPr/>
          </p:nvSpPr>
          <p:spPr>
            <a:xfrm>
              <a:off x="5492482" y="1536034"/>
              <a:ext cx="83621" cy="83621"/>
            </a:xfrm>
            <a:custGeom>
              <a:avLst/>
              <a:gdLst/>
              <a:ahLst/>
              <a:cxnLst/>
              <a:rect l="l" t="t" r="r" b="b"/>
              <a:pathLst>
                <a:path w="3188" h="3188" extrusionOk="0">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9" name="Google Shape;13829;p69"/>
            <p:cNvSpPr/>
            <p:nvPr/>
          </p:nvSpPr>
          <p:spPr>
            <a:xfrm>
              <a:off x="5229788" y="1512217"/>
              <a:ext cx="131465" cy="131281"/>
            </a:xfrm>
            <a:custGeom>
              <a:avLst/>
              <a:gdLst/>
              <a:ahLst/>
              <a:cxnLst/>
              <a:rect l="l" t="t" r="r" b="b"/>
              <a:pathLst>
                <a:path w="5012" h="5005" extrusionOk="0">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0" name="Google Shape;13830;p69"/>
            <p:cNvSpPr/>
            <p:nvPr/>
          </p:nvSpPr>
          <p:spPr>
            <a:xfrm>
              <a:off x="5253789" y="1536034"/>
              <a:ext cx="83438" cy="83621"/>
            </a:xfrm>
            <a:custGeom>
              <a:avLst/>
              <a:gdLst/>
              <a:ahLst/>
              <a:cxnLst/>
              <a:rect l="l" t="t" r="r" b="b"/>
              <a:pathLst>
                <a:path w="3181" h="3188" extrusionOk="0">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1" name="Google Shape;13831;p69"/>
            <p:cNvSpPr/>
            <p:nvPr/>
          </p:nvSpPr>
          <p:spPr>
            <a:xfrm>
              <a:off x="5241697" y="1547942"/>
              <a:ext cx="346315" cy="334406"/>
            </a:xfrm>
            <a:custGeom>
              <a:avLst/>
              <a:gdLst/>
              <a:ahLst/>
              <a:cxnLst/>
              <a:rect l="l" t="t" r="r" b="b"/>
              <a:pathLst>
                <a:path w="13203" h="12749" extrusionOk="0">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2" name="Google Shape;13832;p69"/>
            <p:cNvSpPr/>
            <p:nvPr/>
          </p:nvSpPr>
          <p:spPr>
            <a:xfrm>
              <a:off x="5370119" y="1786819"/>
              <a:ext cx="89471" cy="71687"/>
            </a:xfrm>
            <a:custGeom>
              <a:avLst/>
              <a:gdLst/>
              <a:ahLst/>
              <a:cxnLst/>
              <a:rect l="l" t="t" r="r" b="b"/>
              <a:pathLst>
                <a:path w="3411" h="2733" extrusionOk="0">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3" name="Google Shape;13833;p69"/>
            <p:cNvSpPr/>
            <p:nvPr/>
          </p:nvSpPr>
          <p:spPr>
            <a:xfrm>
              <a:off x="5241880" y="1552034"/>
              <a:ext cx="165065" cy="330131"/>
            </a:xfrm>
            <a:custGeom>
              <a:avLst/>
              <a:gdLst/>
              <a:ahLst/>
              <a:cxnLst/>
              <a:rect l="l" t="t" r="r" b="b"/>
              <a:pathLst>
                <a:path w="6293" h="12586" extrusionOk="0">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4" name="Google Shape;13834;p69"/>
            <p:cNvSpPr/>
            <p:nvPr/>
          </p:nvSpPr>
          <p:spPr>
            <a:xfrm>
              <a:off x="5325292" y="1691315"/>
              <a:ext cx="35961" cy="41811"/>
            </a:xfrm>
            <a:custGeom>
              <a:avLst/>
              <a:gdLst/>
              <a:ahLst/>
              <a:cxnLst/>
              <a:rect l="l" t="t" r="r" b="b"/>
              <a:pathLst>
                <a:path w="1371" h="1594" extrusionOk="0">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5" name="Google Shape;13835;p69"/>
            <p:cNvSpPr/>
            <p:nvPr/>
          </p:nvSpPr>
          <p:spPr>
            <a:xfrm>
              <a:off x="5343259" y="1691315"/>
              <a:ext cx="17994" cy="29771"/>
            </a:xfrm>
            <a:custGeom>
              <a:avLst/>
              <a:gdLst/>
              <a:ahLst/>
              <a:cxnLst/>
              <a:rect l="l" t="t" r="r" b="b"/>
              <a:pathLst>
                <a:path w="686" h="1135" extrusionOk="0">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6" name="Google Shape;13836;p69"/>
            <p:cNvSpPr/>
            <p:nvPr/>
          </p:nvSpPr>
          <p:spPr>
            <a:xfrm>
              <a:off x="5337200" y="1697164"/>
              <a:ext cx="11961" cy="11961"/>
            </a:xfrm>
            <a:custGeom>
              <a:avLst/>
              <a:gdLst/>
              <a:ahLst/>
              <a:cxnLst/>
              <a:rect l="l" t="t" r="r" b="b"/>
              <a:pathLst>
                <a:path w="456" h="456" extrusionOk="0">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7" name="Google Shape;13837;p69"/>
            <p:cNvSpPr/>
            <p:nvPr/>
          </p:nvSpPr>
          <p:spPr>
            <a:xfrm>
              <a:off x="5468639" y="1691315"/>
              <a:ext cx="35778" cy="41811"/>
            </a:xfrm>
            <a:custGeom>
              <a:avLst/>
              <a:gdLst/>
              <a:ahLst/>
              <a:cxnLst/>
              <a:rect l="l" t="t" r="r" b="b"/>
              <a:pathLst>
                <a:path w="1364" h="1594" extrusionOk="0">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8" name="Google Shape;13838;p69"/>
            <p:cNvSpPr/>
            <p:nvPr/>
          </p:nvSpPr>
          <p:spPr>
            <a:xfrm>
              <a:off x="5486423" y="1691315"/>
              <a:ext cx="17994" cy="29771"/>
            </a:xfrm>
            <a:custGeom>
              <a:avLst/>
              <a:gdLst/>
              <a:ahLst/>
              <a:cxnLst/>
              <a:rect l="l" t="t" r="r" b="b"/>
              <a:pathLst>
                <a:path w="686" h="1135" extrusionOk="0">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9" name="Google Shape;13839;p69"/>
            <p:cNvSpPr/>
            <p:nvPr/>
          </p:nvSpPr>
          <p:spPr>
            <a:xfrm>
              <a:off x="5480573" y="1697164"/>
              <a:ext cx="11935" cy="11961"/>
            </a:xfrm>
            <a:custGeom>
              <a:avLst/>
              <a:gdLst/>
              <a:ahLst/>
              <a:cxnLst/>
              <a:rect l="l" t="t" r="r" b="b"/>
              <a:pathLst>
                <a:path w="455" h="456" extrusionOk="0">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0" name="Google Shape;13840;p69"/>
            <p:cNvSpPr/>
            <p:nvPr/>
          </p:nvSpPr>
          <p:spPr>
            <a:xfrm>
              <a:off x="5355168" y="1780759"/>
              <a:ext cx="119373" cy="47870"/>
            </a:xfrm>
            <a:custGeom>
              <a:avLst/>
              <a:gdLst/>
              <a:ahLst/>
              <a:cxnLst/>
              <a:rect l="l" t="t" r="r" b="b"/>
              <a:pathLst>
                <a:path w="4551" h="1825" extrusionOk="0">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1" name="Google Shape;13841;p69"/>
            <p:cNvSpPr/>
            <p:nvPr/>
          </p:nvSpPr>
          <p:spPr>
            <a:xfrm>
              <a:off x="5385044" y="1762976"/>
              <a:ext cx="59804" cy="41653"/>
            </a:xfrm>
            <a:custGeom>
              <a:avLst/>
              <a:gdLst/>
              <a:ahLst/>
              <a:cxnLst/>
              <a:rect l="l" t="t" r="r" b="b"/>
              <a:pathLst>
                <a:path w="2280" h="1588" extrusionOk="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2" name="Google Shape;13842;p69"/>
            <p:cNvSpPr/>
            <p:nvPr/>
          </p:nvSpPr>
          <p:spPr>
            <a:xfrm>
              <a:off x="5354276" y="1798543"/>
              <a:ext cx="121340" cy="32761"/>
            </a:xfrm>
            <a:custGeom>
              <a:avLst/>
              <a:gdLst/>
              <a:ahLst/>
              <a:cxnLst/>
              <a:rect l="l" t="t" r="r" b="b"/>
              <a:pathLst>
                <a:path w="4626" h="1249" extrusionOk="0">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3" name="Google Shape;13843;p69"/>
            <p:cNvSpPr/>
            <p:nvPr/>
          </p:nvSpPr>
          <p:spPr>
            <a:xfrm>
              <a:off x="5385044" y="1765992"/>
              <a:ext cx="49470" cy="38820"/>
            </a:xfrm>
            <a:custGeom>
              <a:avLst/>
              <a:gdLst/>
              <a:ahLst/>
              <a:cxnLst/>
              <a:rect l="l" t="t" r="r" b="b"/>
              <a:pathLst>
                <a:path w="1886" h="1480" extrusionOk="0">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44" name="Google Shape;13844;p69"/>
          <p:cNvGrpSpPr/>
          <p:nvPr/>
        </p:nvGrpSpPr>
        <p:grpSpPr>
          <a:xfrm>
            <a:off x="6041869" y="3365392"/>
            <a:ext cx="373882" cy="370053"/>
            <a:chOff x="6041869" y="3365392"/>
            <a:chExt cx="373882" cy="370053"/>
          </a:xfrm>
        </p:grpSpPr>
        <p:sp>
          <p:nvSpPr>
            <p:cNvPr id="13845" name="Google Shape;13845;p69"/>
            <p:cNvSpPr/>
            <p:nvPr/>
          </p:nvSpPr>
          <p:spPr>
            <a:xfrm>
              <a:off x="6082080" y="3626355"/>
              <a:ext cx="70795" cy="68854"/>
            </a:xfrm>
            <a:custGeom>
              <a:avLst/>
              <a:gdLst/>
              <a:ahLst/>
              <a:cxnLst/>
              <a:rect l="l" t="t" r="r" b="b"/>
              <a:pathLst>
                <a:path w="2699" h="2625" extrusionOk="0">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6" name="Google Shape;13846;p69"/>
            <p:cNvSpPr/>
            <p:nvPr/>
          </p:nvSpPr>
          <p:spPr>
            <a:xfrm>
              <a:off x="6304746" y="3405603"/>
              <a:ext cx="70821" cy="68723"/>
            </a:xfrm>
            <a:custGeom>
              <a:avLst/>
              <a:gdLst/>
              <a:ahLst/>
              <a:cxnLst/>
              <a:rect l="l" t="t" r="r" b="b"/>
              <a:pathLst>
                <a:path w="2700" h="2620" extrusionOk="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7" name="Google Shape;13847;p69"/>
            <p:cNvSpPr/>
            <p:nvPr/>
          </p:nvSpPr>
          <p:spPr>
            <a:xfrm>
              <a:off x="6180128" y="3388344"/>
              <a:ext cx="97418" cy="52171"/>
            </a:xfrm>
            <a:custGeom>
              <a:avLst/>
              <a:gdLst/>
              <a:ahLst/>
              <a:cxnLst/>
              <a:rect l="l" t="t" r="r" b="b"/>
              <a:pathLst>
                <a:path w="3714" h="1989" extrusionOk="0">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8" name="Google Shape;13848;p69"/>
            <p:cNvSpPr/>
            <p:nvPr/>
          </p:nvSpPr>
          <p:spPr>
            <a:xfrm>
              <a:off x="6180075" y="3660375"/>
              <a:ext cx="96946" cy="52093"/>
            </a:xfrm>
            <a:custGeom>
              <a:avLst/>
              <a:gdLst/>
              <a:ahLst/>
              <a:cxnLst/>
              <a:rect l="l" t="t" r="r" b="b"/>
              <a:pathLst>
                <a:path w="3696" h="1986" extrusionOk="0">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9" name="Google Shape;13849;p69"/>
            <p:cNvSpPr/>
            <p:nvPr/>
          </p:nvSpPr>
          <p:spPr>
            <a:xfrm>
              <a:off x="6338190" y="3503939"/>
              <a:ext cx="55109" cy="92749"/>
            </a:xfrm>
            <a:custGeom>
              <a:avLst/>
              <a:gdLst/>
              <a:ahLst/>
              <a:cxnLst/>
              <a:rect l="l" t="t" r="r" b="b"/>
              <a:pathLst>
                <a:path w="2101" h="3536" extrusionOk="0">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0" name="Google Shape;13850;p69"/>
            <p:cNvSpPr/>
            <p:nvPr/>
          </p:nvSpPr>
          <p:spPr>
            <a:xfrm>
              <a:off x="6064506" y="3503939"/>
              <a:ext cx="55109" cy="92749"/>
            </a:xfrm>
            <a:custGeom>
              <a:avLst/>
              <a:gdLst/>
              <a:ahLst/>
              <a:cxnLst/>
              <a:rect l="l" t="t" r="r" b="b"/>
              <a:pathLst>
                <a:path w="2101" h="3536" extrusionOk="0">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1" name="Google Shape;13851;p69"/>
            <p:cNvSpPr/>
            <p:nvPr/>
          </p:nvSpPr>
          <p:spPr>
            <a:xfrm>
              <a:off x="6304746" y="3626355"/>
              <a:ext cx="70821" cy="68854"/>
            </a:xfrm>
            <a:custGeom>
              <a:avLst/>
              <a:gdLst/>
              <a:ahLst/>
              <a:cxnLst/>
              <a:rect l="l" t="t" r="r" b="b"/>
              <a:pathLst>
                <a:path w="2700" h="2625" extrusionOk="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2" name="Google Shape;13852;p69"/>
            <p:cNvSpPr/>
            <p:nvPr/>
          </p:nvSpPr>
          <p:spPr>
            <a:xfrm>
              <a:off x="6082080" y="3405603"/>
              <a:ext cx="70795" cy="68723"/>
            </a:xfrm>
            <a:custGeom>
              <a:avLst/>
              <a:gdLst/>
              <a:ahLst/>
              <a:cxnLst/>
              <a:rect l="l" t="t" r="r" b="b"/>
              <a:pathLst>
                <a:path w="2699" h="2620" extrusionOk="0">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3" name="Google Shape;13853;p69"/>
            <p:cNvSpPr/>
            <p:nvPr/>
          </p:nvSpPr>
          <p:spPr>
            <a:xfrm>
              <a:off x="6041869" y="3365392"/>
              <a:ext cx="373882" cy="370053"/>
            </a:xfrm>
            <a:custGeom>
              <a:avLst/>
              <a:gdLst/>
              <a:ahLst/>
              <a:cxnLst/>
              <a:rect l="l" t="t" r="r" b="b"/>
              <a:pathLst>
                <a:path w="14254" h="14108" extrusionOk="0">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4" name="Google Shape;13854;p69"/>
            <p:cNvSpPr/>
            <p:nvPr/>
          </p:nvSpPr>
          <p:spPr>
            <a:xfrm>
              <a:off x="6141832" y="3463755"/>
              <a:ext cx="173957" cy="173302"/>
            </a:xfrm>
            <a:custGeom>
              <a:avLst/>
              <a:gdLst/>
              <a:ahLst/>
              <a:cxnLst/>
              <a:rect l="l" t="t" r="r" b="b"/>
              <a:pathLst>
                <a:path w="6632" h="6607" extrusionOk="0">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55" name="Google Shape;13855;p69"/>
          <p:cNvGrpSpPr/>
          <p:nvPr/>
        </p:nvGrpSpPr>
        <p:grpSpPr>
          <a:xfrm>
            <a:off x="4684309" y="2087493"/>
            <a:ext cx="374748" cy="279140"/>
            <a:chOff x="4684309" y="2087493"/>
            <a:chExt cx="374748" cy="279140"/>
          </a:xfrm>
        </p:grpSpPr>
        <p:sp>
          <p:nvSpPr>
            <p:cNvPr id="13856" name="Google Shape;13856;p69"/>
            <p:cNvSpPr/>
            <p:nvPr/>
          </p:nvSpPr>
          <p:spPr>
            <a:xfrm>
              <a:off x="4994977" y="2140268"/>
              <a:ext cx="64080" cy="144029"/>
            </a:xfrm>
            <a:custGeom>
              <a:avLst/>
              <a:gdLst/>
              <a:ahLst/>
              <a:cxnLst/>
              <a:rect l="l" t="t" r="r" b="b"/>
              <a:pathLst>
                <a:path w="2443" h="5491" extrusionOk="0">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7" name="Google Shape;13857;p69"/>
            <p:cNvSpPr/>
            <p:nvPr/>
          </p:nvSpPr>
          <p:spPr>
            <a:xfrm>
              <a:off x="4684309" y="2118707"/>
              <a:ext cx="342931" cy="247926"/>
            </a:xfrm>
            <a:custGeom>
              <a:avLst/>
              <a:gdLst/>
              <a:ahLst/>
              <a:cxnLst/>
              <a:rect l="l" t="t" r="r" b="b"/>
              <a:pathLst>
                <a:path w="13074" h="9452" extrusionOk="0">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8" name="Google Shape;13858;p69"/>
            <p:cNvSpPr/>
            <p:nvPr/>
          </p:nvSpPr>
          <p:spPr>
            <a:xfrm>
              <a:off x="4716494" y="2087493"/>
              <a:ext cx="48762" cy="52198"/>
            </a:xfrm>
            <a:custGeom>
              <a:avLst/>
              <a:gdLst/>
              <a:ahLst/>
              <a:cxnLst/>
              <a:rect l="l" t="t" r="r" b="b"/>
              <a:pathLst>
                <a:path w="1859" h="1990" extrusionOk="0">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9" name="Google Shape;13859;p69"/>
            <p:cNvSpPr/>
            <p:nvPr/>
          </p:nvSpPr>
          <p:spPr>
            <a:xfrm>
              <a:off x="4759721" y="2118681"/>
              <a:ext cx="36827" cy="23948"/>
            </a:xfrm>
            <a:custGeom>
              <a:avLst/>
              <a:gdLst/>
              <a:ahLst/>
              <a:cxnLst/>
              <a:rect l="l" t="t" r="r" b="b"/>
              <a:pathLst>
                <a:path w="1404" h="913" extrusionOk="0">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0" name="Google Shape;13860;p69"/>
            <p:cNvSpPr/>
            <p:nvPr/>
          </p:nvSpPr>
          <p:spPr>
            <a:xfrm>
              <a:off x="4778554" y="2342973"/>
              <a:ext cx="43620" cy="23502"/>
            </a:xfrm>
            <a:custGeom>
              <a:avLst/>
              <a:gdLst/>
              <a:ahLst/>
              <a:cxnLst/>
              <a:rect l="l" t="t" r="r" b="b"/>
              <a:pathLst>
                <a:path w="1663" h="896" extrusionOk="0">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1" name="Google Shape;13861;p69"/>
            <p:cNvSpPr/>
            <p:nvPr/>
          </p:nvSpPr>
          <p:spPr>
            <a:xfrm>
              <a:off x="4979895" y="2341714"/>
              <a:ext cx="40211" cy="24761"/>
            </a:xfrm>
            <a:custGeom>
              <a:avLst/>
              <a:gdLst/>
              <a:ahLst/>
              <a:cxnLst/>
              <a:rect l="l" t="t" r="r" b="b"/>
              <a:pathLst>
                <a:path w="1533" h="944" extrusionOk="0">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2" name="Google Shape;13862;p69"/>
            <p:cNvSpPr/>
            <p:nvPr/>
          </p:nvSpPr>
          <p:spPr>
            <a:xfrm>
              <a:off x="4731969" y="2155140"/>
              <a:ext cx="11751" cy="11777"/>
            </a:xfrm>
            <a:custGeom>
              <a:avLst/>
              <a:gdLst/>
              <a:ahLst/>
              <a:cxnLst/>
              <a:rect l="l" t="t" r="r" b="b"/>
              <a:pathLst>
                <a:path w="448" h="449" extrusionOk="0">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3" name="Google Shape;13863;p69"/>
            <p:cNvSpPr/>
            <p:nvPr/>
          </p:nvSpPr>
          <p:spPr>
            <a:xfrm>
              <a:off x="4741569" y="2191311"/>
              <a:ext cx="64578" cy="74493"/>
            </a:xfrm>
            <a:custGeom>
              <a:avLst/>
              <a:gdLst/>
              <a:ahLst/>
              <a:cxnLst/>
              <a:rect l="l" t="t" r="r" b="b"/>
              <a:pathLst>
                <a:path w="2462" h="2840" extrusionOk="0">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4" name="Google Shape;13864;p69"/>
            <p:cNvSpPr/>
            <p:nvPr/>
          </p:nvSpPr>
          <p:spPr>
            <a:xfrm>
              <a:off x="4837073" y="2244716"/>
              <a:ext cx="143924" cy="39581"/>
            </a:xfrm>
            <a:custGeom>
              <a:avLst/>
              <a:gdLst/>
              <a:ahLst/>
              <a:cxnLst/>
              <a:rect l="l" t="t" r="r" b="b"/>
              <a:pathLst>
                <a:path w="5487" h="1509" extrusionOk="0">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5" name="Google Shape;13865;p69"/>
            <p:cNvSpPr/>
            <p:nvPr/>
          </p:nvSpPr>
          <p:spPr>
            <a:xfrm>
              <a:off x="4684309" y="2161199"/>
              <a:ext cx="47503" cy="48237"/>
            </a:xfrm>
            <a:custGeom>
              <a:avLst/>
              <a:gdLst/>
              <a:ahLst/>
              <a:cxnLst/>
              <a:rect l="l" t="t" r="r" b="b"/>
              <a:pathLst>
                <a:path w="1811" h="1839" extrusionOk="0">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6" name="Google Shape;13866;p69"/>
            <p:cNvSpPr/>
            <p:nvPr/>
          </p:nvSpPr>
          <p:spPr>
            <a:xfrm>
              <a:off x="4716494" y="2087913"/>
              <a:ext cx="44670" cy="51935"/>
            </a:xfrm>
            <a:custGeom>
              <a:avLst/>
              <a:gdLst/>
              <a:ahLst/>
              <a:cxnLst/>
              <a:rect l="l" t="t" r="r" b="b"/>
              <a:pathLst>
                <a:path w="1703" h="1980" extrusionOk="0">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7" name="Google Shape;13867;p69"/>
            <p:cNvSpPr/>
            <p:nvPr/>
          </p:nvSpPr>
          <p:spPr>
            <a:xfrm>
              <a:off x="4684309" y="2177200"/>
              <a:ext cx="10518" cy="17102"/>
            </a:xfrm>
            <a:custGeom>
              <a:avLst/>
              <a:gdLst/>
              <a:ahLst/>
              <a:cxnLst/>
              <a:rect l="l" t="t" r="r" b="b"/>
              <a:pathLst>
                <a:path w="401" h="652" extrusionOk="0">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8" name="Google Shape;13868;p69"/>
          <p:cNvGrpSpPr/>
          <p:nvPr/>
        </p:nvGrpSpPr>
        <p:grpSpPr>
          <a:xfrm>
            <a:off x="7521110" y="2906131"/>
            <a:ext cx="175400" cy="370053"/>
            <a:chOff x="7521110" y="2906131"/>
            <a:chExt cx="175400" cy="370053"/>
          </a:xfrm>
        </p:grpSpPr>
        <p:sp>
          <p:nvSpPr>
            <p:cNvPr id="13869" name="Google Shape;13869;p69"/>
            <p:cNvSpPr/>
            <p:nvPr/>
          </p:nvSpPr>
          <p:spPr>
            <a:xfrm>
              <a:off x="7590646" y="3215698"/>
              <a:ext cx="36302" cy="54453"/>
            </a:xfrm>
            <a:custGeom>
              <a:avLst/>
              <a:gdLst/>
              <a:ahLst/>
              <a:cxnLst/>
              <a:rect l="l" t="t" r="r" b="b"/>
              <a:pathLst>
                <a:path w="1384" h="2076" extrusionOk="0">
                  <a:moveTo>
                    <a:pt x="1" y="0"/>
                  </a:moveTo>
                  <a:lnTo>
                    <a:pt x="1" y="2075"/>
                  </a:lnTo>
                  <a:lnTo>
                    <a:pt x="1384" y="2075"/>
                  </a:lnTo>
                  <a:lnTo>
                    <a:pt x="138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0" name="Google Shape;13870;p69"/>
            <p:cNvSpPr/>
            <p:nvPr/>
          </p:nvSpPr>
          <p:spPr>
            <a:xfrm>
              <a:off x="7608797" y="3233823"/>
              <a:ext cx="18151" cy="36329"/>
            </a:xfrm>
            <a:custGeom>
              <a:avLst/>
              <a:gdLst/>
              <a:ahLst/>
              <a:cxnLst/>
              <a:rect l="l" t="t" r="r" b="b"/>
              <a:pathLst>
                <a:path w="692" h="1385" extrusionOk="0">
                  <a:moveTo>
                    <a:pt x="231" y="1"/>
                  </a:moveTo>
                  <a:cubicBezTo>
                    <a:pt x="102" y="1"/>
                    <a:pt x="0" y="103"/>
                    <a:pt x="0" y="231"/>
                  </a:cubicBezTo>
                  <a:lnTo>
                    <a:pt x="0" y="1384"/>
                  </a:lnTo>
                  <a:lnTo>
                    <a:pt x="692" y="1384"/>
                  </a:lnTo>
                  <a:lnTo>
                    <a:pt x="692"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1" name="Google Shape;13871;p69"/>
            <p:cNvSpPr/>
            <p:nvPr/>
          </p:nvSpPr>
          <p:spPr>
            <a:xfrm>
              <a:off x="7570554" y="3264066"/>
              <a:ext cx="76513" cy="12118"/>
            </a:xfrm>
            <a:custGeom>
              <a:avLst/>
              <a:gdLst/>
              <a:ahLst/>
              <a:cxnLst/>
              <a:rect l="l" t="t" r="r" b="b"/>
              <a:pathLst>
                <a:path w="2917" h="462" extrusionOk="0">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2" name="Google Shape;13872;p69"/>
            <p:cNvSpPr/>
            <p:nvPr/>
          </p:nvSpPr>
          <p:spPr>
            <a:xfrm>
              <a:off x="7526094" y="3064351"/>
              <a:ext cx="165433" cy="109038"/>
            </a:xfrm>
            <a:custGeom>
              <a:avLst/>
              <a:gdLst/>
              <a:ahLst/>
              <a:cxnLst/>
              <a:rect l="l" t="t" r="r" b="b"/>
              <a:pathLst>
                <a:path w="6307" h="4157" extrusionOk="0">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3" name="Google Shape;13873;p69"/>
            <p:cNvSpPr/>
            <p:nvPr/>
          </p:nvSpPr>
          <p:spPr>
            <a:xfrm>
              <a:off x="7521110" y="3173363"/>
              <a:ext cx="175400" cy="48394"/>
            </a:xfrm>
            <a:custGeom>
              <a:avLst/>
              <a:gdLst/>
              <a:ahLst/>
              <a:cxnLst/>
              <a:rect l="l" t="t" r="r" b="b"/>
              <a:pathLst>
                <a:path w="6687" h="1845" extrusionOk="0">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4" name="Google Shape;13874;p69"/>
            <p:cNvSpPr/>
            <p:nvPr/>
          </p:nvSpPr>
          <p:spPr>
            <a:xfrm>
              <a:off x="7521110" y="3173363"/>
              <a:ext cx="156541" cy="48421"/>
            </a:xfrm>
            <a:custGeom>
              <a:avLst/>
              <a:gdLst/>
              <a:ahLst/>
              <a:cxnLst/>
              <a:rect l="l" t="t" r="r" b="b"/>
              <a:pathLst>
                <a:path w="5968" h="1846" extrusionOk="0">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5" name="Google Shape;13875;p69"/>
            <p:cNvSpPr/>
            <p:nvPr/>
          </p:nvSpPr>
          <p:spPr>
            <a:xfrm>
              <a:off x="7526094" y="3064351"/>
              <a:ext cx="135189" cy="109038"/>
            </a:xfrm>
            <a:custGeom>
              <a:avLst/>
              <a:gdLst/>
              <a:ahLst/>
              <a:cxnLst/>
              <a:rect l="l" t="t" r="r" b="b"/>
              <a:pathLst>
                <a:path w="5154" h="4157" extrusionOk="0">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6" name="Google Shape;13876;p69"/>
            <p:cNvSpPr/>
            <p:nvPr/>
          </p:nvSpPr>
          <p:spPr>
            <a:xfrm>
              <a:off x="7537635" y="2906131"/>
              <a:ext cx="142140" cy="182587"/>
            </a:xfrm>
            <a:custGeom>
              <a:avLst/>
              <a:gdLst/>
              <a:ahLst/>
              <a:cxnLst/>
              <a:rect l="l" t="t" r="r" b="b"/>
              <a:pathLst>
                <a:path w="5419" h="6961" extrusionOk="0">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7" name="Google Shape;13877;p69"/>
            <p:cNvSpPr/>
            <p:nvPr/>
          </p:nvSpPr>
          <p:spPr>
            <a:xfrm>
              <a:off x="7537635" y="2906210"/>
              <a:ext cx="71188" cy="182508"/>
            </a:xfrm>
            <a:custGeom>
              <a:avLst/>
              <a:gdLst/>
              <a:ahLst/>
              <a:cxnLst/>
              <a:rect l="l" t="t" r="r" b="b"/>
              <a:pathLst>
                <a:path w="2714" h="6958" extrusionOk="0">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8" name="Google Shape;13878;p69"/>
          <p:cNvGrpSpPr/>
          <p:nvPr/>
        </p:nvGrpSpPr>
        <p:grpSpPr>
          <a:xfrm>
            <a:off x="3586925" y="1523286"/>
            <a:ext cx="371023" cy="347915"/>
            <a:chOff x="3586925" y="1523286"/>
            <a:chExt cx="371023" cy="347915"/>
          </a:xfrm>
        </p:grpSpPr>
        <p:sp>
          <p:nvSpPr>
            <p:cNvPr id="13879" name="Google Shape;13879;p69"/>
            <p:cNvSpPr/>
            <p:nvPr/>
          </p:nvSpPr>
          <p:spPr>
            <a:xfrm>
              <a:off x="3732580" y="1530158"/>
              <a:ext cx="225211" cy="212935"/>
            </a:xfrm>
            <a:custGeom>
              <a:avLst/>
              <a:gdLst/>
              <a:ahLst/>
              <a:cxnLst/>
              <a:rect l="l" t="t" r="r" b="b"/>
              <a:pathLst>
                <a:path w="8586" h="8118" extrusionOk="0">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0" name="Google Shape;13880;p69"/>
            <p:cNvSpPr/>
            <p:nvPr/>
          </p:nvSpPr>
          <p:spPr>
            <a:xfrm>
              <a:off x="3732580" y="1530263"/>
              <a:ext cx="138573" cy="126560"/>
            </a:xfrm>
            <a:custGeom>
              <a:avLst/>
              <a:gdLst/>
              <a:ahLst/>
              <a:cxnLst/>
              <a:rect l="l" t="t" r="r" b="b"/>
              <a:pathLst>
                <a:path w="5283" h="4825" extrusionOk="0">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1" name="Google Shape;13881;p69"/>
            <p:cNvSpPr/>
            <p:nvPr/>
          </p:nvSpPr>
          <p:spPr>
            <a:xfrm>
              <a:off x="3881094" y="1554185"/>
              <a:ext cx="38453" cy="145498"/>
            </a:xfrm>
            <a:custGeom>
              <a:avLst/>
              <a:gdLst/>
              <a:ahLst/>
              <a:cxnLst/>
              <a:rect l="l" t="t" r="r" b="b"/>
              <a:pathLst>
                <a:path w="1466" h="5547" extrusionOk="0">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2" name="Google Shape;13882;p69"/>
            <p:cNvSpPr/>
            <p:nvPr/>
          </p:nvSpPr>
          <p:spPr>
            <a:xfrm>
              <a:off x="3910262" y="1590828"/>
              <a:ext cx="43070" cy="130730"/>
            </a:xfrm>
            <a:custGeom>
              <a:avLst/>
              <a:gdLst/>
              <a:ahLst/>
              <a:cxnLst/>
              <a:rect l="l" t="t" r="r" b="b"/>
              <a:pathLst>
                <a:path w="1642" h="4984" extrusionOk="0">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3" name="Google Shape;13883;p69"/>
            <p:cNvSpPr/>
            <p:nvPr/>
          </p:nvSpPr>
          <p:spPr>
            <a:xfrm>
              <a:off x="3586925" y="1573569"/>
              <a:ext cx="370866" cy="297527"/>
            </a:xfrm>
            <a:custGeom>
              <a:avLst/>
              <a:gdLst/>
              <a:ahLst/>
              <a:cxnLst/>
              <a:rect l="l" t="t" r="r" b="b"/>
              <a:pathLst>
                <a:path w="14139" h="11343" extrusionOk="0">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4" name="Google Shape;13884;p69"/>
            <p:cNvSpPr/>
            <p:nvPr/>
          </p:nvSpPr>
          <p:spPr>
            <a:xfrm>
              <a:off x="3586925" y="1687381"/>
              <a:ext cx="144973" cy="109536"/>
            </a:xfrm>
            <a:custGeom>
              <a:avLst/>
              <a:gdLst/>
              <a:ahLst/>
              <a:cxnLst/>
              <a:rect l="l" t="t" r="r" b="b"/>
              <a:pathLst>
                <a:path w="5527" h="4176" extrusionOk="0">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5" name="Google Shape;13885;p69"/>
            <p:cNvSpPr/>
            <p:nvPr/>
          </p:nvSpPr>
          <p:spPr>
            <a:xfrm>
              <a:off x="3601692" y="1735224"/>
              <a:ext cx="26886" cy="21377"/>
            </a:xfrm>
            <a:custGeom>
              <a:avLst/>
              <a:gdLst/>
              <a:ahLst/>
              <a:cxnLst/>
              <a:rect l="l" t="t" r="r" b="b"/>
              <a:pathLst>
                <a:path w="1025" h="815" extrusionOk="0">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6" name="Google Shape;13886;p69"/>
            <p:cNvSpPr/>
            <p:nvPr/>
          </p:nvSpPr>
          <p:spPr>
            <a:xfrm>
              <a:off x="3775807" y="1523286"/>
              <a:ext cx="44670" cy="70585"/>
            </a:xfrm>
            <a:custGeom>
              <a:avLst/>
              <a:gdLst/>
              <a:ahLst/>
              <a:cxnLst/>
              <a:rect l="l" t="t" r="r" b="b"/>
              <a:pathLst>
                <a:path w="1703" h="2691" extrusionOk="0">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7" name="Google Shape;13887;p69"/>
            <p:cNvSpPr/>
            <p:nvPr/>
          </p:nvSpPr>
          <p:spPr>
            <a:xfrm>
              <a:off x="3635477" y="1755054"/>
              <a:ext cx="49837" cy="33574"/>
            </a:xfrm>
            <a:custGeom>
              <a:avLst/>
              <a:gdLst/>
              <a:ahLst/>
              <a:cxnLst/>
              <a:rect l="l" t="t" r="r" b="b"/>
              <a:pathLst>
                <a:path w="1900" h="1280" extrusionOk="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8" name="Google Shape;13888;p69"/>
            <p:cNvSpPr/>
            <p:nvPr/>
          </p:nvSpPr>
          <p:spPr>
            <a:xfrm>
              <a:off x="3656120" y="1655905"/>
              <a:ext cx="139098" cy="103189"/>
            </a:xfrm>
            <a:custGeom>
              <a:avLst/>
              <a:gdLst/>
              <a:ahLst/>
              <a:cxnLst/>
              <a:rect l="l" t="t" r="r" b="b"/>
              <a:pathLst>
                <a:path w="5303" h="3934" extrusionOk="0">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9" name="Google Shape;13889;p69"/>
            <p:cNvSpPr/>
            <p:nvPr/>
          </p:nvSpPr>
          <p:spPr>
            <a:xfrm>
              <a:off x="3742915" y="1626737"/>
              <a:ext cx="35751" cy="41837"/>
            </a:xfrm>
            <a:custGeom>
              <a:avLst/>
              <a:gdLst/>
              <a:ahLst/>
              <a:cxnLst/>
              <a:rect l="l" t="t" r="r" b="b"/>
              <a:pathLst>
                <a:path w="1363" h="1595" extrusionOk="0">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0" name="Google Shape;13890;p69"/>
            <p:cNvSpPr/>
            <p:nvPr/>
          </p:nvSpPr>
          <p:spPr>
            <a:xfrm>
              <a:off x="3760856" y="1626737"/>
              <a:ext cx="17810" cy="29771"/>
            </a:xfrm>
            <a:custGeom>
              <a:avLst/>
              <a:gdLst/>
              <a:ahLst/>
              <a:cxnLst/>
              <a:rect l="l" t="t" r="r" b="b"/>
              <a:pathLst>
                <a:path w="679" h="1135" extrusionOk="0">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1" name="Google Shape;13891;p69"/>
            <p:cNvSpPr/>
            <p:nvPr/>
          </p:nvSpPr>
          <p:spPr>
            <a:xfrm>
              <a:off x="3754823" y="1632612"/>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2" name="Google Shape;13892;p69"/>
            <p:cNvSpPr/>
            <p:nvPr/>
          </p:nvSpPr>
          <p:spPr>
            <a:xfrm>
              <a:off x="3807283" y="1622252"/>
              <a:ext cx="57654" cy="131150"/>
            </a:xfrm>
            <a:custGeom>
              <a:avLst/>
              <a:gdLst/>
              <a:ahLst/>
              <a:cxnLst/>
              <a:rect l="l" t="t" r="r" b="b"/>
              <a:pathLst>
                <a:path w="2198" h="5000" extrusionOk="0">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3" name="Google Shape;13893;p69"/>
            <p:cNvSpPr/>
            <p:nvPr/>
          </p:nvSpPr>
          <p:spPr>
            <a:xfrm>
              <a:off x="3801958" y="1653859"/>
              <a:ext cx="32027" cy="90467"/>
            </a:xfrm>
            <a:custGeom>
              <a:avLst/>
              <a:gdLst/>
              <a:ahLst/>
              <a:cxnLst/>
              <a:rect l="l" t="t" r="r" b="b"/>
              <a:pathLst>
                <a:path w="1221" h="3449" extrusionOk="0">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4" name="Google Shape;13894;p69"/>
            <p:cNvSpPr/>
            <p:nvPr/>
          </p:nvSpPr>
          <p:spPr>
            <a:xfrm>
              <a:off x="3817434" y="1617845"/>
              <a:ext cx="96605" cy="162233"/>
            </a:xfrm>
            <a:custGeom>
              <a:avLst/>
              <a:gdLst/>
              <a:ahLst/>
              <a:cxnLst/>
              <a:rect l="l" t="t" r="r" b="b"/>
              <a:pathLst>
                <a:path w="3683" h="6185" extrusionOk="0">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5" name="Google Shape;13895;p69"/>
            <p:cNvSpPr/>
            <p:nvPr/>
          </p:nvSpPr>
          <p:spPr>
            <a:xfrm>
              <a:off x="3830943" y="1657872"/>
              <a:ext cx="113130" cy="152265"/>
            </a:xfrm>
            <a:custGeom>
              <a:avLst/>
              <a:gdLst/>
              <a:ahLst/>
              <a:cxnLst/>
              <a:rect l="l" t="t" r="r" b="b"/>
              <a:pathLst>
                <a:path w="4313" h="5805" extrusionOk="0">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6" name="Google Shape;13896;p69"/>
            <p:cNvSpPr/>
            <p:nvPr/>
          </p:nvSpPr>
          <p:spPr>
            <a:xfrm>
              <a:off x="3843743" y="1701624"/>
              <a:ext cx="114048" cy="138914"/>
            </a:xfrm>
            <a:custGeom>
              <a:avLst/>
              <a:gdLst/>
              <a:ahLst/>
              <a:cxnLst/>
              <a:rect l="l" t="t" r="r" b="b"/>
              <a:pathLst>
                <a:path w="4348" h="5296" extrusionOk="0">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7" name="Google Shape;13897;p69"/>
            <p:cNvSpPr/>
            <p:nvPr/>
          </p:nvSpPr>
          <p:spPr>
            <a:xfrm>
              <a:off x="3856018" y="1769926"/>
              <a:ext cx="101930" cy="101274"/>
            </a:xfrm>
            <a:custGeom>
              <a:avLst/>
              <a:gdLst/>
              <a:ahLst/>
              <a:cxnLst/>
              <a:rect l="l" t="t" r="r" b="b"/>
              <a:pathLst>
                <a:path w="3886" h="3861" extrusionOk="0">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98" name="Google Shape;13898;p69"/>
          <p:cNvGrpSpPr/>
          <p:nvPr/>
        </p:nvGrpSpPr>
        <p:grpSpPr>
          <a:xfrm>
            <a:off x="6876009" y="2475461"/>
            <a:ext cx="370158" cy="285120"/>
            <a:chOff x="6876009" y="2475461"/>
            <a:chExt cx="370158" cy="285120"/>
          </a:xfrm>
        </p:grpSpPr>
        <p:sp>
          <p:nvSpPr>
            <p:cNvPr id="13899" name="Google Shape;13899;p69"/>
            <p:cNvSpPr/>
            <p:nvPr/>
          </p:nvSpPr>
          <p:spPr>
            <a:xfrm>
              <a:off x="6876009" y="2510688"/>
              <a:ext cx="370158" cy="241001"/>
            </a:xfrm>
            <a:custGeom>
              <a:avLst/>
              <a:gdLst/>
              <a:ahLst/>
              <a:cxnLst/>
              <a:rect l="l" t="t" r="r" b="b"/>
              <a:pathLst>
                <a:path w="14112" h="9188" extrusionOk="0">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0" name="Google Shape;13900;p69"/>
            <p:cNvSpPr/>
            <p:nvPr/>
          </p:nvSpPr>
          <p:spPr>
            <a:xfrm>
              <a:off x="6876009" y="2600132"/>
              <a:ext cx="158324" cy="151452"/>
            </a:xfrm>
            <a:custGeom>
              <a:avLst/>
              <a:gdLst/>
              <a:ahLst/>
              <a:cxnLst/>
              <a:rect l="l" t="t" r="r" b="b"/>
              <a:pathLst>
                <a:path w="6036" h="5774" extrusionOk="0">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1" name="Google Shape;13901;p69"/>
            <p:cNvSpPr/>
            <p:nvPr/>
          </p:nvSpPr>
          <p:spPr>
            <a:xfrm>
              <a:off x="6876193" y="2630008"/>
              <a:ext cx="222352" cy="121655"/>
            </a:xfrm>
            <a:custGeom>
              <a:avLst/>
              <a:gdLst/>
              <a:ahLst/>
              <a:cxnLst/>
              <a:rect l="l" t="t" r="r" b="b"/>
              <a:pathLst>
                <a:path w="8477" h="4638" extrusionOk="0">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2" name="Google Shape;13902;p69"/>
            <p:cNvSpPr/>
            <p:nvPr/>
          </p:nvSpPr>
          <p:spPr>
            <a:xfrm>
              <a:off x="6904128" y="2629851"/>
              <a:ext cx="194417" cy="119347"/>
            </a:xfrm>
            <a:custGeom>
              <a:avLst/>
              <a:gdLst/>
              <a:ahLst/>
              <a:cxnLst/>
              <a:rect l="l" t="t" r="r" b="b"/>
              <a:pathLst>
                <a:path w="7412" h="4550" extrusionOk="0">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3" name="Google Shape;13903;p69"/>
            <p:cNvSpPr/>
            <p:nvPr/>
          </p:nvSpPr>
          <p:spPr>
            <a:xfrm>
              <a:off x="7043199" y="2618100"/>
              <a:ext cx="23869" cy="23869"/>
            </a:xfrm>
            <a:custGeom>
              <a:avLst/>
              <a:gdLst/>
              <a:ahLst/>
              <a:cxnLst/>
              <a:rect l="l" t="t" r="r" b="b"/>
              <a:pathLst>
                <a:path w="910" h="910" extrusionOk="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4" name="Google Shape;13904;p69"/>
            <p:cNvSpPr/>
            <p:nvPr/>
          </p:nvSpPr>
          <p:spPr>
            <a:xfrm>
              <a:off x="7072210" y="2697524"/>
              <a:ext cx="58152" cy="63057"/>
            </a:xfrm>
            <a:custGeom>
              <a:avLst/>
              <a:gdLst/>
              <a:ahLst/>
              <a:cxnLst/>
              <a:rect l="l" t="t" r="r" b="b"/>
              <a:pathLst>
                <a:path w="2217" h="2404" extrusionOk="0">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5" name="Google Shape;13905;p69"/>
            <p:cNvSpPr/>
            <p:nvPr/>
          </p:nvSpPr>
          <p:spPr>
            <a:xfrm>
              <a:off x="6876009" y="2624159"/>
              <a:ext cx="151216" cy="11935"/>
            </a:xfrm>
            <a:custGeom>
              <a:avLst/>
              <a:gdLst/>
              <a:ahLst/>
              <a:cxnLst/>
              <a:rect l="l" t="t" r="r" b="b"/>
              <a:pathLst>
                <a:path w="5765" h="455" extrusionOk="0">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6" name="Google Shape;13906;p69"/>
            <p:cNvSpPr/>
            <p:nvPr/>
          </p:nvSpPr>
          <p:spPr>
            <a:xfrm>
              <a:off x="7051934" y="2621483"/>
              <a:ext cx="12118" cy="11935"/>
            </a:xfrm>
            <a:custGeom>
              <a:avLst/>
              <a:gdLst/>
              <a:ahLst/>
              <a:cxnLst/>
              <a:rect l="l" t="t" r="r" b="b"/>
              <a:pathLst>
                <a:path w="462" h="455" extrusionOk="0">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7" name="Google Shape;13907;p69"/>
            <p:cNvSpPr/>
            <p:nvPr/>
          </p:nvSpPr>
          <p:spPr>
            <a:xfrm>
              <a:off x="7096551" y="2475461"/>
              <a:ext cx="72421" cy="94480"/>
            </a:xfrm>
            <a:custGeom>
              <a:avLst/>
              <a:gdLst/>
              <a:ahLst/>
              <a:cxnLst/>
              <a:rect l="l" t="t" r="r" b="b"/>
              <a:pathLst>
                <a:path w="2761" h="3602" extrusionOk="0">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8" name="Google Shape;13908;p69"/>
          <p:cNvGrpSpPr/>
          <p:nvPr/>
        </p:nvGrpSpPr>
        <p:grpSpPr>
          <a:xfrm>
            <a:off x="6328222" y="2445847"/>
            <a:ext cx="370158" cy="344269"/>
            <a:chOff x="6328222" y="2445847"/>
            <a:chExt cx="370158" cy="344269"/>
          </a:xfrm>
        </p:grpSpPr>
        <p:sp>
          <p:nvSpPr>
            <p:cNvPr id="13909" name="Google Shape;13909;p69"/>
            <p:cNvSpPr/>
            <p:nvPr/>
          </p:nvSpPr>
          <p:spPr>
            <a:xfrm>
              <a:off x="6556423" y="2453585"/>
              <a:ext cx="128081" cy="56237"/>
            </a:xfrm>
            <a:custGeom>
              <a:avLst/>
              <a:gdLst/>
              <a:ahLst/>
              <a:cxnLst/>
              <a:rect l="l" t="t" r="r" b="b"/>
              <a:pathLst>
                <a:path w="4883" h="2144" extrusionOk="0">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0" name="Google Shape;13910;p69"/>
            <p:cNvSpPr/>
            <p:nvPr/>
          </p:nvSpPr>
          <p:spPr>
            <a:xfrm>
              <a:off x="6328222" y="2445847"/>
              <a:ext cx="370158" cy="344269"/>
            </a:xfrm>
            <a:custGeom>
              <a:avLst/>
              <a:gdLst/>
              <a:ahLst/>
              <a:cxnLst/>
              <a:rect l="l" t="t" r="r" b="b"/>
              <a:pathLst>
                <a:path w="14112" h="13125" extrusionOk="0">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1" name="Google Shape;13911;p69"/>
            <p:cNvSpPr/>
            <p:nvPr/>
          </p:nvSpPr>
          <p:spPr>
            <a:xfrm>
              <a:off x="6328222" y="2465546"/>
              <a:ext cx="367115" cy="303219"/>
            </a:xfrm>
            <a:custGeom>
              <a:avLst/>
              <a:gdLst/>
              <a:ahLst/>
              <a:cxnLst/>
              <a:rect l="l" t="t" r="r" b="b"/>
              <a:pathLst>
                <a:path w="13996" h="11560" extrusionOk="0">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2" name="Google Shape;13912;p69"/>
            <p:cNvSpPr/>
            <p:nvPr/>
          </p:nvSpPr>
          <p:spPr>
            <a:xfrm>
              <a:off x="6441877" y="2460536"/>
              <a:ext cx="23843" cy="23843"/>
            </a:xfrm>
            <a:custGeom>
              <a:avLst/>
              <a:gdLst/>
              <a:ahLst/>
              <a:cxnLst/>
              <a:rect l="l" t="t" r="r" b="b"/>
              <a:pathLst>
                <a:path w="909" h="909" extrusionOk="0">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3" name="Google Shape;13913;p69"/>
            <p:cNvSpPr/>
            <p:nvPr/>
          </p:nvSpPr>
          <p:spPr>
            <a:xfrm>
              <a:off x="6511071" y="2472051"/>
              <a:ext cx="30978" cy="38820"/>
            </a:xfrm>
            <a:custGeom>
              <a:avLst/>
              <a:gdLst/>
              <a:ahLst/>
              <a:cxnLst/>
              <a:rect l="l" t="t" r="r" b="b"/>
              <a:pathLst>
                <a:path w="1181" h="1480" extrusionOk="0">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4" name="Google Shape;13914;p69"/>
            <p:cNvSpPr/>
            <p:nvPr/>
          </p:nvSpPr>
          <p:spPr>
            <a:xfrm>
              <a:off x="6537905" y="2480261"/>
              <a:ext cx="24945" cy="34702"/>
            </a:xfrm>
            <a:custGeom>
              <a:avLst/>
              <a:gdLst/>
              <a:ahLst/>
              <a:cxnLst/>
              <a:rect l="l" t="t" r="r" b="b"/>
              <a:pathLst>
                <a:path w="951" h="1323" extrusionOk="0">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5" name="Google Shape;13915;p69"/>
            <p:cNvSpPr/>
            <p:nvPr/>
          </p:nvSpPr>
          <p:spPr>
            <a:xfrm>
              <a:off x="6561407" y="2488655"/>
              <a:ext cx="22610" cy="29876"/>
            </a:xfrm>
            <a:custGeom>
              <a:avLst/>
              <a:gdLst/>
              <a:ahLst/>
              <a:cxnLst/>
              <a:rect l="l" t="t" r="r" b="b"/>
              <a:pathLst>
                <a:path w="862" h="1139" extrusionOk="0">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6" name="Google Shape;13916;p69"/>
            <p:cNvSpPr/>
            <p:nvPr/>
          </p:nvSpPr>
          <p:spPr>
            <a:xfrm>
              <a:off x="6388866" y="2518242"/>
              <a:ext cx="86244" cy="15240"/>
            </a:xfrm>
            <a:custGeom>
              <a:avLst/>
              <a:gdLst/>
              <a:ahLst/>
              <a:cxnLst/>
              <a:rect l="l" t="t" r="r" b="b"/>
              <a:pathLst>
                <a:path w="3288" h="581" extrusionOk="0">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17" name="Google Shape;13917;p69"/>
          <p:cNvGrpSpPr/>
          <p:nvPr/>
        </p:nvGrpSpPr>
        <p:grpSpPr>
          <a:xfrm>
            <a:off x="5249540" y="2432942"/>
            <a:ext cx="351639" cy="370184"/>
            <a:chOff x="5249540" y="2432942"/>
            <a:chExt cx="351639" cy="370184"/>
          </a:xfrm>
        </p:grpSpPr>
        <p:sp>
          <p:nvSpPr>
            <p:cNvPr id="13918" name="Google Shape;13918;p69"/>
            <p:cNvSpPr/>
            <p:nvPr/>
          </p:nvSpPr>
          <p:spPr>
            <a:xfrm>
              <a:off x="5268556" y="2532721"/>
              <a:ext cx="131281" cy="68854"/>
            </a:xfrm>
            <a:custGeom>
              <a:avLst/>
              <a:gdLst/>
              <a:ahLst/>
              <a:cxnLst/>
              <a:rect l="l" t="t" r="r" b="b"/>
              <a:pathLst>
                <a:path w="5005" h="2625" extrusionOk="0">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9" name="Google Shape;13919;p69"/>
            <p:cNvSpPr/>
            <p:nvPr/>
          </p:nvSpPr>
          <p:spPr>
            <a:xfrm>
              <a:off x="5476482" y="2439054"/>
              <a:ext cx="96946" cy="67726"/>
            </a:xfrm>
            <a:custGeom>
              <a:avLst/>
              <a:gdLst/>
              <a:ahLst/>
              <a:cxnLst/>
              <a:rect l="l" t="t" r="r" b="b"/>
              <a:pathLst>
                <a:path w="3696" h="2582" extrusionOk="0">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0" name="Google Shape;13920;p69"/>
            <p:cNvSpPr/>
            <p:nvPr/>
          </p:nvSpPr>
          <p:spPr>
            <a:xfrm>
              <a:off x="5249540" y="2432942"/>
              <a:ext cx="342931" cy="370184"/>
            </a:xfrm>
            <a:custGeom>
              <a:avLst/>
              <a:gdLst/>
              <a:ahLst/>
              <a:cxnLst/>
              <a:rect l="l" t="t" r="r" b="b"/>
              <a:pathLst>
                <a:path w="13074" h="14113" extrusionOk="0">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1" name="Google Shape;13921;p69"/>
            <p:cNvSpPr/>
            <p:nvPr/>
          </p:nvSpPr>
          <p:spPr>
            <a:xfrm>
              <a:off x="5249540" y="2484196"/>
              <a:ext cx="351639" cy="318931"/>
            </a:xfrm>
            <a:custGeom>
              <a:avLst/>
              <a:gdLst/>
              <a:ahLst/>
              <a:cxnLst/>
              <a:rect l="l" t="t" r="r" b="b"/>
              <a:pathLst>
                <a:path w="13406" h="12159" extrusionOk="0">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2" name="Google Shape;13922;p69"/>
            <p:cNvSpPr/>
            <p:nvPr/>
          </p:nvSpPr>
          <p:spPr>
            <a:xfrm>
              <a:off x="5369227" y="2515540"/>
              <a:ext cx="191820" cy="234549"/>
            </a:xfrm>
            <a:custGeom>
              <a:avLst/>
              <a:gdLst/>
              <a:ahLst/>
              <a:cxnLst/>
              <a:rect l="l" t="t" r="r" b="b"/>
              <a:pathLst>
                <a:path w="7313" h="8942" extrusionOk="0">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3" name="Google Shape;13923;p69"/>
            <p:cNvSpPr/>
            <p:nvPr/>
          </p:nvSpPr>
          <p:spPr>
            <a:xfrm>
              <a:off x="5352335" y="2493245"/>
              <a:ext cx="24027" cy="30086"/>
            </a:xfrm>
            <a:custGeom>
              <a:avLst/>
              <a:gdLst/>
              <a:ahLst/>
              <a:cxnLst/>
              <a:rect l="l" t="t" r="r" b="b"/>
              <a:pathLst>
                <a:path w="916" h="1147" extrusionOk="0">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4" name="Google Shape;13924;p69"/>
            <p:cNvSpPr/>
            <p:nvPr/>
          </p:nvSpPr>
          <p:spPr>
            <a:xfrm>
              <a:off x="5358184" y="2499304"/>
              <a:ext cx="12118" cy="11935"/>
            </a:xfrm>
            <a:custGeom>
              <a:avLst/>
              <a:gdLst/>
              <a:ahLst/>
              <a:cxnLst/>
              <a:rect l="l" t="t" r="r" b="b"/>
              <a:pathLst>
                <a:path w="462" h="455" extrusionOk="0">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5" name="Google Shape;13925;p69"/>
          <p:cNvGrpSpPr/>
          <p:nvPr/>
        </p:nvGrpSpPr>
        <p:grpSpPr>
          <a:xfrm>
            <a:off x="4137047" y="2482176"/>
            <a:ext cx="371102" cy="271585"/>
            <a:chOff x="4137047" y="2482176"/>
            <a:chExt cx="371102" cy="271585"/>
          </a:xfrm>
        </p:grpSpPr>
        <p:sp>
          <p:nvSpPr>
            <p:cNvPr id="13926" name="Google Shape;13926;p69"/>
            <p:cNvSpPr/>
            <p:nvPr/>
          </p:nvSpPr>
          <p:spPr>
            <a:xfrm>
              <a:off x="4264367" y="2702062"/>
              <a:ext cx="108540" cy="51699"/>
            </a:xfrm>
            <a:custGeom>
              <a:avLst/>
              <a:gdLst/>
              <a:ahLst/>
              <a:cxnLst/>
              <a:rect l="l" t="t" r="r" b="b"/>
              <a:pathLst>
                <a:path w="4138" h="1971" extrusionOk="0">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7" name="Google Shape;13927;p69"/>
            <p:cNvSpPr/>
            <p:nvPr/>
          </p:nvSpPr>
          <p:spPr>
            <a:xfrm>
              <a:off x="4240026" y="2482176"/>
              <a:ext cx="181958" cy="104841"/>
            </a:xfrm>
            <a:custGeom>
              <a:avLst/>
              <a:gdLst/>
              <a:ahLst/>
              <a:cxnLst/>
              <a:rect l="l" t="t" r="r" b="b"/>
              <a:pathLst>
                <a:path w="6937" h="3997" extrusionOk="0">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8" name="Google Shape;13928;p69"/>
            <p:cNvSpPr/>
            <p:nvPr/>
          </p:nvSpPr>
          <p:spPr>
            <a:xfrm>
              <a:off x="4415924" y="2545049"/>
              <a:ext cx="92225" cy="168528"/>
            </a:xfrm>
            <a:custGeom>
              <a:avLst/>
              <a:gdLst/>
              <a:ahLst/>
              <a:cxnLst/>
              <a:rect l="l" t="t" r="r" b="b"/>
              <a:pathLst>
                <a:path w="3516" h="6425" extrusionOk="0">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9" name="Google Shape;13929;p69"/>
            <p:cNvSpPr/>
            <p:nvPr/>
          </p:nvSpPr>
          <p:spPr>
            <a:xfrm>
              <a:off x="4137047" y="2520104"/>
              <a:ext cx="315363" cy="218443"/>
            </a:xfrm>
            <a:custGeom>
              <a:avLst/>
              <a:gdLst/>
              <a:ahLst/>
              <a:cxnLst/>
              <a:rect l="l" t="t" r="r" b="b"/>
              <a:pathLst>
                <a:path w="12023" h="8328" extrusionOk="0">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0" name="Google Shape;13930;p69"/>
            <p:cNvSpPr/>
            <p:nvPr/>
          </p:nvSpPr>
          <p:spPr>
            <a:xfrm>
              <a:off x="4148955" y="2618283"/>
              <a:ext cx="303455" cy="120265"/>
            </a:xfrm>
            <a:custGeom>
              <a:avLst/>
              <a:gdLst/>
              <a:ahLst/>
              <a:cxnLst/>
              <a:rect l="l" t="t" r="r" b="b"/>
              <a:pathLst>
                <a:path w="11569" h="4585" extrusionOk="0">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1" name="Google Shape;13931;p69"/>
            <p:cNvSpPr/>
            <p:nvPr/>
          </p:nvSpPr>
          <p:spPr>
            <a:xfrm>
              <a:off x="4137047" y="2520996"/>
              <a:ext cx="151714" cy="216817"/>
            </a:xfrm>
            <a:custGeom>
              <a:avLst/>
              <a:gdLst/>
              <a:ahLst/>
              <a:cxnLst/>
              <a:rect l="l" t="t" r="r" b="b"/>
              <a:pathLst>
                <a:path w="5784" h="8266" extrusionOk="0">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2" name="Google Shape;13932;p69"/>
            <p:cNvSpPr/>
            <p:nvPr/>
          </p:nvSpPr>
          <p:spPr>
            <a:xfrm>
              <a:off x="4148771" y="2649759"/>
              <a:ext cx="131281" cy="88054"/>
            </a:xfrm>
            <a:custGeom>
              <a:avLst/>
              <a:gdLst/>
              <a:ahLst/>
              <a:cxnLst/>
              <a:rect l="l" t="t" r="r" b="b"/>
              <a:pathLst>
                <a:path w="5005" h="3357" extrusionOk="0">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3" name="Google Shape;13933;p69"/>
            <p:cNvSpPr/>
            <p:nvPr/>
          </p:nvSpPr>
          <p:spPr>
            <a:xfrm>
              <a:off x="4315411" y="2615608"/>
              <a:ext cx="77588" cy="55109"/>
            </a:xfrm>
            <a:custGeom>
              <a:avLst/>
              <a:gdLst/>
              <a:ahLst/>
              <a:cxnLst/>
              <a:rect l="l" t="t" r="r" b="b"/>
              <a:pathLst>
                <a:path w="2958" h="2101" extrusionOk="0">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4" name="Google Shape;13934;p69"/>
            <p:cNvSpPr/>
            <p:nvPr/>
          </p:nvSpPr>
          <p:spPr>
            <a:xfrm>
              <a:off x="4173323" y="2580748"/>
              <a:ext cx="24394" cy="30453"/>
            </a:xfrm>
            <a:custGeom>
              <a:avLst/>
              <a:gdLst/>
              <a:ahLst/>
              <a:cxnLst/>
              <a:rect l="l" t="t" r="r" b="b"/>
              <a:pathLst>
                <a:path w="930" h="1161" extrusionOk="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5" name="Google Shape;13935;p69"/>
            <p:cNvSpPr/>
            <p:nvPr/>
          </p:nvSpPr>
          <p:spPr>
            <a:xfrm>
              <a:off x="4179356" y="2586807"/>
              <a:ext cx="12118" cy="12302"/>
            </a:xfrm>
            <a:custGeom>
              <a:avLst/>
              <a:gdLst/>
              <a:ahLst/>
              <a:cxnLst/>
              <a:rect l="l" t="t" r="r" b="b"/>
              <a:pathLst>
                <a:path w="462" h="469" extrusionOk="0">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6" name="Google Shape;13936;p69"/>
            <p:cNvSpPr/>
            <p:nvPr/>
          </p:nvSpPr>
          <p:spPr>
            <a:xfrm>
              <a:off x="4334978" y="2629300"/>
              <a:ext cx="52145" cy="16918"/>
            </a:xfrm>
            <a:custGeom>
              <a:avLst/>
              <a:gdLst/>
              <a:ahLst/>
              <a:cxnLst/>
              <a:rect l="l" t="t" r="r" b="b"/>
              <a:pathLst>
                <a:path w="1988" h="645" extrusionOk="0">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37" name="Google Shape;13937;p69"/>
          <p:cNvGrpSpPr/>
          <p:nvPr/>
        </p:nvGrpSpPr>
        <p:grpSpPr>
          <a:xfrm>
            <a:off x="4686434" y="2432916"/>
            <a:ext cx="367377" cy="370079"/>
            <a:chOff x="4686434" y="2432916"/>
            <a:chExt cx="367377" cy="370079"/>
          </a:xfrm>
        </p:grpSpPr>
        <p:sp>
          <p:nvSpPr>
            <p:cNvPr id="13938" name="Google Shape;13938;p69"/>
            <p:cNvSpPr/>
            <p:nvPr/>
          </p:nvSpPr>
          <p:spPr>
            <a:xfrm>
              <a:off x="4795105" y="2432916"/>
              <a:ext cx="175426" cy="76198"/>
            </a:xfrm>
            <a:custGeom>
              <a:avLst/>
              <a:gdLst/>
              <a:ahLst/>
              <a:cxnLst/>
              <a:rect l="l" t="t" r="r" b="b"/>
              <a:pathLst>
                <a:path w="6688" h="2905" extrusionOk="0">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9" name="Google Shape;13939;p69"/>
            <p:cNvSpPr/>
            <p:nvPr/>
          </p:nvSpPr>
          <p:spPr>
            <a:xfrm>
              <a:off x="4795105" y="2726771"/>
              <a:ext cx="175374" cy="76224"/>
            </a:xfrm>
            <a:custGeom>
              <a:avLst/>
              <a:gdLst/>
              <a:ahLst/>
              <a:cxnLst/>
              <a:rect l="l" t="t" r="r" b="b"/>
              <a:pathLst>
                <a:path w="6686" h="2906" extrusionOk="0">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0" name="Google Shape;13940;p69"/>
            <p:cNvSpPr/>
            <p:nvPr/>
          </p:nvSpPr>
          <p:spPr>
            <a:xfrm>
              <a:off x="4686434" y="2485428"/>
              <a:ext cx="367377" cy="265028"/>
            </a:xfrm>
            <a:custGeom>
              <a:avLst/>
              <a:gdLst/>
              <a:ahLst/>
              <a:cxnLst/>
              <a:rect l="l" t="t" r="r" b="b"/>
              <a:pathLst>
                <a:path w="14006" h="10104" extrusionOk="0">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1" name="Google Shape;13941;p69"/>
            <p:cNvSpPr/>
            <p:nvPr/>
          </p:nvSpPr>
          <p:spPr>
            <a:xfrm>
              <a:off x="4686434" y="2517980"/>
              <a:ext cx="238719" cy="232476"/>
            </a:xfrm>
            <a:custGeom>
              <a:avLst/>
              <a:gdLst/>
              <a:ahLst/>
              <a:cxnLst/>
              <a:rect l="l" t="t" r="r" b="b"/>
              <a:pathLst>
                <a:path w="9101" h="8863" extrusionOk="0">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2" name="Google Shape;13942;p69"/>
            <p:cNvSpPr/>
            <p:nvPr/>
          </p:nvSpPr>
          <p:spPr>
            <a:xfrm>
              <a:off x="4725386" y="2593916"/>
              <a:ext cx="30086" cy="30086"/>
            </a:xfrm>
            <a:custGeom>
              <a:avLst/>
              <a:gdLst/>
              <a:ahLst/>
              <a:cxnLst/>
              <a:rect l="l" t="t" r="r" b="b"/>
              <a:pathLst>
                <a:path w="1147" h="1147" extrusionOk="0">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3" name="Google Shape;13943;p69"/>
            <p:cNvSpPr/>
            <p:nvPr/>
          </p:nvSpPr>
          <p:spPr>
            <a:xfrm>
              <a:off x="4737478" y="2599949"/>
              <a:ext cx="12118" cy="11961"/>
            </a:xfrm>
            <a:custGeom>
              <a:avLst/>
              <a:gdLst/>
              <a:ahLst/>
              <a:cxnLst/>
              <a:rect l="l" t="t" r="r" b="b"/>
              <a:pathLst>
                <a:path w="462" h="456" extrusionOk="0">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4" name="Google Shape;13944;p69"/>
            <p:cNvSpPr/>
            <p:nvPr/>
          </p:nvSpPr>
          <p:spPr>
            <a:xfrm>
              <a:off x="4772862" y="2488261"/>
              <a:ext cx="51253" cy="259336"/>
            </a:xfrm>
            <a:custGeom>
              <a:avLst/>
              <a:gdLst/>
              <a:ahLst/>
              <a:cxnLst/>
              <a:rect l="l" t="t" r="r" b="b"/>
              <a:pathLst>
                <a:path w="1954" h="9887" extrusionOk="0">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5" name="Google Shape;13945;p69"/>
            <p:cNvSpPr/>
            <p:nvPr/>
          </p:nvSpPr>
          <p:spPr>
            <a:xfrm>
              <a:off x="4772862" y="2606900"/>
              <a:ext cx="51253" cy="140698"/>
            </a:xfrm>
            <a:custGeom>
              <a:avLst/>
              <a:gdLst/>
              <a:ahLst/>
              <a:cxnLst/>
              <a:rect l="l" t="t" r="r" b="b"/>
              <a:pathLst>
                <a:path w="1954" h="5364" extrusionOk="0">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6" name="Google Shape;13946;p69"/>
            <p:cNvSpPr/>
            <p:nvPr/>
          </p:nvSpPr>
          <p:spPr>
            <a:xfrm>
              <a:off x="4847381" y="2485769"/>
              <a:ext cx="47529" cy="264503"/>
            </a:xfrm>
            <a:custGeom>
              <a:avLst/>
              <a:gdLst/>
              <a:ahLst/>
              <a:cxnLst/>
              <a:rect l="l" t="t" r="r" b="b"/>
              <a:pathLst>
                <a:path w="1812" h="10084" extrusionOk="0">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7" name="Google Shape;13947;p69"/>
            <p:cNvSpPr/>
            <p:nvPr/>
          </p:nvSpPr>
          <p:spPr>
            <a:xfrm>
              <a:off x="4853440" y="2704528"/>
              <a:ext cx="41470" cy="45745"/>
            </a:xfrm>
            <a:custGeom>
              <a:avLst/>
              <a:gdLst/>
              <a:ahLst/>
              <a:cxnLst/>
              <a:rect l="l" t="t" r="r" b="b"/>
              <a:pathLst>
                <a:path w="1581" h="1744" extrusionOk="0">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8" name="Google Shape;13948;p69"/>
            <p:cNvSpPr/>
            <p:nvPr/>
          </p:nvSpPr>
          <p:spPr>
            <a:xfrm>
              <a:off x="4915868" y="2510845"/>
              <a:ext cx="46611" cy="214168"/>
            </a:xfrm>
            <a:custGeom>
              <a:avLst/>
              <a:gdLst/>
              <a:ahLst/>
              <a:cxnLst/>
              <a:rect l="l" t="t" r="r" b="b"/>
              <a:pathLst>
                <a:path w="1777" h="8165" extrusionOk="0">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49" name="Google Shape;13949;p69"/>
          <p:cNvGrpSpPr/>
          <p:nvPr/>
        </p:nvGrpSpPr>
        <p:grpSpPr>
          <a:xfrm>
            <a:off x="6328222" y="2056306"/>
            <a:ext cx="372099" cy="293986"/>
            <a:chOff x="6328222" y="2056306"/>
            <a:chExt cx="372099" cy="293986"/>
          </a:xfrm>
        </p:grpSpPr>
        <p:sp>
          <p:nvSpPr>
            <p:cNvPr id="13950" name="Google Shape;13950;p69"/>
            <p:cNvSpPr/>
            <p:nvPr/>
          </p:nvSpPr>
          <p:spPr>
            <a:xfrm>
              <a:off x="6581656" y="2179875"/>
              <a:ext cx="58021" cy="170416"/>
            </a:xfrm>
            <a:custGeom>
              <a:avLst/>
              <a:gdLst/>
              <a:ahLst/>
              <a:cxnLst/>
              <a:rect l="l" t="t" r="r" b="b"/>
              <a:pathLst>
                <a:path w="2212" h="6497" extrusionOk="0">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1" name="Google Shape;13951;p69"/>
            <p:cNvSpPr/>
            <p:nvPr/>
          </p:nvSpPr>
          <p:spPr>
            <a:xfrm>
              <a:off x="6488461" y="2209227"/>
              <a:ext cx="51253" cy="141065"/>
            </a:xfrm>
            <a:custGeom>
              <a:avLst/>
              <a:gdLst/>
              <a:ahLst/>
              <a:cxnLst/>
              <a:rect l="l" t="t" r="r" b="b"/>
              <a:pathLst>
                <a:path w="1954" h="5378" extrusionOk="0">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2" name="Google Shape;13952;p69"/>
            <p:cNvSpPr/>
            <p:nvPr/>
          </p:nvSpPr>
          <p:spPr>
            <a:xfrm>
              <a:off x="6642720" y="2150524"/>
              <a:ext cx="57601" cy="88238"/>
            </a:xfrm>
            <a:custGeom>
              <a:avLst/>
              <a:gdLst/>
              <a:ahLst/>
              <a:cxnLst/>
              <a:rect l="l" t="t" r="r" b="b"/>
              <a:pathLst>
                <a:path w="2196" h="3364" extrusionOk="0">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3" name="Google Shape;13953;p69"/>
            <p:cNvSpPr/>
            <p:nvPr/>
          </p:nvSpPr>
          <p:spPr>
            <a:xfrm>
              <a:off x="6328222" y="2056620"/>
              <a:ext cx="352190" cy="293671"/>
            </a:xfrm>
            <a:custGeom>
              <a:avLst/>
              <a:gdLst/>
              <a:ahLst/>
              <a:cxnLst/>
              <a:rect l="l" t="t" r="r" b="b"/>
              <a:pathLst>
                <a:path w="13427" h="11196" extrusionOk="0">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4" name="Google Shape;13954;p69"/>
            <p:cNvSpPr/>
            <p:nvPr/>
          </p:nvSpPr>
          <p:spPr>
            <a:xfrm>
              <a:off x="6371633" y="2068896"/>
              <a:ext cx="18151" cy="11751"/>
            </a:xfrm>
            <a:custGeom>
              <a:avLst/>
              <a:gdLst/>
              <a:ahLst/>
              <a:cxnLst/>
              <a:rect l="l" t="t" r="r" b="b"/>
              <a:pathLst>
                <a:path w="692" h="448" extrusionOk="0">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5" name="Google Shape;13955;p69"/>
            <p:cNvSpPr/>
            <p:nvPr/>
          </p:nvSpPr>
          <p:spPr>
            <a:xfrm>
              <a:off x="6396158" y="2056306"/>
              <a:ext cx="25102" cy="18702"/>
            </a:xfrm>
            <a:custGeom>
              <a:avLst/>
              <a:gdLst/>
              <a:ahLst/>
              <a:cxnLst/>
              <a:rect l="l" t="t" r="r" b="b"/>
              <a:pathLst>
                <a:path w="957" h="713" extrusionOk="0">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6" name="Google Shape;13956;p69"/>
            <p:cNvSpPr/>
            <p:nvPr/>
          </p:nvSpPr>
          <p:spPr>
            <a:xfrm>
              <a:off x="6380682" y="2097697"/>
              <a:ext cx="88605" cy="117589"/>
            </a:xfrm>
            <a:custGeom>
              <a:avLst/>
              <a:gdLst/>
              <a:ahLst/>
              <a:cxnLst/>
              <a:rect l="l" t="t" r="r" b="b"/>
              <a:pathLst>
                <a:path w="3378" h="4483" extrusionOk="0">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7" name="Google Shape;13957;p69"/>
            <p:cNvSpPr/>
            <p:nvPr/>
          </p:nvSpPr>
          <p:spPr>
            <a:xfrm>
              <a:off x="6328406" y="2070496"/>
              <a:ext cx="23318" cy="27227"/>
            </a:xfrm>
            <a:custGeom>
              <a:avLst/>
              <a:gdLst/>
              <a:ahLst/>
              <a:cxnLst/>
              <a:rect l="l" t="t" r="r" b="b"/>
              <a:pathLst>
                <a:path w="889" h="1038" extrusionOk="0">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8" name="Google Shape;13958;p69"/>
            <p:cNvSpPr/>
            <p:nvPr/>
          </p:nvSpPr>
          <p:spPr>
            <a:xfrm>
              <a:off x="6495937" y="2180347"/>
              <a:ext cx="120448" cy="41889"/>
            </a:xfrm>
            <a:custGeom>
              <a:avLst/>
              <a:gdLst/>
              <a:ahLst/>
              <a:cxnLst/>
              <a:rect l="l" t="t" r="r" b="b"/>
              <a:pathLst>
                <a:path w="4592" h="1597" extrusionOk="0">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59" name="Google Shape;13959;p69"/>
          <p:cNvGrpSpPr/>
          <p:nvPr/>
        </p:nvGrpSpPr>
        <p:grpSpPr>
          <a:xfrm>
            <a:off x="5789327" y="2432968"/>
            <a:ext cx="352531" cy="370132"/>
            <a:chOff x="5789327" y="2432968"/>
            <a:chExt cx="352531" cy="370132"/>
          </a:xfrm>
        </p:grpSpPr>
        <p:sp>
          <p:nvSpPr>
            <p:cNvPr id="13960" name="Google Shape;13960;p69"/>
            <p:cNvSpPr/>
            <p:nvPr/>
          </p:nvSpPr>
          <p:spPr>
            <a:xfrm>
              <a:off x="5794651" y="2568132"/>
              <a:ext cx="341882" cy="228935"/>
            </a:xfrm>
            <a:custGeom>
              <a:avLst/>
              <a:gdLst/>
              <a:ahLst/>
              <a:cxnLst/>
              <a:rect l="l" t="t" r="r" b="b"/>
              <a:pathLst>
                <a:path w="13034" h="8728" extrusionOk="0">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1" name="Google Shape;13961;p69"/>
            <p:cNvSpPr/>
            <p:nvPr/>
          </p:nvSpPr>
          <p:spPr>
            <a:xfrm>
              <a:off x="5998826" y="2544656"/>
              <a:ext cx="143032" cy="117405"/>
            </a:xfrm>
            <a:custGeom>
              <a:avLst/>
              <a:gdLst/>
              <a:ahLst/>
              <a:cxnLst/>
              <a:rect l="l" t="t" r="r" b="b"/>
              <a:pathLst>
                <a:path w="5453" h="4476" extrusionOk="0">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2" name="Google Shape;13962;p69"/>
            <p:cNvSpPr/>
            <p:nvPr/>
          </p:nvSpPr>
          <p:spPr>
            <a:xfrm>
              <a:off x="5846062" y="2667360"/>
              <a:ext cx="238877" cy="135740"/>
            </a:xfrm>
            <a:custGeom>
              <a:avLst/>
              <a:gdLst/>
              <a:ahLst/>
              <a:cxnLst/>
              <a:rect l="l" t="t" r="r" b="b"/>
              <a:pathLst>
                <a:path w="9107" h="5175" extrusionOk="0">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3" name="Google Shape;13963;p69"/>
            <p:cNvSpPr/>
            <p:nvPr/>
          </p:nvSpPr>
          <p:spPr>
            <a:xfrm>
              <a:off x="5898339" y="2432968"/>
              <a:ext cx="134481" cy="211492"/>
            </a:xfrm>
            <a:custGeom>
              <a:avLst/>
              <a:gdLst/>
              <a:ahLst/>
              <a:cxnLst/>
              <a:rect l="l" t="t" r="r" b="b"/>
              <a:pathLst>
                <a:path w="5127" h="8063" extrusionOk="0">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4" name="Google Shape;13964;p69"/>
            <p:cNvSpPr/>
            <p:nvPr/>
          </p:nvSpPr>
          <p:spPr>
            <a:xfrm>
              <a:off x="5898522" y="2433309"/>
              <a:ext cx="59962" cy="175925"/>
            </a:xfrm>
            <a:custGeom>
              <a:avLst/>
              <a:gdLst/>
              <a:ahLst/>
              <a:cxnLst/>
              <a:rect l="l" t="t" r="r" b="b"/>
              <a:pathLst>
                <a:path w="2286" h="6707" extrusionOk="0">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5" name="Google Shape;13965;p69"/>
            <p:cNvSpPr/>
            <p:nvPr/>
          </p:nvSpPr>
          <p:spPr>
            <a:xfrm>
              <a:off x="5804960" y="2667045"/>
              <a:ext cx="141065" cy="88920"/>
            </a:xfrm>
            <a:custGeom>
              <a:avLst/>
              <a:gdLst/>
              <a:ahLst/>
              <a:cxnLst/>
              <a:rect l="l" t="t" r="r" b="b"/>
              <a:pathLst>
                <a:path w="5378" h="3390" extrusionOk="0">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6" name="Google Shape;13966;p69"/>
            <p:cNvSpPr/>
            <p:nvPr/>
          </p:nvSpPr>
          <p:spPr>
            <a:xfrm>
              <a:off x="5912739" y="2597483"/>
              <a:ext cx="29378" cy="23502"/>
            </a:xfrm>
            <a:custGeom>
              <a:avLst/>
              <a:gdLst/>
              <a:ahLst/>
              <a:cxnLst/>
              <a:rect l="l" t="t" r="r" b="b"/>
              <a:pathLst>
                <a:path w="1120" h="896" extrusionOk="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7" name="Google Shape;13967;p69"/>
            <p:cNvSpPr/>
            <p:nvPr/>
          </p:nvSpPr>
          <p:spPr>
            <a:xfrm>
              <a:off x="5989042" y="2597483"/>
              <a:ext cx="29378" cy="23502"/>
            </a:xfrm>
            <a:custGeom>
              <a:avLst/>
              <a:gdLst/>
              <a:ahLst/>
              <a:cxnLst/>
              <a:rect l="l" t="t" r="r" b="b"/>
              <a:pathLst>
                <a:path w="1120" h="896" extrusionOk="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8" name="Google Shape;13968;p69"/>
            <p:cNvSpPr/>
            <p:nvPr/>
          </p:nvSpPr>
          <p:spPr>
            <a:xfrm>
              <a:off x="5789327" y="2544656"/>
              <a:ext cx="142849" cy="117405"/>
            </a:xfrm>
            <a:custGeom>
              <a:avLst/>
              <a:gdLst/>
              <a:ahLst/>
              <a:cxnLst/>
              <a:rect l="l" t="t" r="r" b="b"/>
              <a:pathLst>
                <a:path w="5446" h="4476" extrusionOk="0">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9" name="Google Shape;13969;p69"/>
            <p:cNvSpPr/>
            <p:nvPr/>
          </p:nvSpPr>
          <p:spPr>
            <a:xfrm>
              <a:off x="5985134" y="2666940"/>
              <a:ext cx="141065" cy="89025"/>
            </a:xfrm>
            <a:custGeom>
              <a:avLst/>
              <a:gdLst/>
              <a:ahLst/>
              <a:cxnLst/>
              <a:rect l="l" t="t" r="r" b="b"/>
              <a:pathLst>
                <a:path w="5378" h="3394" extrusionOk="0">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0" name="Google Shape;13970;p69"/>
          <p:cNvGrpSpPr/>
          <p:nvPr/>
        </p:nvGrpSpPr>
        <p:grpSpPr>
          <a:xfrm>
            <a:off x="874612" y="1980134"/>
            <a:ext cx="322314" cy="370158"/>
            <a:chOff x="874612" y="1980134"/>
            <a:chExt cx="322314" cy="370158"/>
          </a:xfrm>
        </p:grpSpPr>
        <p:sp>
          <p:nvSpPr>
            <p:cNvPr id="13971" name="Google Shape;13971;p69"/>
            <p:cNvSpPr/>
            <p:nvPr/>
          </p:nvSpPr>
          <p:spPr>
            <a:xfrm>
              <a:off x="1067586" y="1980134"/>
              <a:ext cx="129340" cy="193709"/>
            </a:xfrm>
            <a:custGeom>
              <a:avLst/>
              <a:gdLst/>
              <a:ahLst/>
              <a:cxnLst/>
              <a:rect l="l" t="t" r="r" b="b"/>
              <a:pathLst>
                <a:path w="4931" h="7385" extrusionOk="0">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2" name="Google Shape;13972;p69"/>
            <p:cNvSpPr/>
            <p:nvPr/>
          </p:nvSpPr>
          <p:spPr>
            <a:xfrm>
              <a:off x="1095521" y="1980317"/>
              <a:ext cx="101405" cy="193525"/>
            </a:xfrm>
            <a:custGeom>
              <a:avLst/>
              <a:gdLst/>
              <a:ahLst/>
              <a:cxnLst/>
              <a:rect l="l" t="t" r="r" b="b"/>
              <a:pathLst>
                <a:path w="3866" h="7378" extrusionOk="0">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3" name="Google Shape;13973;p69"/>
            <p:cNvSpPr/>
            <p:nvPr/>
          </p:nvSpPr>
          <p:spPr>
            <a:xfrm>
              <a:off x="874612" y="1980134"/>
              <a:ext cx="129681" cy="193709"/>
            </a:xfrm>
            <a:custGeom>
              <a:avLst/>
              <a:gdLst/>
              <a:ahLst/>
              <a:cxnLst/>
              <a:rect l="l" t="t" r="r" b="b"/>
              <a:pathLst>
                <a:path w="4944" h="7385" extrusionOk="0">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4" name="Google Shape;13974;p69"/>
            <p:cNvSpPr/>
            <p:nvPr/>
          </p:nvSpPr>
          <p:spPr>
            <a:xfrm>
              <a:off x="874612" y="1980317"/>
              <a:ext cx="101589" cy="193525"/>
            </a:xfrm>
            <a:custGeom>
              <a:avLst/>
              <a:gdLst/>
              <a:ahLst/>
              <a:cxnLst/>
              <a:rect l="l" t="t" r="r" b="b"/>
              <a:pathLst>
                <a:path w="3873" h="7378" extrusionOk="0">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5" name="Google Shape;13975;p69"/>
            <p:cNvSpPr/>
            <p:nvPr/>
          </p:nvSpPr>
          <p:spPr>
            <a:xfrm>
              <a:off x="922455" y="2123481"/>
              <a:ext cx="226785" cy="226811"/>
            </a:xfrm>
            <a:custGeom>
              <a:avLst/>
              <a:gdLst/>
              <a:ahLst/>
              <a:cxnLst/>
              <a:rect l="l" t="t" r="r" b="b"/>
              <a:pathLst>
                <a:path w="8646" h="8647" extrusionOk="0">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6" name="Google Shape;13976;p69"/>
            <p:cNvSpPr/>
            <p:nvPr/>
          </p:nvSpPr>
          <p:spPr>
            <a:xfrm>
              <a:off x="922455" y="2123664"/>
              <a:ext cx="106205" cy="222876"/>
            </a:xfrm>
            <a:custGeom>
              <a:avLst/>
              <a:gdLst/>
              <a:ahLst/>
              <a:cxnLst/>
              <a:rect l="l" t="t" r="r" b="b"/>
              <a:pathLst>
                <a:path w="4049" h="8497" extrusionOk="0">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7" name="Google Shape;13977;p69"/>
            <p:cNvSpPr/>
            <p:nvPr/>
          </p:nvSpPr>
          <p:spPr>
            <a:xfrm>
              <a:off x="964082" y="2219010"/>
              <a:ext cx="35935" cy="41627"/>
            </a:xfrm>
            <a:custGeom>
              <a:avLst/>
              <a:gdLst/>
              <a:ahLst/>
              <a:cxnLst/>
              <a:rect l="l" t="t" r="r" b="b"/>
              <a:pathLst>
                <a:path w="1370" h="1587" extrusionOk="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8" name="Google Shape;13978;p69"/>
            <p:cNvSpPr/>
            <p:nvPr/>
          </p:nvSpPr>
          <p:spPr>
            <a:xfrm>
              <a:off x="982050" y="2218984"/>
              <a:ext cx="17968" cy="29797"/>
            </a:xfrm>
            <a:custGeom>
              <a:avLst/>
              <a:gdLst/>
              <a:ahLst/>
              <a:cxnLst/>
              <a:rect l="l" t="t" r="r" b="b"/>
              <a:pathLst>
                <a:path w="685" h="1136" extrusionOk="0">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9" name="Google Shape;13979;p69"/>
            <p:cNvSpPr/>
            <p:nvPr/>
          </p:nvSpPr>
          <p:spPr>
            <a:xfrm>
              <a:off x="976174" y="2224860"/>
              <a:ext cx="11935" cy="11961"/>
            </a:xfrm>
            <a:custGeom>
              <a:avLst/>
              <a:gdLst/>
              <a:ahLst/>
              <a:cxnLst/>
              <a:rect l="l" t="t" r="r" b="b"/>
              <a:pathLst>
                <a:path w="455" h="456" extrusionOk="0">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0" name="Google Shape;13980;p69"/>
            <p:cNvSpPr/>
            <p:nvPr/>
          </p:nvSpPr>
          <p:spPr>
            <a:xfrm>
              <a:off x="1071678" y="2219010"/>
              <a:ext cx="35778" cy="41627"/>
            </a:xfrm>
            <a:custGeom>
              <a:avLst/>
              <a:gdLst/>
              <a:ahLst/>
              <a:cxnLst/>
              <a:rect l="l" t="t" r="r" b="b"/>
              <a:pathLst>
                <a:path w="1364" h="1587" extrusionOk="0">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1" name="Google Shape;13981;p69"/>
            <p:cNvSpPr/>
            <p:nvPr/>
          </p:nvSpPr>
          <p:spPr>
            <a:xfrm>
              <a:off x="1089462" y="2218984"/>
              <a:ext cx="17994" cy="29797"/>
            </a:xfrm>
            <a:custGeom>
              <a:avLst/>
              <a:gdLst/>
              <a:ahLst/>
              <a:cxnLst/>
              <a:rect l="l" t="t" r="r" b="b"/>
              <a:pathLst>
                <a:path w="686" h="1136" extrusionOk="0">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2" name="Google Shape;13982;p69"/>
            <p:cNvSpPr/>
            <p:nvPr/>
          </p:nvSpPr>
          <p:spPr>
            <a:xfrm>
              <a:off x="1083586" y="2224860"/>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3" name="Google Shape;13983;p69"/>
            <p:cNvSpPr/>
            <p:nvPr/>
          </p:nvSpPr>
          <p:spPr>
            <a:xfrm>
              <a:off x="949682" y="2219010"/>
              <a:ext cx="172357" cy="131281"/>
            </a:xfrm>
            <a:custGeom>
              <a:avLst/>
              <a:gdLst/>
              <a:ahLst/>
              <a:cxnLst/>
              <a:rect l="l" t="t" r="r" b="b"/>
              <a:pathLst>
                <a:path w="6571" h="5005" extrusionOk="0">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4" name="Google Shape;13984;p69"/>
            <p:cNvSpPr/>
            <p:nvPr/>
          </p:nvSpPr>
          <p:spPr>
            <a:xfrm>
              <a:off x="985984" y="2318238"/>
              <a:ext cx="99700" cy="24027"/>
            </a:xfrm>
            <a:custGeom>
              <a:avLst/>
              <a:gdLst/>
              <a:ahLst/>
              <a:cxnLst/>
              <a:rect l="l" t="t" r="r" b="b"/>
              <a:pathLst>
                <a:path w="3801" h="916" extrusionOk="0">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5" name="Google Shape;13985;p69"/>
            <p:cNvSpPr/>
            <p:nvPr/>
          </p:nvSpPr>
          <p:spPr>
            <a:xfrm>
              <a:off x="1008726" y="2278579"/>
              <a:ext cx="54270" cy="41784"/>
            </a:xfrm>
            <a:custGeom>
              <a:avLst/>
              <a:gdLst/>
              <a:ahLst/>
              <a:cxnLst/>
              <a:rect l="l" t="t" r="r" b="b"/>
              <a:pathLst>
                <a:path w="2069" h="1593" extrusionOk="0">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6" name="Google Shape;13986;p69"/>
            <p:cNvSpPr/>
            <p:nvPr/>
          </p:nvSpPr>
          <p:spPr>
            <a:xfrm>
              <a:off x="1008726" y="2279811"/>
              <a:ext cx="36827" cy="40552"/>
            </a:xfrm>
            <a:custGeom>
              <a:avLst/>
              <a:gdLst/>
              <a:ahLst/>
              <a:cxnLst/>
              <a:rect l="l" t="t" r="r" b="b"/>
              <a:pathLst>
                <a:path w="1404" h="1546" extrusionOk="0">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7" name="Google Shape;13987;p69"/>
            <p:cNvSpPr/>
            <p:nvPr/>
          </p:nvSpPr>
          <p:spPr>
            <a:xfrm>
              <a:off x="950023" y="2286395"/>
              <a:ext cx="51070" cy="59962"/>
            </a:xfrm>
            <a:custGeom>
              <a:avLst/>
              <a:gdLst/>
              <a:ahLst/>
              <a:cxnLst/>
              <a:rect l="l" t="t" r="r" b="b"/>
              <a:pathLst>
                <a:path w="1947" h="2286" extrusionOk="0">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88" name="Google Shape;13988;p69"/>
          <p:cNvGrpSpPr/>
          <p:nvPr/>
        </p:nvGrpSpPr>
        <p:grpSpPr>
          <a:xfrm>
            <a:off x="3039662" y="2514780"/>
            <a:ext cx="374223" cy="329764"/>
            <a:chOff x="3039662" y="2514780"/>
            <a:chExt cx="374223" cy="329764"/>
          </a:xfrm>
        </p:grpSpPr>
        <p:sp>
          <p:nvSpPr>
            <p:cNvPr id="13989" name="Google Shape;13989;p69"/>
            <p:cNvSpPr/>
            <p:nvPr/>
          </p:nvSpPr>
          <p:spPr>
            <a:xfrm>
              <a:off x="3270171" y="2554964"/>
              <a:ext cx="64395" cy="72762"/>
            </a:xfrm>
            <a:custGeom>
              <a:avLst/>
              <a:gdLst/>
              <a:ahLst/>
              <a:cxnLst/>
              <a:rect l="l" t="t" r="r" b="b"/>
              <a:pathLst>
                <a:path w="2455" h="2774" extrusionOk="0">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0" name="Google Shape;13990;p69"/>
            <p:cNvSpPr/>
            <p:nvPr/>
          </p:nvSpPr>
          <p:spPr>
            <a:xfrm>
              <a:off x="3245804" y="2514780"/>
              <a:ext cx="97838" cy="179571"/>
            </a:xfrm>
            <a:custGeom>
              <a:avLst/>
              <a:gdLst/>
              <a:ahLst/>
              <a:cxnLst/>
              <a:rect l="l" t="t" r="r" b="b"/>
              <a:pathLst>
                <a:path w="3730" h="6846" extrusionOk="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1" name="Google Shape;13991;p69"/>
            <p:cNvSpPr/>
            <p:nvPr/>
          </p:nvSpPr>
          <p:spPr>
            <a:xfrm>
              <a:off x="3119165" y="2554964"/>
              <a:ext cx="64395" cy="72762"/>
            </a:xfrm>
            <a:custGeom>
              <a:avLst/>
              <a:gdLst/>
              <a:ahLst/>
              <a:cxnLst/>
              <a:rect l="l" t="t" r="r" b="b"/>
              <a:pathLst>
                <a:path w="2455" h="2774" extrusionOk="0">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2" name="Google Shape;13992;p69"/>
            <p:cNvSpPr/>
            <p:nvPr/>
          </p:nvSpPr>
          <p:spPr>
            <a:xfrm>
              <a:off x="3254512" y="2624867"/>
              <a:ext cx="17627" cy="28827"/>
            </a:xfrm>
            <a:custGeom>
              <a:avLst/>
              <a:gdLst/>
              <a:ahLst/>
              <a:cxnLst/>
              <a:rect l="l" t="t" r="r" b="b"/>
              <a:pathLst>
                <a:path w="672" h="1099" extrusionOk="0">
                  <a:moveTo>
                    <a:pt x="217" y="0"/>
                  </a:moveTo>
                  <a:lnTo>
                    <a:pt x="0" y="1099"/>
                  </a:lnTo>
                  <a:lnTo>
                    <a:pt x="448" y="1099"/>
                  </a:lnTo>
                  <a:lnTo>
                    <a:pt x="67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3" name="Google Shape;13993;p69"/>
            <p:cNvSpPr/>
            <p:nvPr/>
          </p:nvSpPr>
          <p:spPr>
            <a:xfrm>
              <a:off x="3255745" y="2607424"/>
              <a:ext cx="23161" cy="23161"/>
            </a:xfrm>
            <a:custGeom>
              <a:avLst/>
              <a:gdLst/>
              <a:ahLst/>
              <a:cxnLst/>
              <a:rect l="l" t="t" r="r" b="b"/>
              <a:pathLst>
                <a:path w="883" h="883" extrusionOk="0">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4" name="Google Shape;13994;p69"/>
            <p:cNvSpPr/>
            <p:nvPr/>
          </p:nvSpPr>
          <p:spPr>
            <a:xfrm>
              <a:off x="3181593" y="2624867"/>
              <a:ext cx="17627" cy="28827"/>
            </a:xfrm>
            <a:custGeom>
              <a:avLst/>
              <a:gdLst/>
              <a:ahLst/>
              <a:cxnLst/>
              <a:rect l="l" t="t" r="r" b="b"/>
              <a:pathLst>
                <a:path w="672" h="1099" extrusionOk="0">
                  <a:moveTo>
                    <a:pt x="0" y="0"/>
                  </a:moveTo>
                  <a:lnTo>
                    <a:pt x="224" y="1099"/>
                  </a:lnTo>
                  <a:lnTo>
                    <a:pt x="672" y="1099"/>
                  </a:lnTo>
                  <a:lnTo>
                    <a:pt x="448"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5" name="Google Shape;13995;p69"/>
            <p:cNvSpPr/>
            <p:nvPr/>
          </p:nvSpPr>
          <p:spPr>
            <a:xfrm>
              <a:off x="3288480" y="2694219"/>
              <a:ext cx="125406" cy="52145"/>
            </a:xfrm>
            <a:custGeom>
              <a:avLst/>
              <a:gdLst/>
              <a:ahLst/>
              <a:cxnLst/>
              <a:rect l="l" t="t" r="r" b="b"/>
              <a:pathLst>
                <a:path w="4781" h="1988" extrusionOk="0">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6" name="Google Shape;13996;p69"/>
            <p:cNvSpPr/>
            <p:nvPr/>
          </p:nvSpPr>
          <p:spPr>
            <a:xfrm>
              <a:off x="3276204" y="2705813"/>
              <a:ext cx="118140" cy="78952"/>
            </a:xfrm>
            <a:custGeom>
              <a:avLst/>
              <a:gdLst/>
              <a:ahLst/>
              <a:cxnLst/>
              <a:rect l="l" t="t" r="r" b="b"/>
              <a:pathLst>
                <a:path w="4504" h="3010" extrusionOk="0">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7" name="Google Shape;13997;p69"/>
            <p:cNvSpPr/>
            <p:nvPr/>
          </p:nvSpPr>
          <p:spPr>
            <a:xfrm>
              <a:off x="3265240" y="2711793"/>
              <a:ext cx="104186" cy="103399"/>
            </a:xfrm>
            <a:custGeom>
              <a:avLst/>
              <a:gdLst/>
              <a:ahLst/>
              <a:cxnLst/>
              <a:rect l="l" t="t" r="r" b="b"/>
              <a:pathLst>
                <a:path w="3972" h="3942" extrusionOk="0">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8" name="Google Shape;13998;p69"/>
            <p:cNvSpPr/>
            <p:nvPr/>
          </p:nvSpPr>
          <p:spPr>
            <a:xfrm>
              <a:off x="3247430" y="2717223"/>
              <a:ext cx="88920" cy="127320"/>
            </a:xfrm>
            <a:custGeom>
              <a:avLst/>
              <a:gdLst/>
              <a:ahLst/>
              <a:cxnLst/>
              <a:rect l="l" t="t" r="r" b="b"/>
              <a:pathLst>
                <a:path w="3390" h="4854" extrusionOk="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9" name="Google Shape;13999;p69"/>
            <p:cNvSpPr/>
            <p:nvPr/>
          </p:nvSpPr>
          <p:spPr>
            <a:xfrm>
              <a:off x="3039662" y="2694219"/>
              <a:ext cx="125406" cy="52145"/>
            </a:xfrm>
            <a:custGeom>
              <a:avLst/>
              <a:gdLst/>
              <a:ahLst/>
              <a:cxnLst/>
              <a:rect l="l" t="t" r="r" b="b"/>
              <a:pathLst>
                <a:path w="4781" h="1988" extrusionOk="0">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0" name="Google Shape;14000;p69"/>
            <p:cNvSpPr/>
            <p:nvPr/>
          </p:nvSpPr>
          <p:spPr>
            <a:xfrm>
              <a:off x="3059230" y="2705813"/>
              <a:ext cx="118297" cy="78952"/>
            </a:xfrm>
            <a:custGeom>
              <a:avLst/>
              <a:gdLst/>
              <a:ahLst/>
              <a:cxnLst/>
              <a:rect l="l" t="t" r="r" b="b"/>
              <a:pathLst>
                <a:path w="4510" h="3010" extrusionOk="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1" name="Google Shape;14001;p69"/>
            <p:cNvSpPr/>
            <p:nvPr/>
          </p:nvSpPr>
          <p:spPr>
            <a:xfrm>
              <a:off x="3084306" y="2711793"/>
              <a:ext cx="104186" cy="103399"/>
            </a:xfrm>
            <a:custGeom>
              <a:avLst/>
              <a:gdLst/>
              <a:ahLst/>
              <a:cxnLst/>
              <a:rect l="l" t="t" r="r" b="b"/>
              <a:pathLst>
                <a:path w="3972" h="3942" extrusionOk="0">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2" name="Google Shape;14002;p69"/>
            <p:cNvSpPr/>
            <p:nvPr/>
          </p:nvSpPr>
          <p:spPr>
            <a:xfrm>
              <a:off x="3117198" y="2717223"/>
              <a:ext cx="88972" cy="127320"/>
            </a:xfrm>
            <a:custGeom>
              <a:avLst/>
              <a:gdLst/>
              <a:ahLst/>
              <a:cxnLst/>
              <a:rect l="l" t="t" r="r" b="b"/>
              <a:pathLst>
                <a:path w="3392" h="4854" extrusionOk="0">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3" name="Google Shape;14003;p69"/>
            <p:cNvSpPr/>
            <p:nvPr/>
          </p:nvSpPr>
          <p:spPr>
            <a:xfrm>
              <a:off x="3145841" y="2642100"/>
              <a:ext cx="161865" cy="121524"/>
            </a:xfrm>
            <a:custGeom>
              <a:avLst/>
              <a:gdLst/>
              <a:ahLst/>
              <a:cxnLst/>
              <a:rect l="l" t="t" r="r" b="b"/>
              <a:pathLst>
                <a:path w="6171" h="4633" extrusionOk="0">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4" name="Google Shape;14004;p69"/>
            <p:cNvSpPr/>
            <p:nvPr/>
          </p:nvSpPr>
          <p:spPr>
            <a:xfrm>
              <a:off x="3109906" y="2514780"/>
              <a:ext cx="97864" cy="179571"/>
            </a:xfrm>
            <a:custGeom>
              <a:avLst/>
              <a:gdLst/>
              <a:ahLst/>
              <a:cxnLst/>
              <a:rect l="l" t="t" r="r" b="b"/>
              <a:pathLst>
                <a:path w="3731" h="6846" extrusionOk="0">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5" name="Google Shape;14005;p69"/>
            <p:cNvSpPr/>
            <p:nvPr/>
          </p:nvSpPr>
          <p:spPr>
            <a:xfrm>
              <a:off x="3174825" y="2607424"/>
              <a:ext cx="23161" cy="23161"/>
            </a:xfrm>
            <a:custGeom>
              <a:avLst/>
              <a:gdLst/>
              <a:ahLst/>
              <a:cxnLst/>
              <a:rect l="l" t="t" r="r" b="b"/>
              <a:pathLst>
                <a:path w="883" h="883" extrusionOk="0">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6" name="Google Shape;14006;p69"/>
            <p:cNvSpPr/>
            <p:nvPr/>
          </p:nvSpPr>
          <p:spPr>
            <a:xfrm>
              <a:off x="3145841" y="2642651"/>
              <a:ext cx="79529" cy="120973"/>
            </a:xfrm>
            <a:custGeom>
              <a:avLst/>
              <a:gdLst/>
              <a:ahLst/>
              <a:cxnLst/>
              <a:rect l="l" t="t" r="r" b="b"/>
              <a:pathLst>
                <a:path w="3032" h="4612" extrusionOk="0">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07" name="Google Shape;14007;p69"/>
          <p:cNvGrpSpPr/>
          <p:nvPr/>
        </p:nvGrpSpPr>
        <p:grpSpPr>
          <a:xfrm>
            <a:off x="1946369" y="2563122"/>
            <a:ext cx="374066" cy="233395"/>
            <a:chOff x="1946369" y="2563122"/>
            <a:chExt cx="374066" cy="233395"/>
          </a:xfrm>
        </p:grpSpPr>
        <p:sp>
          <p:nvSpPr>
            <p:cNvPr id="14008" name="Google Shape;14008;p69"/>
            <p:cNvSpPr/>
            <p:nvPr/>
          </p:nvSpPr>
          <p:spPr>
            <a:xfrm>
              <a:off x="1946369" y="2563148"/>
              <a:ext cx="334223" cy="215401"/>
            </a:xfrm>
            <a:custGeom>
              <a:avLst/>
              <a:gdLst/>
              <a:ahLst/>
              <a:cxnLst/>
              <a:rect l="l" t="t" r="r" b="b"/>
              <a:pathLst>
                <a:path w="12742" h="8212" extrusionOk="0">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9" name="Google Shape;14009;p69"/>
            <p:cNvSpPr/>
            <p:nvPr/>
          </p:nvSpPr>
          <p:spPr>
            <a:xfrm>
              <a:off x="1995656" y="2698836"/>
              <a:ext cx="107254" cy="97497"/>
            </a:xfrm>
            <a:custGeom>
              <a:avLst/>
              <a:gdLst/>
              <a:ahLst/>
              <a:cxnLst/>
              <a:rect l="l" t="t" r="r" b="b"/>
              <a:pathLst>
                <a:path w="4089" h="3717" extrusionOk="0">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0" name="Google Shape;14010;p69"/>
            <p:cNvSpPr/>
            <p:nvPr/>
          </p:nvSpPr>
          <p:spPr>
            <a:xfrm>
              <a:off x="2186846" y="2736738"/>
              <a:ext cx="57811" cy="59778"/>
            </a:xfrm>
            <a:custGeom>
              <a:avLst/>
              <a:gdLst/>
              <a:ahLst/>
              <a:cxnLst/>
              <a:rect l="l" t="t" r="r" b="b"/>
              <a:pathLst>
                <a:path w="2204" h="2279" extrusionOk="0">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1" name="Google Shape;14011;p69"/>
            <p:cNvSpPr/>
            <p:nvPr/>
          </p:nvSpPr>
          <p:spPr>
            <a:xfrm>
              <a:off x="1974645" y="2580433"/>
              <a:ext cx="14977" cy="20433"/>
            </a:xfrm>
            <a:custGeom>
              <a:avLst/>
              <a:gdLst/>
              <a:ahLst/>
              <a:cxnLst/>
              <a:rect l="l" t="t" r="r" b="b"/>
              <a:pathLst>
                <a:path w="571" h="779" extrusionOk="0">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2" name="Google Shape;14012;p69"/>
            <p:cNvSpPr/>
            <p:nvPr/>
          </p:nvSpPr>
          <p:spPr>
            <a:xfrm>
              <a:off x="1952429" y="2612408"/>
              <a:ext cx="38506" cy="16918"/>
            </a:xfrm>
            <a:custGeom>
              <a:avLst/>
              <a:gdLst/>
              <a:ahLst/>
              <a:cxnLst/>
              <a:rect l="l" t="t" r="r" b="b"/>
              <a:pathLst>
                <a:path w="1468" h="645" extrusionOk="0">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3" name="Google Shape;14013;p69"/>
            <p:cNvSpPr/>
            <p:nvPr/>
          </p:nvSpPr>
          <p:spPr>
            <a:xfrm>
              <a:off x="1978029" y="2563122"/>
              <a:ext cx="51962" cy="90048"/>
            </a:xfrm>
            <a:custGeom>
              <a:avLst/>
              <a:gdLst/>
              <a:ahLst/>
              <a:cxnLst/>
              <a:rect l="l" t="t" r="r" b="b"/>
              <a:pathLst>
                <a:path w="1981" h="3433" extrusionOk="0">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4" name="Google Shape;14014;p69"/>
            <p:cNvSpPr/>
            <p:nvPr/>
          </p:nvSpPr>
          <p:spPr>
            <a:xfrm>
              <a:off x="2029781" y="2601417"/>
              <a:ext cx="290655" cy="147098"/>
            </a:xfrm>
            <a:custGeom>
              <a:avLst/>
              <a:gdLst/>
              <a:ahLst/>
              <a:cxnLst/>
              <a:rect l="l" t="t" r="r" b="b"/>
              <a:pathLst>
                <a:path w="11081" h="5608" extrusionOk="0">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5" name="Google Shape;14015;p69"/>
            <p:cNvSpPr/>
            <p:nvPr/>
          </p:nvSpPr>
          <p:spPr>
            <a:xfrm>
              <a:off x="2029781" y="2604932"/>
              <a:ext cx="286379" cy="143635"/>
            </a:xfrm>
            <a:custGeom>
              <a:avLst/>
              <a:gdLst/>
              <a:ahLst/>
              <a:cxnLst/>
              <a:rect l="l" t="t" r="r" b="b"/>
              <a:pathLst>
                <a:path w="10918" h="5476" extrusionOk="0">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16" name="Google Shape;14016;p69"/>
          <p:cNvGrpSpPr/>
          <p:nvPr/>
        </p:nvGrpSpPr>
        <p:grpSpPr>
          <a:xfrm>
            <a:off x="4135263" y="2906184"/>
            <a:ext cx="374040" cy="370184"/>
            <a:chOff x="4135263" y="2906184"/>
            <a:chExt cx="374040" cy="370184"/>
          </a:xfrm>
        </p:grpSpPr>
        <p:sp>
          <p:nvSpPr>
            <p:cNvPr id="14017" name="Google Shape;14017;p69"/>
            <p:cNvSpPr/>
            <p:nvPr/>
          </p:nvSpPr>
          <p:spPr>
            <a:xfrm>
              <a:off x="4165139" y="2935037"/>
              <a:ext cx="314288" cy="312347"/>
            </a:xfrm>
            <a:custGeom>
              <a:avLst/>
              <a:gdLst/>
              <a:ahLst/>
              <a:cxnLst/>
              <a:rect l="l" t="t" r="r" b="b"/>
              <a:pathLst>
                <a:path w="11982" h="11908" extrusionOk="0">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8" name="Google Shape;14018;p69"/>
            <p:cNvSpPr/>
            <p:nvPr/>
          </p:nvSpPr>
          <p:spPr>
            <a:xfrm>
              <a:off x="4228799" y="2998802"/>
              <a:ext cx="187151" cy="184895"/>
            </a:xfrm>
            <a:custGeom>
              <a:avLst/>
              <a:gdLst/>
              <a:ahLst/>
              <a:cxnLst/>
              <a:rect l="l" t="t" r="r" b="b"/>
              <a:pathLst>
                <a:path w="7135" h="7049" extrusionOk="0">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9" name="Google Shape;14019;p69"/>
            <p:cNvSpPr/>
            <p:nvPr/>
          </p:nvSpPr>
          <p:spPr>
            <a:xfrm>
              <a:off x="4135263" y="2906184"/>
              <a:ext cx="374040" cy="370184"/>
            </a:xfrm>
            <a:custGeom>
              <a:avLst/>
              <a:gdLst/>
              <a:ahLst/>
              <a:cxnLst/>
              <a:rect l="l" t="t" r="r" b="b"/>
              <a:pathLst>
                <a:path w="14260" h="14113" extrusionOk="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0" name="Google Shape;14020;p69"/>
          <p:cNvGrpSpPr/>
          <p:nvPr/>
        </p:nvGrpSpPr>
        <p:grpSpPr>
          <a:xfrm>
            <a:off x="4683601" y="2906184"/>
            <a:ext cx="372676" cy="370184"/>
            <a:chOff x="4683601" y="2906184"/>
            <a:chExt cx="372676" cy="370184"/>
          </a:xfrm>
        </p:grpSpPr>
        <p:sp>
          <p:nvSpPr>
            <p:cNvPr id="14021" name="Google Shape;14021;p69"/>
            <p:cNvSpPr/>
            <p:nvPr/>
          </p:nvSpPr>
          <p:spPr>
            <a:xfrm>
              <a:off x="4846516" y="3004205"/>
              <a:ext cx="20538" cy="69588"/>
            </a:xfrm>
            <a:custGeom>
              <a:avLst/>
              <a:gdLst/>
              <a:ahLst/>
              <a:cxnLst/>
              <a:rect l="l" t="t" r="r" b="b"/>
              <a:pathLst>
                <a:path w="783" h="2653" extrusionOk="0">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2" name="Google Shape;14022;p69"/>
            <p:cNvSpPr/>
            <p:nvPr/>
          </p:nvSpPr>
          <p:spPr>
            <a:xfrm>
              <a:off x="4875133" y="3004415"/>
              <a:ext cx="18361" cy="69378"/>
            </a:xfrm>
            <a:custGeom>
              <a:avLst/>
              <a:gdLst/>
              <a:ahLst/>
              <a:cxnLst/>
              <a:rect l="l" t="t" r="r" b="b"/>
              <a:pathLst>
                <a:path w="700" h="2645" extrusionOk="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3" name="Google Shape;14023;p69"/>
            <p:cNvSpPr/>
            <p:nvPr/>
          </p:nvSpPr>
          <p:spPr>
            <a:xfrm>
              <a:off x="4846857" y="3027524"/>
              <a:ext cx="46270" cy="46270"/>
            </a:xfrm>
            <a:custGeom>
              <a:avLst/>
              <a:gdLst/>
              <a:ahLst/>
              <a:cxnLst/>
              <a:rect l="l" t="t" r="r" b="b"/>
              <a:pathLst>
                <a:path w="1764" h="1764" extrusionOk="0">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4" name="Google Shape;14024;p69"/>
            <p:cNvSpPr/>
            <p:nvPr/>
          </p:nvSpPr>
          <p:spPr>
            <a:xfrm>
              <a:off x="4683601" y="2906184"/>
              <a:ext cx="372676" cy="370184"/>
            </a:xfrm>
            <a:custGeom>
              <a:avLst/>
              <a:gdLst/>
              <a:ahLst/>
              <a:cxnLst/>
              <a:rect l="l" t="t" r="r" b="b"/>
              <a:pathLst>
                <a:path w="14208" h="14113" extrusionOk="0">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5" name="Google Shape;14025;p69"/>
            <p:cNvSpPr/>
            <p:nvPr/>
          </p:nvSpPr>
          <p:spPr>
            <a:xfrm>
              <a:off x="4818056" y="3102751"/>
              <a:ext cx="104054" cy="104081"/>
            </a:xfrm>
            <a:custGeom>
              <a:avLst/>
              <a:gdLst/>
              <a:ahLst/>
              <a:cxnLst/>
              <a:rect l="l" t="t" r="r" b="b"/>
              <a:pathLst>
                <a:path w="3967" h="3968" extrusionOk="0">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6" name="Google Shape;14026;p69"/>
            <p:cNvSpPr/>
            <p:nvPr/>
          </p:nvSpPr>
          <p:spPr>
            <a:xfrm>
              <a:off x="4817872" y="3102935"/>
              <a:ext cx="54086" cy="103897"/>
            </a:xfrm>
            <a:custGeom>
              <a:avLst/>
              <a:gdLst/>
              <a:ahLst/>
              <a:cxnLst/>
              <a:rect l="l" t="t" r="r" b="b"/>
              <a:pathLst>
                <a:path w="2062" h="3961" extrusionOk="0">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27" name="Google Shape;14027;p69"/>
          <p:cNvGrpSpPr/>
          <p:nvPr/>
        </p:nvGrpSpPr>
        <p:grpSpPr>
          <a:xfrm>
            <a:off x="870808" y="2906053"/>
            <a:ext cx="329134" cy="370132"/>
            <a:chOff x="870808" y="2906053"/>
            <a:chExt cx="329134" cy="370132"/>
          </a:xfrm>
        </p:grpSpPr>
        <p:sp>
          <p:nvSpPr>
            <p:cNvPr id="14028" name="Google Shape;14028;p69"/>
            <p:cNvSpPr/>
            <p:nvPr/>
          </p:nvSpPr>
          <p:spPr>
            <a:xfrm>
              <a:off x="907530" y="3114004"/>
              <a:ext cx="113943" cy="162180"/>
            </a:xfrm>
            <a:custGeom>
              <a:avLst/>
              <a:gdLst/>
              <a:ahLst/>
              <a:cxnLst/>
              <a:rect l="l" t="t" r="r" b="b"/>
              <a:pathLst>
                <a:path w="4344" h="6183" extrusionOk="0">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9" name="Google Shape;14029;p69"/>
            <p:cNvSpPr/>
            <p:nvPr/>
          </p:nvSpPr>
          <p:spPr>
            <a:xfrm>
              <a:off x="1050169" y="3114030"/>
              <a:ext cx="113838" cy="162154"/>
            </a:xfrm>
            <a:custGeom>
              <a:avLst/>
              <a:gdLst/>
              <a:ahLst/>
              <a:cxnLst/>
              <a:rect l="l" t="t" r="r" b="b"/>
              <a:pathLst>
                <a:path w="4340" h="6182" extrusionOk="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0" name="Google Shape;14030;p69"/>
            <p:cNvSpPr/>
            <p:nvPr/>
          </p:nvSpPr>
          <p:spPr>
            <a:xfrm>
              <a:off x="870808" y="3073951"/>
              <a:ext cx="329134" cy="52250"/>
            </a:xfrm>
            <a:custGeom>
              <a:avLst/>
              <a:gdLst/>
              <a:ahLst/>
              <a:cxnLst/>
              <a:rect l="l" t="t" r="r" b="b"/>
              <a:pathLst>
                <a:path w="12548" h="1992" extrusionOk="0">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1" name="Google Shape;14031;p69"/>
            <p:cNvSpPr/>
            <p:nvPr/>
          </p:nvSpPr>
          <p:spPr>
            <a:xfrm>
              <a:off x="889038" y="2975536"/>
              <a:ext cx="293828" cy="86690"/>
            </a:xfrm>
            <a:custGeom>
              <a:avLst/>
              <a:gdLst/>
              <a:ahLst/>
              <a:cxnLst/>
              <a:rect l="l" t="t" r="r" b="b"/>
              <a:pathLst>
                <a:path w="11202" h="3305" extrusionOk="0">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2" name="Google Shape;14032;p69"/>
            <p:cNvSpPr/>
            <p:nvPr/>
          </p:nvSpPr>
          <p:spPr>
            <a:xfrm>
              <a:off x="983807" y="3021832"/>
              <a:ext cx="104081" cy="225368"/>
            </a:xfrm>
            <a:custGeom>
              <a:avLst/>
              <a:gdLst/>
              <a:ahLst/>
              <a:cxnLst/>
              <a:rect l="l" t="t" r="r" b="b"/>
              <a:pathLst>
                <a:path w="3968" h="8592" extrusionOk="0">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3" name="Google Shape;14033;p69"/>
            <p:cNvSpPr/>
            <p:nvPr/>
          </p:nvSpPr>
          <p:spPr>
            <a:xfrm>
              <a:off x="1042326" y="3108968"/>
              <a:ext cx="210" cy="26"/>
            </a:xfrm>
            <a:custGeom>
              <a:avLst/>
              <a:gdLst/>
              <a:ahLst/>
              <a:cxnLst/>
              <a:rect l="l" t="t" r="r" b="b"/>
              <a:pathLst>
                <a:path w="8" h="1" extrusionOk="0">
                  <a:moveTo>
                    <a:pt x="1" y="1"/>
                  </a:moveTo>
                  <a:lnTo>
                    <a:pt x="1" y="1"/>
                  </a:lnTo>
                  <a:cubicBezTo>
                    <a:pt x="8" y="1"/>
                    <a:pt x="8" y="1"/>
                    <a:pt x="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4" name="Google Shape;14034;p69"/>
            <p:cNvSpPr/>
            <p:nvPr/>
          </p:nvSpPr>
          <p:spPr>
            <a:xfrm>
              <a:off x="983650" y="3021648"/>
              <a:ext cx="70270" cy="225552"/>
            </a:xfrm>
            <a:custGeom>
              <a:avLst/>
              <a:gdLst/>
              <a:ahLst/>
              <a:cxnLst/>
              <a:rect l="l" t="t" r="r" b="b"/>
              <a:pathLst>
                <a:path w="2679" h="8599" extrusionOk="0">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5" name="Google Shape;14035;p69"/>
            <p:cNvSpPr/>
            <p:nvPr/>
          </p:nvSpPr>
          <p:spPr>
            <a:xfrm>
              <a:off x="983807" y="3151120"/>
              <a:ext cx="104081" cy="26728"/>
            </a:xfrm>
            <a:custGeom>
              <a:avLst/>
              <a:gdLst/>
              <a:ahLst/>
              <a:cxnLst/>
              <a:rect l="l" t="t" r="r" b="b"/>
              <a:pathLst>
                <a:path w="3968" h="1019" extrusionOk="0">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6" name="Google Shape;14036;p69"/>
            <p:cNvSpPr/>
            <p:nvPr/>
          </p:nvSpPr>
          <p:spPr>
            <a:xfrm>
              <a:off x="988633" y="3194347"/>
              <a:ext cx="94271" cy="24053"/>
            </a:xfrm>
            <a:custGeom>
              <a:avLst/>
              <a:gdLst/>
              <a:ahLst/>
              <a:cxnLst/>
              <a:rect l="l" t="t" r="r" b="b"/>
              <a:pathLst>
                <a:path w="3594" h="917" extrusionOk="0">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7" name="Google Shape;14037;p69"/>
            <p:cNvSpPr/>
            <p:nvPr/>
          </p:nvSpPr>
          <p:spPr>
            <a:xfrm>
              <a:off x="1024201" y="3151120"/>
              <a:ext cx="63503" cy="26728"/>
            </a:xfrm>
            <a:custGeom>
              <a:avLst/>
              <a:gdLst/>
              <a:ahLst/>
              <a:cxnLst/>
              <a:rect l="l" t="t" r="r" b="b"/>
              <a:pathLst>
                <a:path w="2421" h="1019" extrusionOk="0">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8" name="Google Shape;14038;p69"/>
            <p:cNvSpPr/>
            <p:nvPr/>
          </p:nvSpPr>
          <p:spPr>
            <a:xfrm>
              <a:off x="985066" y="3150962"/>
              <a:ext cx="26" cy="26"/>
            </a:xfrm>
            <a:custGeom>
              <a:avLst/>
              <a:gdLst/>
              <a:ahLst/>
              <a:cxnLst/>
              <a:rect l="l" t="t" r="r" b="b"/>
              <a:pathLst>
                <a:path w="1" h="1" extrusionOk="0">
                  <a:moveTo>
                    <a:pt x="0" y="0"/>
                  </a:moveTo>
                  <a:lnTo>
                    <a:pt x="0"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9" name="Google Shape;14039;p69"/>
            <p:cNvSpPr/>
            <p:nvPr/>
          </p:nvSpPr>
          <p:spPr>
            <a:xfrm>
              <a:off x="984174" y="3157362"/>
              <a:ext cx="26" cy="26"/>
            </a:xfrm>
            <a:custGeom>
              <a:avLst/>
              <a:gdLst/>
              <a:ahLst/>
              <a:cxnLst/>
              <a:rect l="l" t="t" r="r" b="b"/>
              <a:pathLst>
                <a:path w="1" h="1" extrusionOk="0">
                  <a:moveTo>
                    <a:pt x="0" y="0"/>
                  </a:move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0" name="Google Shape;14040;p69"/>
            <p:cNvSpPr/>
            <p:nvPr/>
          </p:nvSpPr>
          <p:spPr>
            <a:xfrm>
              <a:off x="991834" y="3202714"/>
              <a:ext cx="367" cy="734"/>
            </a:xfrm>
            <a:custGeom>
              <a:avLst/>
              <a:gdLst/>
              <a:ahLst/>
              <a:cxnLst/>
              <a:rect l="l" t="t" r="r" b="b"/>
              <a:pathLst>
                <a:path w="14" h="28" extrusionOk="0">
                  <a:moveTo>
                    <a:pt x="0" y="0"/>
                  </a:moveTo>
                  <a:lnTo>
                    <a:pt x="14" y="27"/>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1" name="Google Shape;14041;p69"/>
            <p:cNvSpPr/>
            <p:nvPr/>
          </p:nvSpPr>
          <p:spPr>
            <a:xfrm>
              <a:off x="1029159" y="3194347"/>
              <a:ext cx="53745" cy="24053"/>
            </a:xfrm>
            <a:custGeom>
              <a:avLst/>
              <a:gdLst/>
              <a:ahLst/>
              <a:cxnLst/>
              <a:rect l="l" t="t" r="r" b="b"/>
              <a:pathLst>
                <a:path w="2049" h="917" extrusionOk="0">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2" name="Google Shape;14042;p69"/>
            <p:cNvSpPr/>
            <p:nvPr/>
          </p:nvSpPr>
          <p:spPr>
            <a:xfrm>
              <a:off x="935282" y="2906053"/>
              <a:ext cx="201341" cy="63686"/>
            </a:xfrm>
            <a:custGeom>
              <a:avLst/>
              <a:gdLst/>
              <a:ahLst/>
              <a:cxnLst/>
              <a:rect l="l" t="t" r="r" b="b"/>
              <a:pathLst>
                <a:path w="7676" h="2428" extrusionOk="0">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3" name="Google Shape;14043;p69"/>
            <p:cNvSpPr/>
            <p:nvPr/>
          </p:nvSpPr>
          <p:spPr>
            <a:xfrm>
              <a:off x="1001066" y="2958172"/>
              <a:ext cx="69405" cy="69378"/>
            </a:xfrm>
            <a:custGeom>
              <a:avLst/>
              <a:gdLst/>
              <a:ahLst/>
              <a:cxnLst/>
              <a:rect l="l" t="t" r="r" b="b"/>
              <a:pathLst>
                <a:path w="2646" h="2645" extrusionOk="0">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4" name="Google Shape;14044;p69"/>
            <p:cNvSpPr/>
            <p:nvPr/>
          </p:nvSpPr>
          <p:spPr>
            <a:xfrm>
              <a:off x="1001066" y="2958172"/>
              <a:ext cx="37378" cy="69378"/>
            </a:xfrm>
            <a:custGeom>
              <a:avLst/>
              <a:gdLst/>
              <a:ahLst/>
              <a:cxnLst/>
              <a:rect l="l" t="t" r="r" b="b"/>
              <a:pathLst>
                <a:path w="1425" h="2645" extrusionOk="0">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5" name="Google Shape;14045;p69"/>
            <p:cNvSpPr/>
            <p:nvPr/>
          </p:nvSpPr>
          <p:spPr>
            <a:xfrm>
              <a:off x="1001066"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6" name="Google Shape;14046;p69"/>
            <p:cNvSpPr/>
            <p:nvPr/>
          </p:nvSpPr>
          <p:spPr>
            <a:xfrm>
              <a:off x="1047310" y="2987156"/>
              <a:ext cx="23161" cy="23135"/>
            </a:xfrm>
            <a:custGeom>
              <a:avLst/>
              <a:gdLst/>
              <a:ahLst/>
              <a:cxnLst/>
              <a:rect l="l" t="t" r="r" b="b"/>
              <a:pathLst>
                <a:path w="883" h="882" extrusionOk="0">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47" name="Google Shape;14047;p69"/>
          <p:cNvGrpSpPr/>
          <p:nvPr/>
        </p:nvGrpSpPr>
        <p:grpSpPr>
          <a:xfrm>
            <a:off x="1943878" y="2909069"/>
            <a:ext cx="374774" cy="364282"/>
            <a:chOff x="1943878" y="2909069"/>
            <a:chExt cx="374774" cy="364282"/>
          </a:xfrm>
        </p:grpSpPr>
        <p:sp>
          <p:nvSpPr>
            <p:cNvPr id="14048" name="Google Shape;14048;p69"/>
            <p:cNvSpPr/>
            <p:nvPr/>
          </p:nvSpPr>
          <p:spPr>
            <a:xfrm>
              <a:off x="2142911" y="2909069"/>
              <a:ext cx="65470" cy="50178"/>
            </a:xfrm>
            <a:custGeom>
              <a:avLst/>
              <a:gdLst/>
              <a:ahLst/>
              <a:cxnLst/>
              <a:rect l="l" t="t" r="r" b="b"/>
              <a:pathLst>
                <a:path w="2496" h="1913" extrusionOk="0">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9" name="Google Shape;14049;p69"/>
            <p:cNvSpPr/>
            <p:nvPr/>
          </p:nvSpPr>
          <p:spPr>
            <a:xfrm>
              <a:off x="2193063" y="2938316"/>
              <a:ext cx="90231" cy="51699"/>
            </a:xfrm>
            <a:custGeom>
              <a:avLst/>
              <a:gdLst/>
              <a:ahLst/>
              <a:cxnLst/>
              <a:rect l="l" t="t" r="r" b="b"/>
              <a:pathLst>
                <a:path w="3440" h="1971" extrusionOk="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0" name="Google Shape;14050;p69"/>
            <p:cNvSpPr/>
            <p:nvPr/>
          </p:nvSpPr>
          <p:spPr>
            <a:xfrm>
              <a:off x="2239306" y="3065216"/>
              <a:ext cx="79346" cy="75096"/>
            </a:xfrm>
            <a:custGeom>
              <a:avLst/>
              <a:gdLst/>
              <a:ahLst/>
              <a:cxnLst/>
              <a:rect l="l" t="t" r="r" b="b"/>
              <a:pathLst>
                <a:path w="3025" h="2863" extrusionOk="0">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1" name="Google Shape;14051;p69"/>
            <p:cNvSpPr/>
            <p:nvPr/>
          </p:nvSpPr>
          <p:spPr>
            <a:xfrm>
              <a:off x="2232696" y="3151723"/>
              <a:ext cx="43096" cy="98494"/>
            </a:xfrm>
            <a:custGeom>
              <a:avLst/>
              <a:gdLst/>
              <a:ahLst/>
              <a:cxnLst/>
              <a:rect l="l" t="t" r="r" b="b"/>
              <a:pathLst>
                <a:path w="1643" h="3755" extrusionOk="0">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2" name="Google Shape;14052;p69"/>
            <p:cNvSpPr/>
            <p:nvPr/>
          </p:nvSpPr>
          <p:spPr>
            <a:xfrm>
              <a:off x="2054149" y="2909069"/>
              <a:ext cx="65654" cy="50178"/>
            </a:xfrm>
            <a:custGeom>
              <a:avLst/>
              <a:gdLst/>
              <a:ahLst/>
              <a:cxnLst/>
              <a:rect l="l" t="t" r="r" b="b"/>
              <a:pathLst>
                <a:path w="2503" h="1913" extrusionOk="0">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3" name="Google Shape;14053;p69"/>
            <p:cNvSpPr/>
            <p:nvPr/>
          </p:nvSpPr>
          <p:spPr>
            <a:xfrm>
              <a:off x="1978344" y="2937634"/>
              <a:ext cx="91307" cy="52381"/>
            </a:xfrm>
            <a:custGeom>
              <a:avLst/>
              <a:gdLst/>
              <a:ahLst/>
              <a:cxnLst/>
              <a:rect l="l" t="t" r="r" b="b"/>
              <a:pathLst>
                <a:path w="3481" h="1997" extrusionOk="0">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4" name="Google Shape;14054;p69"/>
            <p:cNvSpPr/>
            <p:nvPr/>
          </p:nvSpPr>
          <p:spPr>
            <a:xfrm>
              <a:off x="1943878" y="3065216"/>
              <a:ext cx="79529" cy="75096"/>
            </a:xfrm>
            <a:custGeom>
              <a:avLst/>
              <a:gdLst/>
              <a:ahLst/>
              <a:cxnLst/>
              <a:rect l="l" t="t" r="r" b="b"/>
              <a:pathLst>
                <a:path w="3032" h="2863" extrusionOk="0">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5" name="Google Shape;14055;p69"/>
            <p:cNvSpPr/>
            <p:nvPr/>
          </p:nvSpPr>
          <p:spPr>
            <a:xfrm>
              <a:off x="1986737" y="3151723"/>
              <a:ext cx="43122" cy="98494"/>
            </a:xfrm>
            <a:custGeom>
              <a:avLst/>
              <a:gdLst/>
              <a:ahLst/>
              <a:cxnLst/>
              <a:rect l="l" t="t" r="r" b="b"/>
              <a:pathLst>
                <a:path w="1644" h="3755" extrusionOk="0">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6" name="Google Shape;14056;p69"/>
            <p:cNvSpPr/>
            <p:nvPr/>
          </p:nvSpPr>
          <p:spPr>
            <a:xfrm>
              <a:off x="2003813" y="3007432"/>
              <a:ext cx="254903" cy="265920"/>
            </a:xfrm>
            <a:custGeom>
              <a:avLst/>
              <a:gdLst/>
              <a:ahLst/>
              <a:cxnLst/>
              <a:rect l="l" t="t" r="r" b="b"/>
              <a:pathLst>
                <a:path w="9718" h="10138" extrusionOk="0">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7" name="Google Shape;14057;p69"/>
            <p:cNvSpPr/>
            <p:nvPr/>
          </p:nvSpPr>
          <p:spPr>
            <a:xfrm>
              <a:off x="2125468" y="3007432"/>
              <a:ext cx="11594" cy="248529"/>
            </a:xfrm>
            <a:custGeom>
              <a:avLst/>
              <a:gdLst/>
              <a:ahLst/>
              <a:cxnLst/>
              <a:rect l="l" t="t" r="r" b="b"/>
              <a:pathLst>
                <a:path w="442" h="9475" extrusionOk="0">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8" name="Google Shape;14058;p69"/>
            <p:cNvSpPr/>
            <p:nvPr/>
          </p:nvSpPr>
          <p:spPr>
            <a:xfrm>
              <a:off x="2003813" y="3007432"/>
              <a:ext cx="129865" cy="265736"/>
            </a:xfrm>
            <a:custGeom>
              <a:avLst/>
              <a:gdLst/>
              <a:ahLst/>
              <a:cxnLst/>
              <a:rect l="l" t="t" r="r" b="b"/>
              <a:pathLst>
                <a:path w="4951" h="10131" extrusionOk="0">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9" name="Google Shape;14059;p69"/>
            <p:cNvSpPr/>
            <p:nvPr/>
          </p:nvSpPr>
          <p:spPr>
            <a:xfrm>
              <a:off x="2044732" y="2937896"/>
              <a:ext cx="173433" cy="92487"/>
            </a:xfrm>
            <a:custGeom>
              <a:avLst/>
              <a:gdLst/>
              <a:ahLst/>
              <a:cxnLst/>
              <a:rect l="l" t="t" r="r" b="b"/>
              <a:pathLst>
                <a:path w="6612" h="3526" extrusionOk="0">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0" name="Google Shape;14060;p69"/>
            <p:cNvSpPr/>
            <p:nvPr/>
          </p:nvSpPr>
          <p:spPr>
            <a:xfrm>
              <a:off x="2044548" y="2937896"/>
              <a:ext cx="99805" cy="91962"/>
            </a:xfrm>
            <a:custGeom>
              <a:avLst/>
              <a:gdLst/>
              <a:ahLst/>
              <a:cxnLst/>
              <a:rect l="l" t="t" r="r" b="b"/>
              <a:pathLst>
                <a:path w="3805" h="3506" extrusionOk="0">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1" name="Google Shape;14061;p69"/>
            <p:cNvSpPr/>
            <p:nvPr/>
          </p:nvSpPr>
          <p:spPr>
            <a:xfrm>
              <a:off x="2153219" y="2943404"/>
              <a:ext cx="47162" cy="35070"/>
            </a:xfrm>
            <a:custGeom>
              <a:avLst/>
              <a:gdLst/>
              <a:ahLst/>
              <a:cxnLst/>
              <a:rect l="l" t="t" r="r" b="b"/>
              <a:pathLst>
                <a:path w="1798" h="1337" extrusionOk="0">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2" name="Google Shape;14062;p69"/>
            <p:cNvSpPr/>
            <p:nvPr/>
          </p:nvSpPr>
          <p:spPr>
            <a:xfrm>
              <a:off x="2062332" y="2943404"/>
              <a:ext cx="47162" cy="35070"/>
            </a:xfrm>
            <a:custGeom>
              <a:avLst/>
              <a:gdLst/>
              <a:ahLst/>
              <a:cxnLst/>
              <a:rect l="l" t="t" r="r" b="b"/>
              <a:pathLst>
                <a:path w="1798" h="1337" extrusionOk="0">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3" name="Google Shape;14063;p69"/>
            <p:cNvSpPr/>
            <p:nvPr/>
          </p:nvSpPr>
          <p:spPr>
            <a:xfrm>
              <a:off x="2061991" y="3123027"/>
              <a:ext cx="40394" cy="40394"/>
            </a:xfrm>
            <a:custGeom>
              <a:avLst/>
              <a:gdLst/>
              <a:ahLst/>
              <a:cxnLst/>
              <a:rect l="l" t="t" r="r" b="b"/>
              <a:pathLst>
                <a:path w="1540" h="1540" extrusionOk="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4" name="Google Shape;14064;p69"/>
            <p:cNvSpPr/>
            <p:nvPr/>
          </p:nvSpPr>
          <p:spPr>
            <a:xfrm>
              <a:off x="2039407" y="3209665"/>
              <a:ext cx="38794" cy="34519"/>
            </a:xfrm>
            <a:custGeom>
              <a:avLst/>
              <a:gdLst/>
              <a:ahLst/>
              <a:cxnLst/>
              <a:rect l="l" t="t" r="r" b="b"/>
              <a:pathLst>
                <a:path w="1479" h="1316" extrusionOk="0">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5" name="Google Shape;14065;p69"/>
            <p:cNvSpPr/>
            <p:nvPr/>
          </p:nvSpPr>
          <p:spPr>
            <a:xfrm>
              <a:off x="2015748" y="3065216"/>
              <a:ext cx="28827" cy="28853"/>
            </a:xfrm>
            <a:custGeom>
              <a:avLst/>
              <a:gdLst/>
              <a:ahLst/>
              <a:cxnLst/>
              <a:rect l="l" t="t" r="r" b="b"/>
              <a:pathLst>
                <a:path w="1099" h="1100" extrusionOk="0">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6" name="Google Shape;14066;p69"/>
            <p:cNvSpPr/>
            <p:nvPr/>
          </p:nvSpPr>
          <p:spPr>
            <a:xfrm>
              <a:off x="2160170" y="3123027"/>
              <a:ext cx="40578" cy="40394"/>
            </a:xfrm>
            <a:custGeom>
              <a:avLst/>
              <a:gdLst/>
              <a:ahLst/>
              <a:cxnLst/>
              <a:rect l="l" t="t" r="r" b="b"/>
              <a:pathLst>
                <a:path w="1547" h="1540" extrusionOk="0">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7" name="Google Shape;14067;p69"/>
            <p:cNvSpPr/>
            <p:nvPr/>
          </p:nvSpPr>
          <p:spPr>
            <a:xfrm>
              <a:off x="2184354" y="3209665"/>
              <a:ext cx="38794" cy="34519"/>
            </a:xfrm>
            <a:custGeom>
              <a:avLst/>
              <a:gdLst/>
              <a:ahLst/>
              <a:cxnLst/>
              <a:rect l="l" t="t" r="r" b="b"/>
              <a:pathLst>
                <a:path w="1479" h="1316" extrusionOk="0">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8" name="Google Shape;14068;p69"/>
            <p:cNvSpPr/>
            <p:nvPr/>
          </p:nvSpPr>
          <p:spPr>
            <a:xfrm>
              <a:off x="2218138" y="3065216"/>
              <a:ext cx="28853" cy="28853"/>
            </a:xfrm>
            <a:custGeom>
              <a:avLst/>
              <a:gdLst/>
              <a:ahLst/>
              <a:cxnLst/>
              <a:rect l="l" t="t" r="r" b="b"/>
              <a:pathLst>
                <a:path w="1100" h="1100" extrusionOk="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69" name="Google Shape;14069;p69"/>
          <p:cNvGrpSpPr/>
          <p:nvPr/>
        </p:nvGrpSpPr>
        <p:grpSpPr>
          <a:xfrm>
            <a:off x="1128072" y="3365261"/>
            <a:ext cx="328872" cy="370158"/>
            <a:chOff x="1128072" y="3365261"/>
            <a:chExt cx="328872" cy="370158"/>
          </a:xfrm>
        </p:grpSpPr>
        <p:sp>
          <p:nvSpPr>
            <p:cNvPr id="14070" name="Google Shape;14070;p69"/>
            <p:cNvSpPr/>
            <p:nvPr/>
          </p:nvSpPr>
          <p:spPr>
            <a:xfrm>
              <a:off x="1128072" y="3641306"/>
              <a:ext cx="23502" cy="11935"/>
            </a:xfrm>
            <a:custGeom>
              <a:avLst/>
              <a:gdLst/>
              <a:ahLst/>
              <a:cxnLst/>
              <a:rect l="l" t="t" r="r" b="b"/>
              <a:pathLst>
                <a:path w="896" h="455" extrusionOk="0">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1" name="Google Shape;14071;p69"/>
            <p:cNvSpPr/>
            <p:nvPr/>
          </p:nvSpPr>
          <p:spPr>
            <a:xfrm>
              <a:off x="1128072" y="3600203"/>
              <a:ext cx="23502" cy="11777"/>
            </a:xfrm>
            <a:custGeom>
              <a:avLst/>
              <a:gdLst/>
              <a:ahLst/>
              <a:cxnLst/>
              <a:rect l="l" t="t" r="r" b="b"/>
              <a:pathLst>
                <a:path w="896" h="449" extrusionOk="0">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2" name="Google Shape;14072;p69"/>
            <p:cNvSpPr/>
            <p:nvPr/>
          </p:nvSpPr>
          <p:spPr>
            <a:xfrm>
              <a:off x="1186749" y="3600203"/>
              <a:ext cx="23502" cy="11961"/>
            </a:xfrm>
            <a:custGeom>
              <a:avLst/>
              <a:gdLst/>
              <a:ahLst/>
              <a:cxnLst/>
              <a:rect l="l" t="t" r="r" b="b"/>
              <a:pathLst>
                <a:path w="896" h="456" extrusionOk="0">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3" name="Google Shape;14073;p69"/>
            <p:cNvSpPr/>
            <p:nvPr/>
          </p:nvSpPr>
          <p:spPr>
            <a:xfrm>
              <a:off x="1128072" y="3559127"/>
              <a:ext cx="23502" cy="11777"/>
            </a:xfrm>
            <a:custGeom>
              <a:avLst/>
              <a:gdLst/>
              <a:ahLst/>
              <a:cxnLst/>
              <a:rect l="l" t="t" r="r" b="b"/>
              <a:pathLst>
                <a:path w="896" h="449" extrusionOk="0">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4" name="Google Shape;14074;p69"/>
            <p:cNvSpPr/>
            <p:nvPr/>
          </p:nvSpPr>
          <p:spPr>
            <a:xfrm>
              <a:off x="1186749" y="3559127"/>
              <a:ext cx="23502" cy="11777"/>
            </a:xfrm>
            <a:custGeom>
              <a:avLst/>
              <a:gdLst/>
              <a:ahLst/>
              <a:cxnLst/>
              <a:rect l="l" t="t" r="r" b="b"/>
              <a:pathLst>
                <a:path w="896" h="449" extrusionOk="0">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5" name="Google Shape;14075;p69"/>
            <p:cNvSpPr/>
            <p:nvPr/>
          </p:nvSpPr>
          <p:spPr>
            <a:xfrm>
              <a:off x="1128072" y="3518051"/>
              <a:ext cx="23502" cy="11751"/>
            </a:xfrm>
            <a:custGeom>
              <a:avLst/>
              <a:gdLst/>
              <a:ahLst/>
              <a:cxnLst/>
              <a:rect l="l" t="t" r="r" b="b"/>
              <a:pathLst>
                <a:path w="896" h="448" extrusionOk="0">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6" name="Google Shape;14076;p69"/>
            <p:cNvSpPr/>
            <p:nvPr/>
          </p:nvSpPr>
          <p:spPr>
            <a:xfrm>
              <a:off x="1186749" y="3518051"/>
              <a:ext cx="23502" cy="11751"/>
            </a:xfrm>
            <a:custGeom>
              <a:avLst/>
              <a:gdLst/>
              <a:ahLst/>
              <a:cxnLst/>
              <a:rect l="l" t="t" r="r" b="b"/>
              <a:pathLst>
                <a:path w="896" h="448" extrusionOk="0">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7" name="Google Shape;14077;p69"/>
            <p:cNvSpPr/>
            <p:nvPr/>
          </p:nvSpPr>
          <p:spPr>
            <a:xfrm>
              <a:off x="1163273" y="3476975"/>
              <a:ext cx="11777" cy="23502"/>
            </a:xfrm>
            <a:custGeom>
              <a:avLst/>
              <a:gdLst/>
              <a:ahLst/>
              <a:cxnLst/>
              <a:rect l="l" t="t" r="r" b="b"/>
              <a:pathLst>
                <a:path w="449" h="896" extrusionOk="0">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8" name="Google Shape;14078;p69"/>
            <p:cNvSpPr/>
            <p:nvPr/>
          </p:nvSpPr>
          <p:spPr>
            <a:xfrm>
              <a:off x="1374739" y="3512176"/>
              <a:ext cx="23502" cy="11777"/>
            </a:xfrm>
            <a:custGeom>
              <a:avLst/>
              <a:gdLst/>
              <a:ahLst/>
              <a:cxnLst/>
              <a:rect l="l" t="t" r="r" b="b"/>
              <a:pathLst>
                <a:path w="896" h="449" extrusionOk="0">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9" name="Google Shape;14079;p69"/>
            <p:cNvSpPr/>
            <p:nvPr/>
          </p:nvSpPr>
          <p:spPr>
            <a:xfrm>
              <a:off x="1433442" y="3512176"/>
              <a:ext cx="23502" cy="11777"/>
            </a:xfrm>
            <a:custGeom>
              <a:avLst/>
              <a:gdLst/>
              <a:ahLst/>
              <a:cxnLst/>
              <a:rect l="l" t="t" r="r" b="b"/>
              <a:pathLst>
                <a:path w="896" h="449" extrusionOk="0">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0" name="Google Shape;14080;p69"/>
            <p:cNvSpPr/>
            <p:nvPr/>
          </p:nvSpPr>
          <p:spPr>
            <a:xfrm>
              <a:off x="1433442" y="3553252"/>
              <a:ext cx="23502" cy="11777"/>
            </a:xfrm>
            <a:custGeom>
              <a:avLst/>
              <a:gdLst/>
              <a:ahLst/>
              <a:cxnLst/>
              <a:rect l="l" t="t" r="r" b="b"/>
              <a:pathLst>
                <a:path w="896" h="449" extrusionOk="0">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1" name="Google Shape;14081;p69"/>
            <p:cNvSpPr/>
            <p:nvPr/>
          </p:nvSpPr>
          <p:spPr>
            <a:xfrm>
              <a:off x="1374739" y="3471099"/>
              <a:ext cx="23502" cy="11751"/>
            </a:xfrm>
            <a:custGeom>
              <a:avLst/>
              <a:gdLst/>
              <a:ahLst/>
              <a:cxnLst/>
              <a:rect l="l" t="t" r="r" b="b"/>
              <a:pathLst>
                <a:path w="896" h="448" extrusionOk="0">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2" name="Google Shape;14082;p69"/>
            <p:cNvSpPr/>
            <p:nvPr/>
          </p:nvSpPr>
          <p:spPr>
            <a:xfrm>
              <a:off x="1433442" y="3471099"/>
              <a:ext cx="23502" cy="11751"/>
            </a:xfrm>
            <a:custGeom>
              <a:avLst/>
              <a:gdLst/>
              <a:ahLst/>
              <a:cxnLst/>
              <a:rect l="l" t="t" r="r" b="b"/>
              <a:pathLst>
                <a:path w="896" h="448" extrusionOk="0">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3" name="Google Shape;14083;p69"/>
            <p:cNvSpPr/>
            <p:nvPr/>
          </p:nvSpPr>
          <p:spPr>
            <a:xfrm>
              <a:off x="1409966" y="3429997"/>
              <a:ext cx="11751" cy="23502"/>
            </a:xfrm>
            <a:custGeom>
              <a:avLst/>
              <a:gdLst/>
              <a:ahLst/>
              <a:cxnLst/>
              <a:rect l="l" t="t" r="r" b="b"/>
              <a:pathLst>
                <a:path w="448" h="896" extrusionOk="0">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4" name="Google Shape;14084;p69"/>
            <p:cNvSpPr/>
            <p:nvPr/>
          </p:nvSpPr>
          <p:spPr>
            <a:xfrm>
              <a:off x="1210225" y="3582603"/>
              <a:ext cx="29378" cy="11777"/>
            </a:xfrm>
            <a:custGeom>
              <a:avLst/>
              <a:gdLst/>
              <a:ahLst/>
              <a:cxnLst/>
              <a:rect l="l" t="t" r="r" b="b"/>
              <a:pathLst>
                <a:path w="1120" h="449" extrusionOk="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5" name="Google Shape;14085;p69"/>
            <p:cNvSpPr/>
            <p:nvPr/>
          </p:nvSpPr>
          <p:spPr>
            <a:xfrm>
              <a:off x="1210225" y="3535651"/>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6" name="Google Shape;14086;p69"/>
            <p:cNvSpPr/>
            <p:nvPr/>
          </p:nvSpPr>
          <p:spPr>
            <a:xfrm>
              <a:off x="1345230" y="367669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7" name="Google Shape;14087;p69"/>
            <p:cNvSpPr/>
            <p:nvPr/>
          </p:nvSpPr>
          <p:spPr>
            <a:xfrm>
              <a:off x="1345230" y="3629738"/>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8" name="Google Shape;14088;p69"/>
            <p:cNvSpPr/>
            <p:nvPr/>
          </p:nvSpPr>
          <p:spPr>
            <a:xfrm>
              <a:off x="1210225" y="3488700"/>
              <a:ext cx="29378" cy="11777"/>
            </a:xfrm>
            <a:custGeom>
              <a:avLst/>
              <a:gdLst/>
              <a:ahLst/>
              <a:cxnLst/>
              <a:rect l="l" t="t" r="r" b="b"/>
              <a:pathLst>
                <a:path w="1120" h="449" extrusionOk="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9" name="Google Shape;14089;p69"/>
            <p:cNvSpPr/>
            <p:nvPr/>
          </p:nvSpPr>
          <p:spPr>
            <a:xfrm>
              <a:off x="1345230" y="3488700"/>
              <a:ext cx="29535" cy="11777"/>
            </a:xfrm>
            <a:custGeom>
              <a:avLst/>
              <a:gdLst/>
              <a:ahLst/>
              <a:cxnLst/>
              <a:rect l="l" t="t" r="r" b="b"/>
              <a:pathLst>
                <a:path w="1126" h="449" extrusionOk="0">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0" name="Google Shape;14090;p69"/>
            <p:cNvSpPr/>
            <p:nvPr/>
          </p:nvSpPr>
          <p:spPr>
            <a:xfrm>
              <a:off x="1210225" y="3441748"/>
              <a:ext cx="29378" cy="11751"/>
            </a:xfrm>
            <a:custGeom>
              <a:avLst/>
              <a:gdLst/>
              <a:ahLst/>
              <a:cxnLst/>
              <a:rect l="l" t="t" r="r" b="b"/>
              <a:pathLst>
                <a:path w="1120" h="448" extrusionOk="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1" name="Google Shape;14091;p69"/>
            <p:cNvSpPr/>
            <p:nvPr/>
          </p:nvSpPr>
          <p:spPr>
            <a:xfrm>
              <a:off x="1286528" y="3365261"/>
              <a:ext cx="11777" cy="29561"/>
            </a:xfrm>
            <a:custGeom>
              <a:avLst/>
              <a:gdLst/>
              <a:ahLst/>
              <a:cxnLst/>
              <a:rect l="l" t="t" r="r" b="b"/>
              <a:pathLst>
                <a:path w="449" h="1127" extrusionOk="0">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2" name="Google Shape;14092;p69"/>
            <p:cNvSpPr/>
            <p:nvPr/>
          </p:nvSpPr>
          <p:spPr>
            <a:xfrm>
              <a:off x="1233359" y="3388685"/>
              <a:ext cx="26335" cy="26046"/>
            </a:xfrm>
            <a:custGeom>
              <a:avLst/>
              <a:gdLst/>
              <a:ahLst/>
              <a:cxnLst/>
              <a:rect l="l" t="t" r="r" b="b"/>
              <a:pathLst>
                <a:path w="1004" h="993" extrusionOk="0">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3" name="Google Shape;14093;p69"/>
            <p:cNvSpPr/>
            <p:nvPr/>
          </p:nvSpPr>
          <p:spPr>
            <a:xfrm>
              <a:off x="1325296" y="3388685"/>
              <a:ext cx="26361" cy="26046"/>
            </a:xfrm>
            <a:custGeom>
              <a:avLst/>
              <a:gdLst/>
              <a:ahLst/>
              <a:cxnLst/>
              <a:rect l="l" t="t" r="r" b="b"/>
              <a:pathLst>
                <a:path w="1005" h="993" extrusionOk="0">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4" name="Google Shape;14094;p69"/>
            <p:cNvSpPr/>
            <p:nvPr/>
          </p:nvSpPr>
          <p:spPr>
            <a:xfrm>
              <a:off x="1345230" y="3441748"/>
              <a:ext cx="29535" cy="11751"/>
            </a:xfrm>
            <a:custGeom>
              <a:avLst/>
              <a:gdLst/>
              <a:ahLst/>
              <a:cxnLst/>
              <a:rect l="l" t="t" r="r" b="b"/>
              <a:pathLst>
                <a:path w="1126" h="448" extrusionOk="0">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5" name="Google Shape;14095;p69"/>
            <p:cNvSpPr/>
            <p:nvPr/>
          </p:nvSpPr>
          <p:spPr>
            <a:xfrm>
              <a:off x="1233700" y="3388816"/>
              <a:ext cx="205643" cy="346603"/>
            </a:xfrm>
            <a:custGeom>
              <a:avLst/>
              <a:gdLst/>
              <a:ahLst/>
              <a:cxnLst/>
              <a:rect l="l" t="t" r="r" b="b"/>
              <a:pathLst>
                <a:path w="7840" h="13214" extrusionOk="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6" name="Google Shape;14096;p69"/>
            <p:cNvSpPr/>
            <p:nvPr/>
          </p:nvSpPr>
          <p:spPr>
            <a:xfrm>
              <a:off x="1145489" y="3388816"/>
              <a:ext cx="164724" cy="346603"/>
            </a:xfrm>
            <a:custGeom>
              <a:avLst/>
              <a:gdLst/>
              <a:ahLst/>
              <a:cxnLst/>
              <a:rect l="l" t="t" r="r" b="b"/>
              <a:pathLst>
                <a:path w="6280" h="13214" extrusionOk="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7" name="Google Shape;14097;p69"/>
            <p:cNvSpPr/>
            <p:nvPr/>
          </p:nvSpPr>
          <p:spPr>
            <a:xfrm>
              <a:off x="1175024" y="3495283"/>
              <a:ext cx="29351" cy="140173"/>
            </a:xfrm>
            <a:custGeom>
              <a:avLst/>
              <a:gdLst/>
              <a:ahLst/>
              <a:cxnLst/>
              <a:rect l="l" t="t" r="r" b="b"/>
              <a:pathLst>
                <a:path w="1119" h="5344" extrusionOk="0">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8" name="Google Shape;14098;p69"/>
            <p:cNvSpPr/>
            <p:nvPr/>
          </p:nvSpPr>
          <p:spPr>
            <a:xfrm>
              <a:off x="1286528" y="3435872"/>
              <a:ext cx="11777" cy="17627"/>
            </a:xfrm>
            <a:custGeom>
              <a:avLst/>
              <a:gdLst/>
              <a:ahLst/>
              <a:cxnLst/>
              <a:rect l="l" t="t" r="r" b="b"/>
              <a:pathLst>
                <a:path w="449" h="672" extrusionOk="0">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9" name="Google Shape;14099;p69"/>
            <p:cNvSpPr/>
            <p:nvPr/>
          </p:nvSpPr>
          <p:spPr>
            <a:xfrm>
              <a:off x="1286528" y="3482824"/>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0" name="Google Shape;14100;p69"/>
            <p:cNvSpPr/>
            <p:nvPr/>
          </p:nvSpPr>
          <p:spPr>
            <a:xfrm>
              <a:off x="1163273" y="3518051"/>
              <a:ext cx="11777" cy="17627"/>
            </a:xfrm>
            <a:custGeom>
              <a:avLst/>
              <a:gdLst/>
              <a:ahLst/>
              <a:cxnLst/>
              <a:rect l="l" t="t" r="r" b="b"/>
              <a:pathLst>
                <a:path w="449" h="672" extrusionOk="0">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1" name="Google Shape;14101;p69"/>
            <p:cNvSpPr/>
            <p:nvPr/>
          </p:nvSpPr>
          <p:spPr>
            <a:xfrm>
              <a:off x="1163273" y="355912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2" name="Google Shape;14102;p69"/>
            <p:cNvSpPr/>
            <p:nvPr/>
          </p:nvSpPr>
          <p:spPr>
            <a:xfrm>
              <a:off x="1163273" y="3600387"/>
              <a:ext cx="11777" cy="17627"/>
            </a:xfrm>
            <a:custGeom>
              <a:avLst/>
              <a:gdLst/>
              <a:ahLst/>
              <a:cxnLst/>
              <a:rect l="l" t="t" r="r" b="b"/>
              <a:pathLst>
                <a:path w="449" h="672" extrusionOk="0">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3" name="Google Shape;14103;p69"/>
            <p:cNvSpPr/>
            <p:nvPr/>
          </p:nvSpPr>
          <p:spPr>
            <a:xfrm>
              <a:off x="1165109" y="3637581"/>
              <a:ext cx="19882" cy="16368"/>
            </a:xfrm>
            <a:custGeom>
              <a:avLst/>
              <a:gdLst/>
              <a:ahLst/>
              <a:cxnLst/>
              <a:rect l="l" t="t" r="r" b="b"/>
              <a:pathLst>
                <a:path w="758" h="624" extrusionOk="0">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4" name="Google Shape;14104;p69"/>
            <p:cNvSpPr/>
            <p:nvPr/>
          </p:nvSpPr>
          <p:spPr>
            <a:xfrm>
              <a:off x="1196532" y="3653214"/>
              <a:ext cx="21377" cy="11777"/>
            </a:xfrm>
            <a:custGeom>
              <a:avLst/>
              <a:gdLst/>
              <a:ahLst/>
              <a:cxnLst/>
              <a:rect l="l" t="t" r="r" b="b"/>
              <a:pathLst>
                <a:path w="815" h="449" extrusionOk="0">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5" name="Google Shape;14105;p69"/>
            <p:cNvSpPr/>
            <p:nvPr/>
          </p:nvSpPr>
          <p:spPr>
            <a:xfrm>
              <a:off x="1286528" y="3529776"/>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6" name="Google Shape;14106;p69"/>
            <p:cNvSpPr/>
            <p:nvPr/>
          </p:nvSpPr>
          <p:spPr>
            <a:xfrm>
              <a:off x="1286528" y="3576728"/>
              <a:ext cx="11777" cy="17653"/>
            </a:xfrm>
            <a:custGeom>
              <a:avLst/>
              <a:gdLst/>
              <a:ahLst/>
              <a:cxnLst/>
              <a:rect l="l" t="t" r="r" b="b"/>
              <a:pathLst>
                <a:path w="449" h="673" extrusionOk="0">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7" name="Google Shape;14107;p69"/>
            <p:cNvSpPr/>
            <p:nvPr/>
          </p:nvSpPr>
          <p:spPr>
            <a:xfrm>
              <a:off x="1286528" y="3623863"/>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8" name="Google Shape;14108;p69"/>
            <p:cNvSpPr/>
            <p:nvPr/>
          </p:nvSpPr>
          <p:spPr>
            <a:xfrm>
              <a:off x="1286528" y="3670815"/>
              <a:ext cx="11777" cy="17653"/>
            </a:xfrm>
            <a:custGeom>
              <a:avLst/>
              <a:gdLst/>
              <a:ahLst/>
              <a:cxnLst/>
              <a:rect l="l" t="t" r="r" b="b"/>
              <a:pathLst>
                <a:path w="449" h="673" extrusionOk="0">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9" name="Google Shape;14109;p69"/>
            <p:cNvSpPr/>
            <p:nvPr/>
          </p:nvSpPr>
          <p:spPr>
            <a:xfrm>
              <a:off x="1380615" y="3448332"/>
              <a:ext cx="29378" cy="93221"/>
            </a:xfrm>
            <a:custGeom>
              <a:avLst/>
              <a:gdLst/>
              <a:ahLst/>
              <a:cxnLst/>
              <a:rect l="l" t="t" r="r" b="b"/>
              <a:pathLst>
                <a:path w="1120" h="3554" extrusionOk="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0" name="Google Shape;14110;p69"/>
            <p:cNvSpPr/>
            <p:nvPr/>
          </p:nvSpPr>
          <p:spPr>
            <a:xfrm>
              <a:off x="1409966" y="3471099"/>
              <a:ext cx="11751" cy="17627"/>
            </a:xfrm>
            <a:custGeom>
              <a:avLst/>
              <a:gdLst/>
              <a:ahLst/>
              <a:cxnLst/>
              <a:rect l="l" t="t" r="r" b="b"/>
              <a:pathLst>
                <a:path w="448" h="672" extrusionOk="0">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1" name="Google Shape;14111;p69"/>
            <p:cNvSpPr/>
            <p:nvPr/>
          </p:nvSpPr>
          <p:spPr>
            <a:xfrm>
              <a:off x="1409966" y="3512176"/>
              <a:ext cx="11751" cy="17627"/>
            </a:xfrm>
            <a:custGeom>
              <a:avLst/>
              <a:gdLst/>
              <a:ahLst/>
              <a:cxnLst/>
              <a:rect l="l" t="t" r="r" b="b"/>
              <a:pathLst>
                <a:path w="448" h="672" extrusionOk="0">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2" name="Google Shape;14112;p69"/>
            <p:cNvSpPr/>
            <p:nvPr/>
          </p:nvSpPr>
          <p:spPr>
            <a:xfrm>
              <a:off x="1368706" y="3559127"/>
              <a:ext cx="19594" cy="11777"/>
            </a:xfrm>
            <a:custGeom>
              <a:avLst/>
              <a:gdLst/>
              <a:ahLst/>
              <a:cxnLst/>
              <a:rect l="l" t="t" r="r" b="b"/>
              <a:pathLst>
                <a:path w="747" h="449" extrusionOk="0">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3" name="Google Shape;14113;p69"/>
            <p:cNvSpPr/>
            <p:nvPr/>
          </p:nvSpPr>
          <p:spPr>
            <a:xfrm>
              <a:off x="1399815" y="3547691"/>
              <a:ext cx="19017" cy="16053"/>
            </a:xfrm>
            <a:custGeom>
              <a:avLst/>
              <a:gdLst/>
              <a:ahLst/>
              <a:cxnLst/>
              <a:rect l="l" t="t" r="r" b="b"/>
              <a:pathLst>
                <a:path w="725" h="612" extrusionOk="0">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14" name="Google Shape;14114;p69"/>
          <p:cNvGrpSpPr/>
          <p:nvPr/>
        </p:nvGrpSpPr>
        <p:grpSpPr>
          <a:xfrm>
            <a:off x="5776868" y="1515181"/>
            <a:ext cx="370866" cy="364151"/>
            <a:chOff x="5776868" y="1515181"/>
            <a:chExt cx="370866" cy="364151"/>
          </a:xfrm>
        </p:grpSpPr>
        <p:sp>
          <p:nvSpPr>
            <p:cNvPr id="14115" name="Google Shape;14115;p69"/>
            <p:cNvSpPr/>
            <p:nvPr/>
          </p:nvSpPr>
          <p:spPr>
            <a:xfrm>
              <a:off x="5776868" y="1515181"/>
              <a:ext cx="176213" cy="156147"/>
            </a:xfrm>
            <a:custGeom>
              <a:avLst/>
              <a:gdLst/>
              <a:ahLst/>
              <a:cxnLst/>
              <a:rect l="l" t="t" r="r" b="b"/>
              <a:pathLst>
                <a:path w="6718" h="5953" extrusionOk="0">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6" name="Google Shape;14116;p69"/>
            <p:cNvSpPr/>
            <p:nvPr/>
          </p:nvSpPr>
          <p:spPr>
            <a:xfrm>
              <a:off x="5971494" y="1515181"/>
              <a:ext cx="176239" cy="156147"/>
            </a:xfrm>
            <a:custGeom>
              <a:avLst/>
              <a:gdLst/>
              <a:ahLst/>
              <a:cxnLst/>
              <a:rect l="l" t="t" r="r" b="b"/>
              <a:pathLst>
                <a:path w="6719" h="5953" extrusionOk="0">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7" name="Google Shape;14117;p69"/>
            <p:cNvSpPr/>
            <p:nvPr/>
          </p:nvSpPr>
          <p:spPr>
            <a:xfrm>
              <a:off x="5818180" y="1637360"/>
              <a:ext cx="97969" cy="62873"/>
            </a:xfrm>
            <a:custGeom>
              <a:avLst/>
              <a:gdLst/>
              <a:ahLst/>
              <a:cxnLst/>
              <a:rect l="l" t="t" r="r" b="b"/>
              <a:pathLst>
                <a:path w="3735" h="2397" extrusionOk="0">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8" name="Google Shape;14118;p69"/>
            <p:cNvSpPr/>
            <p:nvPr/>
          </p:nvSpPr>
          <p:spPr>
            <a:xfrm>
              <a:off x="5821327" y="1637360"/>
              <a:ext cx="94821" cy="52906"/>
            </a:xfrm>
            <a:custGeom>
              <a:avLst/>
              <a:gdLst/>
              <a:ahLst/>
              <a:cxnLst/>
              <a:rect l="l" t="t" r="r" b="b"/>
              <a:pathLst>
                <a:path w="3615" h="2017" extrusionOk="0">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9" name="Google Shape;14119;p69"/>
            <p:cNvSpPr/>
            <p:nvPr/>
          </p:nvSpPr>
          <p:spPr>
            <a:xfrm>
              <a:off x="6008610" y="1637360"/>
              <a:ext cx="97812" cy="62873"/>
            </a:xfrm>
            <a:custGeom>
              <a:avLst/>
              <a:gdLst/>
              <a:ahLst/>
              <a:cxnLst/>
              <a:rect l="l" t="t" r="r" b="b"/>
              <a:pathLst>
                <a:path w="3729" h="2397" extrusionOk="0">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0" name="Google Shape;14120;p69"/>
            <p:cNvSpPr/>
            <p:nvPr/>
          </p:nvSpPr>
          <p:spPr>
            <a:xfrm>
              <a:off x="6008610" y="1637360"/>
              <a:ext cx="94664" cy="52906"/>
            </a:xfrm>
            <a:custGeom>
              <a:avLst/>
              <a:gdLst/>
              <a:ahLst/>
              <a:cxnLst/>
              <a:rect l="l" t="t" r="r" b="b"/>
              <a:pathLst>
                <a:path w="3609" h="2017" extrusionOk="0">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1" name="Google Shape;14121;p69"/>
            <p:cNvSpPr/>
            <p:nvPr/>
          </p:nvSpPr>
          <p:spPr>
            <a:xfrm>
              <a:off x="5927690" y="1844603"/>
              <a:ext cx="69378" cy="34729"/>
            </a:xfrm>
            <a:custGeom>
              <a:avLst/>
              <a:gdLst/>
              <a:ahLst/>
              <a:cxnLst/>
              <a:rect l="l" t="t" r="r" b="b"/>
              <a:pathLst>
                <a:path w="2645" h="1324" extrusionOk="0">
                  <a:moveTo>
                    <a:pt x="1" y="1"/>
                  </a:moveTo>
                  <a:cubicBezTo>
                    <a:pt x="1" y="733"/>
                    <a:pt x="319" y="1323"/>
                    <a:pt x="1323" y="1323"/>
                  </a:cubicBezTo>
                  <a:cubicBezTo>
                    <a:pt x="2326" y="1323"/>
                    <a:pt x="2645" y="733"/>
                    <a:pt x="2645"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2" name="Google Shape;14122;p69"/>
            <p:cNvSpPr/>
            <p:nvPr/>
          </p:nvSpPr>
          <p:spPr>
            <a:xfrm>
              <a:off x="5875571" y="1653964"/>
              <a:ext cx="173433" cy="167557"/>
            </a:xfrm>
            <a:custGeom>
              <a:avLst/>
              <a:gdLst/>
              <a:ahLst/>
              <a:cxnLst/>
              <a:rect l="l" t="t" r="r" b="b"/>
              <a:pathLst>
                <a:path w="6612" h="6388" extrusionOk="0">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3" name="Google Shape;14123;p69"/>
            <p:cNvSpPr/>
            <p:nvPr/>
          </p:nvSpPr>
          <p:spPr>
            <a:xfrm>
              <a:off x="5875571" y="1653964"/>
              <a:ext cx="88264" cy="167557"/>
            </a:xfrm>
            <a:custGeom>
              <a:avLst/>
              <a:gdLst/>
              <a:ahLst/>
              <a:cxnLst/>
              <a:rect l="l" t="t" r="r" b="b"/>
              <a:pathLst>
                <a:path w="3365" h="6388" extrusionOk="0">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4" name="Google Shape;14124;p69"/>
            <p:cNvSpPr/>
            <p:nvPr/>
          </p:nvSpPr>
          <p:spPr>
            <a:xfrm>
              <a:off x="5898706" y="1729008"/>
              <a:ext cx="23135" cy="29010"/>
            </a:xfrm>
            <a:custGeom>
              <a:avLst/>
              <a:gdLst/>
              <a:ahLst/>
              <a:cxnLst/>
              <a:rect l="l" t="t" r="r" b="b"/>
              <a:pathLst>
                <a:path w="882" h="1106" extrusionOk="0">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5" name="Google Shape;14125;p69"/>
            <p:cNvSpPr/>
            <p:nvPr/>
          </p:nvSpPr>
          <p:spPr>
            <a:xfrm>
              <a:off x="6002734" y="1729008"/>
              <a:ext cx="23161" cy="29010"/>
            </a:xfrm>
            <a:custGeom>
              <a:avLst/>
              <a:gdLst/>
              <a:ahLst/>
              <a:cxnLst/>
              <a:rect l="l" t="t" r="r" b="b"/>
              <a:pathLst>
                <a:path w="883" h="1106" extrusionOk="0">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6" name="Google Shape;14126;p69"/>
            <p:cNvSpPr/>
            <p:nvPr/>
          </p:nvSpPr>
          <p:spPr>
            <a:xfrm>
              <a:off x="5913814" y="1781127"/>
              <a:ext cx="96972" cy="75070"/>
            </a:xfrm>
            <a:custGeom>
              <a:avLst/>
              <a:gdLst/>
              <a:ahLst/>
              <a:cxnLst/>
              <a:rect l="l" t="t" r="r" b="b"/>
              <a:pathLst>
                <a:path w="3697" h="2862" extrusionOk="0">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7" name="Google Shape;14127;p69"/>
            <p:cNvSpPr/>
            <p:nvPr/>
          </p:nvSpPr>
          <p:spPr>
            <a:xfrm>
              <a:off x="5904581" y="1734883"/>
              <a:ext cx="11567" cy="11594"/>
            </a:xfrm>
            <a:custGeom>
              <a:avLst/>
              <a:gdLst/>
              <a:ahLst/>
              <a:cxnLst/>
              <a:rect l="l" t="t" r="r" b="b"/>
              <a:pathLst>
                <a:path w="441" h="442" extrusionOk="0">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8" name="Google Shape;14128;p69"/>
            <p:cNvSpPr/>
            <p:nvPr/>
          </p:nvSpPr>
          <p:spPr>
            <a:xfrm>
              <a:off x="6008610" y="1734883"/>
              <a:ext cx="11594" cy="11594"/>
            </a:xfrm>
            <a:custGeom>
              <a:avLst/>
              <a:gdLst/>
              <a:ahLst/>
              <a:cxnLst/>
              <a:rect l="l" t="t" r="r" b="b"/>
              <a:pathLst>
                <a:path w="442" h="442" extrusionOk="0">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9" name="Google Shape;14129;p69"/>
            <p:cNvSpPr/>
            <p:nvPr/>
          </p:nvSpPr>
          <p:spPr>
            <a:xfrm>
              <a:off x="5913998" y="1785376"/>
              <a:ext cx="80238" cy="70821"/>
            </a:xfrm>
            <a:custGeom>
              <a:avLst/>
              <a:gdLst/>
              <a:ahLst/>
              <a:cxnLst/>
              <a:rect l="l" t="t" r="r" b="b"/>
              <a:pathLst>
                <a:path w="3059" h="2700" extrusionOk="0">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0" name="Google Shape;14130;p69"/>
            <p:cNvSpPr/>
            <p:nvPr/>
          </p:nvSpPr>
          <p:spPr>
            <a:xfrm>
              <a:off x="5939257" y="1809927"/>
              <a:ext cx="46270" cy="29010"/>
            </a:xfrm>
            <a:custGeom>
              <a:avLst/>
              <a:gdLst/>
              <a:ahLst/>
              <a:cxnLst/>
              <a:rect l="l" t="t" r="r" b="b"/>
              <a:pathLst>
                <a:path w="1764" h="1106" extrusionOk="0">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1" name="Google Shape;14131;p69"/>
            <p:cNvSpPr/>
            <p:nvPr/>
          </p:nvSpPr>
          <p:spPr>
            <a:xfrm>
              <a:off x="5939074" y="1811527"/>
              <a:ext cx="30794" cy="44670"/>
            </a:xfrm>
            <a:custGeom>
              <a:avLst/>
              <a:gdLst/>
              <a:ahLst/>
              <a:cxnLst/>
              <a:rect l="l" t="t" r="r" b="b"/>
              <a:pathLst>
                <a:path w="1174" h="1703" extrusionOk="0">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32" name="Google Shape;14132;p69"/>
          <p:cNvGrpSpPr/>
          <p:nvPr/>
        </p:nvGrpSpPr>
        <p:grpSpPr>
          <a:xfrm>
            <a:off x="3577849" y="2432942"/>
            <a:ext cx="393660" cy="370079"/>
            <a:chOff x="3577849" y="2432942"/>
            <a:chExt cx="393660" cy="370079"/>
          </a:xfrm>
        </p:grpSpPr>
        <p:sp>
          <p:nvSpPr>
            <p:cNvPr id="14133" name="Google Shape;14133;p69"/>
            <p:cNvSpPr/>
            <p:nvPr/>
          </p:nvSpPr>
          <p:spPr>
            <a:xfrm>
              <a:off x="3803558" y="2571279"/>
              <a:ext cx="167951" cy="223007"/>
            </a:xfrm>
            <a:custGeom>
              <a:avLst/>
              <a:gdLst/>
              <a:ahLst/>
              <a:cxnLst/>
              <a:rect l="l" t="t" r="r" b="b"/>
              <a:pathLst>
                <a:path w="6403" h="8502" extrusionOk="0">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4" name="Google Shape;14134;p69"/>
            <p:cNvSpPr/>
            <p:nvPr/>
          </p:nvSpPr>
          <p:spPr>
            <a:xfrm>
              <a:off x="3805867" y="2590348"/>
              <a:ext cx="145813" cy="180567"/>
            </a:xfrm>
            <a:custGeom>
              <a:avLst/>
              <a:gdLst/>
              <a:ahLst/>
              <a:cxnLst/>
              <a:rect l="l" t="t" r="r" b="b"/>
              <a:pathLst>
                <a:path w="5559" h="6884" extrusionOk="0">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5" name="Google Shape;14135;p69"/>
            <p:cNvSpPr/>
            <p:nvPr/>
          </p:nvSpPr>
          <p:spPr>
            <a:xfrm>
              <a:off x="3809591" y="2603568"/>
              <a:ext cx="117694" cy="135111"/>
            </a:xfrm>
            <a:custGeom>
              <a:avLst/>
              <a:gdLst/>
              <a:ahLst/>
              <a:cxnLst/>
              <a:rect l="l" t="t" r="r" b="b"/>
              <a:pathLst>
                <a:path w="4487" h="5151" extrusionOk="0">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6" name="Google Shape;14136;p69"/>
            <p:cNvSpPr/>
            <p:nvPr/>
          </p:nvSpPr>
          <p:spPr>
            <a:xfrm>
              <a:off x="3584066" y="2432942"/>
              <a:ext cx="62637" cy="48945"/>
            </a:xfrm>
            <a:custGeom>
              <a:avLst/>
              <a:gdLst/>
              <a:ahLst/>
              <a:cxnLst/>
              <a:rect l="l" t="t" r="r" b="b"/>
              <a:pathLst>
                <a:path w="2388" h="1866" extrusionOk="0">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7" name="Google Shape;14137;p69"/>
            <p:cNvSpPr/>
            <p:nvPr/>
          </p:nvSpPr>
          <p:spPr>
            <a:xfrm>
              <a:off x="3577849" y="2441887"/>
              <a:ext cx="117064" cy="105445"/>
            </a:xfrm>
            <a:custGeom>
              <a:avLst/>
              <a:gdLst/>
              <a:ahLst/>
              <a:cxnLst/>
              <a:rect l="l" t="t" r="r" b="b"/>
              <a:pathLst>
                <a:path w="4463" h="4020" extrusionOk="0">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8" name="Google Shape;14138;p69"/>
            <p:cNvSpPr/>
            <p:nvPr/>
          </p:nvSpPr>
          <p:spPr>
            <a:xfrm>
              <a:off x="3580000" y="2457310"/>
              <a:ext cx="65470" cy="90021"/>
            </a:xfrm>
            <a:custGeom>
              <a:avLst/>
              <a:gdLst/>
              <a:ahLst/>
              <a:cxnLst/>
              <a:rect l="l" t="t" r="r" b="b"/>
              <a:pathLst>
                <a:path w="2496" h="3432" extrusionOk="0">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9" name="Google Shape;14139;p69"/>
            <p:cNvSpPr/>
            <p:nvPr/>
          </p:nvSpPr>
          <p:spPr>
            <a:xfrm>
              <a:off x="3581417" y="2460562"/>
              <a:ext cx="173066" cy="174272"/>
            </a:xfrm>
            <a:custGeom>
              <a:avLst/>
              <a:gdLst/>
              <a:ahLst/>
              <a:cxnLst/>
              <a:rect l="l" t="t" r="r" b="b"/>
              <a:pathLst>
                <a:path w="6598" h="6644" extrusionOk="0">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0" name="Google Shape;14140;p69"/>
            <p:cNvSpPr/>
            <p:nvPr/>
          </p:nvSpPr>
          <p:spPr>
            <a:xfrm>
              <a:off x="3590125" y="2505704"/>
              <a:ext cx="95530" cy="129130"/>
            </a:xfrm>
            <a:custGeom>
              <a:avLst/>
              <a:gdLst/>
              <a:ahLst/>
              <a:cxnLst/>
              <a:rect l="l" t="t" r="r" b="b"/>
              <a:pathLst>
                <a:path w="3642" h="4923" extrusionOk="0">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1" name="Google Shape;14141;p69"/>
            <p:cNvSpPr/>
            <p:nvPr/>
          </p:nvSpPr>
          <p:spPr>
            <a:xfrm>
              <a:off x="3617509" y="2486661"/>
              <a:ext cx="253670" cy="316360"/>
            </a:xfrm>
            <a:custGeom>
              <a:avLst/>
              <a:gdLst/>
              <a:ahLst/>
              <a:cxnLst/>
              <a:rect l="l" t="t" r="r" b="b"/>
              <a:pathLst>
                <a:path w="9671" h="12061" extrusionOk="0">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2" name="Google Shape;14142;p69"/>
            <p:cNvSpPr/>
            <p:nvPr/>
          </p:nvSpPr>
          <p:spPr>
            <a:xfrm>
              <a:off x="3627476" y="2566873"/>
              <a:ext cx="236227" cy="236149"/>
            </a:xfrm>
            <a:custGeom>
              <a:avLst/>
              <a:gdLst/>
              <a:ahLst/>
              <a:cxnLst/>
              <a:rect l="l" t="t" r="r" b="b"/>
              <a:pathLst>
                <a:path w="9006" h="9003" extrusionOk="0">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3" name="Google Shape;14143;p69"/>
          <p:cNvGrpSpPr/>
          <p:nvPr/>
        </p:nvGrpSpPr>
        <p:grpSpPr>
          <a:xfrm>
            <a:off x="2493999" y="2927037"/>
            <a:ext cx="370132" cy="328164"/>
            <a:chOff x="2493999" y="2927037"/>
            <a:chExt cx="370132" cy="328164"/>
          </a:xfrm>
        </p:grpSpPr>
        <p:sp>
          <p:nvSpPr>
            <p:cNvPr id="14144" name="Google Shape;14144;p69"/>
            <p:cNvSpPr/>
            <p:nvPr/>
          </p:nvSpPr>
          <p:spPr>
            <a:xfrm>
              <a:off x="2538826" y="2932807"/>
              <a:ext cx="27804" cy="89759"/>
            </a:xfrm>
            <a:custGeom>
              <a:avLst/>
              <a:gdLst/>
              <a:ahLst/>
              <a:cxnLst/>
              <a:rect l="l" t="t" r="r" b="b"/>
              <a:pathLst>
                <a:path w="1060" h="3422" extrusionOk="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5" name="Google Shape;14145;p69"/>
            <p:cNvSpPr/>
            <p:nvPr/>
          </p:nvSpPr>
          <p:spPr>
            <a:xfrm>
              <a:off x="2505173" y="2932965"/>
              <a:ext cx="27804" cy="89602"/>
            </a:xfrm>
            <a:custGeom>
              <a:avLst/>
              <a:gdLst/>
              <a:ahLst/>
              <a:cxnLst/>
              <a:rect l="l" t="t" r="r" b="b"/>
              <a:pathLst>
                <a:path w="1060" h="3416" extrusionOk="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6" name="Google Shape;14146;p69"/>
            <p:cNvSpPr/>
            <p:nvPr/>
          </p:nvSpPr>
          <p:spPr>
            <a:xfrm>
              <a:off x="2493999" y="3004573"/>
              <a:ext cx="362682" cy="250628"/>
            </a:xfrm>
            <a:custGeom>
              <a:avLst/>
              <a:gdLst/>
              <a:ahLst/>
              <a:cxnLst/>
              <a:rect l="l" t="t" r="r" b="b"/>
              <a:pathLst>
                <a:path w="1382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7" name="Google Shape;14147;p69"/>
            <p:cNvSpPr/>
            <p:nvPr/>
          </p:nvSpPr>
          <p:spPr>
            <a:xfrm>
              <a:off x="2547718" y="2927037"/>
              <a:ext cx="23843" cy="23869"/>
            </a:xfrm>
            <a:custGeom>
              <a:avLst/>
              <a:gdLst/>
              <a:ahLst/>
              <a:cxnLst/>
              <a:rect l="l" t="t" r="r" b="b"/>
              <a:pathLst>
                <a:path w="909" h="910" extrusionOk="0">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8" name="Google Shape;14148;p69"/>
            <p:cNvSpPr/>
            <p:nvPr/>
          </p:nvSpPr>
          <p:spPr>
            <a:xfrm>
              <a:off x="2557135" y="2932204"/>
              <a:ext cx="10177" cy="10151"/>
            </a:xfrm>
            <a:custGeom>
              <a:avLst/>
              <a:gdLst/>
              <a:ahLst/>
              <a:cxnLst/>
              <a:rect l="l" t="t" r="r" b="b"/>
              <a:pathLst>
                <a:path w="388" h="387" extrusionOk="0">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9" name="Google Shape;14149;p69"/>
            <p:cNvSpPr/>
            <p:nvPr/>
          </p:nvSpPr>
          <p:spPr>
            <a:xfrm>
              <a:off x="2500032" y="2927037"/>
              <a:ext cx="23869" cy="23869"/>
            </a:xfrm>
            <a:custGeom>
              <a:avLst/>
              <a:gdLst/>
              <a:ahLst/>
              <a:cxnLst/>
              <a:rect l="l" t="t" r="r" b="b"/>
              <a:pathLst>
                <a:path w="910" h="910" extrusionOk="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0" name="Google Shape;14150;p69"/>
            <p:cNvSpPr/>
            <p:nvPr/>
          </p:nvSpPr>
          <p:spPr>
            <a:xfrm>
              <a:off x="2508583" y="2932204"/>
              <a:ext cx="10151" cy="10151"/>
            </a:xfrm>
            <a:custGeom>
              <a:avLst/>
              <a:gdLst/>
              <a:ahLst/>
              <a:cxnLst/>
              <a:rect l="l" t="t" r="r" b="b"/>
              <a:pathLst>
                <a:path w="387" h="387" extrusionOk="0">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1" name="Google Shape;14151;p69"/>
            <p:cNvSpPr/>
            <p:nvPr/>
          </p:nvSpPr>
          <p:spPr>
            <a:xfrm>
              <a:off x="2493999" y="3004573"/>
              <a:ext cx="342223" cy="250628"/>
            </a:xfrm>
            <a:custGeom>
              <a:avLst/>
              <a:gdLst/>
              <a:ahLst/>
              <a:cxnLst/>
              <a:rect l="l" t="t" r="r" b="b"/>
              <a:pathLst>
                <a:path w="13047" h="9555" extrusionOk="0">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2" name="Google Shape;14152;p69"/>
            <p:cNvSpPr/>
            <p:nvPr/>
          </p:nvSpPr>
          <p:spPr>
            <a:xfrm>
              <a:off x="2576519" y="2987497"/>
              <a:ext cx="287612" cy="244044"/>
            </a:xfrm>
            <a:custGeom>
              <a:avLst/>
              <a:gdLst/>
              <a:ahLst/>
              <a:cxnLst/>
              <a:rect l="l" t="t" r="r" b="b"/>
              <a:pathLst>
                <a:path w="10965" h="9304" extrusionOk="0">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3" name="Google Shape;14153;p69"/>
            <p:cNvSpPr/>
            <p:nvPr/>
          </p:nvSpPr>
          <p:spPr>
            <a:xfrm>
              <a:off x="2576519" y="2987497"/>
              <a:ext cx="227860" cy="211676"/>
            </a:xfrm>
            <a:custGeom>
              <a:avLst/>
              <a:gdLst/>
              <a:ahLst/>
              <a:cxnLst/>
              <a:rect l="l" t="t" r="r" b="b"/>
              <a:pathLst>
                <a:path w="8687" h="8070" extrusionOk="0">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4" name="Google Shape;14154;p69"/>
            <p:cNvSpPr/>
            <p:nvPr/>
          </p:nvSpPr>
          <p:spPr>
            <a:xfrm>
              <a:off x="2651930" y="3069308"/>
              <a:ext cx="146573" cy="122940"/>
            </a:xfrm>
            <a:custGeom>
              <a:avLst/>
              <a:gdLst/>
              <a:ahLst/>
              <a:cxnLst/>
              <a:rect l="l" t="t" r="r" b="b"/>
              <a:pathLst>
                <a:path w="5588" h="4687" extrusionOk="0">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5" name="Google Shape;14155;p69"/>
            <p:cNvSpPr/>
            <p:nvPr/>
          </p:nvSpPr>
          <p:spPr>
            <a:xfrm>
              <a:off x="2517842" y="3062200"/>
              <a:ext cx="19935" cy="14610"/>
            </a:xfrm>
            <a:custGeom>
              <a:avLst/>
              <a:gdLst/>
              <a:ahLst/>
              <a:cxnLst/>
              <a:rect l="l" t="t" r="r" b="b"/>
              <a:pathLst>
                <a:path w="760" h="557" extrusionOk="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56" name="Google Shape;14156;p69"/>
          <p:cNvGrpSpPr/>
          <p:nvPr/>
        </p:nvGrpSpPr>
        <p:grpSpPr>
          <a:xfrm>
            <a:off x="3589417" y="2950696"/>
            <a:ext cx="370315" cy="281028"/>
            <a:chOff x="3589417" y="2950696"/>
            <a:chExt cx="370315" cy="281028"/>
          </a:xfrm>
        </p:grpSpPr>
        <p:sp>
          <p:nvSpPr>
            <p:cNvPr id="14157" name="Google Shape;14157;p69"/>
            <p:cNvSpPr/>
            <p:nvPr/>
          </p:nvSpPr>
          <p:spPr>
            <a:xfrm>
              <a:off x="3719098" y="2969083"/>
              <a:ext cx="110612" cy="83018"/>
            </a:xfrm>
            <a:custGeom>
              <a:avLst/>
              <a:gdLst/>
              <a:ahLst/>
              <a:cxnLst/>
              <a:rect l="l" t="t" r="r" b="b"/>
              <a:pathLst>
                <a:path w="4217" h="3165" extrusionOk="0">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8" name="Google Shape;14158;p69"/>
            <p:cNvSpPr/>
            <p:nvPr/>
          </p:nvSpPr>
          <p:spPr>
            <a:xfrm>
              <a:off x="3589417" y="2950696"/>
              <a:ext cx="370315" cy="137865"/>
            </a:xfrm>
            <a:custGeom>
              <a:avLst/>
              <a:gdLst/>
              <a:ahLst/>
              <a:cxnLst/>
              <a:rect l="l" t="t" r="r" b="b"/>
              <a:pathLst>
                <a:path w="14118" h="5256" extrusionOk="0">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9" name="Google Shape;14159;p69"/>
            <p:cNvSpPr/>
            <p:nvPr/>
          </p:nvSpPr>
          <p:spPr>
            <a:xfrm>
              <a:off x="3774574" y="3080535"/>
              <a:ext cx="162206" cy="151190"/>
            </a:xfrm>
            <a:custGeom>
              <a:avLst/>
              <a:gdLst/>
              <a:ahLst/>
              <a:cxnLst/>
              <a:rect l="l" t="t" r="r" b="b"/>
              <a:pathLst>
                <a:path w="6184" h="5764" extrusionOk="0">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0" name="Google Shape;14160;p69"/>
            <p:cNvSpPr/>
            <p:nvPr/>
          </p:nvSpPr>
          <p:spPr>
            <a:xfrm>
              <a:off x="3786483" y="3097191"/>
              <a:ext cx="129157" cy="122809"/>
            </a:xfrm>
            <a:custGeom>
              <a:avLst/>
              <a:gdLst/>
              <a:ahLst/>
              <a:cxnLst/>
              <a:rect l="l" t="t" r="r" b="b"/>
              <a:pathLst>
                <a:path w="4924" h="4682" extrusionOk="0">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1" name="Google Shape;14161;p69"/>
            <p:cNvSpPr/>
            <p:nvPr/>
          </p:nvSpPr>
          <p:spPr>
            <a:xfrm>
              <a:off x="3801591" y="2978054"/>
              <a:ext cx="130757" cy="98415"/>
            </a:xfrm>
            <a:custGeom>
              <a:avLst/>
              <a:gdLst/>
              <a:ahLst/>
              <a:cxnLst/>
              <a:rect l="l" t="t" r="r" b="b"/>
              <a:pathLst>
                <a:path w="4985" h="3752" extrusionOk="0">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2" name="Google Shape;14162;p69"/>
            <p:cNvSpPr/>
            <p:nvPr/>
          </p:nvSpPr>
          <p:spPr>
            <a:xfrm>
              <a:off x="3803558" y="2978054"/>
              <a:ext cx="127556" cy="90415"/>
            </a:xfrm>
            <a:custGeom>
              <a:avLst/>
              <a:gdLst/>
              <a:ahLst/>
              <a:cxnLst/>
              <a:rect l="l" t="t" r="r" b="b"/>
              <a:pathLst>
                <a:path w="4863" h="3447" extrusionOk="0">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3" name="Google Shape;14163;p69"/>
            <p:cNvSpPr/>
            <p:nvPr/>
          </p:nvSpPr>
          <p:spPr>
            <a:xfrm>
              <a:off x="3926813" y="2960637"/>
              <a:ext cx="20302" cy="20486"/>
            </a:xfrm>
            <a:custGeom>
              <a:avLst/>
              <a:gdLst/>
              <a:ahLst/>
              <a:cxnLst/>
              <a:rect l="l" t="t" r="r" b="b"/>
              <a:pathLst>
                <a:path w="774" h="781" extrusionOk="0">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4" name="Google Shape;14164;p69"/>
            <p:cNvSpPr/>
            <p:nvPr/>
          </p:nvSpPr>
          <p:spPr>
            <a:xfrm>
              <a:off x="3786483" y="3099919"/>
              <a:ext cx="127373" cy="111530"/>
            </a:xfrm>
            <a:custGeom>
              <a:avLst/>
              <a:gdLst/>
              <a:ahLst/>
              <a:cxnLst/>
              <a:rect l="l" t="t" r="r" b="b"/>
              <a:pathLst>
                <a:path w="4856" h="4252" extrusionOk="0">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5" name="Google Shape;14165;p69"/>
            <p:cNvSpPr/>
            <p:nvPr/>
          </p:nvSpPr>
          <p:spPr>
            <a:xfrm>
              <a:off x="3859979" y="3157887"/>
              <a:ext cx="51909" cy="38978"/>
            </a:xfrm>
            <a:custGeom>
              <a:avLst/>
              <a:gdLst/>
              <a:ahLst/>
              <a:cxnLst/>
              <a:rect l="l" t="t" r="r" b="b"/>
              <a:pathLst>
                <a:path w="1979" h="1486" extrusionOk="0">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6" name="Google Shape;14166;p69"/>
            <p:cNvSpPr/>
            <p:nvPr/>
          </p:nvSpPr>
          <p:spPr>
            <a:xfrm>
              <a:off x="3811191" y="3046200"/>
              <a:ext cx="113340" cy="30269"/>
            </a:xfrm>
            <a:custGeom>
              <a:avLst/>
              <a:gdLst/>
              <a:ahLst/>
              <a:cxnLst/>
              <a:rect l="l" t="t" r="r" b="b"/>
              <a:pathLst>
                <a:path w="4321" h="1154" extrusionOk="0">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7" name="Google Shape;14167;p69"/>
            <p:cNvSpPr/>
            <p:nvPr/>
          </p:nvSpPr>
          <p:spPr>
            <a:xfrm>
              <a:off x="3612368" y="3080535"/>
              <a:ext cx="162233" cy="151190"/>
            </a:xfrm>
            <a:custGeom>
              <a:avLst/>
              <a:gdLst/>
              <a:ahLst/>
              <a:cxnLst/>
              <a:rect l="l" t="t" r="r" b="b"/>
              <a:pathLst>
                <a:path w="6185" h="5764" extrusionOk="0">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8" name="Google Shape;14168;p69"/>
            <p:cNvSpPr/>
            <p:nvPr/>
          </p:nvSpPr>
          <p:spPr>
            <a:xfrm>
              <a:off x="3633509" y="3097296"/>
              <a:ext cx="129157" cy="122704"/>
            </a:xfrm>
            <a:custGeom>
              <a:avLst/>
              <a:gdLst/>
              <a:ahLst/>
              <a:cxnLst/>
              <a:rect l="l" t="t" r="r" b="b"/>
              <a:pathLst>
                <a:path w="4924" h="4678" extrusionOk="0">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9" name="Google Shape;14169;p69"/>
            <p:cNvSpPr/>
            <p:nvPr/>
          </p:nvSpPr>
          <p:spPr>
            <a:xfrm>
              <a:off x="3616801" y="2978054"/>
              <a:ext cx="130757" cy="98415"/>
            </a:xfrm>
            <a:custGeom>
              <a:avLst/>
              <a:gdLst/>
              <a:ahLst/>
              <a:cxnLst/>
              <a:rect l="l" t="t" r="r" b="b"/>
              <a:pathLst>
                <a:path w="4985" h="3752" extrusionOk="0">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0" name="Google Shape;14170;p69"/>
            <p:cNvSpPr/>
            <p:nvPr/>
          </p:nvSpPr>
          <p:spPr>
            <a:xfrm>
              <a:off x="3618060" y="2978054"/>
              <a:ext cx="127373" cy="90415"/>
            </a:xfrm>
            <a:custGeom>
              <a:avLst/>
              <a:gdLst/>
              <a:ahLst/>
              <a:cxnLst/>
              <a:rect l="l" t="t" r="r" b="b"/>
              <a:pathLst>
                <a:path w="4856" h="3447" extrusionOk="0">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1" name="Google Shape;14171;p69"/>
            <p:cNvSpPr/>
            <p:nvPr/>
          </p:nvSpPr>
          <p:spPr>
            <a:xfrm>
              <a:off x="3768699" y="3136142"/>
              <a:ext cx="11935" cy="65339"/>
            </a:xfrm>
            <a:custGeom>
              <a:avLst/>
              <a:gdLst/>
              <a:ahLst/>
              <a:cxnLst/>
              <a:rect l="l" t="t" r="r" b="b"/>
              <a:pathLst>
                <a:path w="455" h="2491" extrusionOk="0">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2" name="Google Shape;14172;p69"/>
            <p:cNvSpPr/>
            <p:nvPr/>
          </p:nvSpPr>
          <p:spPr>
            <a:xfrm>
              <a:off x="3602033" y="2960637"/>
              <a:ext cx="20302" cy="20486"/>
            </a:xfrm>
            <a:custGeom>
              <a:avLst/>
              <a:gdLst/>
              <a:ahLst/>
              <a:cxnLst/>
              <a:rect l="l" t="t" r="r" b="b"/>
              <a:pathLst>
                <a:path w="774" h="781" extrusionOk="0">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3" name="Google Shape;14173;p69"/>
            <p:cNvSpPr/>
            <p:nvPr/>
          </p:nvSpPr>
          <p:spPr>
            <a:xfrm>
              <a:off x="3635293" y="3099919"/>
              <a:ext cx="127373" cy="111530"/>
            </a:xfrm>
            <a:custGeom>
              <a:avLst/>
              <a:gdLst/>
              <a:ahLst/>
              <a:cxnLst/>
              <a:rect l="l" t="t" r="r" b="b"/>
              <a:pathLst>
                <a:path w="4856" h="4252" extrusionOk="0">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4" name="Google Shape;14174;p69"/>
            <p:cNvSpPr/>
            <p:nvPr/>
          </p:nvSpPr>
          <p:spPr>
            <a:xfrm>
              <a:off x="3756764" y="3070043"/>
              <a:ext cx="35778" cy="77746"/>
            </a:xfrm>
            <a:custGeom>
              <a:avLst/>
              <a:gdLst/>
              <a:ahLst/>
              <a:cxnLst/>
              <a:rect l="l" t="t" r="r" b="b"/>
              <a:pathLst>
                <a:path w="1364" h="2964" extrusionOk="0">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5" name="Google Shape;14175;p69"/>
            <p:cNvSpPr/>
            <p:nvPr/>
          </p:nvSpPr>
          <p:spPr>
            <a:xfrm>
              <a:off x="3637260" y="3157887"/>
              <a:ext cx="51909" cy="38978"/>
            </a:xfrm>
            <a:custGeom>
              <a:avLst/>
              <a:gdLst/>
              <a:ahLst/>
              <a:cxnLst/>
              <a:rect l="l" t="t" r="r" b="b"/>
              <a:pathLst>
                <a:path w="1979" h="1486" extrusionOk="0">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6" name="Google Shape;14176;p69"/>
            <p:cNvSpPr/>
            <p:nvPr/>
          </p:nvSpPr>
          <p:spPr>
            <a:xfrm>
              <a:off x="3624617" y="3046200"/>
              <a:ext cx="113156" cy="30269"/>
            </a:xfrm>
            <a:custGeom>
              <a:avLst/>
              <a:gdLst/>
              <a:ahLst/>
              <a:cxnLst/>
              <a:rect l="l" t="t" r="r" b="b"/>
              <a:pathLst>
                <a:path w="4314" h="1154" extrusionOk="0">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77" name="Google Shape;14177;p69"/>
          <p:cNvGrpSpPr/>
          <p:nvPr/>
        </p:nvGrpSpPr>
        <p:grpSpPr>
          <a:xfrm>
            <a:off x="3032711" y="2911718"/>
            <a:ext cx="396125" cy="359062"/>
            <a:chOff x="3032711" y="2911718"/>
            <a:chExt cx="396125" cy="359062"/>
          </a:xfrm>
        </p:grpSpPr>
        <p:sp>
          <p:nvSpPr>
            <p:cNvPr id="14178" name="Google Shape;14178;p69"/>
            <p:cNvSpPr/>
            <p:nvPr/>
          </p:nvSpPr>
          <p:spPr>
            <a:xfrm>
              <a:off x="3075781" y="2911718"/>
              <a:ext cx="25810" cy="46821"/>
            </a:xfrm>
            <a:custGeom>
              <a:avLst/>
              <a:gdLst/>
              <a:ahLst/>
              <a:cxnLst/>
              <a:rect l="l" t="t" r="r" b="b"/>
              <a:pathLst>
                <a:path w="984" h="1785" extrusionOk="0">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9" name="Google Shape;14179;p69"/>
            <p:cNvSpPr/>
            <p:nvPr/>
          </p:nvSpPr>
          <p:spPr>
            <a:xfrm>
              <a:off x="3051098" y="2926066"/>
              <a:ext cx="35542" cy="32473"/>
            </a:xfrm>
            <a:custGeom>
              <a:avLst/>
              <a:gdLst/>
              <a:ahLst/>
              <a:cxnLst/>
              <a:rect l="l" t="t" r="r" b="b"/>
              <a:pathLst>
                <a:path w="1355" h="1238" extrusionOk="0">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0" name="Google Shape;14180;p69"/>
            <p:cNvSpPr/>
            <p:nvPr/>
          </p:nvSpPr>
          <p:spPr>
            <a:xfrm>
              <a:off x="3168897" y="3190622"/>
              <a:ext cx="35122" cy="32289"/>
            </a:xfrm>
            <a:custGeom>
              <a:avLst/>
              <a:gdLst/>
              <a:ahLst/>
              <a:cxnLst/>
              <a:rect l="l" t="t" r="r" b="b"/>
              <a:pathLst>
                <a:path w="1339" h="1231" extrusionOk="0">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1" name="Google Shape;14181;p69"/>
            <p:cNvSpPr/>
            <p:nvPr/>
          </p:nvSpPr>
          <p:spPr>
            <a:xfrm>
              <a:off x="3277280" y="3245941"/>
              <a:ext cx="29719" cy="24840"/>
            </a:xfrm>
            <a:custGeom>
              <a:avLst/>
              <a:gdLst/>
              <a:ahLst/>
              <a:cxnLst/>
              <a:rect l="l" t="t" r="r" b="b"/>
              <a:pathLst>
                <a:path w="1133" h="947" extrusionOk="0">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2" name="Google Shape;14182;p69"/>
            <p:cNvSpPr/>
            <p:nvPr/>
          </p:nvSpPr>
          <p:spPr>
            <a:xfrm>
              <a:off x="3367799" y="3209822"/>
              <a:ext cx="28564" cy="26728"/>
            </a:xfrm>
            <a:custGeom>
              <a:avLst/>
              <a:gdLst/>
              <a:ahLst/>
              <a:cxnLst/>
              <a:rect l="l" t="t" r="r" b="b"/>
              <a:pathLst>
                <a:path w="1089" h="1019" extrusionOk="0">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3" name="Google Shape;14183;p69"/>
            <p:cNvSpPr/>
            <p:nvPr/>
          </p:nvSpPr>
          <p:spPr>
            <a:xfrm>
              <a:off x="3155441" y="3089059"/>
              <a:ext cx="28486" cy="30978"/>
            </a:xfrm>
            <a:custGeom>
              <a:avLst/>
              <a:gdLst/>
              <a:ahLst/>
              <a:cxnLst/>
              <a:rect l="l" t="t" r="r" b="b"/>
              <a:pathLst>
                <a:path w="1086" h="1181" extrusionOk="0">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4" name="Google Shape;14184;p69"/>
            <p:cNvSpPr/>
            <p:nvPr/>
          </p:nvSpPr>
          <p:spPr>
            <a:xfrm>
              <a:off x="3096581" y="2941280"/>
              <a:ext cx="332255" cy="310432"/>
            </a:xfrm>
            <a:custGeom>
              <a:avLst/>
              <a:gdLst/>
              <a:ahLst/>
              <a:cxnLst/>
              <a:rect l="l" t="t" r="r" b="b"/>
              <a:pathLst>
                <a:path w="12667" h="11835" extrusionOk="0">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5" name="Google Shape;14185;p69"/>
            <p:cNvSpPr/>
            <p:nvPr/>
          </p:nvSpPr>
          <p:spPr>
            <a:xfrm>
              <a:off x="3109067" y="2981464"/>
              <a:ext cx="301986" cy="270117"/>
            </a:xfrm>
            <a:custGeom>
              <a:avLst/>
              <a:gdLst/>
              <a:ahLst/>
              <a:cxnLst/>
              <a:rect l="l" t="t" r="r" b="b"/>
              <a:pathLst>
                <a:path w="11513" h="10298" extrusionOk="0">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6" name="Google Shape;14186;p69"/>
            <p:cNvSpPr/>
            <p:nvPr/>
          </p:nvSpPr>
          <p:spPr>
            <a:xfrm>
              <a:off x="3041787" y="2947312"/>
              <a:ext cx="95530" cy="95530"/>
            </a:xfrm>
            <a:custGeom>
              <a:avLst/>
              <a:gdLst/>
              <a:ahLst/>
              <a:cxnLst/>
              <a:rect l="l" t="t" r="r" b="b"/>
              <a:pathLst>
                <a:path w="3642" h="3642" extrusionOk="0">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7" name="Google Shape;14187;p69"/>
            <p:cNvSpPr/>
            <p:nvPr/>
          </p:nvSpPr>
          <p:spPr>
            <a:xfrm>
              <a:off x="3032711" y="2952637"/>
              <a:ext cx="99281" cy="90284"/>
            </a:xfrm>
            <a:custGeom>
              <a:avLst/>
              <a:gdLst/>
              <a:ahLst/>
              <a:cxnLst/>
              <a:rect l="l" t="t" r="r" b="b"/>
              <a:pathLst>
                <a:path w="3785" h="3442" extrusionOk="0">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8" name="Google Shape;14188;p69"/>
            <p:cNvSpPr/>
            <p:nvPr/>
          </p:nvSpPr>
          <p:spPr>
            <a:xfrm>
              <a:off x="3071663" y="2971156"/>
              <a:ext cx="23869" cy="24027"/>
            </a:xfrm>
            <a:custGeom>
              <a:avLst/>
              <a:gdLst/>
              <a:ahLst/>
              <a:cxnLst/>
              <a:rect l="l" t="t" r="r" b="b"/>
              <a:pathLst>
                <a:path w="910" h="916" extrusionOk="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9" name="Google Shape;14189;p69"/>
            <p:cNvSpPr/>
            <p:nvPr/>
          </p:nvSpPr>
          <p:spPr>
            <a:xfrm>
              <a:off x="3083597" y="2971156"/>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90" name="Google Shape;14190;p69"/>
          <p:cNvGrpSpPr/>
          <p:nvPr/>
        </p:nvGrpSpPr>
        <p:grpSpPr>
          <a:xfrm>
            <a:off x="7417764" y="1513397"/>
            <a:ext cx="373174" cy="367692"/>
            <a:chOff x="7417764" y="1513397"/>
            <a:chExt cx="373174" cy="367692"/>
          </a:xfrm>
        </p:grpSpPr>
        <p:sp>
          <p:nvSpPr>
            <p:cNvPr id="14191" name="Google Shape;14191;p69"/>
            <p:cNvSpPr/>
            <p:nvPr/>
          </p:nvSpPr>
          <p:spPr>
            <a:xfrm>
              <a:off x="7659841" y="1513397"/>
              <a:ext cx="131098" cy="139517"/>
            </a:xfrm>
            <a:custGeom>
              <a:avLst/>
              <a:gdLst/>
              <a:ahLst/>
              <a:cxnLst/>
              <a:rect l="l" t="t" r="r" b="b"/>
              <a:pathLst>
                <a:path w="4998" h="5319" extrusionOk="0">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2" name="Google Shape;14192;p69"/>
            <p:cNvSpPr/>
            <p:nvPr/>
          </p:nvSpPr>
          <p:spPr>
            <a:xfrm>
              <a:off x="7693441" y="1515941"/>
              <a:ext cx="96421" cy="136973"/>
            </a:xfrm>
            <a:custGeom>
              <a:avLst/>
              <a:gdLst/>
              <a:ahLst/>
              <a:cxnLst/>
              <a:rect l="l" t="t" r="r" b="b"/>
              <a:pathLst>
                <a:path w="3676" h="5222" extrusionOk="0">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3" name="Google Shape;14193;p69"/>
            <p:cNvSpPr/>
            <p:nvPr/>
          </p:nvSpPr>
          <p:spPr>
            <a:xfrm>
              <a:off x="7417764" y="1513397"/>
              <a:ext cx="131281" cy="139517"/>
            </a:xfrm>
            <a:custGeom>
              <a:avLst/>
              <a:gdLst/>
              <a:ahLst/>
              <a:cxnLst/>
              <a:rect l="l" t="t" r="r" b="b"/>
              <a:pathLst>
                <a:path w="5005" h="5319" extrusionOk="0">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4" name="Google Shape;14194;p69"/>
            <p:cNvSpPr/>
            <p:nvPr/>
          </p:nvSpPr>
          <p:spPr>
            <a:xfrm>
              <a:off x="7419023" y="1515941"/>
              <a:ext cx="96421" cy="136973"/>
            </a:xfrm>
            <a:custGeom>
              <a:avLst/>
              <a:gdLst/>
              <a:ahLst/>
              <a:cxnLst/>
              <a:rect l="l" t="t" r="r" b="b"/>
              <a:pathLst>
                <a:path w="3676" h="5222" extrusionOk="0">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5" name="Google Shape;14195;p69"/>
            <p:cNvSpPr/>
            <p:nvPr/>
          </p:nvSpPr>
          <p:spPr>
            <a:xfrm>
              <a:off x="7447115" y="1547942"/>
              <a:ext cx="314655" cy="333147"/>
            </a:xfrm>
            <a:custGeom>
              <a:avLst/>
              <a:gdLst/>
              <a:ahLst/>
              <a:cxnLst/>
              <a:rect l="l" t="t" r="r" b="b"/>
              <a:pathLst>
                <a:path w="11996" h="12701" extrusionOk="0">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6" name="Google Shape;14196;p69"/>
            <p:cNvSpPr/>
            <p:nvPr/>
          </p:nvSpPr>
          <p:spPr>
            <a:xfrm>
              <a:off x="7447115" y="1550617"/>
              <a:ext cx="134298" cy="324622"/>
            </a:xfrm>
            <a:custGeom>
              <a:avLst/>
              <a:gdLst/>
              <a:ahLst/>
              <a:cxnLst/>
              <a:rect l="l" t="t" r="r" b="b"/>
              <a:pathLst>
                <a:path w="5120" h="12376" extrusionOk="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7" name="Google Shape;14197;p69"/>
            <p:cNvSpPr/>
            <p:nvPr/>
          </p:nvSpPr>
          <p:spPr>
            <a:xfrm>
              <a:off x="7518094" y="1665164"/>
              <a:ext cx="37011" cy="43227"/>
            </a:xfrm>
            <a:custGeom>
              <a:avLst/>
              <a:gdLst/>
              <a:ahLst/>
              <a:cxnLst/>
              <a:rect l="l" t="t" r="r" b="b"/>
              <a:pathLst>
                <a:path w="1411" h="1648" extrusionOk="0">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8" name="Google Shape;14198;p69"/>
            <p:cNvSpPr/>
            <p:nvPr/>
          </p:nvSpPr>
          <p:spPr>
            <a:xfrm>
              <a:off x="7536586" y="1665164"/>
              <a:ext cx="18518" cy="30925"/>
            </a:xfrm>
            <a:custGeom>
              <a:avLst/>
              <a:gdLst/>
              <a:ahLst/>
              <a:cxnLst/>
              <a:rect l="l" t="t" r="r" b="b"/>
              <a:pathLst>
                <a:path w="706" h="1179" extrusionOk="0">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9" name="Google Shape;14199;p69"/>
            <p:cNvSpPr/>
            <p:nvPr/>
          </p:nvSpPr>
          <p:spPr>
            <a:xfrm>
              <a:off x="7530343"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0" name="Google Shape;14200;p69"/>
            <p:cNvSpPr/>
            <p:nvPr/>
          </p:nvSpPr>
          <p:spPr>
            <a:xfrm>
              <a:off x="7653781" y="1665164"/>
              <a:ext cx="37037" cy="43227"/>
            </a:xfrm>
            <a:custGeom>
              <a:avLst/>
              <a:gdLst/>
              <a:ahLst/>
              <a:cxnLst/>
              <a:rect l="l" t="t" r="r" b="b"/>
              <a:pathLst>
                <a:path w="1412" h="1648" extrusionOk="0">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1" name="Google Shape;14201;p69"/>
            <p:cNvSpPr/>
            <p:nvPr/>
          </p:nvSpPr>
          <p:spPr>
            <a:xfrm>
              <a:off x="7672274" y="1665164"/>
              <a:ext cx="18545" cy="30925"/>
            </a:xfrm>
            <a:custGeom>
              <a:avLst/>
              <a:gdLst/>
              <a:ahLst/>
              <a:cxnLst/>
              <a:rect l="l" t="t" r="r" b="b"/>
              <a:pathLst>
                <a:path w="707" h="1179" extrusionOk="0">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2" name="Google Shape;14202;p69"/>
            <p:cNvSpPr/>
            <p:nvPr/>
          </p:nvSpPr>
          <p:spPr>
            <a:xfrm>
              <a:off x="7666057" y="1671380"/>
              <a:ext cx="12485" cy="12302"/>
            </a:xfrm>
            <a:custGeom>
              <a:avLst/>
              <a:gdLst/>
              <a:ahLst/>
              <a:cxnLst/>
              <a:rect l="l" t="t" r="r" b="b"/>
              <a:pathLst>
                <a:path w="476" h="469" extrusionOk="0">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3" name="Google Shape;14203;p69"/>
            <p:cNvSpPr/>
            <p:nvPr/>
          </p:nvSpPr>
          <p:spPr>
            <a:xfrm>
              <a:off x="7432479" y="1722922"/>
              <a:ext cx="110350" cy="98782"/>
            </a:xfrm>
            <a:custGeom>
              <a:avLst/>
              <a:gdLst/>
              <a:ahLst/>
              <a:cxnLst/>
              <a:rect l="l" t="t" r="r" b="b"/>
              <a:pathLst>
                <a:path w="4207" h="3766" extrusionOk="0">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4" name="Google Shape;14204;p69"/>
            <p:cNvSpPr/>
            <p:nvPr/>
          </p:nvSpPr>
          <p:spPr>
            <a:xfrm>
              <a:off x="7432531" y="1723132"/>
              <a:ext cx="102664" cy="98572"/>
            </a:xfrm>
            <a:custGeom>
              <a:avLst/>
              <a:gdLst/>
              <a:ahLst/>
              <a:cxnLst/>
              <a:rect l="l" t="t" r="r" b="b"/>
              <a:pathLst>
                <a:path w="3914" h="3758" extrusionOk="0">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5" name="Google Shape;14205;p69"/>
            <p:cNvSpPr/>
            <p:nvPr/>
          </p:nvSpPr>
          <p:spPr>
            <a:xfrm>
              <a:off x="7666057" y="1722922"/>
              <a:ext cx="110350" cy="98782"/>
            </a:xfrm>
            <a:custGeom>
              <a:avLst/>
              <a:gdLst/>
              <a:ahLst/>
              <a:cxnLst/>
              <a:rect l="l" t="t" r="r" b="b"/>
              <a:pathLst>
                <a:path w="4207" h="3766" extrusionOk="0">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6" name="Google Shape;14206;p69"/>
            <p:cNvSpPr/>
            <p:nvPr/>
          </p:nvSpPr>
          <p:spPr>
            <a:xfrm>
              <a:off x="7673716" y="1723132"/>
              <a:ext cx="102638" cy="98572"/>
            </a:xfrm>
            <a:custGeom>
              <a:avLst/>
              <a:gdLst/>
              <a:ahLst/>
              <a:cxnLst/>
              <a:rect l="l" t="t" r="r" b="b"/>
              <a:pathLst>
                <a:path w="3913" h="3758" extrusionOk="0">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7" name="Google Shape;14207;p69"/>
            <p:cNvSpPr/>
            <p:nvPr/>
          </p:nvSpPr>
          <p:spPr>
            <a:xfrm>
              <a:off x="7527327" y="1740208"/>
              <a:ext cx="154232" cy="104999"/>
            </a:xfrm>
            <a:custGeom>
              <a:avLst/>
              <a:gdLst/>
              <a:ahLst/>
              <a:cxnLst/>
              <a:rect l="l" t="t" r="r" b="b"/>
              <a:pathLst>
                <a:path w="5880" h="4003" extrusionOk="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8" name="Google Shape;14208;p69"/>
            <p:cNvSpPr/>
            <p:nvPr/>
          </p:nvSpPr>
          <p:spPr>
            <a:xfrm>
              <a:off x="7561294" y="1788602"/>
              <a:ext cx="31869" cy="33181"/>
            </a:xfrm>
            <a:custGeom>
              <a:avLst/>
              <a:gdLst/>
              <a:ahLst/>
              <a:cxnLst/>
              <a:rect l="l" t="t" r="r" b="b"/>
              <a:pathLst>
                <a:path w="1215" h="1265" extrusionOk="0">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9" name="Google Shape;14209;p69"/>
            <p:cNvSpPr/>
            <p:nvPr/>
          </p:nvSpPr>
          <p:spPr>
            <a:xfrm>
              <a:off x="7615538" y="1788602"/>
              <a:ext cx="32053" cy="33181"/>
            </a:xfrm>
            <a:custGeom>
              <a:avLst/>
              <a:gdLst/>
              <a:ahLst/>
              <a:cxnLst/>
              <a:rect l="l" t="t" r="r" b="b"/>
              <a:pathLst>
                <a:path w="1222" h="1265" extrusionOk="0">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10" name="Google Shape;14210;p69"/>
          <p:cNvGrpSpPr/>
          <p:nvPr/>
        </p:nvGrpSpPr>
        <p:grpSpPr>
          <a:xfrm>
            <a:off x="6871944" y="1514368"/>
            <a:ext cx="370132" cy="365672"/>
            <a:chOff x="6871944" y="1514368"/>
            <a:chExt cx="370132" cy="365672"/>
          </a:xfrm>
        </p:grpSpPr>
        <p:sp>
          <p:nvSpPr>
            <p:cNvPr id="14211" name="Google Shape;14211;p69"/>
            <p:cNvSpPr/>
            <p:nvPr/>
          </p:nvSpPr>
          <p:spPr>
            <a:xfrm>
              <a:off x="7098702" y="1514368"/>
              <a:ext cx="119845" cy="138888"/>
            </a:xfrm>
            <a:custGeom>
              <a:avLst/>
              <a:gdLst/>
              <a:ahLst/>
              <a:cxnLst/>
              <a:rect l="l" t="t" r="r" b="b"/>
              <a:pathLst>
                <a:path w="4569" h="5295" extrusionOk="0">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2" name="Google Shape;14212;p69"/>
            <p:cNvSpPr/>
            <p:nvPr/>
          </p:nvSpPr>
          <p:spPr>
            <a:xfrm>
              <a:off x="7133903" y="1535561"/>
              <a:ext cx="73969" cy="122153"/>
            </a:xfrm>
            <a:custGeom>
              <a:avLst/>
              <a:gdLst/>
              <a:ahLst/>
              <a:cxnLst/>
              <a:rect l="l" t="t" r="r" b="b"/>
              <a:pathLst>
                <a:path w="2820" h="4657" extrusionOk="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3" name="Google Shape;14213;p69"/>
            <p:cNvSpPr/>
            <p:nvPr/>
          </p:nvSpPr>
          <p:spPr>
            <a:xfrm>
              <a:off x="6895656" y="1514368"/>
              <a:ext cx="119661" cy="138888"/>
            </a:xfrm>
            <a:custGeom>
              <a:avLst/>
              <a:gdLst/>
              <a:ahLst/>
              <a:cxnLst/>
              <a:rect l="l" t="t" r="r" b="b"/>
              <a:pathLst>
                <a:path w="4562" h="5295" extrusionOk="0">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4" name="Google Shape;14214;p69"/>
            <p:cNvSpPr/>
            <p:nvPr/>
          </p:nvSpPr>
          <p:spPr>
            <a:xfrm>
              <a:off x="6906174" y="1535561"/>
              <a:ext cx="74100" cy="122153"/>
            </a:xfrm>
            <a:custGeom>
              <a:avLst/>
              <a:gdLst/>
              <a:ahLst/>
              <a:cxnLst/>
              <a:rect l="l" t="t" r="r" b="b"/>
              <a:pathLst>
                <a:path w="2825" h="4657" extrusionOk="0">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5" name="Google Shape;14215;p69"/>
            <p:cNvSpPr/>
            <p:nvPr/>
          </p:nvSpPr>
          <p:spPr>
            <a:xfrm>
              <a:off x="7021140" y="1832354"/>
              <a:ext cx="71713" cy="47686"/>
            </a:xfrm>
            <a:custGeom>
              <a:avLst/>
              <a:gdLst/>
              <a:ahLst/>
              <a:cxnLst/>
              <a:rect l="l" t="t" r="r" b="b"/>
              <a:pathLst>
                <a:path w="2734" h="1818" extrusionOk="0">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6" name="Google Shape;14216;p69"/>
            <p:cNvSpPr/>
            <p:nvPr/>
          </p:nvSpPr>
          <p:spPr>
            <a:xfrm>
              <a:off x="6871944" y="1581569"/>
              <a:ext cx="370132" cy="257028"/>
            </a:xfrm>
            <a:custGeom>
              <a:avLst/>
              <a:gdLst/>
              <a:ahLst/>
              <a:cxnLst/>
              <a:rect l="l" t="t" r="r" b="b"/>
              <a:pathLst>
                <a:path w="14111" h="9799"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7" name="Google Shape;14217;p69"/>
            <p:cNvSpPr/>
            <p:nvPr/>
          </p:nvSpPr>
          <p:spPr>
            <a:xfrm>
              <a:off x="6997323" y="1742700"/>
              <a:ext cx="119373" cy="116540"/>
            </a:xfrm>
            <a:custGeom>
              <a:avLst/>
              <a:gdLst/>
              <a:ahLst/>
              <a:cxnLst/>
              <a:rect l="l" t="t" r="r" b="b"/>
              <a:pathLst>
                <a:path w="4551" h="4443" extrusionOk="0">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8" name="Google Shape;14218;p69"/>
            <p:cNvSpPr/>
            <p:nvPr/>
          </p:nvSpPr>
          <p:spPr>
            <a:xfrm>
              <a:off x="6871944" y="1670541"/>
              <a:ext cx="155282" cy="168056"/>
            </a:xfrm>
            <a:custGeom>
              <a:avLst/>
              <a:gdLst/>
              <a:ahLst/>
              <a:cxnLst/>
              <a:rect l="l" t="t" r="r" b="b"/>
              <a:pathLst>
                <a:path w="5920" h="6407" extrusionOk="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9" name="Google Shape;14219;p69"/>
            <p:cNvSpPr/>
            <p:nvPr/>
          </p:nvSpPr>
          <p:spPr>
            <a:xfrm>
              <a:off x="7086951" y="1670541"/>
              <a:ext cx="155124" cy="168056"/>
            </a:xfrm>
            <a:custGeom>
              <a:avLst/>
              <a:gdLst/>
              <a:ahLst/>
              <a:cxnLst/>
              <a:rect l="l" t="t" r="r" b="b"/>
              <a:pathLst>
                <a:path w="5914" h="6407" extrusionOk="0">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0" name="Google Shape;14220;p69"/>
            <p:cNvSpPr/>
            <p:nvPr/>
          </p:nvSpPr>
          <p:spPr>
            <a:xfrm>
              <a:off x="6961572"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1" name="Google Shape;14221;p69"/>
            <p:cNvSpPr/>
            <p:nvPr/>
          </p:nvSpPr>
          <p:spPr>
            <a:xfrm>
              <a:off x="6979356" y="1695040"/>
              <a:ext cx="24027" cy="41811"/>
            </a:xfrm>
            <a:custGeom>
              <a:avLst/>
              <a:gdLst/>
              <a:ahLst/>
              <a:cxnLst/>
              <a:rect l="l" t="t" r="r" b="b"/>
              <a:pathLst>
                <a:path w="916" h="1594" extrusionOk="0">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2" name="Google Shape;14222;p69"/>
            <p:cNvSpPr/>
            <p:nvPr/>
          </p:nvSpPr>
          <p:spPr>
            <a:xfrm>
              <a:off x="6973480" y="1700915"/>
              <a:ext cx="17994" cy="17994"/>
            </a:xfrm>
            <a:custGeom>
              <a:avLst/>
              <a:gdLst/>
              <a:ahLst/>
              <a:cxnLst/>
              <a:rect l="l" t="t" r="r" b="b"/>
              <a:pathLst>
                <a:path w="686" h="686" extrusionOk="0">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3" name="Google Shape;14223;p69"/>
            <p:cNvSpPr/>
            <p:nvPr/>
          </p:nvSpPr>
          <p:spPr>
            <a:xfrm>
              <a:off x="7110794" y="1695040"/>
              <a:ext cx="41811" cy="53745"/>
            </a:xfrm>
            <a:custGeom>
              <a:avLst/>
              <a:gdLst/>
              <a:ahLst/>
              <a:cxnLst/>
              <a:rect l="l" t="t" r="r" b="b"/>
              <a:pathLst>
                <a:path w="1594" h="2049" extrusionOk="0">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4" name="Google Shape;14224;p69"/>
            <p:cNvSpPr/>
            <p:nvPr/>
          </p:nvSpPr>
          <p:spPr>
            <a:xfrm>
              <a:off x="7128578" y="1695040"/>
              <a:ext cx="24027" cy="41811"/>
            </a:xfrm>
            <a:custGeom>
              <a:avLst/>
              <a:gdLst/>
              <a:ahLst/>
              <a:cxnLst/>
              <a:rect l="l" t="t" r="r" b="b"/>
              <a:pathLst>
                <a:path w="916" h="1594" extrusionOk="0">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5" name="Google Shape;14225;p69"/>
            <p:cNvSpPr/>
            <p:nvPr/>
          </p:nvSpPr>
          <p:spPr>
            <a:xfrm>
              <a:off x="7122703" y="1700915"/>
              <a:ext cx="17810" cy="17994"/>
            </a:xfrm>
            <a:custGeom>
              <a:avLst/>
              <a:gdLst/>
              <a:ahLst/>
              <a:cxnLst/>
              <a:rect l="l" t="t" r="r" b="b"/>
              <a:pathLst>
                <a:path w="679" h="686" extrusionOk="0">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6" name="Google Shape;14226;p69"/>
            <p:cNvSpPr/>
            <p:nvPr/>
          </p:nvSpPr>
          <p:spPr>
            <a:xfrm>
              <a:off x="7026491" y="1796602"/>
              <a:ext cx="60486" cy="59411"/>
            </a:xfrm>
            <a:custGeom>
              <a:avLst/>
              <a:gdLst/>
              <a:ahLst/>
              <a:cxnLst/>
              <a:rect l="l" t="t" r="r" b="b"/>
              <a:pathLst>
                <a:path w="2306" h="2265" extrusionOk="0">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7" name="Google Shape;14227;p69"/>
            <p:cNvSpPr/>
            <p:nvPr/>
          </p:nvSpPr>
          <p:spPr>
            <a:xfrm>
              <a:off x="6871944" y="1581569"/>
              <a:ext cx="185158" cy="232660"/>
            </a:xfrm>
            <a:custGeom>
              <a:avLst/>
              <a:gdLst/>
              <a:ahLst/>
              <a:cxnLst/>
              <a:rect l="l" t="t" r="r" b="b"/>
              <a:pathLst>
                <a:path w="7059" h="8870" extrusionOk="0">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8" name="Google Shape;14228;p69"/>
            <p:cNvSpPr/>
            <p:nvPr/>
          </p:nvSpPr>
          <p:spPr>
            <a:xfrm>
              <a:off x="6871944" y="1675289"/>
              <a:ext cx="84670" cy="138940"/>
            </a:xfrm>
            <a:custGeom>
              <a:avLst/>
              <a:gdLst/>
              <a:ahLst/>
              <a:cxnLst/>
              <a:rect l="l" t="t" r="r" b="b"/>
              <a:pathLst>
                <a:path w="3228" h="5297" extrusionOk="0">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29" name="Google Shape;14229;p69"/>
          <p:cNvGrpSpPr/>
          <p:nvPr/>
        </p:nvGrpSpPr>
        <p:grpSpPr>
          <a:xfrm>
            <a:off x="6561931" y="3365261"/>
            <a:ext cx="400375" cy="370184"/>
            <a:chOff x="6561931" y="3365261"/>
            <a:chExt cx="400375" cy="370184"/>
          </a:xfrm>
        </p:grpSpPr>
        <p:sp>
          <p:nvSpPr>
            <p:cNvPr id="14230" name="Google Shape;14230;p69"/>
            <p:cNvSpPr/>
            <p:nvPr/>
          </p:nvSpPr>
          <p:spPr>
            <a:xfrm>
              <a:off x="6592332" y="3365261"/>
              <a:ext cx="369974" cy="370158"/>
            </a:xfrm>
            <a:custGeom>
              <a:avLst/>
              <a:gdLst/>
              <a:ahLst/>
              <a:cxnLst/>
              <a:rect l="l" t="t" r="r" b="b"/>
              <a:pathLst>
                <a:path w="14105" h="14112" extrusionOk="0">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1" name="Google Shape;14231;p69"/>
            <p:cNvSpPr/>
            <p:nvPr/>
          </p:nvSpPr>
          <p:spPr>
            <a:xfrm>
              <a:off x="6561931" y="3392672"/>
              <a:ext cx="372991" cy="342774"/>
            </a:xfrm>
            <a:custGeom>
              <a:avLst/>
              <a:gdLst/>
              <a:ahLst/>
              <a:cxnLst/>
              <a:rect l="l" t="t" r="r" b="b"/>
              <a:pathLst>
                <a:path w="14220" h="13068" extrusionOk="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2" name="Google Shape;14232;p69"/>
            <p:cNvSpPr/>
            <p:nvPr/>
          </p:nvSpPr>
          <p:spPr>
            <a:xfrm>
              <a:off x="6756506" y="3585882"/>
              <a:ext cx="52539" cy="31083"/>
            </a:xfrm>
            <a:custGeom>
              <a:avLst/>
              <a:gdLst/>
              <a:ahLst/>
              <a:cxnLst/>
              <a:rect l="l" t="t" r="r" b="b"/>
              <a:pathLst>
                <a:path w="2003" h="1185" extrusionOk="0">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3" name="Google Shape;14233;p69"/>
            <p:cNvSpPr/>
            <p:nvPr/>
          </p:nvSpPr>
          <p:spPr>
            <a:xfrm>
              <a:off x="6853609" y="3448830"/>
              <a:ext cx="27882" cy="35096"/>
            </a:xfrm>
            <a:custGeom>
              <a:avLst/>
              <a:gdLst/>
              <a:ahLst/>
              <a:cxnLst/>
              <a:rect l="l" t="t" r="r" b="b"/>
              <a:pathLst>
                <a:path w="1063" h="1338" extrusionOk="0">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4" name="Google Shape;14234;p69"/>
            <p:cNvSpPr/>
            <p:nvPr/>
          </p:nvSpPr>
          <p:spPr>
            <a:xfrm>
              <a:off x="6816441" y="3525920"/>
              <a:ext cx="19777" cy="30925"/>
            </a:xfrm>
            <a:custGeom>
              <a:avLst/>
              <a:gdLst/>
              <a:ahLst/>
              <a:cxnLst/>
              <a:rect l="l" t="t" r="r" b="b"/>
              <a:pathLst>
                <a:path w="754" h="1179" extrusionOk="0">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5" name="Google Shape;14235;p69"/>
            <p:cNvSpPr/>
            <p:nvPr/>
          </p:nvSpPr>
          <p:spPr>
            <a:xfrm>
              <a:off x="6787457" y="3566891"/>
              <a:ext cx="34519" cy="25548"/>
            </a:xfrm>
            <a:custGeom>
              <a:avLst/>
              <a:gdLst/>
              <a:ahLst/>
              <a:cxnLst/>
              <a:rect l="l" t="t" r="r" b="b"/>
              <a:pathLst>
                <a:path w="1316" h="974" extrusionOk="0">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6" name="Google Shape;14236;p69"/>
            <p:cNvSpPr/>
            <p:nvPr/>
          </p:nvSpPr>
          <p:spPr>
            <a:xfrm>
              <a:off x="6844376" y="3570249"/>
              <a:ext cx="40027" cy="23450"/>
            </a:xfrm>
            <a:custGeom>
              <a:avLst/>
              <a:gdLst/>
              <a:ahLst/>
              <a:cxnLst/>
              <a:rect l="l" t="t" r="r" b="b"/>
              <a:pathLst>
                <a:path w="1526" h="894" extrusionOk="0">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7" name="Google Shape;14237;p69"/>
            <p:cNvSpPr/>
            <p:nvPr/>
          </p:nvSpPr>
          <p:spPr>
            <a:xfrm>
              <a:off x="6789791" y="3610381"/>
              <a:ext cx="97287" cy="68854"/>
            </a:xfrm>
            <a:custGeom>
              <a:avLst/>
              <a:gdLst/>
              <a:ahLst/>
              <a:cxnLst/>
              <a:rect l="l" t="t" r="r" b="b"/>
              <a:pathLst>
                <a:path w="3709" h="2625" extrusionOk="0">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8" name="Google Shape;14238;p69"/>
            <p:cNvSpPr/>
            <p:nvPr/>
          </p:nvSpPr>
          <p:spPr>
            <a:xfrm>
              <a:off x="6587716" y="3526576"/>
              <a:ext cx="38978" cy="131124"/>
            </a:xfrm>
            <a:custGeom>
              <a:avLst/>
              <a:gdLst/>
              <a:ahLst/>
              <a:cxnLst/>
              <a:rect l="l" t="t" r="r" b="b"/>
              <a:pathLst>
                <a:path w="1486" h="4999" extrusionOk="0">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9" name="Google Shape;14239;p69"/>
            <p:cNvSpPr/>
            <p:nvPr/>
          </p:nvSpPr>
          <p:spPr>
            <a:xfrm>
              <a:off x="6596975" y="3365314"/>
              <a:ext cx="283520" cy="210207"/>
            </a:xfrm>
            <a:custGeom>
              <a:avLst/>
              <a:gdLst/>
              <a:ahLst/>
              <a:cxnLst/>
              <a:rect l="l" t="t" r="r" b="b"/>
              <a:pathLst>
                <a:path w="10809" h="8014" extrusionOk="0">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0" name="Google Shape;14240;p69"/>
            <p:cNvSpPr/>
            <p:nvPr/>
          </p:nvSpPr>
          <p:spPr>
            <a:xfrm>
              <a:off x="6596791" y="3393013"/>
              <a:ext cx="83438" cy="136081"/>
            </a:xfrm>
            <a:custGeom>
              <a:avLst/>
              <a:gdLst/>
              <a:ahLst/>
              <a:cxnLst/>
              <a:rect l="l" t="t" r="r" b="b"/>
              <a:pathLst>
                <a:path w="3181" h="5188" extrusionOk="0">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1" name="Google Shape;14241;p69"/>
            <p:cNvSpPr/>
            <p:nvPr/>
          </p:nvSpPr>
          <p:spPr>
            <a:xfrm>
              <a:off x="6852376" y="3672257"/>
              <a:ext cx="14951" cy="7082"/>
            </a:xfrm>
            <a:custGeom>
              <a:avLst/>
              <a:gdLst/>
              <a:ahLst/>
              <a:cxnLst/>
              <a:rect l="l" t="t" r="r" b="b"/>
              <a:pathLst>
                <a:path w="570" h="270" extrusionOk="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42" name="Google Shape;14242;p69"/>
          <p:cNvGrpSpPr/>
          <p:nvPr/>
        </p:nvGrpSpPr>
        <p:grpSpPr>
          <a:xfrm>
            <a:off x="1942120" y="1985852"/>
            <a:ext cx="378315" cy="358695"/>
            <a:chOff x="1942120" y="1985852"/>
            <a:chExt cx="378315" cy="358695"/>
          </a:xfrm>
        </p:grpSpPr>
        <p:sp>
          <p:nvSpPr>
            <p:cNvPr id="14243" name="Google Shape;14243;p69"/>
            <p:cNvSpPr/>
            <p:nvPr/>
          </p:nvSpPr>
          <p:spPr>
            <a:xfrm>
              <a:off x="2161928" y="1985852"/>
              <a:ext cx="158508" cy="158901"/>
            </a:xfrm>
            <a:custGeom>
              <a:avLst/>
              <a:gdLst/>
              <a:ahLst/>
              <a:cxnLst/>
              <a:rect l="l" t="t" r="r" b="b"/>
              <a:pathLst>
                <a:path w="6043" h="6058" extrusionOk="0">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4" name="Google Shape;14244;p69"/>
            <p:cNvSpPr/>
            <p:nvPr/>
          </p:nvSpPr>
          <p:spPr>
            <a:xfrm>
              <a:off x="2190571" y="2006888"/>
              <a:ext cx="115648" cy="123570"/>
            </a:xfrm>
            <a:custGeom>
              <a:avLst/>
              <a:gdLst/>
              <a:ahLst/>
              <a:cxnLst/>
              <a:rect l="l" t="t" r="r" b="b"/>
              <a:pathLst>
                <a:path w="4409" h="4711" extrusionOk="0">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5" name="Google Shape;14245;p69"/>
            <p:cNvSpPr/>
            <p:nvPr/>
          </p:nvSpPr>
          <p:spPr>
            <a:xfrm>
              <a:off x="1942120" y="1986009"/>
              <a:ext cx="158665" cy="158928"/>
            </a:xfrm>
            <a:custGeom>
              <a:avLst/>
              <a:gdLst/>
              <a:ahLst/>
              <a:cxnLst/>
              <a:rect l="l" t="t" r="r" b="b"/>
              <a:pathLst>
                <a:path w="6049" h="6059" extrusionOk="0">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6" name="Google Shape;14246;p69"/>
            <p:cNvSpPr/>
            <p:nvPr/>
          </p:nvSpPr>
          <p:spPr>
            <a:xfrm>
              <a:off x="1956520" y="2007072"/>
              <a:ext cx="115438" cy="123491"/>
            </a:xfrm>
            <a:custGeom>
              <a:avLst/>
              <a:gdLst/>
              <a:ahLst/>
              <a:cxnLst/>
              <a:rect l="l" t="t" r="r" b="b"/>
              <a:pathLst>
                <a:path w="4401" h="4708" extrusionOk="0">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7" name="Google Shape;14247;p69"/>
            <p:cNvSpPr/>
            <p:nvPr/>
          </p:nvSpPr>
          <p:spPr>
            <a:xfrm>
              <a:off x="1986921" y="2043820"/>
              <a:ext cx="289055" cy="300727"/>
            </a:xfrm>
            <a:custGeom>
              <a:avLst/>
              <a:gdLst/>
              <a:ahLst/>
              <a:cxnLst/>
              <a:rect l="l" t="t" r="r" b="b"/>
              <a:pathLst>
                <a:path w="11020" h="11465" extrusionOk="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8" name="Google Shape;14248;p69"/>
            <p:cNvSpPr/>
            <p:nvPr/>
          </p:nvSpPr>
          <p:spPr>
            <a:xfrm>
              <a:off x="1986737" y="2047178"/>
              <a:ext cx="119215" cy="280687"/>
            </a:xfrm>
            <a:custGeom>
              <a:avLst/>
              <a:gdLst/>
              <a:ahLst/>
              <a:cxnLst/>
              <a:rect l="l" t="t" r="r" b="b"/>
              <a:pathLst>
                <a:path w="4545" h="10701" extrusionOk="0">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9" name="Google Shape;14249;p69"/>
            <p:cNvSpPr/>
            <p:nvPr/>
          </p:nvSpPr>
          <p:spPr>
            <a:xfrm>
              <a:off x="2084916" y="2316822"/>
              <a:ext cx="92697" cy="27725"/>
            </a:xfrm>
            <a:custGeom>
              <a:avLst/>
              <a:gdLst/>
              <a:ahLst/>
              <a:cxnLst/>
              <a:rect l="l" t="t" r="r" b="b"/>
              <a:pathLst>
                <a:path w="3534" h="1057" extrusionOk="0">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0" name="Google Shape;14250;p69"/>
            <p:cNvSpPr/>
            <p:nvPr/>
          </p:nvSpPr>
          <p:spPr>
            <a:xfrm>
              <a:off x="2102359" y="2257778"/>
              <a:ext cx="57995" cy="48762"/>
            </a:xfrm>
            <a:custGeom>
              <a:avLst/>
              <a:gdLst/>
              <a:ahLst/>
              <a:cxnLst/>
              <a:rect l="l" t="t" r="r" b="b"/>
              <a:pathLst>
                <a:path w="2211" h="1859" extrusionOk="0">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1" name="Google Shape;14251;p69"/>
            <p:cNvSpPr/>
            <p:nvPr/>
          </p:nvSpPr>
          <p:spPr>
            <a:xfrm>
              <a:off x="2081611" y="2309714"/>
              <a:ext cx="99202" cy="23135"/>
            </a:xfrm>
            <a:custGeom>
              <a:avLst/>
              <a:gdLst/>
              <a:ahLst/>
              <a:cxnLst/>
              <a:rect l="l" t="t" r="r" b="b"/>
              <a:pathLst>
                <a:path w="3782" h="882" extrusionOk="0">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2" name="Google Shape;14252;p69"/>
            <p:cNvSpPr/>
            <p:nvPr/>
          </p:nvSpPr>
          <p:spPr>
            <a:xfrm>
              <a:off x="2180892" y="2280756"/>
              <a:ext cx="114809" cy="40709"/>
            </a:xfrm>
            <a:custGeom>
              <a:avLst/>
              <a:gdLst/>
              <a:ahLst/>
              <a:cxnLst/>
              <a:rect l="l" t="t" r="r" b="b"/>
              <a:pathLst>
                <a:path w="4377" h="1552" extrusionOk="0">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3" name="Google Shape;14253;p69"/>
            <p:cNvSpPr/>
            <p:nvPr/>
          </p:nvSpPr>
          <p:spPr>
            <a:xfrm>
              <a:off x="2194846" y="2262841"/>
              <a:ext cx="123806" cy="18072"/>
            </a:xfrm>
            <a:custGeom>
              <a:avLst/>
              <a:gdLst/>
              <a:ahLst/>
              <a:cxnLst/>
              <a:rect l="l" t="t" r="r" b="b"/>
              <a:pathLst>
                <a:path w="4720" h="689" extrusionOk="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4" name="Google Shape;14254;p69"/>
            <p:cNvSpPr/>
            <p:nvPr/>
          </p:nvSpPr>
          <p:spPr>
            <a:xfrm>
              <a:off x="1967065" y="2280756"/>
              <a:ext cx="114599" cy="40525"/>
            </a:xfrm>
            <a:custGeom>
              <a:avLst/>
              <a:gdLst/>
              <a:ahLst/>
              <a:cxnLst/>
              <a:rect l="l" t="t" r="r" b="b"/>
              <a:pathLst>
                <a:path w="4369" h="1545" extrusionOk="0">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5" name="Google Shape;14255;p69"/>
            <p:cNvSpPr/>
            <p:nvPr/>
          </p:nvSpPr>
          <p:spPr>
            <a:xfrm>
              <a:off x="1943878" y="2262841"/>
              <a:ext cx="125852" cy="18072"/>
            </a:xfrm>
            <a:custGeom>
              <a:avLst/>
              <a:gdLst/>
              <a:ahLst/>
              <a:cxnLst/>
              <a:rect l="l" t="t" r="r" b="b"/>
              <a:pathLst>
                <a:path w="4798" h="689" extrusionOk="0">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6" name="Google Shape;14256;p69"/>
            <p:cNvSpPr/>
            <p:nvPr/>
          </p:nvSpPr>
          <p:spPr>
            <a:xfrm>
              <a:off x="2050424" y="2182524"/>
              <a:ext cx="40394" cy="52145"/>
            </a:xfrm>
            <a:custGeom>
              <a:avLst/>
              <a:gdLst/>
              <a:ahLst/>
              <a:cxnLst/>
              <a:rect l="l" t="t" r="r" b="b"/>
              <a:pathLst>
                <a:path w="1540" h="1988" extrusionOk="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7" name="Google Shape;14257;p69"/>
            <p:cNvSpPr/>
            <p:nvPr/>
          </p:nvSpPr>
          <p:spPr>
            <a:xfrm>
              <a:off x="2067683"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8" name="Google Shape;14258;p69"/>
            <p:cNvSpPr/>
            <p:nvPr/>
          </p:nvSpPr>
          <p:spPr>
            <a:xfrm>
              <a:off x="2061991" y="2188216"/>
              <a:ext cx="17259" cy="17469"/>
            </a:xfrm>
            <a:custGeom>
              <a:avLst/>
              <a:gdLst/>
              <a:ahLst/>
              <a:cxnLst/>
              <a:rect l="l" t="t" r="r" b="b"/>
              <a:pathLst>
                <a:path w="658" h="666" extrusionOk="0">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9" name="Google Shape;14259;p69"/>
            <p:cNvSpPr/>
            <p:nvPr/>
          </p:nvSpPr>
          <p:spPr>
            <a:xfrm>
              <a:off x="2171711" y="2182524"/>
              <a:ext cx="40578" cy="52145"/>
            </a:xfrm>
            <a:custGeom>
              <a:avLst/>
              <a:gdLst/>
              <a:ahLst/>
              <a:cxnLst/>
              <a:rect l="l" t="t" r="r" b="b"/>
              <a:pathLst>
                <a:path w="1547" h="1988" extrusionOk="0">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0" name="Google Shape;14260;p69"/>
            <p:cNvSpPr/>
            <p:nvPr/>
          </p:nvSpPr>
          <p:spPr>
            <a:xfrm>
              <a:off x="2189154" y="2182524"/>
              <a:ext cx="23135" cy="40420"/>
            </a:xfrm>
            <a:custGeom>
              <a:avLst/>
              <a:gdLst/>
              <a:ahLst/>
              <a:cxnLst/>
              <a:rect l="l" t="t" r="r" b="b"/>
              <a:pathLst>
                <a:path w="882" h="1541" extrusionOk="0">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1" name="Google Shape;14261;p69"/>
            <p:cNvSpPr/>
            <p:nvPr/>
          </p:nvSpPr>
          <p:spPr>
            <a:xfrm>
              <a:off x="2183279" y="2188216"/>
              <a:ext cx="17469" cy="17469"/>
            </a:xfrm>
            <a:custGeom>
              <a:avLst/>
              <a:gdLst/>
              <a:ahLst/>
              <a:cxnLst/>
              <a:rect l="l" t="t" r="r" b="b"/>
              <a:pathLst>
                <a:path w="666" h="666" extrusionOk="0">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2" name="Google Shape;14262;p69"/>
            <p:cNvSpPr/>
            <p:nvPr/>
          </p:nvSpPr>
          <p:spPr>
            <a:xfrm>
              <a:off x="2102359" y="2258303"/>
              <a:ext cx="38086" cy="48237"/>
            </a:xfrm>
            <a:custGeom>
              <a:avLst/>
              <a:gdLst/>
              <a:ahLst/>
              <a:cxnLst/>
              <a:rect l="l" t="t" r="r" b="b"/>
              <a:pathLst>
                <a:path w="1452" h="1839" extrusionOk="0">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63" name="Google Shape;14263;p69"/>
          <p:cNvGrpSpPr/>
          <p:nvPr/>
        </p:nvGrpSpPr>
        <p:grpSpPr>
          <a:xfrm>
            <a:off x="1401415" y="2429218"/>
            <a:ext cx="364282" cy="374197"/>
            <a:chOff x="1401415" y="2429218"/>
            <a:chExt cx="364282" cy="374197"/>
          </a:xfrm>
        </p:grpSpPr>
        <p:sp>
          <p:nvSpPr>
            <p:cNvPr id="14264" name="Google Shape;14264;p69"/>
            <p:cNvSpPr/>
            <p:nvPr/>
          </p:nvSpPr>
          <p:spPr>
            <a:xfrm>
              <a:off x="1458596" y="2755938"/>
              <a:ext cx="89759" cy="47476"/>
            </a:xfrm>
            <a:custGeom>
              <a:avLst/>
              <a:gdLst/>
              <a:ahLst/>
              <a:cxnLst/>
              <a:rect l="l" t="t" r="r" b="b"/>
              <a:pathLst>
                <a:path w="3422" h="1810" extrusionOk="0">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5" name="Google Shape;14265;p69"/>
            <p:cNvSpPr/>
            <p:nvPr/>
          </p:nvSpPr>
          <p:spPr>
            <a:xfrm>
              <a:off x="1618757" y="2755938"/>
              <a:ext cx="89759" cy="47476"/>
            </a:xfrm>
            <a:custGeom>
              <a:avLst/>
              <a:gdLst/>
              <a:ahLst/>
              <a:cxnLst/>
              <a:rect l="l" t="t" r="r" b="b"/>
              <a:pathLst>
                <a:path w="3422" h="1810" extrusionOk="0">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6" name="Google Shape;14266;p69"/>
            <p:cNvSpPr/>
            <p:nvPr/>
          </p:nvSpPr>
          <p:spPr>
            <a:xfrm>
              <a:off x="1442517" y="2491645"/>
              <a:ext cx="282104" cy="287979"/>
            </a:xfrm>
            <a:custGeom>
              <a:avLst/>
              <a:gdLst/>
              <a:ahLst/>
              <a:cxnLst/>
              <a:rect l="l" t="t" r="r" b="b"/>
              <a:pathLst>
                <a:path w="10755" h="10979" extrusionOk="0">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7" name="Google Shape;14267;p69"/>
            <p:cNvSpPr/>
            <p:nvPr/>
          </p:nvSpPr>
          <p:spPr>
            <a:xfrm>
              <a:off x="1489653" y="2515121"/>
              <a:ext cx="187833" cy="252752"/>
            </a:xfrm>
            <a:custGeom>
              <a:avLst/>
              <a:gdLst/>
              <a:ahLst/>
              <a:cxnLst/>
              <a:rect l="l" t="t" r="r" b="b"/>
              <a:pathLst>
                <a:path w="7161" h="9636" extrusionOk="0">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8" name="Google Shape;14268;p69"/>
            <p:cNvSpPr/>
            <p:nvPr/>
          </p:nvSpPr>
          <p:spPr>
            <a:xfrm>
              <a:off x="1401415" y="2432968"/>
              <a:ext cx="364282" cy="212384"/>
            </a:xfrm>
            <a:custGeom>
              <a:avLst/>
              <a:gdLst/>
              <a:ahLst/>
              <a:cxnLst/>
              <a:rect l="l" t="t" r="r" b="b"/>
              <a:pathLst>
                <a:path w="13888" h="8097" extrusionOk="0">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9" name="Google Shape;14269;p69"/>
            <p:cNvSpPr/>
            <p:nvPr/>
          </p:nvSpPr>
          <p:spPr>
            <a:xfrm>
              <a:off x="1407291" y="2429218"/>
              <a:ext cx="352531" cy="209368"/>
            </a:xfrm>
            <a:custGeom>
              <a:avLst/>
              <a:gdLst/>
              <a:ahLst/>
              <a:cxnLst/>
              <a:rect l="l" t="t" r="r" b="b"/>
              <a:pathLst>
                <a:path w="13440" h="7982" extrusionOk="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0" name="Google Shape;14270;p69"/>
            <p:cNvSpPr/>
            <p:nvPr/>
          </p:nvSpPr>
          <p:spPr>
            <a:xfrm>
              <a:off x="1448550" y="2491645"/>
              <a:ext cx="117405" cy="117589"/>
            </a:xfrm>
            <a:custGeom>
              <a:avLst/>
              <a:gdLst/>
              <a:ahLst/>
              <a:cxnLst/>
              <a:rect l="l" t="t" r="r" b="b"/>
              <a:pathLst>
                <a:path w="4476" h="4483" extrusionOk="0">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1" name="Google Shape;14271;p69"/>
            <p:cNvSpPr/>
            <p:nvPr/>
          </p:nvSpPr>
          <p:spPr>
            <a:xfrm>
              <a:off x="1466177" y="2509245"/>
              <a:ext cx="82179" cy="82388"/>
            </a:xfrm>
            <a:custGeom>
              <a:avLst/>
              <a:gdLst/>
              <a:ahLst/>
              <a:cxnLst/>
              <a:rect l="l" t="t" r="r" b="b"/>
              <a:pathLst>
                <a:path w="3133" h="3141" extrusionOk="0">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2" name="Google Shape;14272;p69"/>
            <p:cNvSpPr/>
            <p:nvPr/>
          </p:nvSpPr>
          <p:spPr>
            <a:xfrm>
              <a:off x="1566664" y="2590453"/>
              <a:ext cx="33627" cy="52486"/>
            </a:xfrm>
            <a:custGeom>
              <a:avLst/>
              <a:gdLst/>
              <a:ahLst/>
              <a:cxnLst/>
              <a:rect l="l" t="t" r="r" b="b"/>
              <a:pathLst>
                <a:path w="1282" h="2001" extrusionOk="0">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3" name="Google Shape;14273;p69"/>
            <p:cNvSpPr/>
            <p:nvPr/>
          </p:nvSpPr>
          <p:spPr>
            <a:xfrm>
              <a:off x="1483777" y="2520996"/>
              <a:ext cx="46978" cy="58886"/>
            </a:xfrm>
            <a:custGeom>
              <a:avLst/>
              <a:gdLst/>
              <a:ahLst/>
              <a:cxnLst/>
              <a:rect l="l" t="t" r="r" b="b"/>
              <a:pathLst>
                <a:path w="1791" h="2245" extrusionOk="0">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4" name="Google Shape;14274;p69"/>
            <p:cNvSpPr/>
            <p:nvPr/>
          </p:nvSpPr>
          <p:spPr>
            <a:xfrm>
              <a:off x="1501378" y="2532721"/>
              <a:ext cx="17627" cy="17653"/>
            </a:xfrm>
            <a:custGeom>
              <a:avLst/>
              <a:gdLst/>
              <a:ahLst/>
              <a:cxnLst/>
              <a:rect l="l" t="t" r="r" b="b"/>
              <a:pathLst>
                <a:path w="672" h="673" extrusionOk="0">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5" name="Google Shape;14275;p69"/>
            <p:cNvSpPr/>
            <p:nvPr/>
          </p:nvSpPr>
          <p:spPr>
            <a:xfrm>
              <a:off x="1601156" y="2491645"/>
              <a:ext cx="117589" cy="117589"/>
            </a:xfrm>
            <a:custGeom>
              <a:avLst/>
              <a:gdLst/>
              <a:ahLst/>
              <a:cxnLst/>
              <a:rect l="l" t="t" r="r" b="b"/>
              <a:pathLst>
                <a:path w="4483" h="4483" extrusionOk="0">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6" name="Google Shape;14276;p69"/>
            <p:cNvSpPr/>
            <p:nvPr/>
          </p:nvSpPr>
          <p:spPr>
            <a:xfrm>
              <a:off x="1618757" y="2509245"/>
              <a:ext cx="82388" cy="82388"/>
            </a:xfrm>
            <a:custGeom>
              <a:avLst/>
              <a:gdLst/>
              <a:ahLst/>
              <a:cxnLst/>
              <a:rect l="l" t="t" r="r" b="b"/>
              <a:pathLst>
                <a:path w="3141" h="3141" extrusionOk="0">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7" name="Google Shape;14277;p69"/>
            <p:cNvSpPr/>
            <p:nvPr/>
          </p:nvSpPr>
          <p:spPr>
            <a:xfrm>
              <a:off x="1636541" y="2520996"/>
              <a:ext cx="46978" cy="58886"/>
            </a:xfrm>
            <a:custGeom>
              <a:avLst/>
              <a:gdLst/>
              <a:ahLst/>
              <a:cxnLst/>
              <a:rect l="l" t="t" r="r" b="b"/>
              <a:pathLst>
                <a:path w="1791" h="2245" extrusionOk="0">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8" name="Google Shape;14278;p69"/>
            <p:cNvSpPr/>
            <p:nvPr/>
          </p:nvSpPr>
          <p:spPr>
            <a:xfrm>
              <a:off x="1653984" y="2532721"/>
              <a:ext cx="17627" cy="17653"/>
            </a:xfrm>
            <a:custGeom>
              <a:avLst/>
              <a:gdLst/>
              <a:ahLst/>
              <a:cxnLst/>
              <a:rect l="l" t="t" r="r" b="b"/>
              <a:pathLst>
                <a:path w="672" h="673" extrusionOk="0">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79" name="Google Shape;14279;p69"/>
          <p:cNvGrpSpPr/>
          <p:nvPr/>
        </p:nvGrpSpPr>
        <p:grpSpPr>
          <a:xfrm>
            <a:off x="7110427" y="3365261"/>
            <a:ext cx="400401" cy="370184"/>
            <a:chOff x="7110427" y="3365261"/>
            <a:chExt cx="400401" cy="370184"/>
          </a:xfrm>
        </p:grpSpPr>
        <p:sp>
          <p:nvSpPr>
            <p:cNvPr id="14280" name="Google Shape;14280;p69"/>
            <p:cNvSpPr/>
            <p:nvPr/>
          </p:nvSpPr>
          <p:spPr>
            <a:xfrm>
              <a:off x="7140854" y="3365261"/>
              <a:ext cx="369974" cy="370158"/>
            </a:xfrm>
            <a:custGeom>
              <a:avLst/>
              <a:gdLst/>
              <a:ahLst/>
              <a:cxnLst/>
              <a:rect l="l" t="t" r="r" b="b"/>
              <a:pathLst>
                <a:path w="14105" h="14112" extrusionOk="0">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1" name="Google Shape;14281;p69"/>
            <p:cNvSpPr/>
            <p:nvPr/>
          </p:nvSpPr>
          <p:spPr>
            <a:xfrm>
              <a:off x="7216081" y="3366704"/>
              <a:ext cx="294747" cy="295901"/>
            </a:xfrm>
            <a:custGeom>
              <a:avLst/>
              <a:gdLst/>
              <a:ahLst/>
              <a:cxnLst/>
              <a:rect l="l" t="t" r="r" b="b"/>
              <a:pathLst>
                <a:path w="11237" h="11281" extrusionOk="0">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2" name="Google Shape;14282;p69"/>
            <p:cNvSpPr/>
            <p:nvPr/>
          </p:nvSpPr>
          <p:spPr>
            <a:xfrm>
              <a:off x="7110427" y="3392672"/>
              <a:ext cx="372991" cy="342774"/>
            </a:xfrm>
            <a:custGeom>
              <a:avLst/>
              <a:gdLst/>
              <a:ahLst/>
              <a:cxnLst/>
              <a:rect l="l" t="t" r="r" b="b"/>
              <a:pathLst>
                <a:path w="14220" h="13068" extrusionOk="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3" name="Google Shape;14283;p69"/>
            <p:cNvSpPr/>
            <p:nvPr/>
          </p:nvSpPr>
          <p:spPr>
            <a:xfrm>
              <a:off x="7398563" y="3617646"/>
              <a:ext cx="31424" cy="30427"/>
            </a:xfrm>
            <a:custGeom>
              <a:avLst/>
              <a:gdLst/>
              <a:ahLst/>
              <a:cxnLst/>
              <a:rect l="l" t="t" r="r" b="b"/>
              <a:pathLst>
                <a:path w="1198" h="1160" extrusionOk="0">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4" name="Google Shape;14284;p69"/>
            <p:cNvSpPr/>
            <p:nvPr/>
          </p:nvSpPr>
          <p:spPr>
            <a:xfrm>
              <a:off x="7268410" y="3369012"/>
              <a:ext cx="20276" cy="26886"/>
            </a:xfrm>
            <a:custGeom>
              <a:avLst/>
              <a:gdLst/>
              <a:ahLst/>
              <a:cxnLst/>
              <a:rect l="l" t="t" r="r" b="b"/>
              <a:pathLst>
                <a:path w="773" h="1025" extrusionOk="0">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5" name="Google Shape;14285;p69"/>
            <p:cNvSpPr/>
            <p:nvPr/>
          </p:nvSpPr>
          <p:spPr>
            <a:xfrm>
              <a:off x="7141562" y="3566236"/>
              <a:ext cx="35778" cy="86638"/>
            </a:xfrm>
            <a:custGeom>
              <a:avLst/>
              <a:gdLst/>
              <a:ahLst/>
              <a:cxnLst/>
              <a:rect l="l" t="t" r="r" b="b"/>
              <a:pathLst>
                <a:path w="1364" h="3303" extrusionOk="0">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6" name="Google Shape;14286;p69"/>
            <p:cNvSpPr/>
            <p:nvPr/>
          </p:nvSpPr>
          <p:spPr>
            <a:xfrm>
              <a:off x="7303060" y="3365261"/>
              <a:ext cx="26178" cy="27043"/>
            </a:xfrm>
            <a:custGeom>
              <a:avLst/>
              <a:gdLst/>
              <a:ahLst/>
              <a:cxnLst/>
              <a:rect l="l" t="t" r="r" b="b"/>
              <a:pathLst>
                <a:path w="998" h="1031" extrusionOk="0">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87" name="Google Shape;14287;p69"/>
          <p:cNvGrpSpPr/>
          <p:nvPr/>
        </p:nvGrpSpPr>
        <p:grpSpPr>
          <a:xfrm>
            <a:off x="7658949" y="3363137"/>
            <a:ext cx="400375" cy="370132"/>
            <a:chOff x="7658949" y="3363137"/>
            <a:chExt cx="400375" cy="370132"/>
          </a:xfrm>
        </p:grpSpPr>
        <p:sp>
          <p:nvSpPr>
            <p:cNvPr id="14288" name="Google Shape;14288;p69"/>
            <p:cNvSpPr/>
            <p:nvPr/>
          </p:nvSpPr>
          <p:spPr>
            <a:xfrm>
              <a:off x="7689192" y="3363137"/>
              <a:ext cx="370132" cy="370132"/>
            </a:xfrm>
            <a:custGeom>
              <a:avLst/>
              <a:gdLst/>
              <a:ahLst/>
              <a:cxnLst/>
              <a:rect l="l" t="t" r="r" b="b"/>
              <a:pathLst>
                <a:path w="14111" h="14111" extrusionOk="0">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9" name="Google Shape;14289;p69"/>
            <p:cNvSpPr/>
            <p:nvPr/>
          </p:nvSpPr>
          <p:spPr>
            <a:xfrm>
              <a:off x="7658949" y="3390521"/>
              <a:ext cx="372991" cy="342695"/>
            </a:xfrm>
            <a:custGeom>
              <a:avLst/>
              <a:gdLst/>
              <a:ahLst/>
              <a:cxnLst/>
              <a:rect l="l" t="t" r="r" b="b"/>
              <a:pathLst>
                <a:path w="14220" h="13065" extrusionOk="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0" name="Google Shape;14290;p69"/>
            <p:cNvSpPr/>
            <p:nvPr/>
          </p:nvSpPr>
          <p:spPr>
            <a:xfrm>
              <a:off x="7754111" y="3380029"/>
              <a:ext cx="244569" cy="330000"/>
            </a:xfrm>
            <a:custGeom>
              <a:avLst/>
              <a:gdLst/>
              <a:ahLst/>
              <a:cxnLst/>
              <a:rect l="l" t="t" r="r" b="b"/>
              <a:pathLst>
                <a:path w="9324" h="12581" extrusionOk="0">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1" name="Google Shape;14291;p69"/>
            <p:cNvSpPr/>
            <p:nvPr/>
          </p:nvSpPr>
          <p:spPr>
            <a:xfrm>
              <a:off x="7754111" y="3390704"/>
              <a:ext cx="23135" cy="30086"/>
            </a:xfrm>
            <a:custGeom>
              <a:avLst/>
              <a:gdLst/>
              <a:ahLst/>
              <a:cxnLst/>
              <a:rect l="l" t="t" r="r" b="b"/>
              <a:pathLst>
                <a:path w="882" h="1147" extrusionOk="0">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2" name="Google Shape;14292;p69"/>
            <p:cNvSpPr/>
            <p:nvPr/>
          </p:nvSpPr>
          <p:spPr>
            <a:xfrm>
              <a:off x="7891766" y="3668690"/>
              <a:ext cx="47162" cy="41470"/>
            </a:xfrm>
            <a:custGeom>
              <a:avLst/>
              <a:gdLst/>
              <a:ahLst/>
              <a:cxnLst/>
              <a:rect l="l" t="t" r="r" b="b"/>
              <a:pathLst>
                <a:path w="1798" h="1581" extrusionOk="0">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93" name="Google Shape;14293;p69"/>
          <p:cNvGrpSpPr/>
          <p:nvPr/>
        </p:nvGrpSpPr>
        <p:grpSpPr>
          <a:xfrm>
            <a:off x="3304481" y="3379389"/>
            <a:ext cx="356623" cy="370105"/>
            <a:chOff x="3307156" y="3365314"/>
            <a:chExt cx="356623" cy="370105"/>
          </a:xfrm>
        </p:grpSpPr>
        <p:sp>
          <p:nvSpPr>
            <p:cNvPr id="14294" name="Google Shape;14294;p69"/>
            <p:cNvSpPr/>
            <p:nvPr/>
          </p:nvSpPr>
          <p:spPr>
            <a:xfrm>
              <a:off x="3534465" y="3485683"/>
              <a:ext cx="129314" cy="71346"/>
            </a:xfrm>
            <a:custGeom>
              <a:avLst/>
              <a:gdLst/>
              <a:ahLst/>
              <a:cxnLst/>
              <a:rect l="l" t="t" r="r" b="b"/>
              <a:pathLst>
                <a:path w="4930" h="2720" extrusionOk="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5" name="Google Shape;14295;p69"/>
            <p:cNvSpPr/>
            <p:nvPr/>
          </p:nvSpPr>
          <p:spPr>
            <a:xfrm>
              <a:off x="3545481" y="3518235"/>
              <a:ext cx="117956" cy="38794"/>
            </a:xfrm>
            <a:custGeom>
              <a:avLst/>
              <a:gdLst/>
              <a:ahLst/>
              <a:cxnLst/>
              <a:rect l="l" t="t" r="r" b="b"/>
              <a:pathLst>
                <a:path w="4497" h="1479" extrusionOk="0">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6" name="Google Shape;14296;p69"/>
            <p:cNvSpPr/>
            <p:nvPr/>
          </p:nvSpPr>
          <p:spPr>
            <a:xfrm>
              <a:off x="3356075" y="3631522"/>
              <a:ext cx="96762" cy="103897"/>
            </a:xfrm>
            <a:custGeom>
              <a:avLst/>
              <a:gdLst/>
              <a:ahLst/>
              <a:cxnLst/>
              <a:rect l="l" t="t" r="r" b="b"/>
              <a:pathLst>
                <a:path w="3689" h="3961" extrusionOk="0">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7" name="Google Shape;14297;p69"/>
            <p:cNvSpPr/>
            <p:nvPr/>
          </p:nvSpPr>
          <p:spPr>
            <a:xfrm>
              <a:off x="3356075" y="3631522"/>
              <a:ext cx="59778" cy="102638"/>
            </a:xfrm>
            <a:custGeom>
              <a:avLst/>
              <a:gdLst/>
              <a:ahLst/>
              <a:cxnLst/>
              <a:rect l="l" t="t" r="r" b="b"/>
              <a:pathLst>
                <a:path w="2279" h="3913" extrusionOk="0">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8" name="Google Shape;14298;p69"/>
            <p:cNvSpPr/>
            <p:nvPr/>
          </p:nvSpPr>
          <p:spPr>
            <a:xfrm>
              <a:off x="3478962" y="3563403"/>
              <a:ext cx="101222" cy="161236"/>
            </a:xfrm>
            <a:custGeom>
              <a:avLst/>
              <a:gdLst/>
              <a:ahLst/>
              <a:cxnLst/>
              <a:rect l="l" t="t" r="r" b="b"/>
              <a:pathLst>
                <a:path w="3859" h="6147" extrusionOk="0">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9" name="Google Shape;14299;p69"/>
            <p:cNvSpPr/>
            <p:nvPr/>
          </p:nvSpPr>
          <p:spPr>
            <a:xfrm>
              <a:off x="3478962" y="3573711"/>
              <a:ext cx="68146" cy="150324"/>
            </a:xfrm>
            <a:custGeom>
              <a:avLst/>
              <a:gdLst/>
              <a:ahLst/>
              <a:cxnLst/>
              <a:rect l="l" t="t" r="r" b="b"/>
              <a:pathLst>
                <a:path w="2598" h="5731" extrusionOk="0">
                  <a:moveTo>
                    <a:pt x="618" y="1"/>
                  </a:moveTo>
                  <a:lnTo>
                    <a:pt x="1" y="4279"/>
                  </a:lnTo>
                  <a:cubicBezTo>
                    <a:pt x="652" y="4889"/>
                    <a:pt x="1581" y="5513"/>
                    <a:pt x="2598" y="5730"/>
                  </a:cubicBezTo>
                  <a:lnTo>
                    <a:pt x="618" y="1"/>
                  </a:ln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0" name="Google Shape;14300;p69"/>
            <p:cNvSpPr/>
            <p:nvPr/>
          </p:nvSpPr>
          <p:spPr>
            <a:xfrm>
              <a:off x="3382383" y="3674749"/>
              <a:ext cx="32368" cy="34151"/>
            </a:xfrm>
            <a:custGeom>
              <a:avLst/>
              <a:gdLst/>
              <a:ahLst/>
              <a:cxnLst/>
              <a:rect l="l" t="t" r="r" b="b"/>
              <a:pathLst>
                <a:path w="1234" h="1302" extrusionOk="0">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1" name="Google Shape;14301;p69"/>
            <p:cNvSpPr/>
            <p:nvPr/>
          </p:nvSpPr>
          <p:spPr>
            <a:xfrm>
              <a:off x="3551698" y="3514484"/>
              <a:ext cx="80972" cy="19069"/>
            </a:xfrm>
            <a:custGeom>
              <a:avLst/>
              <a:gdLst/>
              <a:ahLst/>
              <a:cxnLst/>
              <a:rect l="l" t="t" r="r" b="b"/>
              <a:pathLst>
                <a:path w="3087" h="727" extrusionOk="0">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2" name="Google Shape;14302;p69"/>
            <p:cNvSpPr/>
            <p:nvPr/>
          </p:nvSpPr>
          <p:spPr>
            <a:xfrm>
              <a:off x="3490241" y="3574787"/>
              <a:ext cx="49575" cy="107254"/>
            </a:xfrm>
            <a:custGeom>
              <a:avLst/>
              <a:gdLst/>
              <a:ahLst/>
              <a:cxnLst/>
              <a:rect l="l" t="t" r="r" b="b"/>
              <a:pathLst>
                <a:path w="1890" h="4089" extrusionOk="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3" name="Google Shape;14303;p69"/>
            <p:cNvSpPr/>
            <p:nvPr/>
          </p:nvSpPr>
          <p:spPr>
            <a:xfrm>
              <a:off x="3307156" y="3365314"/>
              <a:ext cx="345239" cy="335508"/>
            </a:xfrm>
            <a:custGeom>
              <a:avLst/>
              <a:gdLst/>
              <a:ahLst/>
              <a:cxnLst/>
              <a:rect l="l" t="t" r="r" b="b"/>
              <a:pathLst>
                <a:path w="13162" h="12791" extrusionOk="0">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4" name="Google Shape;14304;p69"/>
            <p:cNvSpPr/>
            <p:nvPr/>
          </p:nvSpPr>
          <p:spPr>
            <a:xfrm>
              <a:off x="3376167" y="3431859"/>
              <a:ext cx="199453" cy="203623"/>
            </a:xfrm>
            <a:custGeom>
              <a:avLst/>
              <a:gdLst/>
              <a:ahLst/>
              <a:cxnLst/>
              <a:rect l="l" t="t" r="r" b="b"/>
              <a:pathLst>
                <a:path w="7604" h="7763" extrusionOk="0">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5" name="Google Shape;14305;p69"/>
            <p:cNvSpPr/>
            <p:nvPr/>
          </p:nvSpPr>
          <p:spPr>
            <a:xfrm>
              <a:off x="3390803" y="3461499"/>
              <a:ext cx="99228" cy="74887"/>
            </a:xfrm>
            <a:custGeom>
              <a:avLst/>
              <a:gdLst/>
              <a:ahLst/>
              <a:cxnLst/>
              <a:rect l="l" t="t" r="r" b="b"/>
              <a:pathLst>
                <a:path w="3783" h="2855" extrusionOk="0">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6" name="Google Shape;14306;p69"/>
            <p:cNvSpPr/>
            <p:nvPr/>
          </p:nvSpPr>
          <p:spPr>
            <a:xfrm>
              <a:off x="3369058" y="3464516"/>
              <a:ext cx="29902" cy="29719"/>
            </a:xfrm>
            <a:custGeom>
              <a:avLst/>
              <a:gdLst/>
              <a:ahLst/>
              <a:cxnLst/>
              <a:rect l="l" t="t" r="r" b="b"/>
              <a:pathLst>
                <a:path w="1140" h="1133" extrusionOk="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7" name="Google Shape;14307;p69"/>
            <p:cNvSpPr/>
            <p:nvPr/>
          </p:nvSpPr>
          <p:spPr>
            <a:xfrm>
              <a:off x="3386475" y="3446732"/>
              <a:ext cx="29902" cy="29902"/>
            </a:xfrm>
            <a:custGeom>
              <a:avLst/>
              <a:gdLst/>
              <a:ahLst/>
              <a:cxnLst/>
              <a:rect l="l" t="t" r="r" b="b"/>
              <a:pathLst>
                <a:path w="1140" h="1140" extrusionOk="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8" name="Google Shape;14308;p69"/>
            <p:cNvSpPr/>
            <p:nvPr/>
          </p:nvSpPr>
          <p:spPr>
            <a:xfrm>
              <a:off x="3390042" y="3471099"/>
              <a:ext cx="29719" cy="29719"/>
            </a:xfrm>
            <a:custGeom>
              <a:avLst/>
              <a:gdLst/>
              <a:ahLst/>
              <a:cxnLst/>
              <a:rect l="l" t="t" r="r" b="b"/>
              <a:pathLst>
                <a:path w="1133" h="1133" extrusionOk="0">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9" name="Google Shape;14309;p69"/>
          <p:cNvGrpSpPr/>
          <p:nvPr/>
        </p:nvGrpSpPr>
        <p:grpSpPr>
          <a:xfrm>
            <a:off x="7422407" y="1980107"/>
            <a:ext cx="372807" cy="370079"/>
            <a:chOff x="7422407" y="1980107"/>
            <a:chExt cx="372807" cy="370079"/>
          </a:xfrm>
        </p:grpSpPr>
        <p:sp>
          <p:nvSpPr>
            <p:cNvPr id="14310" name="Google Shape;14310;p69"/>
            <p:cNvSpPr/>
            <p:nvPr/>
          </p:nvSpPr>
          <p:spPr>
            <a:xfrm>
              <a:off x="7422407" y="2057670"/>
              <a:ext cx="90546" cy="89680"/>
            </a:xfrm>
            <a:custGeom>
              <a:avLst/>
              <a:gdLst/>
              <a:ahLst/>
              <a:cxnLst/>
              <a:rect l="l" t="t" r="r" b="b"/>
              <a:pathLst>
                <a:path w="3452" h="3419" extrusionOk="0">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1" name="Google Shape;14311;p69"/>
            <p:cNvSpPr/>
            <p:nvPr/>
          </p:nvSpPr>
          <p:spPr>
            <a:xfrm>
              <a:off x="7704668" y="2057670"/>
              <a:ext cx="90546" cy="89680"/>
            </a:xfrm>
            <a:custGeom>
              <a:avLst/>
              <a:gdLst/>
              <a:ahLst/>
              <a:cxnLst/>
              <a:rect l="l" t="t" r="r" b="b"/>
              <a:pathLst>
                <a:path w="3452" h="3419" extrusionOk="0">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2" name="Google Shape;14312;p69"/>
            <p:cNvSpPr/>
            <p:nvPr/>
          </p:nvSpPr>
          <p:spPr>
            <a:xfrm>
              <a:off x="7469175" y="1981340"/>
              <a:ext cx="278720" cy="350984"/>
            </a:xfrm>
            <a:custGeom>
              <a:avLst/>
              <a:gdLst/>
              <a:ahLst/>
              <a:cxnLst/>
              <a:rect l="l" t="t" r="r" b="b"/>
              <a:pathLst>
                <a:path w="10626" h="13381" extrusionOk="0">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3" name="Google Shape;14313;p69"/>
            <p:cNvSpPr/>
            <p:nvPr/>
          </p:nvSpPr>
          <p:spPr>
            <a:xfrm>
              <a:off x="7443207" y="1980107"/>
              <a:ext cx="189276" cy="352295"/>
            </a:xfrm>
            <a:custGeom>
              <a:avLst/>
              <a:gdLst/>
              <a:ahLst/>
              <a:cxnLst/>
              <a:rect l="l" t="t" r="r" b="b"/>
              <a:pathLst>
                <a:path w="7216" h="13431" extrusionOk="0">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4" name="Google Shape;14314;p69"/>
            <p:cNvSpPr/>
            <p:nvPr/>
          </p:nvSpPr>
          <p:spPr>
            <a:xfrm>
              <a:off x="7456007" y="2181790"/>
              <a:ext cx="302038" cy="168370"/>
            </a:xfrm>
            <a:custGeom>
              <a:avLst/>
              <a:gdLst/>
              <a:ahLst/>
              <a:cxnLst/>
              <a:rect l="l" t="t" r="r" b="b"/>
              <a:pathLst>
                <a:path w="11515" h="6419" extrusionOk="0">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5" name="Google Shape;14315;p69"/>
            <p:cNvSpPr/>
            <p:nvPr/>
          </p:nvSpPr>
          <p:spPr>
            <a:xfrm>
              <a:off x="7757469" y="2189108"/>
              <a:ext cx="210" cy="26"/>
            </a:xfrm>
            <a:custGeom>
              <a:avLst/>
              <a:gdLst/>
              <a:ahLst/>
              <a:cxnLst/>
              <a:rect l="l" t="t" r="r" b="b"/>
              <a:pathLst>
                <a:path w="8" h="1" extrusionOk="0">
                  <a:moveTo>
                    <a:pt x="1" y="1"/>
                  </a:moveTo>
                  <a:lnTo>
                    <a:pt x="1" y="1"/>
                  </a:lnTo>
                  <a:lnTo>
                    <a:pt x="8" y="1"/>
                  </a:lnTo>
                  <a:close/>
                </a:path>
              </a:pathLst>
            </a:custGeom>
            <a:solidFill>
              <a:srgbClr val="F2F6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6" name="Google Shape;14316;p69"/>
            <p:cNvSpPr/>
            <p:nvPr/>
          </p:nvSpPr>
          <p:spPr>
            <a:xfrm>
              <a:off x="7578554" y="2076896"/>
              <a:ext cx="59778" cy="57286"/>
            </a:xfrm>
            <a:custGeom>
              <a:avLst/>
              <a:gdLst/>
              <a:ahLst/>
              <a:cxnLst/>
              <a:rect l="l" t="t" r="r" b="b"/>
              <a:pathLst>
                <a:path w="2279" h="2184" extrusionOk="0">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7" name="Google Shape;14317;p69"/>
            <p:cNvSpPr/>
            <p:nvPr/>
          </p:nvSpPr>
          <p:spPr>
            <a:xfrm>
              <a:off x="7542802" y="2051820"/>
              <a:ext cx="23869" cy="29902"/>
            </a:xfrm>
            <a:custGeom>
              <a:avLst/>
              <a:gdLst/>
              <a:ahLst/>
              <a:cxnLst/>
              <a:rect l="l" t="t" r="r" b="b"/>
              <a:pathLst>
                <a:path w="910" h="1140" extrusionOk="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8" name="Google Shape;14318;p69"/>
            <p:cNvSpPr/>
            <p:nvPr/>
          </p:nvSpPr>
          <p:spPr>
            <a:xfrm>
              <a:off x="7650240" y="2051820"/>
              <a:ext cx="23843" cy="29902"/>
            </a:xfrm>
            <a:custGeom>
              <a:avLst/>
              <a:gdLst/>
              <a:ahLst/>
              <a:cxnLst/>
              <a:rect l="l" t="t" r="r" b="b"/>
              <a:pathLst>
                <a:path w="909" h="1140" extrusionOk="0">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9" name="Google Shape;14319;p69"/>
            <p:cNvSpPr/>
            <p:nvPr/>
          </p:nvSpPr>
          <p:spPr>
            <a:xfrm>
              <a:off x="7582462" y="2100582"/>
              <a:ext cx="51778" cy="22768"/>
            </a:xfrm>
            <a:custGeom>
              <a:avLst/>
              <a:gdLst/>
              <a:ahLst/>
              <a:cxnLst/>
              <a:rect l="l" t="t" r="r" b="b"/>
              <a:pathLst>
                <a:path w="1974" h="868" extrusionOk="0">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0" name="Google Shape;14320;p69"/>
            <p:cNvSpPr/>
            <p:nvPr/>
          </p:nvSpPr>
          <p:spPr>
            <a:xfrm>
              <a:off x="7548678" y="2057853"/>
              <a:ext cx="11935" cy="11961"/>
            </a:xfrm>
            <a:custGeom>
              <a:avLst/>
              <a:gdLst/>
              <a:ahLst/>
              <a:cxnLst/>
              <a:rect l="l" t="t" r="r" b="b"/>
              <a:pathLst>
                <a:path w="455" h="456" extrusionOk="0">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1" name="Google Shape;14321;p69"/>
            <p:cNvSpPr/>
            <p:nvPr/>
          </p:nvSpPr>
          <p:spPr>
            <a:xfrm>
              <a:off x="7656273" y="2057853"/>
              <a:ext cx="11935" cy="11961"/>
            </a:xfrm>
            <a:custGeom>
              <a:avLst/>
              <a:gdLst/>
              <a:ahLst/>
              <a:cxnLst/>
              <a:rect l="l" t="t" r="r" b="b"/>
              <a:pathLst>
                <a:path w="455" h="456" extrusionOk="0">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2" name="Google Shape;14322;p69"/>
            <p:cNvSpPr/>
            <p:nvPr/>
          </p:nvSpPr>
          <p:spPr>
            <a:xfrm>
              <a:off x="7455824" y="2181974"/>
              <a:ext cx="194784" cy="168213"/>
            </a:xfrm>
            <a:custGeom>
              <a:avLst/>
              <a:gdLst/>
              <a:ahLst/>
              <a:cxnLst/>
              <a:rect l="l" t="t" r="r" b="b"/>
              <a:pathLst>
                <a:path w="7426" h="6413" extrusionOk="0">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23" name="Google Shape;14323;p69"/>
          <p:cNvGrpSpPr/>
          <p:nvPr/>
        </p:nvGrpSpPr>
        <p:grpSpPr>
          <a:xfrm>
            <a:off x="6916141" y="2906184"/>
            <a:ext cx="289737" cy="370394"/>
            <a:chOff x="6916141" y="2906184"/>
            <a:chExt cx="289737" cy="370394"/>
          </a:xfrm>
        </p:grpSpPr>
        <p:sp>
          <p:nvSpPr>
            <p:cNvPr id="14324" name="Google Shape;14324;p69"/>
            <p:cNvSpPr/>
            <p:nvPr/>
          </p:nvSpPr>
          <p:spPr>
            <a:xfrm>
              <a:off x="7003199" y="2916073"/>
              <a:ext cx="44827" cy="64159"/>
            </a:xfrm>
            <a:custGeom>
              <a:avLst/>
              <a:gdLst/>
              <a:ahLst/>
              <a:cxnLst/>
              <a:rect l="l" t="t" r="r" b="b"/>
              <a:pathLst>
                <a:path w="1709" h="2446" extrusionOk="0">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5" name="Google Shape;14325;p69"/>
            <p:cNvSpPr/>
            <p:nvPr/>
          </p:nvSpPr>
          <p:spPr>
            <a:xfrm>
              <a:off x="7073967" y="3099551"/>
              <a:ext cx="44853" cy="64159"/>
            </a:xfrm>
            <a:custGeom>
              <a:avLst/>
              <a:gdLst/>
              <a:ahLst/>
              <a:cxnLst/>
              <a:rect l="l" t="t" r="r" b="b"/>
              <a:pathLst>
                <a:path w="1710" h="2446" extrusionOk="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6" name="Google Shape;14326;p69"/>
            <p:cNvSpPr/>
            <p:nvPr/>
          </p:nvSpPr>
          <p:spPr>
            <a:xfrm>
              <a:off x="7120762" y="2985530"/>
              <a:ext cx="64945" cy="41496"/>
            </a:xfrm>
            <a:custGeom>
              <a:avLst/>
              <a:gdLst/>
              <a:ahLst/>
              <a:cxnLst/>
              <a:rect l="l" t="t" r="r" b="b"/>
              <a:pathLst>
                <a:path w="2476" h="1582" extrusionOk="0">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7" name="Google Shape;14327;p69"/>
            <p:cNvSpPr/>
            <p:nvPr/>
          </p:nvSpPr>
          <p:spPr>
            <a:xfrm>
              <a:off x="6936312" y="3052967"/>
              <a:ext cx="65129" cy="41470"/>
            </a:xfrm>
            <a:custGeom>
              <a:avLst/>
              <a:gdLst/>
              <a:ahLst/>
              <a:cxnLst/>
              <a:rect l="l" t="t" r="r" b="b"/>
              <a:pathLst>
                <a:path w="2483" h="1581" extrusionOk="0">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8" name="Google Shape;14328;p69"/>
            <p:cNvSpPr/>
            <p:nvPr/>
          </p:nvSpPr>
          <p:spPr>
            <a:xfrm>
              <a:off x="7073967" y="2916073"/>
              <a:ext cx="44853" cy="64159"/>
            </a:xfrm>
            <a:custGeom>
              <a:avLst/>
              <a:gdLst/>
              <a:ahLst/>
              <a:cxnLst/>
              <a:rect l="l" t="t" r="r" b="b"/>
              <a:pathLst>
                <a:path w="1710" h="2446" extrusionOk="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9" name="Google Shape;14329;p69"/>
            <p:cNvSpPr/>
            <p:nvPr/>
          </p:nvSpPr>
          <p:spPr>
            <a:xfrm>
              <a:off x="7003199" y="3099551"/>
              <a:ext cx="44827" cy="64159"/>
            </a:xfrm>
            <a:custGeom>
              <a:avLst/>
              <a:gdLst/>
              <a:ahLst/>
              <a:cxnLst/>
              <a:rect l="l" t="t" r="r" b="b"/>
              <a:pathLst>
                <a:path w="1709" h="2446" extrusionOk="0">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0" name="Google Shape;14330;p69"/>
            <p:cNvSpPr/>
            <p:nvPr/>
          </p:nvSpPr>
          <p:spPr>
            <a:xfrm>
              <a:off x="7120762" y="3052967"/>
              <a:ext cx="64945" cy="41338"/>
            </a:xfrm>
            <a:custGeom>
              <a:avLst/>
              <a:gdLst/>
              <a:ahLst/>
              <a:cxnLst/>
              <a:rect l="l" t="t" r="r" b="b"/>
              <a:pathLst>
                <a:path w="2476" h="1576" extrusionOk="0">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1" name="Google Shape;14331;p69"/>
            <p:cNvSpPr/>
            <p:nvPr/>
          </p:nvSpPr>
          <p:spPr>
            <a:xfrm>
              <a:off x="6936496" y="2985477"/>
              <a:ext cx="64945" cy="41548"/>
            </a:xfrm>
            <a:custGeom>
              <a:avLst/>
              <a:gdLst/>
              <a:ahLst/>
              <a:cxnLst/>
              <a:rect l="l" t="t" r="r" b="b"/>
              <a:pathLst>
                <a:path w="2476" h="1584" extrusionOk="0">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2" name="Google Shape;14332;p69"/>
            <p:cNvSpPr/>
            <p:nvPr/>
          </p:nvSpPr>
          <p:spPr>
            <a:xfrm>
              <a:off x="7022032" y="3104902"/>
              <a:ext cx="77929" cy="171675"/>
            </a:xfrm>
            <a:custGeom>
              <a:avLst/>
              <a:gdLst/>
              <a:ahLst/>
              <a:cxnLst/>
              <a:rect l="l" t="t" r="r" b="b"/>
              <a:pathLst>
                <a:path w="2971" h="6545" extrusionOk="0">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3" name="Google Shape;14333;p69"/>
            <p:cNvSpPr/>
            <p:nvPr/>
          </p:nvSpPr>
          <p:spPr>
            <a:xfrm>
              <a:off x="6916141" y="3148234"/>
              <a:ext cx="121471" cy="83359"/>
            </a:xfrm>
            <a:custGeom>
              <a:avLst/>
              <a:gdLst/>
              <a:ahLst/>
              <a:cxnLst/>
              <a:rect l="l" t="t" r="r" b="b"/>
              <a:pathLst>
                <a:path w="4631" h="3178" extrusionOk="0">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4" name="Google Shape;14334;p69"/>
            <p:cNvSpPr/>
            <p:nvPr/>
          </p:nvSpPr>
          <p:spPr>
            <a:xfrm>
              <a:off x="7084407" y="3148234"/>
              <a:ext cx="121471" cy="83359"/>
            </a:xfrm>
            <a:custGeom>
              <a:avLst/>
              <a:gdLst/>
              <a:ahLst/>
              <a:cxnLst/>
              <a:rect l="l" t="t" r="r" b="b"/>
              <a:pathLst>
                <a:path w="4631" h="3178" extrusionOk="0">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5" name="Google Shape;14335;p69"/>
            <p:cNvSpPr/>
            <p:nvPr/>
          </p:nvSpPr>
          <p:spPr>
            <a:xfrm>
              <a:off x="7037508" y="2906184"/>
              <a:ext cx="46978" cy="62847"/>
            </a:xfrm>
            <a:custGeom>
              <a:avLst/>
              <a:gdLst/>
              <a:ahLst/>
              <a:cxnLst/>
              <a:rect l="l" t="t" r="r" b="b"/>
              <a:pathLst>
                <a:path w="1791" h="2396" extrusionOk="0">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6" name="Google Shape;14336;p69"/>
            <p:cNvSpPr/>
            <p:nvPr/>
          </p:nvSpPr>
          <p:spPr>
            <a:xfrm>
              <a:off x="7037508" y="3110752"/>
              <a:ext cx="47162" cy="62900"/>
            </a:xfrm>
            <a:custGeom>
              <a:avLst/>
              <a:gdLst/>
              <a:ahLst/>
              <a:cxnLst/>
              <a:rect l="l" t="t" r="r" b="b"/>
              <a:pathLst>
                <a:path w="1798" h="2398" extrusionOk="0">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7" name="Google Shape;14337;p69"/>
            <p:cNvSpPr/>
            <p:nvPr/>
          </p:nvSpPr>
          <p:spPr>
            <a:xfrm>
              <a:off x="7131962" y="3022225"/>
              <a:ext cx="63345" cy="35463"/>
            </a:xfrm>
            <a:custGeom>
              <a:avLst/>
              <a:gdLst/>
              <a:ahLst/>
              <a:cxnLst/>
              <a:rect l="l" t="t" r="r" b="b"/>
              <a:pathLst>
                <a:path w="2415" h="1352" extrusionOk="0">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8" name="Google Shape;14338;p69"/>
            <p:cNvSpPr/>
            <p:nvPr/>
          </p:nvSpPr>
          <p:spPr>
            <a:xfrm>
              <a:off x="6926896" y="3022199"/>
              <a:ext cx="63345" cy="35489"/>
            </a:xfrm>
            <a:custGeom>
              <a:avLst/>
              <a:gdLst/>
              <a:ahLst/>
              <a:cxnLst/>
              <a:rect l="l" t="t" r="r" b="b"/>
              <a:pathLst>
                <a:path w="2415" h="1353" extrusionOk="0">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9" name="Google Shape;14339;p69"/>
            <p:cNvSpPr/>
            <p:nvPr/>
          </p:nvSpPr>
          <p:spPr>
            <a:xfrm>
              <a:off x="7100302" y="2944558"/>
              <a:ext cx="56526" cy="56132"/>
            </a:xfrm>
            <a:custGeom>
              <a:avLst/>
              <a:gdLst/>
              <a:ahLst/>
              <a:cxnLst/>
              <a:rect l="l" t="t" r="r" b="b"/>
              <a:pathLst>
                <a:path w="2155" h="2140" extrusionOk="0">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0" name="Google Shape;14340;p69"/>
            <p:cNvSpPr/>
            <p:nvPr/>
          </p:nvSpPr>
          <p:spPr>
            <a:xfrm>
              <a:off x="6965218" y="3079092"/>
              <a:ext cx="56499" cy="56158"/>
            </a:xfrm>
            <a:custGeom>
              <a:avLst/>
              <a:gdLst/>
              <a:ahLst/>
              <a:cxnLst/>
              <a:rect l="l" t="t" r="r" b="b"/>
              <a:pathLst>
                <a:path w="2154" h="2141" extrusionOk="0">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1" name="Google Shape;14341;p69"/>
            <p:cNvSpPr/>
            <p:nvPr/>
          </p:nvSpPr>
          <p:spPr>
            <a:xfrm>
              <a:off x="7100302" y="3079276"/>
              <a:ext cx="56499" cy="56027"/>
            </a:xfrm>
            <a:custGeom>
              <a:avLst/>
              <a:gdLst/>
              <a:ahLst/>
              <a:cxnLst/>
              <a:rect l="l" t="t" r="r" b="b"/>
              <a:pathLst>
                <a:path w="2154" h="2136" extrusionOk="0">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2" name="Google Shape;14342;p69"/>
            <p:cNvSpPr/>
            <p:nvPr/>
          </p:nvSpPr>
          <p:spPr>
            <a:xfrm>
              <a:off x="6965218" y="2944558"/>
              <a:ext cx="56499" cy="56132"/>
            </a:xfrm>
            <a:custGeom>
              <a:avLst/>
              <a:gdLst/>
              <a:ahLst/>
              <a:cxnLst/>
              <a:rect l="l" t="t" r="r" b="b"/>
              <a:pathLst>
                <a:path w="2154" h="2140" extrusionOk="0">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3" name="Google Shape;14343;p69"/>
            <p:cNvSpPr/>
            <p:nvPr/>
          </p:nvSpPr>
          <p:spPr>
            <a:xfrm>
              <a:off x="6984156" y="2963129"/>
              <a:ext cx="153708" cy="153524"/>
            </a:xfrm>
            <a:custGeom>
              <a:avLst/>
              <a:gdLst/>
              <a:ahLst/>
              <a:cxnLst/>
              <a:rect l="l" t="t" r="r" b="b"/>
              <a:pathLst>
                <a:path w="5860" h="5853" extrusionOk="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4" name="Google Shape;14344;p69"/>
            <p:cNvSpPr/>
            <p:nvPr/>
          </p:nvSpPr>
          <p:spPr>
            <a:xfrm>
              <a:off x="7001940" y="2980756"/>
              <a:ext cx="118114" cy="118297"/>
            </a:xfrm>
            <a:custGeom>
              <a:avLst/>
              <a:gdLst/>
              <a:ahLst/>
              <a:cxnLst/>
              <a:rect l="l" t="t" r="r" b="b"/>
              <a:pathLst>
                <a:path w="4503" h="4510" extrusionOk="0">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45" name="Google Shape;14345;p69"/>
          <p:cNvGrpSpPr/>
          <p:nvPr/>
        </p:nvGrpSpPr>
        <p:grpSpPr>
          <a:xfrm>
            <a:off x="7970194" y="2013577"/>
            <a:ext cx="372676" cy="331731"/>
            <a:chOff x="7970194" y="2013577"/>
            <a:chExt cx="372676" cy="331731"/>
          </a:xfrm>
        </p:grpSpPr>
        <p:sp>
          <p:nvSpPr>
            <p:cNvPr id="14346" name="Google Shape;14346;p69"/>
            <p:cNvSpPr/>
            <p:nvPr/>
          </p:nvSpPr>
          <p:spPr>
            <a:xfrm>
              <a:off x="8092032" y="2284533"/>
              <a:ext cx="102454" cy="60775"/>
            </a:xfrm>
            <a:custGeom>
              <a:avLst/>
              <a:gdLst/>
              <a:ahLst/>
              <a:cxnLst/>
              <a:rect l="l" t="t" r="r" b="b"/>
              <a:pathLst>
                <a:path w="3906" h="2317" extrusionOk="0">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7" name="Google Shape;14347;p69"/>
            <p:cNvSpPr/>
            <p:nvPr/>
          </p:nvSpPr>
          <p:spPr>
            <a:xfrm>
              <a:off x="8116741" y="2284533"/>
              <a:ext cx="77746" cy="60775"/>
            </a:xfrm>
            <a:custGeom>
              <a:avLst/>
              <a:gdLst/>
              <a:ahLst/>
              <a:cxnLst/>
              <a:rect l="l" t="t" r="r" b="b"/>
              <a:pathLst>
                <a:path w="2964" h="2317" extrusionOk="0">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8" name="Google Shape;14348;p69"/>
            <p:cNvSpPr/>
            <p:nvPr/>
          </p:nvSpPr>
          <p:spPr>
            <a:xfrm>
              <a:off x="7970194" y="2104805"/>
              <a:ext cx="38086" cy="48578"/>
            </a:xfrm>
            <a:custGeom>
              <a:avLst/>
              <a:gdLst/>
              <a:ahLst/>
              <a:cxnLst/>
              <a:rect l="l" t="t" r="r" b="b"/>
              <a:pathLst>
                <a:path w="1452" h="1852" extrusionOk="0">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9" name="Google Shape;14349;p69"/>
            <p:cNvSpPr/>
            <p:nvPr/>
          </p:nvSpPr>
          <p:spPr>
            <a:xfrm>
              <a:off x="7984961" y="2013577"/>
              <a:ext cx="357908" cy="288687"/>
            </a:xfrm>
            <a:custGeom>
              <a:avLst/>
              <a:gdLst/>
              <a:ahLst/>
              <a:cxnLst/>
              <a:rect l="l" t="t" r="r" b="b"/>
              <a:pathLst>
                <a:path w="13645" h="11006" extrusionOk="0">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0" name="Google Shape;14350;p69"/>
            <p:cNvSpPr/>
            <p:nvPr/>
          </p:nvSpPr>
          <p:spPr>
            <a:xfrm>
              <a:off x="7984961" y="2013577"/>
              <a:ext cx="244385" cy="288687"/>
            </a:xfrm>
            <a:custGeom>
              <a:avLst/>
              <a:gdLst/>
              <a:ahLst/>
              <a:cxnLst/>
              <a:rect l="l" t="t" r="r" b="b"/>
              <a:pathLst>
                <a:path w="9317" h="11006" extrusionOk="0">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1" name="Google Shape;14351;p69"/>
            <p:cNvSpPr/>
            <p:nvPr/>
          </p:nvSpPr>
          <p:spPr>
            <a:xfrm>
              <a:off x="8083875" y="2093447"/>
              <a:ext cx="208974" cy="129786"/>
            </a:xfrm>
            <a:custGeom>
              <a:avLst/>
              <a:gdLst/>
              <a:ahLst/>
              <a:cxnLst/>
              <a:rect l="l" t="t" r="r" b="b"/>
              <a:pathLst>
                <a:path w="7967" h="4948" extrusionOk="0">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2" name="Google Shape;14352;p69"/>
            <p:cNvSpPr/>
            <p:nvPr/>
          </p:nvSpPr>
          <p:spPr>
            <a:xfrm>
              <a:off x="8108505" y="2142707"/>
              <a:ext cx="184292" cy="80552"/>
            </a:xfrm>
            <a:custGeom>
              <a:avLst/>
              <a:gdLst/>
              <a:ahLst/>
              <a:cxnLst/>
              <a:rect l="l" t="t" r="r" b="b"/>
              <a:pathLst>
                <a:path w="7026" h="3071" extrusionOk="0">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3" name="Google Shape;14353;p69"/>
            <p:cNvSpPr/>
            <p:nvPr/>
          </p:nvSpPr>
          <p:spPr>
            <a:xfrm>
              <a:off x="8032805" y="2087388"/>
              <a:ext cx="36827" cy="42886"/>
            </a:xfrm>
            <a:custGeom>
              <a:avLst/>
              <a:gdLst/>
              <a:ahLst/>
              <a:cxnLst/>
              <a:rect l="l" t="t" r="r" b="b"/>
              <a:pathLst>
                <a:path w="1404" h="1635" extrusionOk="0">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4" name="Google Shape;14354;p69"/>
            <p:cNvSpPr/>
            <p:nvPr/>
          </p:nvSpPr>
          <p:spPr>
            <a:xfrm>
              <a:off x="8051297" y="2087388"/>
              <a:ext cx="18518" cy="30742"/>
            </a:xfrm>
            <a:custGeom>
              <a:avLst/>
              <a:gdLst/>
              <a:ahLst/>
              <a:cxnLst/>
              <a:rect l="l" t="t" r="r" b="b"/>
              <a:pathLst>
                <a:path w="706" h="1172" extrusionOk="0">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5" name="Google Shape;14355;p69"/>
            <p:cNvSpPr/>
            <p:nvPr/>
          </p:nvSpPr>
          <p:spPr>
            <a:xfrm>
              <a:off x="8045081" y="2093421"/>
              <a:ext cx="12276" cy="12302"/>
            </a:xfrm>
            <a:custGeom>
              <a:avLst/>
              <a:gdLst/>
              <a:ahLst/>
              <a:cxnLst/>
              <a:rect l="l" t="t" r="r" b="b"/>
              <a:pathLst>
                <a:path w="468" h="469" extrusionOk="0">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56" name="Google Shape;14356;p69"/>
          <p:cNvGrpSpPr/>
          <p:nvPr/>
        </p:nvGrpSpPr>
        <p:grpSpPr>
          <a:xfrm>
            <a:off x="1416733" y="1512190"/>
            <a:ext cx="332964" cy="370158"/>
            <a:chOff x="1416733" y="1512190"/>
            <a:chExt cx="332964" cy="370158"/>
          </a:xfrm>
        </p:grpSpPr>
        <p:sp>
          <p:nvSpPr>
            <p:cNvPr id="14357" name="Google Shape;14357;p69"/>
            <p:cNvSpPr/>
            <p:nvPr/>
          </p:nvSpPr>
          <p:spPr>
            <a:xfrm>
              <a:off x="1416733" y="1637596"/>
              <a:ext cx="106913" cy="144134"/>
            </a:xfrm>
            <a:custGeom>
              <a:avLst/>
              <a:gdLst/>
              <a:ahLst/>
              <a:cxnLst/>
              <a:rect l="l" t="t" r="r" b="b"/>
              <a:pathLst>
                <a:path w="4076" h="5495" extrusionOk="0">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8" name="Google Shape;14358;p69"/>
            <p:cNvSpPr/>
            <p:nvPr/>
          </p:nvSpPr>
          <p:spPr>
            <a:xfrm>
              <a:off x="1642967" y="1637596"/>
              <a:ext cx="106730" cy="144134"/>
            </a:xfrm>
            <a:custGeom>
              <a:avLst/>
              <a:gdLst/>
              <a:ahLst/>
              <a:cxnLst/>
              <a:rect l="l" t="t" r="r" b="b"/>
              <a:pathLst>
                <a:path w="4069" h="5495" extrusionOk="0">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9" name="Google Shape;14359;p69"/>
            <p:cNvSpPr/>
            <p:nvPr/>
          </p:nvSpPr>
          <p:spPr>
            <a:xfrm>
              <a:off x="1463685" y="1643472"/>
              <a:ext cx="238877" cy="238877"/>
            </a:xfrm>
            <a:custGeom>
              <a:avLst/>
              <a:gdLst/>
              <a:ahLst/>
              <a:cxnLst/>
              <a:rect l="l" t="t" r="r" b="b"/>
              <a:pathLst>
                <a:path w="9107" h="9107" extrusionOk="0">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0" name="Google Shape;14360;p69"/>
            <p:cNvSpPr/>
            <p:nvPr/>
          </p:nvSpPr>
          <p:spPr>
            <a:xfrm>
              <a:off x="1506178" y="1643472"/>
              <a:ext cx="154049" cy="47765"/>
            </a:xfrm>
            <a:custGeom>
              <a:avLst/>
              <a:gdLst/>
              <a:ahLst/>
              <a:cxnLst/>
              <a:rect l="l" t="t" r="r" b="b"/>
              <a:pathLst>
                <a:path w="5873" h="1821" extrusionOk="0">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1" name="Google Shape;14361;p69"/>
            <p:cNvSpPr/>
            <p:nvPr/>
          </p:nvSpPr>
          <p:spPr>
            <a:xfrm>
              <a:off x="1499594" y="1643472"/>
              <a:ext cx="167216" cy="196909"/>
            </a:xfrm>
            <a:custGeom>
              <a:avLst/>
              <a:gdLst/>
              <a:ahLst/>
              <a:cxnLst/>
              <a:rect l="l" t="t" r="r" b="b"/>
              <a:pathLst>
                <a:path w="6375" h="7507" extrusionOk="0">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2" name="Google Shape;14362;p69"/>
            <p:cNvSpPr/>
            <p:nvPr/>
          </p:nvSpPr>
          <p:spPr>
            <a:xfrm>
              <a:off x="1518637" y="1643472"/>
              <a:ext cx="129157" cy="47765"/>
            </a:xfrm>
            <a:custGeom>
              <a:avLst/>
              <a:gdLst/>
              <a:ahLst/>
              <a:cxnLst/>
              <a:rect l="l" t="t" r="r" b="b"/>
              <a:pathLst>
                <a:path w="4924" h="1821" extrusionOk="0">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3" name="Google Shape;14363;p69"/>
            <p:cNvSpPr/>
            <p:nvPr/>
          </p:nvSpPr>
          <p:spPr>
            <a:xfrm>
              <a:off x="1493745" y="1858295"/>
              <a:ext cx="71687" cy="23869"/>
            </a:xfrm>
            <a:custGeom>
              <a:avLst/>
              <a:gdLst/>
              <a:ahLst/>
              <a:cxnLst/>
              <a:rect l="l" t="t" r="r" b="b"/>
              <a:pathLst>
                <a:path w="2733" h="910" extrusionOk="0">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4" name="Google Shape;14364;p69"/>
            <p:cNvSpPr/>
            <p:nvPr/>
          </p:nvSpPr>
          <p:spPr>
            <a:xfrm>
              <a:off x="1493745" y="1858295"/>
              <a:ext cx="47686" cy="23869"/>
            </a:xfrm>
            <a:custGeom>
              <a:avLst/>
              <a:gdLst/>
              <a:ahLst/>
              <a:cxnLst/>
              <a:rect l="l" t="t" r="r" b="b"/>
              <a:pathLst>
                <a:path w="1818" h="910" extrusionOk="0">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5" name="Google Shape;14365;p69"/>
            <p:cNvSpPr/>
            <p:nvPr/>
          </p:nvSpPr>
          <p:spPr>
            <a:xfrm>
              <a:off x="1601156" y="1858295"/>
              <a:ext cx="71713" cy="23869"/>
            </a:xfrm>
            <a:custGeom>
              <a:avLst/>
              <a:gdLst/>
              <a:ahLst/>
              <a:cxnLst/>
              <a:rect l="l" t="t" r="r" b="b"/>
              <a:pathLst>
                <a:path w="2734" h="910" extrusionOk="0">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6" name="Google Shape;14366;p69"/>
            <p:cNvSpPr/>
            <p:nvPr/>
          </p:nvSpPr>
          <p:spPr>
            <a:xfrm>
              <a:off x="1601156" y="1858295"/>
              <a:ext cx="47870" cy="23869"/>
            </a:xfrm>
            <a:custGeom>
              <a:avLst/>
              <a:gdLst/>
              <a:ahLst/>
              <a:cxnLst/>
              <a:rect l="l" t="t" r="r" b="b"/>
              <a:pathLst>
                <a:path w="1825" h="910" extrusionOk="0">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7" name="Google Shape;14367;p69"/>
            <p:cNvSpPr/>
            <p:nvPr/>
          </p:nvSpPr>
          <p:spPr>
            <a:xfrm>
              <a:off x="1499594" y="1512217"/>
              <a:ext cx="167216" cy="167190"/>
            </a:xfrm>
            <a:custGeom>
              <a:avLst/>
              <a:gdLst/>
              <a:ahLst/>
              <a:cxnLst/>
              <a:rect l="l" t="t" r="r" b="b"/>
              <a:pathLst>
                <a:path w="6375" h="6374" extrusionOk="0">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8" name="Google Shape;14368;p69"/>
            <p:cNvSpPr/>
            <p:nvPr/>
          </p:nvSpPr>
          <p:spPr>
            <a:xfrm>
              <a:off x="1566480" y="1620415"/>
              <a:ext cx="33286" cy="32263"/>
            </a:xfrm>
            <a:custGeom>
              <a:avLst/>
              <a:gdLst/>
              <a:ahLst/>
              <a:cxnLst/>
              <a:rect l="l" t="t" r="r" b="b"/>
              <a:pathLst>
                <a:path w="1269" h="1230" extrusionOk="0">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9" name="Google Shape;14369;p69"/>
            <p:cNvSpPr/>
            <p:nvPr/>
          </p:nvSpPr>
          <p:spPr>
            <a:xfrm>
              <a:off x="1499253" y="1512190"/>
              <a:ext cx="98913" cy="167190"/>
            </a:xfrm>
            <a:custGeom>
              <a:avLst/>
              <a:gdLst/>
              <a:ahLst/>
              <a:cxnLst/>
              <a:rect l="l" t="t" r="r" b="b"/>
              <a:pathLst>
                <a:path w="3771" h="6374" extrusionOk="0">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0" name="Google Shape;14370;p69"/>
            <p:cNvSpPr/>
            <p:nvPr/>
          </p:nvSpPr>
          <p:spPr>
            <a:xfrm>
              <a:off x="1499594" y="1512217"/>
              <a:ext cx="167216" cy="86638"/>
            </a:xfrm>
            <a:custGeom>
              <a:avLst/>
              <a:gdLst/>
              <a:ahLst/>
              <a:cxnLst/>
              <a:rect l="l" t="t" r="r" b="b"/>
              <a:pathLst>
                <a:path w="6375" h="3303" extrusionOk="0">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1" name="Google Shape;14371;p69"/>
            <p:cNvSpPr/>
            <p:nvPr/>
          </p:nvSpPr>
          <p:spPr>
            <a:xfrm>
              <a:off x="1499594" y="1512217"/>
              <a:ext cx="98572" cy="86638"/>
            </a:xfrm>
            <a:custGeom>
              <a:avLst/>
              <a:gdLst/>
              <a:ahLst/>
              <a:cxnLst/>
              <a:rect l="l" t="t" r="r" b="b"/>
              <a:pathLst>
                <a:path w="3758" h="3303" extrusionOk="0">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2" name="Google Shape;14372;p69"/>
            <p:cNvSpPr/>
            <p:nvPr/>
          </p:nvSpPr>
          <p:spPr>
            <a:xfrm>
              <a:off x="1535529" y="1583877"/>
              <a:ext cx="23869" cy="29745"/>
            </a:xfrm>
            <a:custGeom>
              <a:avLst/>
              <a:gdLst/>
              <a:ahLst/>
              <a:cxnLst/>
              <a:rect l="l" t="t" r="r" b="b"/>
              <a:pathLst>
                <a:path w="910" h="1134" extrusionOk="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3" name="Google Shape;14373;p69"/>
            <p:cNvSpPr/>
            <p:nvPr/>
          </p:nvSpPr>
          <p:spPr>
            <a:xfrm>
              <a:off x="1541404" y="1589753"/>
              <a:ext cx="11935" cy="11935"/>
            </a:xfrm>
            <a:custGeom>
              <a:avLst/>
              <a:gdLst/>
              <a:ahLst/>
              <a:cxnLst/>
              <a:rect l="l" t="t" r="r" b="b"/>
              <a:pathLst>
                <a:path w="455" h="455" extrusionOk="0">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4" name="Google Shape;14374;p69"/>
            <p:cNvSpPr/>
            <p:nvPr/>
          </p:nvSpPr>
          <p:spPr>
            <a:xfrm>
              <a:off x="1607032" y="1583877"/>
              <a:ext cx="23843" cy="29719"/>
            </a:xfrm>
            <a:custGeom>
              <a:avLst/>
              <a:gdLst/>
              <a:ahLst/>
              <a:cxnLst/>
              <a:rect l="l" t="t" r="r" b="b"/>
              <a:pathLst>
                <a:path w="909" h="1133" extrusionOk="0">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5" name="Google Shape;14375;p69"/>
            <p:cNvSpPr/>
            <p:nvPr/>
          </p:nvSpPr>
          <p:spPr>
            <a:xfrm>
              <a:off x="1613065" y="1589753"/>
              <a:ext cx="11961" cy="11935"/>
            </a:xfrm>
            <a:custGeom>
              <a:avLst/>
              <a:gdLst/>
              <a:ahLst/>
              <a:cxnLst/>
              <a:rect l="l" t="t" r="r" b="b"/>
              <a:pathLst>
                <a:path w="456" h="455" extrusionOk="0">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6" name="Google Shape;14376;p69"/>
          <p:cNvGrpSpPr/>
          <p:nvPr/>
        </p:nvGrpSpPr>
        <p:grpSpPr>
          <a:xfrm>
            <a:off x="5246366" y="2906105"/>
            <a:ext cx="342852" cy="370079"/>
            <a:chOff x="5246366" y="2906105"/>
            <a:chExt cx="342852" cy="370079"/>
          </a:xfrm>
        </p:grpSpPr>
        <p:sp>
          <p:nvSpPr>
            <p:cNvPr id="14377" name="Google Shape;14377;p69"/>
            <p:cNvSpPr/>
            <p:nvPr/>
          </p:nvSpPr>
          <p:spPr>
            <a:xfrm>
              <a:off x="5410172" y="3089033"/>
              <a:ext cx="179046" cy="163701"/>
            </a:xfrm>
            <a:custGeom>
              <a:avLst/>
              <a:gdLst/>
              <a:ahLst/>
              <a:cxnLst/>
              <a:rect l="l" t="t" r="r" b="b"/>
              <a:pathLst>
                <a:path w="6826" h="6241" extrusionOk="0">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8" name="Google Shape;14378;p69"/>
            <p:cNvSpPr/>
            <p:nvPr/>
          </p:nvSpPr>
          <p:spPr>
            <a:xfrm>
              <a:off x="5405687" y="3137611"/>
              <a:ext cx="24210" cy="138573"/>
            </a:xfrm>
            <a:custGeom>
              <a:avLst/>
              <a:gdLst/>
              <a:ahLst/>
              <a:cxnLst/>
              <a:rect l="l" t="t" r="r" b="b"/>
              <a:pathLst>
                <a:path w="923" h="5283" extrusionOk="0">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9" name="Google Shape;14379;p69"/>
            <p:cNvSpPr/>
            <p:nvPr/>
          </p:nvSpPr>
          <p:spPr>
            <a:xfrm>
              <a:off x="5381660" y="2906105"/>
              <a:ext cx="72237" cy="87110"/>
            </a:xfrm>
            <a:custGeom>
              <a:avLst/>
              <a:gdLst/>
              <a:ahLst/>
              <a:cxnLst/>
              <a:rect l="l" t="t" r="r" b="b"/>
              <a:pathLst>
                <a:path w="2754" h="3321" extrusionOk="0">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0" name="Google Shape;14380;p69"/>
            <p:cNvSpPr/>
            <p:nvPr/>
          </p:nvSpPr>
          <p:spPr>
            <a:xfrm>
              <a:off x="5343076" y="2934093"/>
              <a:ext cx="168108" cy="215820"/>
            </a:xfrm>
            <a:custGeom>
              <a:avLst/>
              <a:gdLst/>
              <a:ahLst/>
              <a:cxnLst/>
              <a:rect l="l" t="t" r="r" b="b"/>
              <a:pathLst>
                <a:path w="6409" h="8228" extrusionOk="0">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1" name="Google Shape;14381;p69"/>
            <p:cNvSpPr/>
            <p:nvPr/>
          </p:nvSpPr>
          <p:spPr>
            <a:xfrm>
              <a:off x="5324584" y="2934093"/>
              <a:ext cx="168108" cy="215820"/>
            </a:xfrm>
            <a:custGeom>
              <a:avLst/>
              <a:gdLst/>
              <a:ahLst/>
              <a:cxnLst/>
              <a:rect l="l" t="t" r="r" b="b"/>
              <a:pathLst>
                <a:path w="6409" h="8228" extrusionOk="0">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2" name="Google Shape;14382;p69"/>
            <p:cNvSpPr/>
            <p:nvPr/>
          </p:nvSpPr>
          <p:spPr>
            <a:xfrm>
              <a:off x="5246366" y="3089033"/>
              <a:ext cx="179046" cy="163701"/>
            </a:xfrm>
            <a:custGeom>
              <a:avLst/>
              <a:gdLst/>
              <a:ahLst/>
              <a:cxnLst/>
              <a:rect l="l" t="t" r="r" b="b"/>
              <a:pathLst>
                <a:path w="6826" h="6241" extrusionOk="0">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83" name="Google Shape;14383;p69"/>
          <p:cNvGrpSpPr/>
          <p:nvPr/>
        </p:nvGrpSpPr>
        <p:grpSpPr>
          <a:xfrm>
            <a:off x="849667" y="2434883"/>
            <a:ext cx="371259" cy="366249"/>
            <a:chOff x="849667" y="2434883"/>
            <a:chExt cx="371259" cy="366249"/>
          </a:xfrm>
        </p:grpSpPr>
        <p:sp>
          <p:nvSpPr>
            <p:cNvPr id="14384" name="Google Shape;14384;p69"/>
            <p:cNvSpPr/>
            <p:nvPr/>
          </p:nvSpPr>
          <p:spPr>
            <a:xfrm>
              <a:off x="956607" y="2434883"/>
              <a:ext cx="258628" cy="145367"/>
            </a:xfrm>
            <a:custGeom>
              <a:avLst/>
              <a:gdLst/>
              <a:ahLst/>
              <a:cxnLst/>
              <a:rect l="l" t="t" r="r" b="b"/>
              <a:pathLst>
                <a:path w="9860" h="5542" extrusionOk="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5" name="Google Shape;14385;p69"/>
            <p:cNvSpPr/>
            <p:nvPr/>
          </p:nvSpPr>
          <p:spPr>
            <a:xfrm>
              <a:off x="1078078" y="2454661"/>
              <a:ext cx="393" cy="210"/>
            </a:xfrm>
            <a:custGeom>
              <a:avLst/>
              <a:gdLst/>
              <a:ahLst/>
              <a:cxnLst/>
              <a:rect l="l" t="t" r="r" b="b"/>
              <a:pathLst>
                <a:path w="15" h="8" extrusionOk="0">
                  <a:moveTo>
                    <a:pt x="1" y="7"/>
                  </a:moveTo>
                  <a:lnTo>
                    <a:pt x="14" y="0"/>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6" name="Google Shape;14386;p69"/>
            <p:cNvSpPr/>
            <p:nvPr/>
          </p:nvSpPr>
          <p:spPr>
            <a:xfrm>
              <a:off x="956790" y="2434883"/>
              <a:ext cx="121314" cy="145183"/>
            </a:xfrm>
            <a:custGeom>
              <a:avLst/>
              <a:gdLst/>
              <a:ahLst/>
              <a:cxnLst/>
              <a:rect l="l" t="t" r="r" b="b"/>
              <a:pathLst>
                <a:path w="4625" h="5535" extrusionOk="0">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7" name="Google Shape;14387;p69"/>
            <p:cNvSpPr/>
            <p:nvPr/>
          </p:nvSpPr>
          <p:spPr>
            <a:xfrm>
              <a:off x="869287" y="2681944"/>
              <a:ext cx="100854" cy="95372"/>
            </a:xfrm>
            <a:custGeom>
              <a:avLst/>
              <a:gdLst/>
              <a:ahLst/>
              <a:cxnLst/>
              <a:rect l="l" t="t" r="r" b="b"/>
              <a:pathLst>
                <a:path w="3845" h="3636" extrusionOk="0">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8" name="Google Shape;14388;p69"/>
            <p:cNvSpPr/>
            <p:nvPr/>
          </p:nvSpPr>
          <p:spPr>
            <a:xfrm>
              <a:off x="880828" y="2681944"/>
              <a:ext cx="89313" cy="95372"/>
            </a:xfrm>
            <a:custGeom>
              <a:avLst/>
              <a:gdLst/>
              <a:ahLst/>
              <a:cxnLst/>
              <a:rect l="l" t="t" r="r" b="b"/>
              <a:pathLst>
                <a:path w="3405" h="3636" extrusionOk="0">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9" name="Google Shape;14389;p69"/>
            <p:cNvSpPr/>
            <p:nvPr/>
          </p:nvSpPr>
          <p:spPr>
            <a:xfrm>
              <a:off x="946456" y="2490674"/>
              <a:ext cx="274471" cy="310458"/>
            </a:xfrm>
            <a:custGeom>
              <a:avLst/>
              <a:gdLst/>
              <a:ahLst/>
              <a:cxnLst/>
              <a:rect l="l" t="t" r="r" b="b"/>
              <a:pathLst>
                <a:path w="10464" h="11836" extrusionOk="0">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0" name="Google Shape;14390;p69"/>
            <p:cNvSpPr/>
            <p:nvPr/>
          </p:nvSpPr>
          <p:spPr>
            <a:xfrm>
              <a:off x="946456" y="2490753"/>
              <a:ext cx="172908" cy="310380"/>
            </a:xfrm>
            <a:custGeom>
              <a:avLst/>
              <a:gdLst/>
              <a:ahLst/>
              <a:cxnLst/>
              <a:rect l="l" t="t" r="r" b="b"/>
              <a:pathLst>
                <a:path w="6592" h="11833" extrusionOk="0">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1" name="Google Shape;14391;p69"/>
            <p:cNvSpPr/>
            <p:nvPr/>
          </p:nvSpPr>
          <p:spPr>
            <a:xfrm>
              <a:off x="850952" y="2598506"/>
              <a:ext cx="156200" cy="100592"/>
            </a:xfrm>
            <a:custGeom>
              <a:avLst/>
              <a:gdLst/>
              <a:ahLst/>
              <a:cxnLst/>
              <a:rect l="l" t="t" r="r" b="b"/>
              <a:pathLst>
                <a:path w="5955" h="3835" extrusionOk="0">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2" name="Google Shape;14392;p69"/>
            <p:cNvSpPr/>
            <p:nvPr/>
          </p:nvSpPr>
          <p:spPr>
            <a:xfrm>
              <a:off x="855936" y="2664160"/>
              <a:ext cx="131281" cy="34938"/>
            </a:xfrm>
            <a:custGeom>
              <a:avLst/>
              <a:gdLst/>
              <a:ahLst/>
              <a:cxnLst/>
              <a:rect l="l" t="t" r="r" b="b"/>
              <a:pathLst>
                <a:path w="5005" h="1332" extrusionOk="0">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3" name="Google Shape;14393;p69"/>
            <p:cNvSpPr/>
            <p:nvPr/>
          </p:nvSpPr>
          <p:spPr>
            <a:xfrm>
              <a:off x="1011926" y="2574164"/>
              <a:ext cx="41811" cy="53745"/>
            </a:xfrm>
            <a:custGeom>
              <a:avLst/>
              <a:gdLst/>
              <a:ahLst/>
              <a:cxnLst/>
              <a:rect l="l" t="t" r="r" b="b"/>
              <a:pathLst>
                <a:path w="1594" h="2049" extrusionOk="0">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4" name="Google Shape;14394;p69"/>
            <p:cNvSpPr/>
            <p:nvPr/>
          </p:nvSpPr>
          <p:spPr>
            <a:xfrm>
              <a:off x="1029893" y="2574164"/>
              <a:ext cx="23843" cy="41837"/>
            </a:xfrm>
            <a:custGeom>
              <a:avLst/>
              <a:gdLst/>
              <a:ahLst/>
              <a:cxnLst/>
              <a:rect l="l" t="t" r="r" b="b"/>
              <a:pathLst>
                <a:path w="909" h="1595" extrusionOk="0">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5" name="Google Shape;14395;p69"/>
            <p:cNvSpPr/>
            <p:nvPr/>
          </p:nvSpPr>
          <p:spPr>
            <a:xfrm>
              <a:off x="1023834" y="2580224"/>
              <a:ext cx="17994" cy="17994"/>
            </a:xfrm>
            <a:custGeom>
              <a:avLst/>
              <a:gdLst/>
              <a:ahLst/>
              <a:cxnLst/>
              <a:rect l="l" t="t" r="r" b="b"/>
              <a:pathLst>
                <a:path w="686" h="686" extrusionOk="0">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6" name="Google Shape;14396;p69"/>
            <p:cNvSpPr/>
            <p:nvPr/>
          </p:nvSpPr>
          <p:spPr>
            <a:xfrm>
              <a:off x="849667" y="2658127"/>
              <a:ext cx="121733" cy="30138"/>
            </a:xfrm>
            <a:custGeom>
              <a:avLst/>
              <a:gdLst/>
              <a:ahLst/>
              <a:cxnLst/>
              <a:rect l="l" t="t" r="r" b="b"/>
              <a:pathLst>
                <a:path w="4641" h="1149" extrusionOk="0">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97" name="Google Shape;14397;p69"/>
          <p:cNvGrpSpPr/>
          <p:nvPr/>
        </p:nvGrpSpPr>
        <p:grpSpPr>
          <a:xfrm>
            <a:off x="4417026" y="3365366"/>
            <a:ext cx="332728" cy="370053"/>
            <a:chOff x="4417026" y="3365366"/>
            <a:chExt cx="332728" cy="370053"/>
          </a:xfrm>
        </p:grpSpPr>
        <p:sp>
          <p:nvSpPr>
            <p:cNvPr id="14398" name="Google Shape;14398;p69"/>
            <p:cNvSpPr/>
            <p:nvPr/>
          </p:nvSpPr>
          <p:spPr>
            <a:xfrm>
              <a:off x="4486352" y="3547402"/>
              <a:ext cx="194050" cy="188017"/>
            </a:xfrm>
            <a:custGeom>
              <a:avLst/>
              <a:gdLst/>
              <a:ahLst/>
              <a:cxnLst/>
              <a:rect l="l" t="t" r="r" b="b"/>
              <a:pathLst>
                <a:path w="7398" h="7168" extrusionOk="0">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9" name="Google Shape;14399;p69"/>
            <p:cNvSpPr/>
            <p:nvPr/>
          </p:nvSpPr>
          <p:spPr>
            <a:xfrm>
              <a:off x="4572071" y="3656598"/>
              <a:ext cx="22610" cy="30269"/>
            </a:xfrm>
            <a:custGeom>
              <a:avLst/>
              <a:gdLst/>
              <a:ahLst/>
              <a:cxnLst/>
              <a:rect l="l" t="t" r="r" b="b"/>
              <a:pathLst>
                <a:path w="862" h="1154" extrusionOk="0">
                  <a:moveTo>
                    <a:pt x="170" y="0"/>
                  </a:moveTo>
                  <a:lnTo>
                    <a:pt x="0" y="1153"/>
                  </a:lnTo>
                  <a:lnTo>
                    <a:pt x="862" y="1153"/>
                  </a:lnTo>
                  <a:lnTo>
                    <a:pt x="69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0" name="Google Shape;14400;p69"/>
            <p:cNvSpPr/>
            <p:nvPr/>
          </p:nvSpPr>
          <p:spPr>
            <a:xfrm>
              <a:off x="4583271" y="3619482"/>
              <a:ext cx="147465" cy="43175"/>
            </a:xfrm>
            <a:custGeom>
              <a:avLst/>
              <a:gdLst/>
              <a:ahLst/>
              <a:cxnLst/>
              <a:rect l="l" t="t" r="r" b="b"/>
              <a:pathLst>
                <a:path w="5622" h="1646" extrusionOk="0">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1" name="Google Shape;14401;p69"/>
            <p:cNvSpPr/>
            <p:nvPr/>
          </p:nvSpPr>
          <p:spPr>
            <a:xfrm>
              <a:off x="4583271" y="3555455"/>
              <a:ext cx="166482" cy="95110"/>
            </a:xfrm>
            <a:custGeom>
              <a:avLst/>
              <a:gdLst/>
              <a:ahLst/>
              <a:cxnLst/>
              <a:rect l="l" t="t" r="r" b="b"/>
              <a:pathLst>
                <a:path w="6347" h="3626" extrusionOk="0">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2" name="Google Shape;14402;p69"/>
            <p:cNvSpPr/>
            <p:nvPr/>
          </p:nvSpPr>
          <p:spPr>
            <a:xfrm>
              <a:off x="4436016" y="3619482"/>
              <a:ext cx="147465" cy="43175"/>
            </a:xfrm>
            <a:custGeom>
              <a:avLst/>
              <a:gdLst/>
              <a:ahLst/>
              <a:cxnLst/>
              <a:rect l="l" t="t" r="r" b="b"/>
              <a:pathLst>
                <a:path w="5622" h="1646" extrusionOk="0">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3" name="Google Shape;14403;p69"/>
            <p:cNvSpPr/>
            <p:nvPr/>
          </p:nvSpPr>
          <p:spPr>
            <a:xfrm>
              <a:off x="4430928" y="3444082"/>
              <a:ext cx="46191" cy="45535"/>
            </a:xfrm>
            <a:custGeom>
              <a:avLst/>
              <a:gdLst/>
              <a:ahLst/>
              <a:cxnLst/>
              <a:rect l="l" t="t" r="r" b="b"/>
              <a:pathLst>
                <a:path w="1761" h="1736" extrusionOk="0">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4" name="Google Shape;14404;p69"/>
            <p:cNvSpPr/>
            <p:nvPr/>
          </p:nvSpPr>
          <p:spPr>
            <a:xfrm>
              <a:off x="4464135" y="3435899"/>
              <a:ext cx="92487" cy="118874"/>
            </a:xfrm>
            <a:custGeom>
              <a:avLst/>
              <a:gdLst/>
              <a:ahLst/>
              <a:cxnLst/>
              <a:rect l="l" t="t" r="r" b="b"/>
              <a:pathLst>
                <a:path w="3526" h="4532" extrusionOk="0">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5" name="Google Shape;14405;p69"/>
            <p:cNvSpPr/>
            <p:nvPr/>
          </p:nvSpPr>
          <p:spPr>
            <a:xfrm>
              <a:off x="4422481" y="3476791"/>
              <a:ext cx="121681" cy="88867"/>
            </a:xfrm>
            <a:custGeom>
              <a:avLst/>
              <a:gdLst/>
              <a:ahLst/>
              <a:cxnLst/>
              <a:rect l="l" t="t" r="r" b="b"/>
              <a:pathLst>
                <a:path w="4639" h="3388" extrusionOk="0">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6" name="Google Shape;14406;p69"/>
            <p:cNvSpPr/>
            <p:nvPr/>
          </p:nvSpPr>
          <p:spPr>
            <a:xfrm>
              <a:off x="4689818" y="3444082"/>
              <a:ext cx="46007" cy="45535"/>
            </a:xfrm>
            <a:custGeom>
              <a:avLst/>
              <a:gdLst/>
              <a:ahLst/>
              <a:cxnLst/>
              <a:rect l="l" t="t" r="r" b="b"/>
              <a:pathLst>
                <a:path w="1754" h="1736" extrusionOk="0">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7" name="Google Shape;14407;p69"/>
            <p:cNvSpPr/>
            <p:nvPr/>
          </p:nvSpPr>
          <p:spPr>
            <a:xfrm>
              <a:off x="4610131" y="3435899"/>
              <a:ext cx="92487" cy="118874"/>
            </a:xfrm>
            <a:custGeom>
              <a:avLst/>
              <a:gdLst/>
              <a:ahLst/>
              <a:cxnLst/>
              <a:rect l="l" t="t" r="r" b="b"/>
              <a:pathLst>
                <a:path w="3526" h="4532" extrusionOk="0">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8" name="Google Shape;14408;p69"/>
            <p:cNvSpPr/>
            <p:nvPr/>
          </p:nvSpPr>
          <p:spPr>
            <a:xfrm>
              <a:off x="4622590" y="3476791"/>
              <a:ext cx="121681" cy="88867"/>
            </a:xfrm>
            <a:custGeom>
              <a:avLst/>
              <a:gdLst/>
              <a:ahLst/>
              <a:cxnLst/>
              <a:rect l="l" t="t" r="r" b="b"/>
              <a:pathLst>
                <a:path w="4639" h="3388" extrusionOk="0">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9" name="Google Shape;14409;p69"/>
            <p:cNvSpPr/>
            <p:nvPr/>
          </p:nvSpPr>
          <p:spPr>
            <a:xfrm>
              <a:off x="4560687" y="3365366"/>
              <a:ext cx="45378" cy="62532"/>
            </a:xfrm>
            <a:custGeom>
              <a:avLst/>
              <a:gdLst/>
              <a:ahLst/>
              <a:cxnLst/>
              <a:rect l="l" t="t" r="r" b="b"/>
              <a:pathLst>
                <a:path w="1730" h="2384" extrusionOk="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0" name="Google Shape;14410;p69"/>
            <p:cNvSpPr/>
            <p:nvPr/>
          </p:nvSpPr>
          <p:spPr>
            <a:xfrm>
              <a:off x="4551271" y="3382730"/>
              <a:ext cx="86638" cy="128343"/>
            </a:xfrm>
            <a:custGeom>
              <a:avLst/>
              <a:gdLst/>
              <a:ahLst/>
              <a:cxnLst/>
              <a:rect l="l" t="t" r="r" b="b"/>
              <a:pathLst>
                <a:path w="3303" h="4893" extrusionOk="0">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1" name="Google Shape;14411;p69"/>
            <p:cNvSpPr/>
            <p:nvPr/>
          </p:nvSpPr>
          <p:spPr>
            <a:xfrm>
              <a:off x="4528844" y="3382730"/>
              <a:ext cx="86638" cy="128343"/>
            </a:xfrm>
            <a:custGeom>
              <a:avLst/>
              <a:gdLst/>
              <a:ahLst/>
              <a:cxnLst/>
              <a:rect l="l" t="t" r="r" b="b"/>
              <a:pathLst>
                <a:path w="3303" h="4893" extrusionOk="0">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2" name="Google Shape;14412;p69"/>
            <p:cNvSpPr/>
            <p:nvPr/>
          </p:nvSpPr>
          <p:spPr>
            <a:xfrm>
              <a:off x="4417026" y="3555455"/>
              <a:ext cx="166456" cy="95110"/>
            </a:xfrm>
            <a:custGeom>
              <a:avLst/>
              <a:gdLst/>
              <a:ahLst/>
              <a:cxnLst/>
              <a:rect l="l" t="t" r="r" b="b"/>
              <a:pathLst>
                <a:path w="6346" h="3626" extrusionOk="0">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3" name="Google Shape;14413;p69"/>
            <p:cNvSpPr/>
            <p:nvPr/>
          </p:nvSpPr>
          <p:spPr>
            <a:xfrm>
              <a:off x="4560687" y="3478968"/>
              <a:ext cx="45378" cy="62401"/>
            </a:xfrm>
            <a:custGeom>
              <a:avLst/>
              <a:gdLst/>
              <a:ahLst/>
              <a:cxnLst/>
              <a:rect l="l" t="t" r="r" b="b"/>
              <a:pathLst>
                <a:path w="1730" h="2379" extrusionOk="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4" name="Google Shape;14414;p69"/>
            <p:cNvSpPr/>
            <p:nvPr/>
          </p:nvSpPr>
          <p:spPr>
            <a:xfrm>
              <a:off x="4551271" y="3496306"/>
              <a:ext cx="86638" cy="128422"/>
            </a:xfrm>
            <a:custGeom>
              <a:avLst/>
              <a:gdLst/>
              <a:ahLst/>
              <a:cxnLst/>
              <a:rect l="l" t="t" r="r" b="b"/>
              <a:pathLst>
                <a:path w="3303" h="4896" extrusionOk="0">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5" name="Google Shape;14415;p69"/>
            <p:cNvSpPr/>
            <p:nvPr/>
          </p:nvSpPr>
          <p:spPr>
            <a:xfrm>
              <a:off x="4528844" y="3496306"/>
              <a:ext cx="86638" cy="128422"/>
            </a:xfrm>
            <a:custGeom>
              <a:avLst/>
              <a:gdLst/>
              <a:ahLst/>
              <a:cxnLst/>
              <a:rect l="l" t="t" r="r" b="b"/>
              <a:pathLst>
                <a:path w="3303" h="4896" extrusionOk="0">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6" name="Google Shape;14416;p69"/>
          <p:cNvGrpSpPr/>
          <p:nvPr/>
        </p:nvGrpSpPr>
        <p:grpSpPr>
          <a:xfrm>
            <a:off x="2497068" y="1980186"/>
            <a:ext cx="363994" cy="370105"/>
            <a:chOff x="2497068" y="1980186"/>
            <a:chExt cx="363994" cy="370105"/>
          </a:xfrm>
        </p:grpSpPr>
        <p:sp>
          <p:nvSpPr>
            <p:cNvPr id="14417" name="Google Shape;14417;p69"/>
            <p:cNvSpPr/>
            <p:nvPr/>
          </p:nvSpPr>
          <p:spPr>
            <a:xfrm>
              <a:off x="2702974" y="1980186"/>
              <a:ext cx="131832" cy="172488"/>
            </a:xfrm>
            <a:custGeom>
              <a:avLst/>
              <a:gdLst/>
              <a:ahLst/>
              <a:cxnLst/>
              <a:rect l="l" t="t" r="r" b="b"/>
              <a:pathLst>
                <a:path w="5026" h="6576" extrusionOk="0">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8" name="Google Shape;14418;p69"/>
            <p:cNvSpPr/>
            <p:nvPr/>
          </p:nvSpPr>
          <p:spPr>
            <a:xfrm>
              <a:off x="2742634" y="2020292"/>
              <a:ext cx="80238" cy="125274"/>
            </a:xfrm>
            <a:custGeom>
              <a:avLst/>
              <a:gdLst/>
              <a:ahLst/>
              <a:cxnLst/>
              <a:rect l="l" t="t" r="r" b="b"/>
              <a:pathLst>
                <a:path w="3059" h="4776" extrusionOk="0">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9" name="Google Shape;14419;p69"/>
            <p:cNvSpPr/>
            <p:nvPr/>
          </p:nvSpPr>
          <p:spPr>
            <a:xfrm>
              <a:off x="2523351" y="1980186"/>
              <a:ext cx="131806" cy="172488"/>
            </a:xfrm>
            <a:custGeom>
              <a:avLst/>
              <a:gdLst/>
              <a:ahLst/>
              <a:cxnLst/>
              <a:rect l="l" t="t" r="r" b="b"/>
              <a:pathLst>
                <a:path w="5025" h="6576" extrusionOk="0">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0" name="Google Shape;14420;p69"/>
            <p:cNvSpPr/>
            <p:nvPr/>
          </p:nvSpPr>
          <p:spPr>
            <a:xfrm>
              <a:off x="2535443" y="2020292"/>
              <a:ext cx="80238" cy="125274"/>
            </a:xfrm>
            <a:custGeom>
              <a:avLst/>
              <a:gdLst/>
              <a:ahLst/>
              <a:cxnLst/>
              <a:rect l="l" t="t" r="r" b="b"/>
              <a:pathLst>
                <a:path w="3059" h="4776" extrusionOk="0">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1" name="Google Shape;14421;p69"/>
            <p:cNvSpPr/>
            <p:nvPr/>
          </p:nvSpPr>
          <p:spPr>
            <a:xfrm>
              <a:off x="2511416" y="2032961"/>
              <a:ext cx="335298" cy="317331"/>
            </a:xfrm>
            <a:custGeom>
              <a:avLst/>
              <a:gdLst/>
              <a:ahLst/>
              <a:cxnLst/>
              <a:rect l="l" t="t" r="r" b="b"/>
              <a:pathLst>
                <a:path w="12783" h="12098" extrusionOk="0">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2" name="Google Shape;14422;p69"/>
            <p:cNvSpPr/>
            <p:nvPr/>
          </p:nvSpPr>
          <p:spPr>
            <a:xfrm>
              <a:off x="2655130" y="2278395"/>
              <a:ext cx="47870" cy="47870"/>
            </a:xfrm>
            <a:custGeom>
              <a:avLst/>
              <a:gdLst/>
              <a:ahLst/>
              <a:cxnLst/>
              <a:rect l="l" t="t" r="r" b="b"/>
              <a:pathLst>
                <a:path w="1825" h="1825" extrusionOk="0">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3" name="Google Shape;14423;p69"/>
            <p:cNvSpPr/>
            <p:nvPr/>
          </p:nvSpPr>
          <p:spPr>
            <a:xfrm>
              <a:off x="2656914" y="2228610"/>
              <a:ext cx="44302" cy="30112"/>
            </a:xfrm>
            <a:custGeom>
              <a:avLst/>
              <a:gdLst/>
              <a:ahLst/>
              <a:cxnLst/>
              <a:rect l="l" t="t" r="r" b="b"/>
              <a:pathLst>
                <a:path w="1689" h="1148" extrusionOk="0">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4" name="Google Shape;14424;p69"/>
            <p:cNvSpPr/>
            <p:nvPr/>
          </p:nvSpPr>
          <p:spPr>
            <a:xfrm>
              <a:off x="2737204" y="2253555"/>
              <a:ext cx="111792" cy="42834"/>
            </a:xfrm>
            <a:custGeom>
              <a:avLst/>
              <a:gdLst/>
              <a:ahLst/>
              <a:cxnLst/>
              <a:rect l="l" t="t" r="r" b="b"/>
              <a:pathLst>
                <a:path w="4262" h="1633" extrusionOk="0">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5" name="Google Shape;14425;p69"/>
            <p:cNvSpPr/>
            <p:nvPr/>
          </p:nvSpPr>
          <p:spPr>
            <a:xfrm>
              <a:off x="2747670" y="2234879"/>
              <a:ext cx="113392" cy="19541"/>
            </a:xfrm>
            <a:custGeom>
              <a:avLst/>
              <a:gdLst/>
              <a:ahLst/>
              <a:cxnLst/>
              <a:rect l="l" t="t" r="r" b="b"/>
              <a:pathLst>
                <a:path w="4323" h="745" extrusionOk="0">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6" name="Google Shape;14426;p69"/>
            <p:cNvSpPr/>
            <p:nvPr/>
          </p:nvSpPr>
          <p:spPr>
            <a:xfrm>
              <a:off x="2511416" y="2035086"/>
              <a:ext cx="236595" cy="315206"/>
            </a:xfrm>
            <a:custGeom>
              <a:avLst/>
              <a:gdLst/>
              <a:ahLst/>
              <a:cxnLst/>
              <a:rect l="l" t="t" r="r" b="b"/>
              <a:pathLst>
                <a:path w="9020" h="12017" extrusionOk="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7" name="Google Shape;14427;p69"/>
            <p:cNvSpPr/>
            <p:nvPr/>
          </p:nvSpPr>
          <p:spPr>
            <a:xfrm>
              <a:off x="2508924" y="2253713"/>
              <a:ext cx="111950" cy="42676"/>
            </a:xfrm>
            <a:custGeom>
              <a:avLst/>
              <a:gdLst/>
              <a:ahLst/>
              <a:cxnLst/>
              <a:rect l="l" t="t" r="r" b="b"/>
              <a:pathLst>
                <a:path w="4268" h="1627" extrusionOk="0">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8" name="Google Shape;14428;p69"/>
            <p:cNvSpPr/>
            <p:nvPr/>
          </p:nvSpPr>
          <p:spPr>
            <a:xfrm>
              <a:off x="2497068" y="2234801"/>
              <a:ext cx="113392" cy="19620"/>
            </a:xfrm>
            <a:custGeom>
              <a:avLst/>
              <a:gdLst/>
              <a:ahLst/>
              <a:cxnLst/>
              <a:rect l="l" t="t" r="r" b="b"/>
              <a:pathLst>
                <a:path w="4323" h="748" extrusionOk="0">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9" name="Google Shape;14429;p69"/>
            <p:cNvSpPr/>
            <p:nvPr/>
          </p:nvSpPr>
          <p:spPr>
            <a:xfrm>
              <a:off x="2589319" y="2158524"/>
              <a:ext cx="41837" cy="54086"/>
            </a:xfrm>
            <a:custGeom>
              <a:avLst/>
              <a:gdLst/>
              <a:ahLst/>
              <a:cxnLst/>
              <a:rect l="l" t="t" r="r" b="b"/>
              <a:pathLst>
                <a:path w="1595" h="2062" extrusionOk="0">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0" name="Google Shape;14430;p69"/>
            <p:cNvSpPr/>
            <p:nvPr/>
          </p:nvSpPr>
          <p:spPr>
            <a:xfrm>
              <a:off x="2606946" y="2158708"/>
              <a:ext cx="24551" cy="42361"/>
            </a:xfrm>
            <a:custGeom>
              <a:avLst/>
              <a:gdLst/>
              <a:ahLst/>
              <a:cxnLst/>
              <a:rect l="l" t="t" r="r" b="b"/>
              <a:pathLst>
                <a:path w="936" h="1615" extrusionOk="0">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1" name="Google Shape;14431;p69"/>
            <p:cNvSpPr/>
            <p:nvPr/>
          </p:nvSpPr>
          <p:spPr>
            <a:xfrm>
              <a:off x="2601254" y="2164583"/>
              <a:ext cx="17968" cy="17968"/>
            </a:xfrm>
            <a:custGeom>
              <a:avLst/>
              <a:gdLst/>
              <a:ahLst/>
              <a:cxnLst/>
              <a:rect l="l" t="t" r="r" b="b"/>
              <a:pathLst>
                <a:path w="685" h="685" extrusionOk="0">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2" name="Google Shape;14432;p69"/>
            <p:cNvSpPr/>
            <p:nvPr/>
          </p:nvSpPr>
          <p:spPr>
            <a:xfrm>
              <a:off x="2727000" y="2158524"/>
              <a:ext cx="41994" cy="54086"/>
            </a:xfrm>
            <a:custGeom>
              <a:avLst/>
              <a:gdLst/>
              <a:ahLst/>
              <a:cxnLst/>
              <a:rect l="l" t="t" r="r" b="b"/>
              <a:pathLst>
                <a:path w="1601" h="2062" extrusionOk="0">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3" name="Google Shape;14433;p69"/>
            <p:cNvSpPr/>
            <p:nvPr/>
          </p:nvSpPr>
          <p:spPr>
            <a:xfrm>
              <a:off x="2744601" y="2158708"/>
              <a:ext cx="24578" cy="42361"/>
            </a:xfrm>
            <a:custGeom>
              <a:avLst/>
              <a:gdLst/>
              <a:ahLst/>
              <a:cxnLst/>
              <a:rect l="l" t="t" r="r" b="b"/>
              <a:pathLst>
                <a:path w="937" h="1615" extrusionOk="0">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4" name="Google Shape;14434;p69"/>
            <p:cNvSpPr/>
            <p:nvPr/>
          </p:nvSpPr>
          <p:spPr>
            <a:xfrm>
              <a:off x="2738909" y="2164583"/>
              <a:ext cx="17994" cy="17968"/>
            </a:xfrm>
            <a:custGeom>
              <a:avLst/>
              <a:gdLst/>
              <a:ahLst/>
              <a:cxnLst/>
              <a:rect l="l" t="t" r="r" b="b"/>
              <a:pathLst>
                <a:path w="686" h="685" extrusionOk="0">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5" name="Google Shape;14435;p69"/>
            <p:cNvSpPr/>
            <p:nvPr/>
          </p:nvSpPr>
          <p:spPr>
            <a:xfrm>
              <a:off x="2656914" y="2228768"/>
              <a:ext cx="26886" cy="29981"/>
            </a:xfrm>
            <a:custGeom>
              <a:avLst/>
              <a:gdLst/>
              <a:ahLst/>
              <a:cxnLst/>
              <a:rect l="l" t="t" r="r" b="b"/>
              <a:pathLst>
                <a:path w="1025" h="1143" extrusionOk="0">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6" name="Google Shape;14436;p69"/>
            <p:cNvSpPr/>
            <p:nvPr/>
          </p:nvSpPr>
          <p:spPr>
            <a:xfrm>
              <a:off x="2655130" y="2278395"/>
              <a:ext cx="47870" cy="35909"/>
            </a:xfrm>
            <a:custGeom>
              <a:avLst/>
              <a:gdLst/>
              <a:ahLst/>
              <a:cxnLst/>
              <a:rect l="l" t="t" r="r" b="b"/>
              <a:pathLst>
                <a:path w="1825" h="1369" extrusionOk="0">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7" name="Google Shape;14437;p69"/>
            <p:cNvSpPr/>
            <p:nvPr/>
          </p:nvSpPr>
          <p:spPr>
            <a:xfrm>
              <a:off x="2616572" y="2275142"/>
              <a:ext cx="124986" cy="21246"/>
            </a:xfrm>
            <a:custGeom>
              <a:avLst/>
              <a:gdLst/>
              <a:ahLst/>
              <a:cxnLst/>
              <a:rect l="l" t="t" r="r" b="b"/>
              <a:pathLst>
                <a:path w="4765" h="810" extrusionOk="0">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38" name="Google Shape;14438;p69"/>
          <p:cNvGrpSpPr/>
          <p:nvPr/>
        </p:nvGrpSpPr>
        <p:grpSpPr>
          <a:xfrm>
            <a:off x="5820278" y="2906158"/>
            <a:ext cx="294904" cy="370027"/>
            <a:chOff x="5820278" y="2906158"/>
            <a:chExt cx="294904" cy="370027"/>
          </a:xfrm>
        </p:grpSpPr>
        <p:sp>
          <p:nvSpPr>
            <p:cNvPr id="14439" name="Google Shape;14439;p69"/>
            <p:cNvSpPr/>
            <p:nvPr/>
          </p:nvSpPr>
          <p:spPr>
            <a:xfrm>
              <a:off x="5893198" y="2987339"/>
              <a:ext cx="193158" cy="168790"/>
            </a:xfrm>
            <a:custGeom>
              <a:avLst/>
              <a:gdLst/>
              <a:ahLst/>
              <a:cxnLst/>
              <a:rect l="l" t="t" r="r" b="b"/>
              <a:pathLst>
                <a:path w="7364" h="6435" extrusionOk="0">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0" name="Google Shape;14440;p69"/>
            <p:cNvSpPr/>
            <p:nvPr/>
          </p:nvSpPr>
          <p:spPr>
            <a:xfrm>
              <a:off x="5885906" y="2906158"/>
              <a:ext cx="229276" cy="237880"/>
            </a:xfrm>
            <a:custGeom>
              <a:avLst/>
              <a:gdLst/>
              <a:ahLst/>
              <a:cxnLst/>
              <a:rect l="l" t="t" r="r" b="b"/>
              <a:pathLst>
                <a:path w="8741" h="9069" extrusionOk="0">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1" name="Google Shape;14441;p69"/>
            <p:cNvSpPr/>
            <p:nvPr/>
          </p:nvSpPr>
          <p:spPr>
            <a:xfrm>
              <a:off x="5836987" y="2915154"/>
              <a:ext cx="61562" cy="295061"/>
            </a:xfrm>
            <a:custGeom>
              <a:avLst/>
              <a:gdLst/>
              <a:ahLst/>
              <a:cxnLst/>
              <a:rect l="l" t="t" r="r" b="b"/>
              <a:pathLst>
                <a:path w="2347" h="11249" extrusionOk="0">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2" name="Google Shape;14442;p69"/>
            <p:cNvSpPr/>
            <p:nvPr/>
          </p:nvSpPr>
          <p:spPr>
            <a:xfrm>
              <a:off x="5880555" y="3094358"/>
              <a:ext cx="187990" cy="175951"/>
            </a:xfrm>
            <a:custGeom>
              <a:avLst/>
              <a:gdLst/>
              <a:ahLst/>
              <a:cxnLst/>
              <a:rect l="l" t="t" r="r" b="b"/>
              <a:pathLst>
                <a:path w="7167" h="6708" extrusionOk="0">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3" name="Google Shape;14443;p69"/>
            <p:cNvSpPr/>
            <p:nvPr/>
          </p:nvSpPr>
          <p:spPr>
            <a:xfrm>
              <a:off x="5820278" y="2986343"/>
              <a:ext cx="94979" cy="289842"/>
            </a:xfrm>
            <a:custGeom>
              <a:avLst/>
              <a:gdLst/>
              <a:ahLst/>
              <a:cxnLst/>
              <a:rect l="l" t="t" r="r" b="b"/>
              <a:pathLst>
                <a:path w="3621" h="11050" extrusionOk="0">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4" name="Google Shape;14444;p69"/>
            <p:cNvSpPr/>
            <p:nvPr/>
          </p:nvSpPr>
          <p:spPr>
            <a:xfrm>
              <a:off x="5951166" y="2917804"/>
              <a:ext cx="156541" cy="130179"/>
            </a:xfrm>
            <a:custGeom>
              <a:avLst/>
              <a:gdLst/>
              <a:ahLst/>
              <a:cxnLst/>
              <a:rect l="l" t="t" r="r" b="b"/>
              <a:pathLst>
                <a:path w="5968" h="4963" extrusionOk="0">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5" name="Google Shape;14445;p69"/>
            <p:cNvSpPr/>
            <p:nvPr/>
          </p:nvSpPr>
          <p:spPr>
            <a:xfrm>
              <a:off x="5937290" y="2999589"/>
              <a:ext cx="141249" cy="156541"/>
            </a:xfrm>
            <a:custGeom>
              <a:avLst/>
              <a:gdLst/>
              <a:ahLst/>
              <a:cxnLst/>
              <a:rect l="l" t="t" r="r" b="b"/>
              <a:pathLst>
                <a:path w="5385" h="5968" extrusionOk="0">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6" name="Google Shape;14446;p69"/>
          <p:cNvGrpSpPr/>
          <p:nvPr/>
        </p:nvGrpSpPr>
        <p:grpSpPr>
          <a:xfrm>
            <a:off x="4946819" y="3383229"/>
            <a:ext cx="370132" cy="334223"/>
            <a:chOff x="4946819" y="3383229"/>
            <a:chExt cx="370132" cy="334223"/>
          </a:xfrm>
        </p:grpSpPr>
        <p:sp>
          <p:nvSpPr>
            <p:cNvPr id="14447" name="Google Shape;14447;p69"/>
            <p:cNvSpPr/>
            <p:nvPr/>
          </p:nvSpPr>
          <p:spPr>
            <a:xfrm>
              <a:off x="4946819" y="3383229"/>
              <a:ext cx="370132" cy="179125"/>
            </a:xfrm>
            <a:custGeom>
              <a:avLst/>
              <a:gdLst/>
              <a:ahLst/>
              <a:cxnLst/>
              <a:rect l="l" t="t" r="r" b="b"/>
              <a:pathLst>
                <a:path w="14111" h="6829" extrusionOk="0">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8" name="Google Shape;14448;p69"/>
            <p:cNvSpPr/>
            <p:nvPr/>
          </p:nvSpPr>
          <p:spPr>
            <a:xfrm>
              <a:off x="4946819" y="3383229"/>
              <a:ext cx="200817" cy="179125"/>
            </a:xfrm>
            <a:custGeom>
              <a:avLst/>
              <a:gdLst/>
              <a:ahLst/>
              <a:cxnLst/>
              <a:rect l="l" t="t" r="r" b="b"/>
              <a:pathLst>
                <a:path w="7656" h="6829" extrusionOk="0">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9" name="Google Shape;14449;p69"/>
            <p:cNvSpPr/>
            <p:nvPr/>
          </p:nvSpPr>
          <p:spPr>
            <a:xfrm>
              <a:off x="5063149" y="3562327"/>
              <a:ext cx="137314" cy="155124"/>
            </a:xfrm>
            <a:custGeom>
              <a:avLst/>
              <a:gdLst/>
              <a:ahLst/>
              <a:cxnLst/>
              <a:rect l="l" t="t" r="r" b="b"/>
              <a:pathLst>
                <a:path w="5235" h="5914" extrusionOk="0">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0" name="Google Shape;14450;p69"/>
            <p:cNvSpPr/>
            <p:nvPr/>
          </p:nvSpPr>
          <p:spPr>
            <a:xfrm>
              <a:off x="5063149" y="3562327"/>
              <a:ext cx="122206" cy="155124"/>
            </a:xfrm>
            <a:custGeom>
              <a:avLst/>
              <a:gdLst/>
              <a:ahLst/>
              <a:cxnLst/>
              <a:rect l="l" t="t" r="r" b="b"/>
              <a:pathLst>
                <a:path w="4659" h="5914" extrusionOk="0">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1" name="Google Shape;14451;p69"/>
            <p:cNvSpPr/>
            <p:nvPr/>
          </p:nvSpPr>
          <p:spPr>
            <a:xfrm>
              <a:off x="5048382" y="3425039"/>
              <a:ext cx="95530" cy="83595"/>
            </a:xfrm>
            <a:custGeom>
              <a:avLst/>
              <a:gdLst/>
              <a:ahLst/>
              <a:cxnLst/>
              <a:rect l="l" t="t" r="r" b="b"/>
              <a:pathLst>
                <a:path w="3642" h="3187" extrusionOk="0">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2" name="Google Shape;14452;p69"/>
            <p:cNvSpPr/>
            <p:nvPr/>
          </p:nvSpPr>
          <p:spPr>
            <a:xfrm>
              <a:off x="5197604" y="3396580"/>
              <a:ext cx="82362" cy="64237"/>
            </a:xfrm>
            <a:custGeom>
              <a:avLst/>
              <a:gdLst/>
              <a:ahLst/>
              <a:cxnLst/>
              <a:rect l="l" t="t" r="r" b="b"/>
              <a:pathLst>
                <a:path w="3140" h="2449" extrusionOk="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3" name="Google Shape;14453;p69"/>
            <p:cNvSpPr/>
            <p:nvPr/>
          </p:nvSpPr>
          <p:spPr>
            <a:xfrm>
              <a:off x="5157394" y="3496700"/>
              <a:ext cx="115989" cy="65654"/>
            </a:xfrm>
            <a:custGeom>
              <a:avLst/>
              <a:gdLst/>
              <a:ahLst/>
              <a:cxnLst/>
              <a:rect l="l" t="t" r="r" b="b"/>
              <a:pathLst>
                <a:path w="4422" h="2503" extrusionOk="0">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4" name="Google Shape;14454;p69"/>
            <p:cNvSpPr/>
            <p:nvPr/>
          </p:nvSpPr>
          <p:spPr>
            <a:xfrm>
              <a:off x="4947344" y="3455807"/>
              <a:ext cx="58545" cy="70690"/>
            </a:xfrm>
            <a:custGeom>
              <a:avLst/>
              <a:gdLst/>
              <a:ahLst/>
              <a:cxnLst/>
              <a:rect l="l" t="t" r="r" b="b"/>
              <a:pathLst>
                <a:path w="2232" h="2695" extrusionOk="0">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5" name="Google Shape;14455;p69"/>
            <p:cNvSpPr/>
            <p:nvPr/>
          </p:nvSpPr>
          <p:spPr>
            <a:xfrm>
              <a:off x="5048198" y="3425564"/>
              <a:ext cx="41102" cy="71529"/>
            </a:xfrm>
            <a:custGeom>
              <a:avLst/>
              <a:gdLst/>
              <a:ahLst/>
              <a:cxnLst/>
              <a:rect l="l" t="t" r="r" b="b"/>
              <a:pathLst>
                <a:path w="1567" h="2727" extrusionOk="0">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56" name="Google Shape;14456;p69"/>
          <p:cNvGrpSpPr/>
          <p:nvPr/>
        </p:nvGrpSpPr>
        <p:grpSpPr>
          <a:xfrm>
            <a:off x="3038403" y="1539234"/>
            <a:ext cx="375482" cy="316072"/>
            <a:chOff x="3038403" y="1539234"/>
            <a:chExt cx="375482" cy="316072"/>
          </a:xfrm>
        </p:grpSpPr>
        <p:sp>
          <p:nvSpPr>
            <p:cNvPr id="14457" name="Google Shape;14457;p69"/>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458" name="Google Shape;14458;p69"/>
            <p:cNvGrpSpPr/>
            <p:nvPr/>
          </p:nvGrpSpPr>
          <p:grpSpPr>
            <a:xfrm>
              <a:off x="3038403" y="1539234"/>
              <a:ext cx="375482" cy="316072"/>
              <a:chOff x="3038403" y="1539234"/>
              <a:chExt cx="375482" cy="316072"/>
            </a:xfrm>
          </p:grpSpPr>
          <p:sp>
            <p:nvSpPr>
              <p:cNvPr id="14459" name="Google Shape;14459;p69"/>
              <p:cNvSpPr/>
              <p:nvPr/>
            </p:nvSpPr>
            <p:spPr>
              <a:xfrm>
                <a:off x="3038403" y="1585792"/>
                <a:ext cx="72788" cy="58414"/>
              </a:xfrm>
              <a:custGeom>
                <a:avLst/>
                <a:gdLst/>
                <a:ahLst/>
                <a:cxnLst/>
                <a:rect l="l" t="t" r="r" b="b"/>
                <a:pathLst>
                  <a:path w="2775" h="2227" extrusionOk="0">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0" name="Google Shape;14460;p69"/>
              <p:cNvSpPr/>
              <p:nvPr/>
            </p:nvSpPr>
            <p:spPr>
              <a:xfrm>
                <a:off x="3169317" y="1683420"/>
                <a:ext cx="244569" cy="169105"/>
              </a:xfrm>
              <a:custGeom>
                <a:avLst/>
                <a:gdLst/>
                <a:ahLst/>
                <a:cxnLst/>
                <a:rect l="l" t="t" r="r" b="b"/>
                <a:pathLst>
                  <a:path w="9324" h="6447" extrusionOk="0">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1" name="Google Shape;14461;p69"/>
              <p:cNvSpPr/>
              <p:nvPr/>
            </p:nvSpPr>
            <p:spPr>
              <a:xfrm>
                <a:off x="3194760" y="1700076"/>
                <a:ext cx="197800" cy="103294"/>
              </a:xfrm>
              <a:custGeom>
                <a:avLst/>
                <a:gdLst/>
                <a:ahLst/>
                <a:cxnLst/>
                <a:rect l="l" t="t" r="r" b="b"/>
                <a:pathLst>
                  <a:path w="7541" h="3938" extrusionOk="0">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2" name="Google Shape;14462;p69"/>
              <p:cNvSpPr/>
              <p:nvPr/>
            </p:nvSpPr>
            <p:spPr>
              <a:xfrm>
                <a:off x="3077905" y="1539234"/>
                <a:ext cx="153367" cy="300963"/>
              </a:xfrm>
              <a:custGeom>
                <a:avLst/>
                <a:gdLst/>
                <a:ahLst/>
                <a:cxnLst/>
                <a:rect l="l" t="t" r="r" b="b"/>
                <a:pathLst>
                  <a:path w="5847" h="11474" extrusionOk="0">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3" name="Google Shape;14463;p69"/>
              <p:cNvSpPr/>
              <p:nvPr/>
            </p:nvSpPr>
            <p:spPr>
              <a:xfrm>
                <a:off x="3049315" y="1658633"/>
                <a:ext cx="284464" cy="196673"/>
              </a:xfrm>
              <a:custGeom>
                <a:avLst/>
                <a:gdLst/>
                <a:ahLst/>
                <a:cxnLst/>
                <a:rect l="l" t="t" r="r" b="b"/>
                <a:pathLst>
                  <a:path w="10845" h="7498" extrusionOk="0">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4" name="Google Shape;14464;p69"/>
              <p:cNvSpPr/>
              <p:nvPr/>
            </p:nvSpPr>
            <p:spPr>
              <a:xfrm>
                <a:off x="3058207" y="1663013"/>
                <a:ext cx="272976" cy="192292"/>
              </a:xfrm>
              <a:custGeom>
                <a:avLst/>
                <a:gdLst/>
                <a:ahLst/>
                <a:cxnLst/>
                <a:rect l="l" t="t" r="r" b="b"/>
                <a:pathLst>
                  <a:path w="10407" h="7331" extrusionOk="0">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5" name="Google Shape;14465;p69"/>
              <p:cNvSpPr/>
              <p:nvPr/>
            </p:nvSpPr>
            <p:spPr>
              <a:xfrm>
                <a:off x="3107598" y="1603261"/>
                <a:ext cx="85405" cy="219309"/>
              </a:xfrm>
              <a:custGeom>
                <a:avLst/>
                <a:gdLst/>
                <a:ahLst/>
                <a:cxnLst/>
                <a:rect l="l" t="t" r="r" b="b"/>
                <a:pathLst>
                  <a:path w="3256" h="8361" extrusionOk="0">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6" name="Google Shape;14466;p69"/>
              <p:cNvSpPr/>
              <p:nvPr/>
            </p:nvSpPr>
            <p:spPr>
              <a:xfrm>
                <a:off x="3093381" y="1585556"/>
                <a:ext cx="94271" cy="32289"/>
              </a:xfrm>
              <a:custGeom>
                <a:avLst/>
                <a:gdLst/>
                <a:ahLst/>
                <a:cxnLst/>
                <a:rect l="l" t="t" r="r" b="b"/>
                <a:pathLst>
                  <a:path w="3594" h="1231" extrusionOk="0">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7" name="Google Shape;14467;p69"/>
              <p:cNvSpPr/>
              <p:nvPr/>
            </p:nvSpPr>
            <p:spPr>
              <a:xfrm>
                <a:off x="3137133" y="1559824"/>
                <a:ext cx="14767" cy="20512"/>
              </a:xfrm>
              <a:custGeom>
                <a:avLst/>
                <a:gdLst/>
                <a:ahLst/>
                <a:cxnLst/>
                <a:rect l="l" t="t" r="r" b="b"/>
                <a:pathLst>
                  <a:path w="563" h="782" extrusionOk="0">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68" name="Google Shape;14468;p69"/>
          <p:cNvGrpSpPr/>
          <p:nvPr/>
        </p:nvGrpSpPr>
        <p:grpSpPr>
          <a:xfrm>
            <a:off x="6332865" y="2906131"/>
            <a:ext cx="360846" cy="370184"/>
            <a:chOff x="6332865" y="2906131"/>
            <a:chExt cx="360846" cy="370184"/>
          </a:xfrm>
        </p:grpSpPr>
        <p:sp>
          <p:nvSpPr>
            <p:cNvPr id="14469" name="Google Shape;14469;p69"/>
            <p:cNvSpPr/>
            <p:nvPr/>
          </p:nvSpPr>
          <p:spPr>
            <a:xfrm>
              <a:off x="6332865" y="2906131"/>
              <a:ext cx="360846" cy="327508"/>
            </a:xfrm>
            <a:custGeom>
              <a:avLst/>
              <a:gdLst/>
              <a:ahLst/>
              <a:cxnLst/>
              <a:rect l="l" t="t" r="r" b="b"/>
              <a:pathLst>
                <a:path w="13757" h="12486" extrusionOk="0">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0" name="Google Shape;14470;p69"/>
            <p:cNvSpPr/>
            <p:nvPr/>
          </p:nvSpPr>
          <p:spPr>
            <a:xfrm>
              <a:off x="6636005" y="3022855"/>
              <a:ext cx="21089" cy="18466"/>
            </a:xfrm>
            <a:custGeom>
              <a:avLst/>
              <a:gdLst/>
              <a:ahLst/>
              <a:cxnLst/>
              <a:rect l="l" t="t" r="r" b="b"/>
              <a:pathLst>
                <a:path w="804" h="704" extrusionOk="0">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1" name="Google Shape;14471;p69"/>
            <p:cNvSpPr/>
            <p:nvPr/>
          </p:nvSpPr>
          <p:spPr>
            <a:xfrm>
              <a:off x="6391594" y="2960034"/>
              <a:ext cx="243546" cy="316281"/>
            </a:xfrm>
            <a:custGeom>
              <a:avLst/>
              <a:gdLst/>
              <a:ahLst/>
              <a:cxnLst/>
              <a:rect l="l" t="t" r="r" b="b"/>
              <a:pathLst>
                <a:path w="9285" h="12058" extrusionOk="0">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2" name="Google Shape;14472;p69"/>
            <p:cNvSpPr/>
            <p:nvPr/>
          </p:nvSpPr>
          <p:spPr>
            <a:xfrm>
              <a:off x="6624333" y="3184510"/>
              <a:ext cx="22820" cy="12879"/>
            </a:xfrm>
            <a:custGeom>
              <a:avLst/>
              <a:gdLst/>
              <a:ahLst/>
              <a:cxnLst/>
              <a:rect l="l" t="t" r="r" b="b"/>
              <a:pathLst>
                <a:path w="870" h="491" extrusionOk="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3" name="Google Shape;14473;p69"/>
            <p:cNvSpPr/>
            <p:nvPr/>
          </p:nvSpPr>
          <p:spPr>
            <a:xfrm>
              <a:off x="6367593" y="3022750"/>
              <a:ext cx="21115" cy="18387"/>
            </a:xfrm>
            <a:custGeom>
              <a:avLst/>
              <a:gdLst/>
              <a:ahLst/>
              <a:cxnLst/>
              <a:rect l="l" t="t" r="r" b="b"/>
              <a:pathLst>
                <a:path w="805" h="701" extrusionOk="0">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4" name="Google Shape;14474;p69"/>
            <p:cNvSpPr/>
            <p:nvPr/>
          </p:nvSpPr>
          <p:spPr>
            <a:xfrm>
              <a:off x="6379633" y="3184563"/>
              <a:ext cx="22794" cy="12826"/>
            </a:xfrm>
            <a:custGeom>
              <a:avLst/>
              <a:gdLst/>
              <a:ahLst/>
              <a:cxnLst/>
              <a:rect l="l" t="t" r="r" b="b"/>
              <a:pathLst>
                <a:path w="869" h="489" extrusionOk="0">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5" name="Google Shape;14475;p69"/>
            <p:cNvSpPr/>
            <p:nvPr/>
          </p:nvSpPr>
          <p:spPr>
            <a:xfrm>
              <a:off x="6507321" y="2948257"/>
              <a:ext cx="11935" cy="17941"/>
            </a:xfrm>
            <a:custGeom>
              <a:avLst/>
              <a:gdLst/>
              <a:ahLst/>
              <a:cxnLst/>
              <a:rect l="l" t="t" r="r" b="b"/>
              <a:pathLst>
                <a:path w="455" h="684" extrusionOk="0">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6" name="Google Shape;14476;p69"/>
            <p:cNvSpPr/>
            <p:nvPr/>
          </p:nvSpPr>
          <p:spPr>
            <a:xfrm>
              <a:off x="6417142" y="3001923"/>
              <a:ext cx="72001" cy="84985"/>
            </a:xfrm>
            <a:custGeom>
              <a:avLst/>
              <a:gdLst/>
              <a:ahLst/>
              <a:cxnLst/>
              <a:rect l="l" t="t" r="r" b="b"/>
              <a:pathLst>
                <a:path w="2745" h="3240" extrusionOk="0">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7" name="Google Shape;14477;p69"/>
            <p:cNvSpPr/>
            <p:nvPr/>
          </p:nvSpPr>
          <p:spPr>
            <a:xfrm>
              <a:off x="6358990" y="3090659"/>
              <a:ext cx="102481" cy="86113"/>
            </a:xfrm>
            <a:custGeom>
              <a:avLst/>
              <a:gdLst/>
              <a:ahLst/>
              <a:cxnLst/>
              <a:rect l="l" t="t" r="r" b="b"/>
              <a:pathLst>
                <a:path w="3907" h="3283" extrusionOk="0">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8" name="Google Shape;14478;p69"/>
            <p:cNvSpPr/>
            <p:nvPr/>
          </p:nvSpPr>
          <p:spPr>
            <a:xfrm>
              <a:off x="6565131" y="3090659"/>
              <a:ext cx="102481" cy="86113"/>
            </a:xfrm>
            <a:custGeom>
              <a:avLst/>
              <a:gdLst/>
              <a:ahLst/>
              <a:cxnLst/>
              <a:rect l="l" t="t" r="r" b="b"/>
              <a:pathLst>
                <a:path w="3907" h="3283" extrusionOk="0">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9" name="Google Shape;14479;p69"/>
            <p:cNvSpPr/>
            <p:nvPr/>
          </p:nvSpPr>
          <p:spPr>
            <a:xfrm>
              <a:off x="6537459" y="3001740"/>
              <a:ext cx="72342" cy="85038"/>
            </a:xfrm>
            <a:custGeom>
              <a:avLst/>
              <a:gdLst/>
              <a:ahLst/>
              <a:cxnLst/>
              <a:rect l="l" t="t" r="r" b="b"/>
              <a:pathLst>
                <a:path w="2758" h="3242" extrusionOk="0">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0" name="Google Shape;14480;p69"/>
          <p:cNvGrpSpPr/>
          <p:nvPr/>
        </p:nvGrpSpPr>
        <p:grpSpPr>
          <a:xfrm>
            <a:off x="4135079" y="1518066"/>
            <a:ext cx="370132" cy="358223"/>
            <a:chOff x="4135079" y="1518066"/>
            <a:chExt cx="370132" cy="358223"/>
          </a:xfrm>
        </p:grpSpPr>
        <p:sp>
          <p:nvSpPr>
            <p:cNvPr id="14481" name="Google Shape;14481;p69"/>
            <p:cNvSpPr/>
            <p:nvPr/>
          </p:nvSpPr>
          <p:spPr>
            <a:xfrm>
              <a:off x="4135079" y="1625688"/>
              <a:ext cx="95530" cy="95530"/>
            </a:xfrm>
            <a:custGeom>
              <a:avLst/>
              <a:gdLst/>
              <a:ahLst/>
              <a:cxnLst/>
              <a:rect l="l" t="t" r="r" b="b"/>
              <a:pathLst>
                <a:path w="3642" h="3642" extrusionOk="0">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2" name="Google Shape;14482;p69"/>
            <p:cNvSpPr/>
            <p:nvPr/>
          </p:nvSpPr>
          <p:spPr>
            <a:xfrm>
              <a:off x="4153047" y="1643472"/>
              <a:ext cx="59595" cy="59778"/>
            </a:xfrm>
            <a:custGeom>
              <a:avLst/>
              <a:gdLst/>
              <a:ahLst/>
              <a:cxnLst/>
              <a:rect l="l" t="t" r="r" b="b"/>
              <a:pathLst>
                <a:path w="2272" h="2279" extrusionOk="0">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3" name="Google Shape;14483;p69"/>
            <p:cNvSpPr/>
            <p:nvPr/>
          </p:nvSpPr>
          <p:spPr>
            <a:xfrm>
              <a:off x="4409681" y="1625688"/>
              <a:ext cx="95530" cy="95530"/>
            </a:xfrm>
            <a:custGeom>
              <a:avLst/>
              <a:gdLst/>
              <a:ahLst/>
              <a:cxnLst/>
              <a:rect l="l" t="t" r="r" b="b"/>
              <a:pathLst>
                <a:path w="3642" h="3642" extrusionOk="0">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4" name="Google Shape;14484;p69"/>
            <p:cNvSpPr/>
            <p:nvPr/>
          </p:nvSpPr>
          <p:spPr>
            <a:xfrm>
              <a:off x="4427649" y="1643472"/>
              <a:ext cx="59621" cy="59778"/>
            </a:xfrm>
            <a:custGeom>
              <a:avLst/>
              <a:gdLst/>
              <a:ahLst/>
              <a:cxnLst/>
              <a:rect l="l" t="t" r="r" b="b"/>
              <a:pathLst>
                <a:path w="2273" h="2279" extrusionOk="0">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5" name="Google Shape;14485;p69"/>
            <p:cNvSpPr/>
            <p:nvPr/>
          </p:nvSpPr>
          <p:spPr>
            <a:xfrm>
              <a:off x="4170831" y="1518250"/>
              <a:ext cx="298471" cy="358040"/>
            </a:xfrm>
            <a:custGeom>
              <a:avLst/>
              <a:gdLst/>
              <a:ahLst/>
              <a:cxnLst/>
              <a:rect l="l" t="t" r="r" b="b"/>
              <a:pathLst>
                <a:path w="11379" h="13650" extrusionOk="0">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6" name="Google Shape;14486;p69"/>
            <p:cNvSpPr/>
            <p:nvPr/>
          </p:nvSpPr>
          <p:spPr>
            <a:xfrm>
              <a:off x="4170831" y="1518066"/>
              <a:ext cx="166665" cy="352374"/>
            </a:xfrm>
            <a:custGeom>
              <a:avLst/>
              <a:gdLst/>
              <a:ahLst/>
              <a:cxnLst/>
              <a:rect l="l" t="t" r="r" b="b"/>
              <a:pathLst>
                <a:path w="6354" h="13434" extrusionOk="0">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7" name="Google Shape;14487;p69"/>
            <p:cNvSpPr/>
            <p:nvPr/>
          </p:nvSpPr>
          <p:spPr>
            <a:xfrm>
              <a:off x="4212615" y="1636914"/>
              <a:ext cx="214719" cy="215558"/>
            </a:xfrm>
            <a:custGeom>
              <a:avLst/>
              <a:gdLst/>
              <a:ahLst/>
              <a:cxnLst/>
              <a:rect l="l" t="t" r="r" b="b"/>
              <a:pathLst>
                <a:path w="8186" h="8218" extrusionOk="0">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8" name="Google Shape;14488;p69"/>
            <p:cNvSpPr/>
            <p:nvPr/>
          </p:nvSpPr>
          <p:spPr>
            <a:xfrm>
              <a:off x="4204274" y="1638121"/>
              <a:ext cx="60119" cy="179308"/>
            </a:xfrm>
            <a:custGeom>
              <a:avLst/>
              <a:gdLst/>
              <a:ahLst/>
              <a:cxnLst/>
              <a:rect l="l" t="t" r="r" b="b"/>
              <a:pathLst>
                <a:path w="2292" h="6836" extrusionOk="0">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9" name="Google Shape;14489;p69"/>
            <p:cNvSpPr/>
            <p:nvPr/>
          </p:nvSpPr>
          <p:spPr>
            <a:xfrm>
              <a:off x="4287948" y="1733126"/>
              <a:ext cx="28564" cy="17968"/>
            </a:xfrm>
            <a:custGeom>
              <a:avLst/>
              <a:gdLst/>
              <a:ahLst/>
              <a:cxnLst/>
              <a:rect l="l" t="t" r="r" b="b"/>
              <a:pathLst>
                <a:path w="1089" h="685" extrusionOk="0">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0" name="Google Shape;14490;p69"/>
            <p:cNvSpPr/>
            <p:nvPr/>
          </p:nvSpPr>
          <p:spPr>
            <a:xfrm>
              <a:off x="4323673" y="1733126"/>
              <a:ext cx="28696" cy="17784"/>
            </a:xfrm>
            <a:custGeom>
              <a:avLst/>
              <a:gdLst/>
              <a:ahLst/>
              <a:cxnLst/>
              <a:rect l="l" t="t" r="r" b="b"/>
              <a:pathLst>
                <a:path w="1094" h="678" extrusionOk="0">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1" name="Google Shape;14491;p69"/>
            <p:cNvSpPr/>
            <p:nvPr/>
          </p:nvSpPr>
          <p:spPr>
            <a:xfrm>
              <a:off x="4260459" y="1774884"/>
              <a:ext cx="119373" cy="53745"/>
            </a:xfrm>
            <a:custGeom>
              <a:avLst/>
              <a:gdLst/>
              <a:ahLst/>
              <a:cxnLst/>
              <a:rect l="l" t="t" r="r" b="b"/>
              <a:pathLst>
                <a:path w="4551" h="2049" extrusionOk="0">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2" name="Google Shape;14492;p69"/>
            <p:cNvSpPr/>
            <p:nvPr/>
          </p:nvSpPr>
          <p:spPr>
            <a:xfrm>
              <a:off x="4285718" y="1792773"/>
              <a:ext cx="68670" cy="35778"/>
            </a:xfrm>
            <a:custGeom>
              <a:avLst/>
              <a:gdLst/>
              <a:ahLst/>
              <a:cxnLst/>
              <a:rect l="l" t="t" r="r" b="b"/>
              <a:pathLst>
                <a:path w="2618" h="1364" extrusionOk="0">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3" name="Google Shape;14493;p69"/>
            <p:cNvSpPr/>
            <p:nvPr/>
          </p:nvSpPr>
          <p:spPr>
            <a:xfrm>
              <a:off x="4248550" y="1667472"/>
              <a:ext cx="35778" cy="41811"/>
            </a:xfrm>
            <a:custGeom>
              <a:avLst/>
              <a:gdLst/>
              <a:ahLst/>
              <a:cxnLst/>
              <a:rect l="l" t="t" r="r" b="b"/>
              <a:pathLst>
                <a:path w="1364" h="1594" extrusionOk="0">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4" name="Google Shape;14494;p69"/>
            <p:cNvSpPr/>
            <p:nvPr/>
          </p:nvSpPr>
          <p:spPr>
            <a:xfrm>
              <a:off x="4266334" y="1667472"/>
              <a:ext cx="17994" cy="29771"/>
            </a:xfrm>
            <a:custGeom>
              <a:avLst/>
              <a:gdLst/>
              <a:ahLst/>
              <a:cxnLst/>
              <a:rect l="l" t="t" r="r" b="b"/>
              <a:pathLst>
                <a:path w="686" h="1135" extrusionOk="0">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5" name="Google Shape;14495;p69"/>
            <p:cNvSpPr/>
            <p:nvPr/>
          </p:nvSpPr>
          <p:spPr>
            <a:xfrm>
              <a:off x="4260459" y="1673348"/>
              <a:ext cx="11961" cy="11935"/>
            </a:xfrm>
            <a:custGeom>
              <a:avLst/>
              <a:gdLst/>
              <a:ahLst/>
              <a:cxnLst/>
              <a:rect l="l" t="t" r="r" b="b"/>
              <a:pathLst>
                <a:path w="456" h="455" extrusionOk="0">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6" name="Google Shape;14496;p69"/>
            <p:cNvSpPr/>
            <p:nvPr/>
          </p:nvSpPr>
          <p:spPr>
            <a:xfrm>
              <a:off x="4355962" y="1667472"/>
              <a:ext cx="35778" cy="41811"/>
            </a:xfrm>
            <a:custGeom>
              <a:avLst/>
              <a:gdLst/>
              <a:ahLst/>
              <a:cxnLst/>
              <a:rect l="l" t="t" r="r" b="b"/>
              <a:pathLst>
                <a:path w="1364" h="1594" extrusionOk="0">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7" name="Google Shape;14497;p69"/>
            <p:cNvSpPr/>
            <p:nvPr/>
          </p:nvSpPr>
          <p:spPr>
            <a:xfrm>
              <a:off x="4373772" y="1667472"/>
              <a:ext cx="17968" cy="29771"/>
            </a:xfrm>
            <a:custGeom>
              <a:avLst/>
              <a:gdLst/>
              <a:ahLst/>
              <a:cxnLst/>
              <a:rect l="l" t="t" r="r" b="b"/>
              <a:pathLst>
                <a:path w="685" h="1135" extrusionOk="0">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8" name="Google Shape;14498;p69"/>
            <p:cNvSpPr/>
            <p:nvPr/>
          </p:nvSpPr>
          <p:spPr>
            <a:xfrm>
              <a:off x="4367897" y="1673348"/>
              <a:ext cx="11935" cy="11935"/>
            </a:xfrm>
            <a:custGeom>
              <a:avLst/>
              <a:gdLst/>
              <a:ahLst/>
              <a:cxnLst/>
              <a:rect l="l" t="t" r="r" b="b"/>
              <a:pathLst>
                <a:path w="455" h="455" extrusionOk="0">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9" name="Google Shape;14499;p69"/>
            <p:cNvSpPr/>
            <p:nvPr/>
          </p:nvSpPr>
          <p:spPr>
            <a:xfrm>
              <a:off x="4314178" y="1810688"/>
              <a:ext cx="11935" cy="17941"/>
            </a:xfrm>
            <a:custGeom>
              <a:avLst/>
              <a:gdLst/>
              <a:ahLst/>
              <a:cxnLst/>
              <a:rect l="l" t="t" r="r" b="b"/>
              <a:pathLst>
                <a:path w="455" h="684" extrusionOk="0">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00" name="Google Shape;14500;p69"/>
          <p:cNvGrpSpPr/>
          <p:nvPr/>
        </p:nvGrpSpPr>
        <p:grpSpPr>
          <a:xfrm>
            <a:off x="6878869" y="1980134"/>
            <a:ext cx="361240" cy="370158"/>
            <a:chOff x="6878869" y="1980134"/>
            <a:chExt cx="361240" cy="370158"/>
          </a:xfrm>
        </p:grpSpPr>
        <p:sp>
          <p:nvSpPr>
            <p:cNvPr id="14501" name="Google Shape;14501;p69"/>
            <p:cNvSpPr/>
            <p:nvPr/>
          </p:nvSpPr>
          <p:spPr>
            <a:xfrm>
              <a:off x="6878869" y="2012869"/>
              <a:ext cx="67437" cy="32027"/>
            </a:xfrm>
            <a:custGeom>
              <a:avLst/>
              <a:gdLst/>
              <a:ahLst/>
              <a:cxnLst/>
              <a:rect l="l" t="t" r="r" b="b"/>
              <a:pathLst>
                <a:path w="2571" h="1221" extrusionOk="0">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2" name="Google Shape;14502;p69"/>
            <p:cNvSpPr/>
            <p:nvPr/>
          </p:nvSpPr>
          <p:spPr>
            <a:xfrm>
              <a:off x="6882777" y="2032961"/>
              <a:ext cx="63529" cy="11777"/>
            </a:xfrm>
            <a:custGeom>
              <a:avLst/>
              <a:gdLst/>
              <a:ahLst/>
              <a:cxnLst/>
              <a:rect l="l" t="t" r="r" b="b"/>
              <a:pathLst>
                <a:path w="2422" h="449" extrusionOk="0">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3" name="Google Shape;14503;p69"/>
            <p:cNvSpPr/>
            <p:nvPr/>
          </p:nvSpPr>
          <p:spPr>
            <a:xfrm>
              <a:off x="6992339" y="2273962"/>
              <a:ext cx="91989" cy="76329"/>
            </a:xfrm>
            <a:custGeom>
              <a:avLst/>
              <a:gdLst/>
              <a:ahLst/>
              <a:cxnLst/>
              <a:rect l="l" t="t" r="r" b="b"/>
              <a:pathLst>
                <a:path w="3507" h="2910" extrusionOk="0">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4" name="Google Shape;14504;p69"/>
            <p:cNvSpPr/>
            <p:nvPr/>
          </p:nvSpPr>
          <p:spPr>
            <a:xfrm>
              <a:off x="7015815" y="2273962"/>
              <a:ext cx="68670" cy="76329"/>
            </a:xfrm>
            <a:custGeom>
              <a:avLst/>
              <a:gdLst/>
              <a:ahLst/>
              <a:cxnLst/>
              <a:rect l="l" t="t" r="r" b="b"/>
              <a:pathLst>
                <a:path w="2618" h="2910" extrusionOk="0">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5" name="Google Shape;14505;p69"/>
            <p:cNvSpPr/>
            <p:nvPr/>
          </p:nvSpPr>
          <p:spPr>
            <a:xfrm>
              <a:off x="6923696" y="1980134"/>
              <a:ext cx="316412" cy="317147"/>
            </a:xfrm>
            <a:custGeom>
              <a:avLst/>
              <a:gdLst/>
              <a:ahLst/>
              <a:cxnLst/>
              <a:rect l="l" t="t" r="r" b="b"/>
              <a:pathLst>
                <a:path w="12063" h="12091" extrusionOk="0">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6" name="Google Shape;14506;p69"/>
            <p:cNvSpPr/>
            <p:nvPr/>
          </p:nvSpPr>
          <p:spPr>
            <a:xfrm>
              <a:off x="6923853" y="1987085"/>
              <a:ext cx="305239" cy="310380"/>
            </a:xfrm>
            <a:custGeom>
              <a:avLst/>
              <a:gdLst/>
              <a:ahLst/>
              <a:cxnLst/>
              <a:rect l="l" t="t" r="r" b="b"/>
              <a:pathLst>
                <a:path w="11637" h="11833" extrusionOk="0">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7" name="Google Shape;14507;p69"/>
            <p:cNvSpPr/>
            <p:nvPr/>
          </p:nvSpPr>
          <p:spPr>
            <a:xfrm>
              <a:off x="6923853" y="2087388"/>
              <a:ext cx="316255" cy="210076"/>
            </a:xfrm>
            <a:custGeom>
              <a:avLst/>
              <a:gdLst/>
              <a:ahLst/>
              <a:cxnLst/>
              <a:rect l="l" t="t" r="r" b="b"/>
              <a:pathLst>
                <a:path w="12057" h="8009" extrusionOk="0">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8" name="Google Shape;14508;p69"/>
            <p:cNvSpPr/>
            <p:nvPr/>
          </p:nvSpPr>
          <p:spPr>
            <a:xfrm>
              <a:off x="6923853" y="2087388"/>
              <a:ext cx="305239" cy="210076"/>
            </a:xfrm>
            <a:custGeom>
              <a:avLst/>
              <a:gdLst/>
              <a:ahLst/>
              <a:cxnLst/>
              <a:rect l="l" t="t" r="r" b="b"/>
              <a:pathLst>
                <a:path w="11637" h="8009" extrusionOk="0">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9" name="Google Shape;14509;p69"/>
            <p:cNvSpPr/>
            <p:nvPr/>
          </p:nvSpPr>
          <p:spPr>
            <a:xfrm>
              <a:off x="6941296" y="2121356"/>
              <a:ext cx="298812" cy="176108"/>
            </a:xfrm>
            <a:custGeom>
              <a:avLst/>
              <a:gdLst/>
              <a:ahLst/>
              <a:cxnLst/>
              <a:rect l="l" t="t" r="r" b="b"/>
              <a:pathLst>
                <a:path w="11392" h="6714" extrusionOk="0">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0" name="Google Shape;14510;p69"/>
            <p:cNvSpPr/>
            <p:nvPr/>
          </p:nvSpPr>
          <p:spPr>
            <a:xfrm>
              <a:off x="6953388" y="2121172"/>
              <a:ext cx="286720" cy="152632"/>
            </a:xfrm>
            <a:custGeom>
              <a:avLst/>
              <a:gdLst/>
              <a:ahLst/>
              <a:cxnLst/>
              <a:rect l="l" t="t" r="r" b="b"/>
              <a:pathLst>
                <a:path w="10931" h="5819" extrusionOk="0">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1" name="Google Shape;14511;p69"/>
            <p:cNvSpPr/>
            <p:nvPr/>
          </p:nvSpPr>
          <p:spPr>
            <a:xfrm>
              <a:off x="6953204" y="2003610"/>
              <a:ext cx="23502" cy="23502"/>
            </a:xfrm>
            <a:custGeom>
              <a:avLst/>
              <a:gdLst/>
              <a:ahLst/>
              <a:cxnLst/>
              <a:rect l="l" t="t" r="r" b="b"/>
              <a:pathLst>
                <a:path w="896" h="896" extrusionOk="0">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2" name="Google Shape;14512;p69"/>
            <p:cNvSpPr/>
            <p:nvPr/>
          </p:nvSpPr>
          <p:spPr>
            <a:xfrm>
              <a:off x="6971696" y="2121146"/>
              <a:ext cx="218811" cy="95503"/>
            </a:xfrm>
            <a:custGeom>
              <a:avLst/>
              <a:gdLst/>
              <a:ahLst/>
              <a:cxnLst/>
              <a:rect l="l" t="t" r="r" b="b"/>
              <a:pathLst>
                <a:path w="8342" h="3641" extrusionOk="0">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3" name="Google Shape;14513;p69"/>
            <p:cNvSpPr/>
            <p:nvPr/>
          </p:nvSpPr>
          <p:spPr>
            <a:xfrm>
              <a:off x="6964955" y="2003610"/>
              <a:ext cx="11751" cy="11777"/>
            </a:xfrm>
            <a:custGeom>
              <a:avLst/>
              <a:gdLst/>
              <a:ahLst/>
              <a:cxnLst/>
              <a:rect l="l" t="t" r="r" b="b"/>
              <a:pathLst>
                <a:path w="448" h="449" extrusionOk="0">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14" name="Google Shape;14514;p69"/>
          <p:cNvGrpSpPr/>
          <p:nvPr/>
        </p:nvGrpSpPr>
        <p:grpSpPr>
          <a:xfrm>
            <a:off x="2493999" y="2550033"/>
            <a:ext cx="370132" cy="259467"/>
            <a:chOff x="2493999" y="2550033"/>
            <a:chExt cx="370132" cy="259467"/>
          </a:xfrm>
        </p:grpSpPr>
        <p:sp>
          <p:nvSpPr>
            <p:cNvPr id="14515" name="Google Shape;14515;p69"/>
            <p:cNvSpPr/>
            <p:nvPr/>
          </p:nvSpPr>
          <p:spPr>
            <a:xfrm>
              <a:off x="2493999" y="2660251"/>
              <a:ext cx="370132" cy="149249"/>
            </a:xfrm>
            <a:custGeom>
              <a:avLst/>
              <a:gdLst/>
              <a:ahLst/>
              <a:cxnLst/>
              <a:rect l="l" t="t" r="r" b="b"/>
              <a:pathLst>
                <a:path w="14111" h="5690" extrusionOk="0">
                  <a:moveTo>
                    <a:pt x="0" y="1"/>
                  </a:moveTo>
                  <a:cubicBezTo>
                    <a:pt x="0" y="1947"/>
                    <a:pt x="3872" y="5690"/>
                    <a:pt x="7059" y="5690"/>
                  </a:cubicBezTo>
                  <a:cubicBezTo>
                    <a:pt x="10239" y="5690"/>
                    <a:pt x="14111" y="1953"/>
                    <a:pt x="1411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6" name="Google Shape;14516;p69"/>
            <p:cNvSpPr/>
            <p:nvPr/>
          </p:nvSpPr>
          <p:spPr>
            <a:xfrm>
              <a:off x="2493999" y="2660251"/>
              <a:ext cx="139649" cy="140724"/>
            </a:xfrm>
            <a:custGeom>
              <a:avLst/>
              <a:gdLst/>
              <a:ahLst/>
              <a:cxnLst/>
              <a:rect l="l" t="t" r="r" b="b"/>
              <a:pathLst>
                <a:path w="5324" h="5365" extrusionOk="0">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7" name="Google Shape;14517;p69"/>
            <p:cNvSpPr/>
            <p:nvPr/>
          </p:nvSpPr>
          <p:spPr>
            <a:xfrm>
              <a:off x="2493999" y="2660251"/>
              <a:ext cx="370132" cy="101405"/>
            </a:xfrm>
            <a:custGeom>
              <a:avLst/>
              <a:gdLst/>
              <a:ahLst/>
              <a:cxnLst/>
              <a:rect l="l" t="t" r="r" b="b"/>
              <a:pathLst>
                <a:path w="14111" h="3866" extrusionOk="0">
                  <a:moveTo>
                    <a:pt x="0" y="1"/>
                  </a:moveTo>
                  <a:cubicBezTo>
                    <a:pt x="0" y="1031"/>
                    <a:pt x="4781" y="3866"/>
                    <a:pt x="7059" y="3866"/>
                  </a:cubicBezTo>
                  <a:cubicBezTo>
                    <a:pt x="9331" y="3866"/>
                    <a:pt x="14111" y="1031"/>
                    <a:pt x="1411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8" name="Google Shape;14518;p69"/>
            <p:cNvSpPr/>
            <p:nvPr/>
          </p:nvSpPr>
          <p:spPr>
            <a:xfrm>
              <a:off x="2493999" y="2550033"/>
              <a:ext cx="370132" cy="152055"/>
            </a:xfrm>
            <a:custGeom>
              <a:avLst/>
              <a:gdLst/>
              <a:ahLst/>
              <a:cxnLst/>
              <a:rect l="l" t="t" r="r" b="b"/>
              <a:pathLst>
                <a:path w="14111" h="5797" extrusionOk="0">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9" name="Google Shape;14519;p69"/>
            <p:cNvSpPr/>
            <p:nvPr/>
          </p:nvSpPr>
          <p:spPr>
            <a:xfrm>
              <a:off x="2493999" y="2550033"/>
              <a:ext cx="158665" cy="141012"/>
            </a:xfrm>
            <a:custGeom>
              <a:avLst/>
              <a:gdLst/>
              <a:ahLst/>
              <a:cxnLst/>
              <a:rect l="l" t="t" r="r" b="b"/>
              <a:pathLst>
                <a:path w="6049" h="5376" extrusionOk="0">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0" name="Google Shape;14520;p69"/>
            <p:cNvSpPr/>
            <p:nvPr/>
          </p:nvSpPr>
          <p:spPr>
            <a:xfrm>
              <a:off x="2505908" y="2558689"/>
              <a:ext cx="95530" cy="95556"/>
            </a:xfrm>
            <a:custGeom>
              <a:avLst/>
              <a:gdLst/>
              <a:ahLst/>
              <a:cxnLst/>
              <a:rect l="l" t="t" r="r" b="b"/>
              <a:pathLst>
                <a:path w="3642" h="3643" extrusionOk="0">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1" name="Google Shape;14521;p69"/>
            <p:cNvSpPr/>
            <p:nvPr/>
          </p:nvSpPr>
          <p:spPr>
            <a:xfrm>
              <a:off x="2497567" y="2564932"/>
              <a:ext cx="97654" cy="89392"/>
            </a:xfrm>
            <a:custGeom>
              <a:avLst/>
              <a:gdLst/>
              <a:ahLst/>
              <a:cxnLst/>
              <a:rect l="l" t="t" r="r" b="b"/>
              <a:pathLst>
                <a:path w="3723" h="3408" extrusionOk="0">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2" name="Google Shape;14522;p69"/>
            <p:cNvSpPr/>
            <p:nvPr/>
          </p:nvSpPr>
          <p:spPr>
            <a:xfrm>
              <a:off x="2756693" y="2558689"/>
              <a:ext cx="95530" cy="95556"/>
            </a:xfrm>
            <a:custGeom>
              <a:avLst/>
              <a:gdLst/>
              <a:ahLst/>
              <a:cxnLst/>
              <a:rect l="l" t="t" r="r" b="b"/>
              <a:pathLst>
                <a:path w="3642" h="3643" extrusionOk="0">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3" name="Google Shape;14523;p69"/>
            <p:cNvSpPr/>
            <p:nvPr/>
          </p:nvSpPr>
          <p:spPr>
            <a:xfrm>
              <a:off x="2748325" y="2564932"/>
              <a:ext cx="97681" cy="89392"/>
            </a:xfrm>
            <a:custGeom>
              <a:avLst/>
              <a:gdLst/>
              <a:ahLst/>
              <a:cxnLst/>
              <a:rect l="l" t="t" r="r" b="b"/>
              <a:pathLst>
                <a:path w="3724" h="3408" extrusionOk="0">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4" name="Google Shape;14524;p69"/>
            <p:cNvSpPr/>
            <p:nvPr/>
          </p:nvSpPr>
          <p:spPr>
            <a:xfrm>
              <a:off x="2523875" y="2576840"/>
              <a:ext cx="35778" cy="53745"/>
            </a:xfrm>
            <a:custGeom>
              <a:avLst/>
              <a:gdLst/>
              <a:ahLst/>
              <a:cxnLst/>
              <a:rect l="l" t="t" r="r" b="b"/>
              <a:pathLst>
                <a:path w="1364" h="2049" extrusionOk="0">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5" name="Google Shape;14525;p69"/>
            <p:cNvSpPr/>
            <p:nvPr/>
          </p:nvSpPr>
          <p:spPr>
            <a:xfrm>
              <a:off x="2647130" y="2648212"/>
              <a:ext cx="22558" cy="17941"/>
            </a:xfrm>
            <a:custGeom>
              <a:avLst/>
              <a:gdLst/>
              <a:ahLst/>
              <a:cxnLst/>
              <a:rect l="l" t="t" r="r" b="b"/>
              <a:pathLst>
                <a:path w="860" h="684" extrusionOk="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6" name="Google Shape;14526;p69"/>
            <p:cNvSpPr/>
            <p:nvPr/>
          </p:nvSpPr>
          <p:spPr>
            <a:xfrm>
              <a:off x="2688495" y="2648212"/>
              <a:ext cx="22505" cy="17941"/>
            </a:xfrm>
            <a:custGeom>
              <a:avLst/>
              <a:gdLst/>
              <a:ahLst/>
              <a:cxnLst/>
              <a:rect l="l" t="t" r="r" b="b"/>
              <a:pathLst>
                <a:path w="858" h="684" extrusionOk="0">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7" name="Google Shape;14527;p69"/>
            <p:cNvSpPr/>
            <p:nvPr/>
          </p:nvSpPr>
          <p:spPr>
            <a:xfrm>
              <a:off x="2541843" y="2576656"/>
              <a:ext cx="17810" cy="35830"/>
            </a:xfrm>
            <a:custGeom>
              <a:avLst/>
              <a:gdLst/>
              <a:ahLst/>
              <a:cxnLst/>
              <a:rect l="l" t="t" r="r" b="b"/>
              <a:pathLst>
                <a:path w="679" h="1366" extrusionOk="0">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8" name="Google Shape;14528;p69"/>
            <p:cNvSpPr/>
            <p:nvPr/>
          </p:nvSpPr>
          <p:spPr>
            <a:xfrm>
              <a:off x="2535784" y="2588591"/>
              <a:ext cx="11961" cy="11935"/>
            </a:xfrm>
            <a:custGeom>
              <a:avLst/>
              <a:gdLst/>
              <a:ahLst/>
              <a:cxnLst/>
              <a:rect l="l" t="t" r="r" b="b"/>
              <a:pathLst>
                <a:path w="456" h="455" extrusionOk="0">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9" name="Google Shape;14529;p69"/>
            <p:cNvSpPr/>
            <p:nvPr/>
          </p:nvSpPr>
          <p:spPr>
            <a:xfrm>
              <a:off x="2798477" y="2576840"/>
              <a:ext cx="35778" cy="53745"/>
            </a:xfrm>
            <a:custGeom>
              <a:avLst/>
              <a:gdLst/>
              <a:ahLst/>
              <a:cxnLst/>
              <a:rect l="l" t="t" r="r" b="b"/>
              <a:pathLst>
                <a:path w="1364" h="2049" extrusionOk="0">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0" name="Google Shape;14530;p69"/>
            <p:cNvSpPr/>
            <p:nvPr/>
          </p:nvSpPr>
          <p:spPr>
            <a:xfrm>
              <a:off x="2816261" y="2576656"/>
              <a:ext cx="17994" cy="35830"/>
            </a:xfrm>
            <a:custGeom>
              <a:avLst/>
              <a:gdLst/>
              <a:ahLst/>
              <a:cxnLst/>
              <a:rect l="l" t="t" r="r" b="b"/>
              <a:pathLst>
                <a:path w="686" h="1366" extrusionOk="0">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1" name="Google Shape;14531;p69"/>
            <p:cNvSpPr/>
            <p:nvPr/>
          </p:nvSpPr>
          <p:spPr>
            <a:xfrm>
              <a:off x="2810412" y="2588591"/>
              <a:ext cx="11935" cy="11935"/>
            </a:xfrm>
            <a:custGeom>
              <a:avLst/>
              <a:gdLst/>
              <a:ahLst/>
              <a:cxnLst/>
              <a:rect l="l" t="t" r="r" b="b"/>
              <a:pathLst>
                <a:path w="455" h="455" extrusionOk="0">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2" name="Google Shape;14532;p69"/>
            <p:cNvSpPr/>
            <p:nvPr/>
          </p:nvSpPr>
          <p:spPr>
            <a:xfrm>
              <a:off x="2609595" y="2725879"/>
              <a:ext cx="138940" cy="35778"/>
            </a:xfrm>
            <a:custGeom>
              <a:avLst/>
              <a:gdLst/>
              <a:ahLst/>
              <a:cxnLst/>
              <a:rect l="l" t="t" r="r" b="b"/>
              <a:pathLst>
                <a:path w="5297" h="1364" extrusionOk="0">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3" name="Google Shape;14533;p69"/>
            <p:cNvSpPr/>
            <p:nvPr/>
          </p:nvSpPr>
          <p:spPr>
            <a:xfrm>
              <a:off x="2656730" y="2727662"/>
              <a:ext cx="91805" cy="33994"/>
            </a:xfrm>
            <a:custGeom>
              <a:avLst/>
              <a:gdLst/>
              <a:ahLst/>
              <a:cxnLst/>
              <a:rect l="l" t="t" r="r" b="b"/>
              <a:pathLst>
                <a:path w="3500" h="1296" extrusionOk="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4" name="Google Shape;14534;p69"/>
          <p:cNvGrpSpPr/>
          <p:nvPr/>
        </p:nvGrpSpPr>
        <p:grpSpPr>
          <a:xfrm>
            <a:off x="1699703" y="3365261"/>
            <a:ext cx="281054" cy="370158"/>
            <a:chOff x="1699703" y="3365261"/>
            <a:chExt cx="281054" cy="370158"/>
          </a:xfrm>
        </p:grpSpPr>
        <p:sp>
          <p:nvSpPr>
            <p:cNvPr id="14535" name="Google Shape;14535;p69"/>
            <p:cNvSpPr/>
            <p:nvPr/>
          </p:nvSpPr>
          <p:spPr>
            <a:xfrm>
              <a:off x="1737474" y="3471362"/>
              <a:ext cx="227781" cy="108435"/>
            </a:xfrm>
            <a:custGeom>
              <a:avLst/>
              <a:gdLst/>
              <a:ahLst/>
              <a:cxnLst/>
              <a:rect l="l" t="t" r="r" b="b"/>
              <a:pathLst>
                <a:path w="8684" h="4134" extrusionOk="0">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6" name="Google Shape;14536;p69"/>
            <p:cNvSpPr/>
            <p:nvPr/>
          </p:nvSpPr>
          <p:spPr>
            <a:xfrm>
              <a:off x="1743271" y="3393301"/>
              <a:ext cx="237486" cy="103425"/>
            </a:xfrm>
            <a:custGeom>
              <a:avLst/>
              <a:gdLst/>
              <a:ahLst/>
              <a:cxnLst/>
              <a:rect l="l" t="t" r="r" b="b"/>
              <a:pathLst>
                <a:path w="9054" h="3943" extrusionOk="0">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7" name="Google Shape;14537;p69"/>
            <p:cNvSpPr/>
            <p:nvPr/>
          </p:nvSpPr>
          <p:spPr>
            <a:xfrm>
              <a:off x="1709644" y="3365261"/>
              <a:ext cx="47686" cy="370158"/>
            </a:xfrm>
            <a:custGeom>
              <a:avLst/>
              <a:gdLst/>
              <a:ahLst/>
              <a:cxnLst/>
              <a:rect l="l" t="t" r="r" b="b"/>
              <a:pathLst>
                <a:path w="1818" h="14112" extrusionOk="0">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8" name="Google Shape;14538;p69"/>
            <p:cNvSpPr/>
            <p:nvPr/>
          </p:nvSpPr>
          <p:spPr>
            <a:xfrm>
              <a:off x="1709644" y="3365261"/>
              <a:ext cx="25653" cy="370158"/>
            </a:xfrm>
            <a:custGeom>
              <a:avLst/>
              <a:gdLst/>
              <a:ahLst/>
              <a:cxnLst/>
              <a:rect l="l" t="t" r="r" b="b"/>
              <a:pathLst>
                <a:path w="978" h="14112" extrusionOk="0">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9" name="Google Shape;14539;p69"/>
            <p:cNvSpPr/>
            <p:nvPr/>
          </p:nvSpPr>
          <p:spPr>
            <a:xfrm>
              <a:off x="1789881" y="3484660"/>
              <a:ext cx="38243" cy="70218"/>
            </a:xfrm>
            <a:custGeom>
              <a:avLst/>
              <a:gdLst/>
              <a:ahLst/>
              <a:cxnLst/>
              <a:rect l="l" t="t" r="r" b="b"/>
              <a:pathLst>
                <a:path w="1458" h="2677" extrusionOk="0">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0" name="Google Shape;14540;p69"/>
            <p:cNvSpPr/>
            <p:nvPr/>
          </p:nvSpPr>
          <p:spPr>
            <a:xfrm>
              <a:off x="1805147" y="3536228"/>
              <a:ext cx="122232" cy="130389"/>
            </a:xfrm>
            <a:custGeom>
              <a:avLst/>
              <a:gdLst/>
              <a:ahLst/>
              <a:cxnLst/>
              <a:rect l="l" t="t" r="r" b="b"/>
              <a:pathLst>
                <a:path w="4660" h="4971" extrusionOk="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1" name="Google Shape;14541;p69"/>
            <p:cNvSpPr/>
            <p:nvPr/>
          </p:nvSpPr>
          <p:spPr>
            <a:xfrm>
              <a:off x="1703611" y="3472699"/>
              <a:ext cx="59778" cy="24027"/>
            </a:xfrm>
            <a:custGeom>
              <a:avLst/>
              <a:gdLst/>
              <a:ahLst/>
              <a:cxnLst/>
              <a:rect l="l" t="t" r="r" b="b"/>
              <a:pathLst>
                <a:path w="2279" h="916" extrusionOk="0">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2" name="Google Shape;14542;p69"/>
            <p:cNvSpPr/>
            <p:nvPr/>
          </p:nvSpPr>
          <p:spPr>
            <a:xfrm>
              <a:off x="1699703" y="3472699"/>
              <a:ext cx="33810" cy="24027"/>
            </a:xfrm>
            <a:custGeom>
              <a:avLst/>
              <a:gdLst/>
              <a:ahLst/>
              <a:cxnLst/>
              <a:rect l="l" t="t" r="r" b="b"/>
              <a:pathLst>
                <a:path w="1289" h="916" extrusionOk="0">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3" name="Google Shape;14543;p69"/>
            <p:cNvSpPr/>
            <p:nvPr/>
          </p:nvSpPr>
          <p:spPr>
            <a:xfrm>
              <a:off x="1703611" y="3604138"/>
              <a:ext cx="59778" cy="23843"/>
            </a:xfrm>
            <a:custGeom>
              <a:avLst/>
              <a:gdLst/>
              <a:ahLst/>
              <a:cxnLst/>
              <a:rect l="l" t="t" r="r" b="b"/>
              <a:pathLst>
                <a:path w="2279" h="909" extrusionOk="0">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4" name="Google Shape;14544;p69"/>
            <p:cNvSpPr/>
            <p:nvPr/>
          </p:nvSpPr>
          <p:spPr>
            <a:xfrm>
              <a:off x="1699703" y="3604138"/>
              <a:ext cx="33810" cy="23843"/>
            </a:xfrm>
            <a:custGeom>
              <a:avLst/>
              <a:gdLst/>
              <a:ahLst/>
              <a:cxnLst/>
              <a:rect l="l" t="t" r="r" b="b"/>
              <a:pathLst>
                <a:path w="1289" h="909" extrusionOk="0">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5" name="Google Shape;14545;p69"/>
            <p:cNvSpPr/>
            <p:nvPr/>
          </p:nvSpPr>
          <p:spPr>
            <a:xfrm>
              <a:off x="1801606" y="3393222"/>
              <a:ext cx="177341" cy="55844"/>
            </a:xfrm>
            <a:custGeom>
              <a:avLst/>
              <a:gdLst/>
              <a:ahLst/>
              <a:cxnLst/>
              <a:rect l="l" t="t" r="r" b="b"/>
              <a:pathLst>
                <a:path w="6761" h="2129" extrusionOk="0">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6" name="Google Shape;14546;p69"/>
            <p:cNvSpPr/>
            <p:nvPr/>
          </p:nvSpPr>
          <p:spPr>
            <a:xfrm>
              <a:off x="1822957" y="3484319"/>
              <a:ext cx="141590" cy="95582"/>
            </a:xfrm>
            <a:custGeom>
              <a:avLst/>
              <a:gdLst/>
              <a:ahLst/>
              <a:cxnLst/>
              <a:rect l="l" t="t" r="r" b="b"/>
              <a:pathLst>
                <a:path w="5398" h="3644" extrusionOk="0">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7" name="Google Shape;14547;p69"/>
            <p:cNvSpPr/>
            <p:nvPr/>
          </p:nvSpPr>
          <p:spPr>
            <a:xfrm>
              <a:off x="1805147" y="3536228"/>
              <a:ext cx="98572" cy="130389"/>
            </a:xfrm>
            <a:custGeom>
              <a:avLst/>
              <a:gdLst/>
              <a:ahLst/>
              <a:cxnLst/>
              <a:rect l="l" t="t" r="r" b="b"/>
              <a:pathLst>
                <a:path w="3758" h="4971" extrusionOk="0">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8" name="Google Shape;14548;p69"/>
          <p:cNvGrpSpPr/>
          <p:nvPr/>
        </p:nvGrpSpPr>
        <p:grpSpPr>
          <a:xfrm>
            <a:off x="7966810" y="1519430"/>
            <a:ext cx="369974" cy="355626"/>
            <a:chOff x="7966810" y="1519430"/>
            <a:chExt cx="369974" cy="355626"/>
          </a:xfrm>
        </p:grpSpPr>
        <p:sp>
          <p:nvSpPr>
            <p:cNvPr id="14549" name="Google Shape;14549;p69"/>
            <p:cNvSpPr/>
            <p:nvPr/>
          </p:nvSpPr>
          <p:spPr>
            <a:xfrm>
              <a:off x="8205503" y="1519430"/>
              <a:ext cx="131281" cy="122992"/>
            </a:xfrm>
            <a:custGeom>
              <a:avLst/>
              <a:gdLst/>
              <a:ahLst/>
              <a:cxnLst/>
              <a:rect l="l" t="t" r="r" b="b"/>
              <a:pathLst>
                <a:path w="5005" h="4689" extrusionOk="0">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0" name="Google Shape;14550;p69"/>
            <p:cNvSpPr/>
            <p:nvPr/>
          </p:nvSpPr>
          <p:spPr>
            <a:xfrm>
              <a:off x="8230763" y="1530132"/>
              <a:ext cx="105130" cy="112291"/>
            </a:xfrm>
            <a:custGeom>
              <a:avLst/>
              <a:gdLst/>
              <a:ahLst/>
              <a:cxnLst/>
              <a:rect l="l" t="t" r="r" b="b"/>
              <a:pathLst>
                <a:path w="4008" h="4281" extrusionOk="0">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1" name="Google Shape;14551;p69"/>
            <p:cNvSpPr/>
            <p:nvPr/>
          </p:nvSpPr>
          <p:spPr>
            <a:xfrm>
              <a:off x="7966810" y="1519430"/>
              <a:ext cx="131281" cy="122992"/>
            </a:xfrm>
            <a:custGeom>
              <a:avLst/>
              <a:gdLst/>
              <a:ahLst/>
              <a:cxnLst/>
              <a:rect l="l" t="t" r="r" b="b"/>
              <a:pathLst>
                <a:path w="5005" h="4689" extrusionOk="0">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2" name="Google Shape;14552;p69"/>
            <p:cNvSpPr/>
            <p:nvPr/>
          </p:nvSpPr>
          <p:spPr>
            <a:xfrm>
              <a:off x="7967886" y="1530132"/>
              <a:ext cx="104946" cy="112291"/>
            </a:xfrm>
            <a:custGeom>
              <a:avLst/>
              <a:gdLst/>
              <a:ahLst/>
              <a:cxnLst/>
              <a:rect l="l" t="t" r="r" b="b"/>
              <a:pathLst>
                <a:path w="4001" h="4281" extrusionOk="0">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3" name="Google Shape;14553;p69"/>
            <p:cNvSpPr/>
            <p:nvPr/>
          </p:nvSpPr>
          <p:spPr>
            <a:xfrm>
              <a:off x="8002562" y="1564677"/>
              <a:ext cx="298471" cy="310380"/>
            </a:xfrm>
            <a:custGeom>
              <a:avLst/>
              <a:gdLst/>
              <a:ahLst/>
              <a:cxnLst/>
              <a:rect l="l" t="t" r="r" b="b"/>
              <a:pathLst>
                <a:path w="11379" h="11833" extrusionOk="0">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4" name="Google Shape;14554;p69"/>
            <p:cNvSpPr/>
            <p:nvPr/>
          </p:nvSpPr>
          <p:spPr>
            <a:xfrm>
              <a:off x="8100741" y="1803527"/>
              <a:ext cx="102481" cy="35778"/>
            </a:xfrm>
            <a:custGeom>
              <a:avLst/>
              <a:gdLst/>
              <a:ahLst/>
              <a:cxnLst/>
              <a:rect l="l" t="t" r="r" b="b"/>
              <a:pathLst>
                <a:path w="3907" h="1364" extrusionOk="0">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5" name="Google Shape;14555;p69"/>
            <p:cNvSpPr/>
            <p:nvPr/>
          </p:nvSpPr>
          <p:spPr>
            <a:xfrm>
              <a:off x="8084924" y="1714948"/>
              <a:ext cx="133930" cy="94507"/>
            </a:xfrm>
            <a:custGeom>
              <a:avLst/>
              <a:gdLst/>
              <a:ahLst/>
              <a:cxnLst/>
              <a:rect l="l" t="t" r="r" b="b"/>
              <a:pathLst>
                <a:path w="5106" h="3603" extrusionOk="0">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6" name="Google Shape;14556;p69"/>
            <p:cNvSpPr/>
            <p:nvPr/>
          </p:nvSpPr>
          <p:spPr>
            <a:xfrm>
              <a:off x="8002562" y="1564677"/>
              <a:ext cx="149249" cy="309855"/>
            </a:xfrm>
            <a:custGeom>
              <a:avLst/>
              <a:gdLst/>
              <a:ahLst/>
              <a:cxnLst/>
              <a:rect l="l" t="t" r="r" b="b"/>
              <a:pathLst>
                <a:path w="5690" h="11813" extrusionOk="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7" name="Google Shape;14557;p69"/>
            <p:cNvSpPr/>
            <p:nvPr/>
          </p:nvSpPr>
          <p:spPr>
            <a:xfrm>
              <a:off x="8112492" y="1755684"/>
              <a:ext cx="29010" cy="28486"/>
            </a:xfrm>
            <a:custGeom>
              <a:avLst/>
              <a:gdLst/>
              <a:ahLst/>
              <a:cxnLst/>
              <a:rect l="l" t="t" r="r" b="b"/>
              <a:pathLst>
                <a:path w="1106" h="1086" extrusionOk="0">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8" name="Google Shape;14558;p69"/>
            <p:cNvSpPr/>
            <p:nvPr/>
          </p:nvSpPr>
          <p:spPr>
            <a:xfrm>
              <a:off x="8161935" y="1755788"/>
              <a:ext cx="29194" cy="28538"/>
            </a:xfrm>
            <a:custGeom>
              <a:avLst/>
              <a:gdLst/>
              <a:ahLst/>
              <a:cxnLst/>
              <a:rect l="l" t="t" r="r" b="b"/>
              <a:pathLst>
                <a:path w="1113" h="1088" extrusionOk="0">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9" name="Google Shape;14559;p69"/>
            <p:cNvSpPr/>
            <p:nvPr/>
          </p:nvSpPr>
          <p:spPr>
            <a:xfrm>
              <a:off x="8068189" y="1666213"/>
              <a:ext cx="35778" cy="41837"/>
            </a:xfrm>
            <a:custGeom>
              <a:avLst/>
              <a:gdLst/>
              <a:ahLst/>
              <a:cxnLst/>
              <a:rect l="l" t="t" r="r" b="b"/>
              <a:pathLst>
                <a:path w="1364" h="1595" extrusionOk="0">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0" name="Google Shape;14560;p69"/>
            <p:cNvSpPr/>
            <p:nvPr/>
          </p:nvSpPr>
          <p:spPr>
            <a:xfrm>
              <a:off x="8086157" y="1666213"/>
              <a:ext cx="17810" cy="29797"/>
            </a:xfrm>
            <a:custGeom>
              <a:avLst/>
              <a:gdLst/>
              <a:ahLst/>
              <a:cxnLst/>
              <a:rect l="l" t="t" r="r" b="b"/>
              <a:pathLst>
                <a:path w="679" h="1136" extrusionOk="0">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1" name="Google Shape;14561;p69"/>
            <p:cNvSpPr/>
            <p:nvPr/>
          </p:nvSpPr>
          <p:spPr>
            <a:xfrm>
              <a:off x="8080098" y="1672089"/>
              <a:ext cx="11961" cy="11961"/>
            </a:xfrm>
            <a:custGeom>
              <a:avLst/>
              <a:gdLst/>
              <a:ahLst/>
              <a:cxnLst/>
              <a:rect l="l" t="t" r="r" b="b"/>
              <a:pathLst>
                <a:path w="456" h="456" extrusionOk="0">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2" name="Google Shape;14562;p69"/>
            <p:cNvSpPr/>
            <p:nvPr/>
          </p:nvSpPr>
          <p:spPr>
            <a:xfrm>
              <a:off x="8199628" y="1666213"/>
              <a:ext cx="35778" cy="41837"/>
            </a:xfrm>
            <a:custGeom>
              <a:avLst/>
              <a:gdLst/>
              <a:ahLst/>
              <a:cxnLst/>
              <a:rect l="l" t="t" r="r" b="b"/>
              <a:pathLst>
                <a:path w="1364" h="1595" extrusionOk="0">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3" name="Google Shape;14563;p69"/>
            <p:cNvSpPr/>
            <p:nvPr/>
          </p:nvSpPr>
          <p:spPr>
            <a:xfrm>
              <a:off x="8217412" y="1666213"/>
              <a:ext cx="17994" cy="29797"/>
            </a:xfrm>
            <a:custGeom>
              <a:avLst/>
              <a:gdLst/>
              <a:ahLst/>
              <a:cxnLst/>
              <a:rect l="l" t="t" r="r" b="b"/>
              <a:pathLst>
                <a:path w="686" h="1136" extrusionOk="0">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4" name="Google Shape;14564;p69"/>
            <p:cNvSpPr/>
            <p:nvPr/>
          </p:nvSpPr>
          <p:spPr>
            <a:xfrm>
              <a:off x="8211536" y="1672089"/>
              <a:ext cx="11961" cy="11961"/>
            </a:xfrm>
            <a:custGeom>
              <a:avLst/>
              <a:gdLst/>
              <a:ahLst/>
              <a:cxnLst/>
              <a:rect l="l" t="t" r="r" b="b"/>
              <a:pathLst>
                <a:path w="456" h="456" extrusionOk="0">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65" name="Google Shape;14565;p69"/>
          <p:cNvGrpSpPr/>
          <p:nvPr/>
        </p:nvGrpSpPr>
        <p:grpSpPr>
          <a:xfrm>
            <a:off x="2792628" y="3365340"/>
            <a:ext cx="290445" cy="370079"/>
            <a:chOff x="2792628" y="3365340"/>
            <a:chExt cx="290445" cy="370079"/>
          </a:xfrm>
        </p:grpSpPr>
        <p:sp>
          <p:nvSpPr>
            <p:cNvPr id="14566" name="Google Shape;14566;p69"/>
            <p:cNvSpPr/>
            <p:nvPr/>
          </p:nvSpPr>
          <p:spPr>
            <a:xfrm>
              <a:off x="2792628" y="3365366"/>
              <a:ext cx="290445" cy="287769"/>
            </a:xfrm>
            <a:custGeom>
              <a:avLst/>
              <a:gdLst/>
              <a:ahLst/>
              <a:cxnLst/>
              <a:rect l="l" t="t" r="r" b="b"/>
              <a:pathLst>
                <a:path w="11073" h="10971" extrusionOk="0">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7" name="Google Shape;14567;p69"/>
            <p:cNvSpPr/>
            <p:nvPr/>
          </p:nvSpPr>
          <p:spPr>
            <a:xfrm>
              <a:off x="2792628" y="3502025"/>
              <a:ext cx="145314" cy="89156"/>
            </a:xfrm>
            <a:custGeom>
              <a:avLst/>
              <a:gdLst/>
              <a:ahLst/>
              <a:cxnLst/>
              <a:rect l="l" t="t" r="r" b="b"/>
              <a:pathLst>
                <a:path w="5540" h="3399" extrusionOk="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8" name="Google Shape;14568;p69"/>
            <p:cNvSpPr/>
            <p:nvPr/>
          </p:nvSpPr>
          <p:spPr>
            <a:xfrm>
              <a:off x="2937916" y="3427348"/>
              <a:ext cx="145157" cy="88946"/>
            </a:xfrm>
            <a:custGeom>
              <a:avLst/>
              <a:gdLst/>
              <a:ahLst/>
              <a:cxnLst/>
              <a:rect l="l" t="t" r="r" b="b"/>
              <a:pathLst>
                <a:path w="5534" h="3391" extrusionOk="0">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9" name="Google Shape;14569;p69"/>
            <p:cNvSpPr/>
            <p:nvPr/>
          </p:nvSpPr>
          <p:spPr>
            <a:xfrm>
              <a:off x="2856105" y="3365340"/>
              <a:ext cx="108356" cy="143845"/>
            </a:xfrm>
            <a:custGeom>
              <a:avLst/>
              <a:gdLst/>
              <a:ahLst/>
              <a:cxnLst/>
              <a:rect l="l" t="t" r="r" b="b"/>
              <a:pathLst>
                <a:path w="4131" h="5484" extrusionOk="0">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0" name="Google Shape;14570;p69"/>
            <p:cNvSpPr/>
            <p:nvPr/>
          </p:nvSpPr>
          <p:spPr>
            <a:xfrm>
              <a:off x="2911424" y="3509159"/>
              <a:ext cx="108173" cy="143845"/>
            </a:xfrm>
            <a:custGeom>
              <a:avLst/>
              <a:gdLst/>
              <a:ahLst/>
              <a:cxnLst/>
              <a:rect l="l" t="t" r="r" b="b"/>
              <a:pathLst>
                <a:path w="4124" h="5484" extrusionOk="0">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1" name="Google Shape;14571;p69"/>
            <p:cNvSpPr/>
            <p:nvPr/>
          </p:nvSpPr>
          <p:spPr>
            <a:xfrm>
              <a:off x="2830504" y="3566708"/>
              <a:ext cx="25181" cy="17889"/>
            </a:xfrm>
            <a:custGeom>
              <a:avLst/>
              <a:gdLst/>
              <a:ahLst/>
              <a:cxnLst/>
              <a:rect l="l" t="t" r="r" b="b"/>
              <a:pathLst>
                <a:path w="960" h="682" extrusionOk="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2" name="Google Shape;14572;p69"/>
            <p:cNvSpPr/>
            <p:nvPr/>
          </p:nvSpPr>
          <p:spPr>
            <a:xfrm>
              <a:off x="2857547" y="3525002"/>
              <a:ext cx="57890" cy="40735"/>
            </a:xfrm>
            <a:custGeom>
              <a:avLst/>
              <a:gdLst/>
              <a:ahLst/>
              <a:cxnLst/>
              <a:rect l="l" t="t" r="r" b="b"/>
              <a:pathLst>
                <a:path w="2207" h="1553" extrusionOk="0">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3" name="Google Shape;14573;p69"/>
            <p:cNvSpPr/>
            <p:nvPr/>
          </p:nvSpPr>
          <p:spPr>
            <a:xfrm>
              <a:off x="3020095" y="3433407"/>
              <a:ext cx="26256" cy="18492"/>
            </a:xfrm>
            <a:custGeom>
              <a:avLst/>
              <a:gdLst/>
              <a:ahLst/>
              <a:cxnLst/>
              <a:rect l="l" t="t" r="r" b="b"/>
              <a:pathLst>
                <a:path w="1001" h="705" extrusionOk="0">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4" name="Google Shape;14574;p69"/>
            <p:cNvSpPr/>
            <p:nvPr/>
          </p:nvSpPr>
          <p:spPr>
            <a:xfrm>
              <a:off x="2961392" y="3452529"/>
              <a:ext cx="57837" cy="40657"/>
            </a:xfrm>
            <a:custGeom>
              <a:avLst/>
              <a:gdLst/>
              <a:ahLst/>
              <a:cxnLst/>
              <a:rect l="l" t="t" r="r" b="b"/>
              <a:pathLst>
                <a:path w="2205" h="1550" extrusionOk="0">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5" name="Google Shape;14575;p69"/>
            <p:cNvSpPr/>
            <p:nvPr/>
          </p:nvSpPr>
          <p:spPr>
            <a:xfrm>
              <a:off x="2860878" y="3404292"/>
              <a:ext cx="21404" cy="20591"/>
            </a:xfrm>
            <a:custGeom>
              <a:avLst/>
              <a:gdLst/>
              <a:ahLst/>
              <a:cxnLst/>
              <a:rect l="l" t="t" r="r" b="b"/>
              <a:pathLst>
                <a:path w="816" h="785" extrusionOk="0">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6" name="Google Shape;14576;p69"/>
            <p:cNvSpPr/>
            <p:nvPr/>
          </p:nvSpPr>
          <p:spPr>
            <a:xfrm>
              <a:off x="2879790" y="3431466"/>
              <a:ext cx="43568" cy="52093"/>
            </a:xfrm>
            <a:custGeom>
              <a:avLst/>
              <a:gdLst/>
              <a:ahLst/>
              <a:cxnLst/>
              <a:rect l="l" t="t" r="r" b="b"/>
              <a:pathLst>
                <a:path w="1661" h="1986" extrusionOk="0">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7" name="Google Shape;14577;p69"/>
            <p:cNvSpPr/>
            <p:nvPr/>
          </p:nvSpPr>
          <p:spPr>
            <a:xfrm>
              <a:off x="2993445" y="3593856"/>
              <a:ext cx="21509" cy="20617"/>
            </a:xfrm>
            <a:custGeom>
              <a:avLst/>
              <a:gdLst/>
              <a:ahLst/>
              <a:cxnLst/>
              <a:rect l="l" t="t" r="r" b="b"/>
              <a:pathLst>
                <a:path w="820" h="786" extrusionOk="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8" name="Google Shape;14578;p69"/>
            <p:cNvSpPr/>
            <p:nvPr/>
          </p:nvSpPr>
          <p:spPr>
            <a:xfrm>
              <a:off x="2952500" y="3535258"/>
              <a:ext cx="43620" cy="52171"/>
            </a:xfrm>
            <a:custGeom>
              <a:avLst/>
              <a:gdLst/>
              <a:ahLst/>
              <a:cxnLst/>
              <a:rect l="l" t="t" r="r" b="b"/>
              <a:pathLst>
                <a:path w="1663" h="1989" extrusionOk="0">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9" name="Google Shape;14579;p69"/>
            <p:cNvSpPr/>
            <p:nvPr/>
          </p:nvSpPr>
          <p:spPr>
            <a:xfrm>
              <a:off x="2912315" y="3503284"/>
              <a:ext cx="41470" cy="232136"/>
            </a:xfrm>
            <a:custGeom>
              <a:avLst/>
              <a:gdLst/>
              <a:ahLst/>
              <a:cxnLst/>
              <a:rect l="l" t="t" r="r" b="b"/>
              <a:pathLst>
                <a:path w="1581" h="8850" extrusionOk="0">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80" name="Google Shape;14580;p69"/>
          <p:cNvGrpSpPr/>
          <p:nvPr/>
        </p:nvGrpSpPr>
        <p:grpSpPr>
          <a:xfrm>
            <a:off x="1389585" y="1988317"/>
            <a:ext cx="388125" cy="353790"/>
            <a:chOff x="1389585" y="1988317"/>
            <a:chExt cx="388125" cy="353790"/>
          </a:xfrm>
        </p:grpSpPr>
        <p:sp>
          <p:nvSpPr>
            <p:cNvPr id="14581" name="Google Shape;14581;p69"/>
            <p:cNvSpPr/>
            <p:nvPr/>
          </p:nvSpPr>
          <p:spPr>
            <a:xfrm>
              <a:off x="1673551" y="2066221"/>
              <a:ext cx="104159" cy="74546"/>
            </a:xfrm>
            <a:custGeom>
              <a:avLst/>
              <a:gdLst/>
              <a:ahLst/>
              <a:cxnLst/>
              <a:rect l="l" t="t" r="r" b="b"/>
              <a:pathLst>
                <a:path w="3971" h="2842" extrusionOk="0">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2" name="Google Shape;14582;p69"/>
            <p:cNvSpPr/>
            <p:nvPr/>
          </p:nvSpPr>
          <p:spPr>
            <a:xfrm>
              <a:off x="1691519" y="2074745"/>
              <a:ext cx="77510" cy="66021"/>
            </a:xfrm>
            <a:custGeom>
              <a:avLst/>
              <a:gdLst/>
              <a:ahLst/>
              <a:cxnLst/>
              <a:rect l="l" t="t" r="r" b="b"/>
              <a:pathLst>
                <a:path w="2955" h="2517" extrusionOk="0">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3" name="Google Shape;14583;p69"/>
            <p:cNvSpPr/>
            <p:nvPr/>
          </p:nvSpPr>
          <p:spPr>
            <a:xfrm>
              <a:off x="1389585" y="2066221"/>
              <a:ext cx="104002" cy="74546"/>
            </a:xfrm>
            <a:custGeom>
              <a:avLst/>
              <a:gdLst/>
              <a:ahLst/>
              <a:cxnLst/>
              <a:rect l="l" t="t" r="r" b="b"/>
              <a:pathLst>
                <a:path w="3965" h="2842" extrusionOk="0">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4" name="Google Shape;14584;p69"/>
            <p:cNvSpPr/>
            <p:nvPr/>
          </p:nvSpPr>
          <p:spPr>
            <a:xfrm>
              <a:off x="1398267" y="2074745"/>
              <a:ext cx="77352" cy="66021"/>
            </a:xfrm>
            <a:custGeom>
              <a:avLst/>
              <a:gdLst/>
              <a:ahLst/>
              <a:cxnLst/>
              <a:rect l="l" t="t" r="r" b="b"/>
              <a:pathLst>
                <a:path w="2949" h="2517" extrusionOk="0">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5" name="Google Shape;14585;p69"/>
            <p:cNvSpPr/>
            <p:nvPr/>
          </p:nvSpPr>
          <p:spPr>
            <a:xfrm>
              <a:off x="1655584" y="1988317"/>
              <a:ext cx="89838" cy="101930"/>
            </a:xfrm>
            <a:custGeom>
              <a:avLst/>
              <a:gdLst/>
              <a:ahLst/>
              <a:cxnLst/>
              <a:rect l="l" t="t" r="r" b="b"/>
              <a:pathLst>
                <a:path w="3425" h="3886" extrusionOk="0">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6" name="Google Shape;14586;p69"/>
            <p:cNvSpPr/>
            <p:nvPr/>
          </p:nvSpPr>
          <p:spPr>
            <a:xfrm>
              <a:off x="1670168" y="1988317"/>
              <a:ext cx="75254" cy="101930"/>
            </a:xfrm>
            <a:custGeom>
              <a:avLst/>
              <a:gdLst/>
              <a:ahLst/>
              <a:cxnLst/>
              <a:rect l="l" t="t" r="r" b="b"/>
              <a:pathLst>
                <a:path w="2869" h="3886" extrusionOk="0">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7" name="Google Shape;14587;p69"/>
            <p:cNvSpPr/>
            <p:nvPr/>
          </p:nvSpPr>
          <p:spPr>
            <a:xfrm>
              <a:off x="1421691" y="1988317"/>
              <a:ext cx="90021" cy="101930"/>
            </a:xfrm>
            <a:custGeom>
              <a:avLst/>
              <a:gdLst/>
              <a:ahLst/>
              <a:cxnLst/>
              <a:rect l="l" t="t" r="r" b="b"/>
              <a:pathLst>
                <a:path w="3432" h="3886" extrusionOk="0">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8" name="Google Shape;14588;p69"/>
            <p:cNvSpPr/>
            <p:nvPr/>
          </p:nvSpPr>
          <p:spPr>
            <a:xfrm>
              <a:off x="1421691" y="1988317"/>
              <a:ext cx="75280" cy="101930"/>
            </a:xfrm>
            <a:custGeom>
              <a:avLst/>
              <a:gdLst/>
              <a:ahLst/>
              <a:cxnLst/>
              <a:rect l="l" t="t" r="r" b="b"/>
              <a:pathLst>
                <a:path w="2870" h="3886" extrusionOk="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9" name="Google Shape;14589;p69"/>
            <p:cNvSpPr/>
            <p:nvPr/>
          </p:nvSpPr>
          <p:spPr>
            <a:xfrm>
              <a:off x="1461193" y="2012502"/>
              <a:ext cx="244726" cy="295088"/>
            </a:xfrm>
            <a:custGeom>
              <a:avLst/>
              <a:gdLst/>
              <a:ahLst/>
              <a:cxnLst/>
              <a:rect l="l" t="t" r="r" b="b"/>
              <a:pathLst>
                <a:path w="9330" h="11250" extrusionOk="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0" name="Google Shape;14590;p69"/>
            <p:cNvSpPr/>
            <p:nvPr/>
          </p:nvSpPr>
          <p:spPr>
            <a:xfrm>
              <a:off x="1461901" y="2012869"/>
              <a:ext cx="111346" cy="294720"/>
            </a:xfrm>
            <a:custGeom>
              <a:avLst/>
              <a:gdLst/>
              <a:ahLst/>
              <a:cxnLst/>
              <a:rect l="l" t="t" r="r" b="b"/>
              <a:pathLst>
                <a:path w="4245" h="11236" extrusionOk="0">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1" name="Google Shape;14591;p69"/>
            <p:cNvSpPr/>
            <p:nvPr/>
          </p:nvSpPr>
          <p:spPr>
            <a:xfrm>
              <a:off x="1526270" y="2270054"/>
              <a:ext cx="114573" cy="72054"/>
            </a:xfrm>
            <a:custGeom>
              <a:avLst/>
              <a:gdLst/>
              <a:ahLst/>
              <a:cxnLst/>
              <a:rect l="l" t="t" r="r" b="b"/>
              <a:pathLst>
                <a:path w="4368" h="2747" extrusionOk="0">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2" name="Google Shape;14592;p69"/>
            <p:cNvSpPr/>
            <p:nvPr/>
          </p:nvSpPr>
          <p:spPr>
            <a:xfrm>
              <a:off x="1526270" y="2270211"/>
              <a:ext cx="75437" cy="71896"/>
            </a:xfrm>
            <a:custGeom>
              <a:avLst/>
              <a:gdLst/>
              <a:ahLst/>
              <a:cxnLst/>
              <a:rect l="l" t="t" r="r" b="b"/>
              <a:pathLst>
                <a:path w="2876" h="2741" extrusionOk="0">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3" name="Google Shape;14593;p69"/>
            <p:cNvSpPr/>
            <p:nvPr/>
          </p:nvSpPr>
          <p:spPr>
            <a:xfrm>
              <a:off x="1547621" y="2287628"/>
              <a:ext cx="19463" cy="24420"/>
            </a:xfrm>
            <a:custGeom>
              <a:avLst/>
              <a:gdLst/>
              <a:ahLst/>
              <a:cxnLst/>
              <a:rect l="l" t="t" r="r" b="b"/>
              <a:pathLst>
                <a:path w="742" h="931" extrusionOk="0">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4" name="Google Shape;14594;p69"/>
            <p:cNvSpPr/>
            <p:nvPr/>
          </p:nvSpPr>
          <p:spPr>
            <a:xfrm>
              <a:off x="1600029" y="2287628"/>
              <a:ext cx="19463" cy="24420"/>
            </a:xfrm>
            <a:custGeom>
              <a:avLst/>
              <a:gdLst/>
              <a:ahLst/>
              <a:cxnLst/>
              <a:rect l="l" t="t" r="r" b="b"/>
              <a:pathLst>
                <a:path w="742" h="931" extrusionOk="0">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5" name="Google Shape;14595;p69"/>
            <p:cNvSpPr/>
            <p:nvPr/>
          </p:nvSpPr>
          <p:spPr>
            <a:xfrm>
              <a:off x="1499594" y="2126156"/>
              <a:ext cx="35961" cy="41994"/>
            </a:xfrm>
            <a:custGeom>
              <a:avLst/>
              <a:gdLst/>
              <a:ahLst/>
              <a:cxnLst/>
              <a:rect l="l" t="t" r="r" b="b"/>
              <a:pathLst>
                <a:path w="1371" h="1601" extrusionOk="0">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6" name="Google Shape;14596;p69"/>
            <p:cNvSpPr/>
            <p:nvPr/>
          </p:nvSpPr>
          <p:spPr>
            <a:xfrm>
              <a:off x="1517561" y="2126156"/>
              <a:ext cx="17994" cy="30086"/>
            </a:xfrm>
            <a:custGeom>
              <a:avLst/>
              <a:gdLst/>
              <a:ahLst/>
              <a:cxnLst/>
              <a:rect l="l" t="t" r="r" b="b"/>
              <a:pathLst>
                <a:path w="686" h="1147" extrusionOk="0">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7" name="Google Shape;14597;p69"/>
            <p:cNvSpPr/>
            <p:nvPr/>
          </p:nvSpPr>
          <p:spPr>
            <a:xfrm>
              <a:off x="1511686" y="2132215"/>
              <a:ext cx="11961" cy="11935"/>
            </a:xfrm>
            <a:custGeom>
              <a:avLst/>
              <a:gdLst/>
              <a:ahLst/>
              <a:cxnLst/>
              <a:rect l="l" t="t" r="r" b="b"/>
              <a:pathLst>
                <a:path w="456" h="455" extrusionOk="0">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8" name="Google Shape;14598;p69"/>
            <p:cNvSpPr/>
            <p:nvPr/>
          </p:nvSpPr>
          <p:spPr>
            <a:xfrm>
              <a:off x="1631583" y="2126156"/>
              <a:ext cx="35935" cy="41994"/>
            </a:xfrm>
            <a:custGeom>
              <a:avLst/>
              <a:gdLst/>
              <a:ahLst/>
              <a:cxnLst/>
              <a:rect l="l" t="t" r="r" b="b"/>
              <a:pathLst>
                <a:path w="1370" h="1601" extrusionOk="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9" name="Google Shape;14599;p69"/>
            <p:cNvSpPr/>
            <p:nvPr/>
          </p:nvSpPr>
          <p:spPr>
            <a:xfrm>
              <a:off x="1649525" y="2126156"/>
              <a:ext cx="17994" cy="30086"/>
            </a:xfrm>
            <a:custGeom>
              <a:avLst/>
              <a:gdLst/>
              <a:ahLst/>
              <a:cxnLst/>
              <a:rect l="l" t="t" r="r" b="b"/>
              <a:pathLst>
                <a:path w="686" h="1147" extrusionOk="0">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0" name="Google Shape;14600;p69"/>
            <p:cNvSpPr/>
            <p:nvPr/>
          </p:nvSpPr>
          <p:spPr>
            <a:xfrm>
              <a:off x="1643492" y="2132215"/>
              <a:ext cx="12118" cy="11935"/>
            </a:xfrm>
            <a:custGeom>
              <a:avLst/>
              <a:gdLst/>
              <a:ahLst/>
              <a:cxnLst/>
              <a:rect l="l" t="t" r="r" b="b"/>
              <a:pathLst>
                <a:path w="462" h="455" extrusionOk="0">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1" name="Google Shape;14601;p69"/>
            <p:cNvSpPr/>
            <p:nvPr/>
          </p:nvSpPr>
          <p:spPr>
            <a:xfrm>
              <a:off x="1483410" y="2012370"/>
              <a:ext cx="190876" cy="73077"/>
            </a:xfrm>
            <a:custGeom>
              <a:avLst/>
              <a:gdLst/>
              <a:ahLst/>
              <a:cxnLst/>
              <a:rect l="l" t="t" r="r" b="b"/>
              <a:pathLst>
                <a:path w="7277" h="2786" extrusionOk="0">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2" name="Google Shape;14602;p69"/>
            <p:cNvSpPr/>
            <p:nvPr/>
          </p:nvSpPr>
          <p:spPr>
            <a:xfrm>
              <a:off x="1483410" y="2012869"/>
              <a:ext cx="89838" cy="60460"/>
            </a:xfrm>
            <a:custGeom>
              <a:avLst/>
              <a:gdLst/>
              <a:ahLst/>
              <a:cxnLst/>
              <a:rect l="l" t="t" r="r" b="b"/>
              <a:pathLst>
                <a:path w="3425" h="2305" extrusionOk="0">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3" name="Google Shape;14603;p69"/>
          <p:cNvGrpSpPr/>
          <p:nvPr/>
        </p:nvGrpSpPr>
        <p:grpSpPr>
          <a:xfrm>
            <a:off x="2492924" y="1512190"/>
            <a:ext cx="370158" cy="370158"/>
            <a:chOff x="2492924" y="1512190"/>
            <a:chExt cx="370158" cy="370158"/>
          </a:xfrm>
        </p:grpSpPr>
        <p:sp>
          <p:nvSpPr>
            <p:cNvPr id="14604" name="Google Shape;14604;p69"/>
            <p:cNvSpPr/>
            <p:nvPr/>
          </p:nvSpPr>
          <p:spPr>
            <a:xfrm>
              <a:off x="2492924" y="1512190"/>
              <a:ext cx="370158" cy="370158"/>
            </a:xfrm>
            <a:custGeom>
              <a:avLst/>
              <a:gdLst/>
              <a:ahLst/>
              <a:cxnLst/>
              <a:rect l="l" t="t" r="r" b="b"/>
              <a:pathLst>
                <a:path w="14112" h="14112" extrusionOk="0">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5" name="Google Shape;14605;p69"/>
            <p:cNvSpPr/>
            <p:nvPr/>
          </p:nvSpPr>
          <p:spPr>
            <a:xfrm>
              <a:off x="2492924" y="1512190"/>
              <a:ext cx="185000" cy="369974"/>
            </a:xfrm>
            <a:custGeom>
              <a:avLst/>
              <a:gdLst/>
              <a:ahLst/>
              <a:cxnLst/>
              <a:rect l="l" t="t" r="r" b="b"/>
              <a:pathLst>
                <a:path w="7053" h="14105" extrusionOk="0">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6" name="Google Shape;14606;p69"/>
            <p:cNvSpPr/>
            <p:nvPr/>
          </p:nvSpPr>
          <p:spPr>
            <a:xfrm>
              <a:off x="2725033" y="1548047"/>
              <a:ext cx="91307" cy="91175"/>
            </a:xfrm>
            <a:custGeom>
              <a:avLst/>
              <a:gdLst/>
              <a:ahLst/>
              <a:cxnLst/>
              <a:rect l="l" t="t" r="r" b="b"/>
              <a:pathLst>
                <a:path w="3481" h="3476" extrusionOk="0">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7" name="Google Shape;14607;p69"/>
            <p:cNvSpPr/>
            <p:nvPr/>
          </p:nvSpPr>
          <p:spPr>
            <a:xfrm>
              <a:off x="2740509" y="1563732"/>
              <a:ext cx="66782" cy="71739"/>
            </a:xfrm>
            <a:custGeom>
              <a:avLst/>
              <a:gdLst/>
              <a:ahLst/>
              <a:cxnLst/>
              <a:rect l="l" t="t" r="r" b="b"/>
              <a:pathLst>
                <a:path w="2546" h="2735" extrusionOk="0">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8" name="Google Shape;14608;p69"/>
            <p:cNvSpPr/>
            <p:nvPr/>
          </p:nvSpPr>
          <p:spPr>
            <a:xfrm>
              <a:off x="2539666" y="1548047"/>
              <a:ext cx="91307" cy="91175"/>
            </a:xfrm>
            <a:custGeom>
              <a:avLst/>
              <a:gdLst/>
              <a:ahLst/>
              <a:cxnLst/>
              <a:rect l="l" t="t" r="r" b="b"/>
              <a:pathLst>
                <a:path w="3481" h="3476" extrusionOk="0">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9" name="Google Shape;14609;p69"/>
            <p:cNvSpPr/>
            <p:nvPr/>
          </p:nvSpPr>
          <p:spPr>
            <a:xfrm>
              <a:off x="2548532" y="1563732"/>
              <a:ext cx="66782" cy="71739"/>
            </a:xfrm>
            <a:custGeom>
              <a:avLst/>
              <a:gdLst/>
              <a:ahLst/>
              <a:cxnLst/>
              <a:rect l="l" t="t" r="r" b="b"/>
              <a:pathLst>
                <a:path w="2546" h="2735" extrusionOk="0">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0" name="Google Shape;14610;p69"/>
            <p:cNvSpPr/>
            <p:nvPr/>
          </p:nvSpPr>
          <p:spPr>
            <a:xfrm>
              <a:off x="2540767" y="1577975"/>
              <a:ext cx="274471" cy="250654"/>
            </a:xfrm>
            <a:custGeom>
              <a:avLst/>
              <a:gdLst/>
              <a:ahLst/>
              <a:cxnLst/>
              <a:rect l="l" t="t" r="r" b="b"/>
              <a:pathLst>
                <a:path w="10464" h="9556" extrusionOk="0">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1" name="Google Shape;14611;p69"/>
            <p:cNvSpPr/>
            <p:nvPr/>
          </p:nvSpPr>
          <p:spPr>
            <a:xfrm>
              <a:off x="2540767" y="1577949"/>
              <a:ext cx="87530" cy="229513"/>
            </a:xfrm>
            <a:custGeom>
              <a:avLst/>
              <a:gdLst/>
              <a:ahLst/>
              <a:cxnLst/>
              <a:rect l="l" t="t" r="r" b="b"/>
              <a:pathLst>
                <a:path w="3337" h="8750" extrusionOk="0">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2" name="Google Shape;14612;p69"/>
            <p:cNvSpPr/>
            <p:nvPr/>
          </p:nvSpPr>
          <p:spPr>
            <a:xfrm>
              <a:off x="2544676" y="1735067"/>
              <a:ext cx="266471" cy="93562"/>
            </a:xfrm>
            <a:custGeom>
              <a:avLst/>
              <a:gdLst/>
              <a:ahLst/>
              <a:cxnLst/>
              <a:rect l="l" t="t" r="r" b="b"/>
              <a:pathLst>
                <a:path w="10159" h="3567" extrusionOk="0">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3" name="Google Shape;14613;p69"/>
            <p:cNvSpPr/>
            <p:nvPr/>
          </p:nvSpPr>
          <p:spPr>
            <a:xfrm>
              <a:off x="2628454" y="1810478"/>
              <a:ext cx="99097" cy="41994"/>
            </a:xfrm>
            <a:custGeom>
              <a:avLst/>
              <a:gdLst/>
              <a:ahLst/>
              <a:cxnLst/>
              <a:rect l="l" t="t" r="r" b="b"/>
              <a:pathLst>
                <a:path w="3778" h="1601" extrusionOk="0">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4" name="Google Shape;14614;p69"/>
            <p:cNvSpPr/>
            <p:nvPr/>
          </p:nvSpPr>
          <p:spPr>
            <a:xfrm>
              <a:off x="2606395" y="1762976"/>
              <a:ext cx="143216" cy="59621"/>
            </a:xfrm>
            <a:custGeom>
              <a:avLst/>
              <a:gdLst/>
              <a:ahLst/>
              <a:cxnLst/>
              <a:rect l="l" t="t" r="r" b="b"/>
              <a:pathLst>
                <a:path w="5460" h="2273" extrusionOk="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5" name="Google Shape;14615;p69"/>
            <p:cNvSpPr/>
            <p:nvPr/>
          </p:nvSpPr>
          <p:spPr>
            <a:xfrm>
              <a:off x="2601778" y="1776353"/>
              <a:ext cx="152265" cy="51935"/>
            </a:xfrm>
            <a:custGeom>
              <a:avLst/>
              <a:gdLst/>
              <a:ahLst/>
              <a:cxnLst/>
              <a:rect l="l" t="t" r="r" b="b"/>
              <a:pathLst>
                <a:path w="5805" h="1980" extrusionOk="0">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6" name="Google Shape;14616;p69"/>
            <p:cNvSpPr/>
            <p:nvPr/>
          </p:nvSpPr>
          <p:spPr>
            <a:xfrm>
              <a:off x="2640022" y="1759434"/>
              <a:ext cx="75778" cy="31633"/>
            </a:xfrm>
            <a:custGeom>
              <a:avLst/>
              <a:gdLst/>
              <a:ahLst/>
              <a:cxnLst/>
              <a:rect l="l" t="t" r="r" b="b"/>
              <a:pathLst>
                <a:path w="2889" h="1206" extrusionOk="0">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7" name="Google Shape;14617;p69"/>
            <p:cNvSpPr/>
            <p:nvPr/>
          </p:nvSpPr>
          <p:spPr>
            <a:xfrm>
              <a:off x="2672022" y="1606697"/>
              <a:ext cx="11961" cy="60801"/>
            </a:xfrm>
            <a:custGeom>
              <a:avLst/>
              <a:gdLst/>
              <a:ahLst/>
              <a:cxnLst/>
              <a:rect l="l" t="t" r="r" b="b"/>
              <a:pathLst>
                <a:path w="456" h="2318" extrusionOk="0">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8" name="Google Shape;14618;p69"/>
            <p:cNvSpPr/>
            <p:nvPr/>
          </p:nvSpPr>
          <p:spPr>
            <a:xfrm>
              <a:off x="2600362" y="1685256"/>
              <a:ext cx="35778" cy="41811"/>
            </a:xfrm>
            <a:custGeom>
              <a:avLst/>
              <a:gdLst/>
              <a:ahLst/>
              <a:cxnLst/>
              <a:rect l="l" t="t" r="r" b="b"/>
              <a:pathLst>
                <a:path w="1364" h="1594" extrusionOk="0">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9" name="Google Shape;14619;p69"/>
            <p:cNvSpPr/>
            <p:nvPr/>
          </p:nvSpPr>
          <p:spPr>
            <a:xfrm>
              <a:off x="2618330" y="1685256"/>
              <a:ext cx="17810" cy="29955"/>
            </a:xfrm>
            <a:custGeom>
              <a:avLst/>
              <a:gdLst/>
              <a:ahLst/>
              <a:cxnLst/>
              <a:rect l="l" t="t" r="r" b="b"/>
              <a:pathLst>
                <a:path w="679" h="1142" extrusionOk="0">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0" name="Google Shape;14620;p69"/>
            <p:cNvSpPr/>
            <p:nvPr/>
          </p:nvSpPr>
          <p:spPr>
            <a:xfrm>
              <a:off x="2612270" y="1691315"/>
              <a:ext cx="11935" cy="11935"/>
            </a:xfrm>
            <a:custGeom>
              <a:avLst/>
              <a:gdLst/>
              <a:ahLst/>
              <a:cxnLst/>
              <a:rect l="l" t="t" r="r" b="b"/>
              <a:pathLst>
                <a:path w="455" h="455" extrusionOk="0">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1" name="Google Shape;14621;p69"/>
            <p:cNvSpPr/>
            <p:nvPr/>
          </p:nvSpPr>
          <p:spPr>
            <a:xfrm>
              <a:off x="2719709" y="1685256"/>
              <a:ext cx="35935" cy="41811"/>
            </a:xfrm>
            <a:custGeom>
              <a:avLst/>
              <a:gdLst/>
              <a:ahLst/>
              <a:cxnLst/>
              <a:rect l="l" t="t" r="r" b="b"/>
              <a:pathLst>
                <a:path w="1370" h="1594" extrusionOk="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2" name="Google Shape;14622;p69"/>
            <p:cNvSpPr/>
            <p:nvPr/>
          </p:nvSpPr>
          <p:spPr>
            <a:xfrm>
              <a:off x="2737650" y="1685256"/>
              <a:ext cx="17994" cy="29955"/>
            </a:xfrm>
            <a:custGeom>
              <a:avLst/>
              <a:gdLst/>
              <a:ahLst/>
              <a:cxnLst/>
              <a:rect l="l" t="t" r="r" b="b"/>
              <a:pathLst>
                <a:path w="686" h="1142" extrusionOk="0">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3" name="Google Shape;14623;p69"/>
            <p:cNvSpPr/>
            <p:nvPr/>
          </p:nvSpPr>
          <p:spPr>
            <a:xfrm>
              <a:off x="2731617" y="1691315"/>
              <a:ext cx="11935" cy="11935"/>
            </a:xfrm>
            <a:custGeom>
              <a:avLst/>
              <a:gdLst/>
              <a:ahLst/>
              <a:cxnLst/>
              <a:rect l="l" t="t" r="r" b="b"/>
              <a:pathLst>
                <a:path w="455" h="455" extrusionOk="0">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4" name="Google Shape;14624;p69"/>
            <p:cNvSpPr/>
            <p:nvPr/>
          </p:nvSpPr>
          <p:spPr>
            <a:xfrm>
              <a:off x="2640022" y="1759434"/>
              <a:ext cx="48762" cy="31528"/>
            </a:xfrm>
            <a:custGeom>
              <a:avLst/>
              <a:gdLst/>
              <a:ahLst/>
              <a:cxnLst/>
              <a:rect l="l" t="t" r="r" b="b"/>
              <a:pathLst>
                <a:path w="1859" h="1202" extrusionOk="0">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5" name="Google Shape;14625;p69"/>
            <p:cNvSpPr/>
            <p:nvPr/>
          </p:nvSpPr>
          <p:spPr>
            <a:xfrm>
              <a:off x="2544859" y="1735067"/>
              <a:ext cx="39345" cy="72578"/>
            </a:xfrm>
            <a:custGeom>
              <a:avLst/>
              <a:gdLst/>
              <a:ahLst/>
              <a:cxnLst/>
              <a:rect l="l" t="t" r="r" b="b"/>
              <a:pathLst>
                <a:path w="1500" h="2767" extrusionOk="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26" name="Google Shape;14626;p69"/>
          <p:cNvGrpSpPr/>
          <p:nvPr/>
        </p:nvGrpSpPr>
        <p:grpSpPr>
          <a:xfrm>
            <a:off x="1933569" y="1512243"/>
            <a:ext cx="393975" cy="370105"/>
            <a:chOff x="1933569" y="1512243"/>
            <a:chExt cx="393975" cy="370105"/>
          </a:xfrm>
        </p:grpSpPr>
        <p:sp>
          <p:nvSpPr>
            <p:cNvPr id="14627" name="Google Shape;14627;p69"/>
            <p:cNvSpPr/>
            <p:nvPr/>
          </p:nvSpPr>
          <p:spPr>
            <a:xfrm>
              <a:off x="2184354" y="1512243"/>
              <a:ext cx="113943" cy="113471"/>
            </a:xfrm>
            <a:custGeom>
              <a:avLst/>
              <a:gdLst/>
              <a:ahLst/>
              <a:cxnLst/>
              <a:rect l="l" t="t" r="r" b="b"/>
              <a:pathLst>
                <a:path w="4344" h="4326" extrusionOk="0">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8" name="Google Shape;14628;p69"/>
            <p:cNvSpPr/>
            <p:nvPr/>
          </p:nvSpPr>
          <p:spPr>
            <a:xfrm>
              <a:off x="2203214" y="1527273"/>
              <a:ext cx="86979" cy="92749"/>
            </a:xfrm>
            <a:custGeom>
              <a:avLst/>
              <a:gdLst/>
              <a:ahLst/>
              <a:cxnLst/>
              <a:rect l="l" t="t" r="r" b="b"/>
              <a:pathLst>
                <a:path w="3316" h="3536" extrusionOk="0">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9" name="Google Shape;14629;p69"/>
            <p:cNvSpPr/>
            <p:nvPr/>
          </p:nvSpPr>
          <p:spPr>
            <a:xfrm>
              <a:off x="1962999" y="1512243"/>
              <a:ext cx="113943" cy="113471"/>
            </a:xfrm>
            <a:custGeom>
              <a:avLst/>
              <a:gdLst/>
              <a:ahLst/>
              <a:cxnLst/>
              <a:rect l="l" t="t" r="r" b="b"/>
              <a:pathLst>
                <a:path w="4344" h="4326" extrusionOk="0">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0" name="Google Shape;14630;p69"/>
            <p:cNvSpPr/>
            <p:nvPr/>
          </p:nvSpPr>
          <p:spPr>
            <a:xfrm>
              <a:off x="1970947" y="1527273"/>
              <a:ext cx="87162" cy="92749"/>
            </a:xfrm>
            <a:custGeom>
              <a:avLst/>
              <a:gdLst/>
              <a:ahLst/>
              <a:cxnLst/>
              <a:rect l="l" t="t" r="r" b="b"/>
              <a:pathLst>
                <a:path w="3323" h="3536" extrusionOk="0">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1" name="Google Shape;14631;p69"/>
            <p:cNvSpPr/>
            <p:nvPr/>
          </p:nvSpPr>
          <p:spPr>
            <a:xfrm>
              <a:off x="1933569" y="1542093"/>
              <a:ext cx="393975" cy="328347"/>
            </a:xfrm>
            <a:custGeom>
              <a:avLst/>
              <a:gdLst/>
              <a:ahLst/>
              <a:cxnLst/>
              <a:rect l="l" t="t" r="r" b="b"/>
              <a:pathLst>
                <a:path w="15020" h="12518" extrusionOk="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2" name="Google Shape;14632;p69"/>
            <p:cNvSpPr/>
            <p:nvPr/>
          </p:nvSpPr>
          <p:spPr>
            <a:xfrm>
              <a:off x="1939445" y="1551876"/>
              <a:ext cx="190508" cy="318563"/>
            </a:xfrm>
            <a:custGeom>
              <a:avLst/>
              <a:gdLst/>
              <a:ahLst/>
              <a:cxnLst/>
              <a:rect l="l" t="t" r="r" b="b"/>
              <a:pathLst>
                <a:path w="7263" h="12145" extrusionOk="0">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3" name="Google Shape;14633;p69"/>
            <p:cNvSpPr/>
            <p:nvPr/>
          </p:nvSpPr>
          <p:spPr>
            <a:xfrm>
              <a:off x="2199122" y="1856538"/>
              <a:ext cx="23135" cy="13902"/>
            </a:xfrm>
            <a:custGeom>
              <a:avLst/>
              <a:gdLst/>
              <a:ahLst/>
              <a:cxnLst/>
              <a:rect l="l" t="t" r="r" b="b"/>
              <a:pathLst>
                <a:path w="882" h="530" extrusionOk="0">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4" name="Google Shape;14634;p69"/>
            <p:cNvSpPr/>
            <p:nvPr/>
          </p:nvSpPr>
          <p:spPr>
            <a:xfrm>
              <a:off x="1950461" y="1650921"/>
              <a:ext cx="120448" cy="219519"/>
            </a:xfrm>
            <a:custGeom>
              <a:avLst/>
              <a:gdLst/>
              <a:ahLst/>
              <a:cxnLst/>
              <a:rect l="l" t="t" r="r" b="b"/>
              <a:pathLst>
                <a:path w="4592" h="8369" extrusionOk="0">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5" name="Google Shape;14635;p69"/>
            <p:cNvSpPr/>
            <p:nvPr/>
          </p:nvSpPr>
          <p:spPr>
            <a:xfrm>
              <a:off x="2190230" y="1650921"/>
              <a:ext cx="120422" cy="219519"/>
            </a:xfrm>
            <a:custGeom>
              <a:avLst/>
              <a:gdLst/>
              <a:ahLst/>
              <a:cxnLst/>
              <a:rect l="l" t="t" r="r" b="b"/>
              <a:pathLst>
                <a:path w="4591" h="8369" extrusionOk="0">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6" name="Google Shape;14636;p69"/>
            <p:cNvSpPr/>
            <p:nvPr/>
          </p:nvSpPr>
          <p:spPr>
            <a:xfrm>
              <a:off x="2071408" y="1828603"/>
              <a:ext cx="118114" cy="53745"/>
            </a:xfrm>
            <a:custGeom>
              <a:avLst/>
              <a:gdLst/>
              <a:ahLst/>
              <a:cxnLst/>
              <a:rect l="l" t="t" r="r" b="b"/>
              <a:pathLst>
                <a:path w="4503" h="2049" extrusionOk="0">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7" name="Google Shape;14637;p69"/>
            <p:cNvSpPr/>
            <p:nvPr/>
          </p:nvSpPr>
          <p:spPr>
            <a:xfrm>
              <a:off x="2023040" y="1755395"/>
              <a:ext cx="25627" cy="20958"/>
            </a:xfrm>
            <a:custGeom>
              <a:avLst/>
              <a:gdLst/>
              <a:ahLst/>
              <a:cxnLst/>
              <a:rect l="l" t="t" r="r" b="b"/>
              <a:pathLst>
                <a:path w="977" h="799" extrusionOk="0">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8" name="Google Shape;14638;p69"/>
            <p:cNvSpPr/>
            <p:nvPr/>
          </p:nvSpPr>
          <p:spPr>
            <a:xfrm>
              <a:off x="1986213" y="1706188"/>
              <a:ext cx="35778" cy="47922"/>
            </a:xfrm>
            <a:custGeom>
              <a:avLst/>
              <a:gdLst/>
              <a:ahLst/>
              <a:cxnLst/>
              <a:rect l="l" t="t" r="r" b="b"/>
              <a:pathLst>
                <a:path w="1364" h="1827" extrusionOk="0">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9" name="Google Shape;14639;p69"/>
            <p:cNvSpPr/>
            <p:nvPr/>
          </p:nvSpPr>
          <p:spPr>
            <a:xfrm>
              <a:off x="2206571" y="1755474"/>
              <a:ext cx="25653" cy="20879"/>
            </a:xfrm>
            <a:custGeom>
              <a:avLst/>
              <a:gdLst/>
              <a:ahLst/>
              <a:cxnLst/>
              <a:rect l="l" t="t" r="r" b="b"/>
              <a:pathLst>
                <a:path w="978" h="796" extrusionOk="0">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0" name="Google Shape;14640;p69"/>
            <p:cNvSpPr/>
            <p:nvPr/>
          </p:nvSpPr>
          <p:spPr>
            <a:xfrm>
              <a:off x="2233090" y="1706188"/>
              <a:ext cx="35778" cy="47922"/>
            </a:xfrm>
            <a:custGeom>
              <a:avLst/>
              <a:gdLst/>
              <a:ahLst/>
              <a:cxnLst/>
              <a:rect l="l" t="t" r="r" b="b"/>
              <a:pathLst>
                <a:path w="1364" h="1827" extrusionOk="0">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1" name="Google Shape;14641;p69"/>
            <p:cNvSpPr/>
            <p:nvPr/>
          </p:nvSpPr>
          <p:spPr>
            <a:xfrm>
              <a:off x="2042765" y="1585031"/>
              <a:ext cx="33758" cy="22164"/>
            </a:xfrm>
            <a:custGeom>
              <a:avLst/>
              <a:gdLst/>
              <a:ahLst/>
              <a:cxnLst/>
              <a:rect l="l" t="t" r="r" b="b"/>
              <a:pathLst>
                <a:path w="1287" h="845" extrusionOk="0">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2" name="Google Shape;14642;p69"/>
            <p:cNvSpPr/>
            <p:nvPr/>
          </p:nvSpPr>
          <p:spPr>
            <a:xfrm>
              <a:off x="2078201" y="1600297"/>
              <a:ext cx="104395" cy="23082"/>
            </a:xfrm>
            <a:custGeom>
              <a:avLst/>
              <a:gdLst/>
              <a:ahLst/>
              <a:cxnLst/>
              <a:rect l="l" t="t" r="r" b="b"/>
              <a:pathLst>
                <a:path w="3980" h="880" extrusionOk="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3" name="Google Shape;14643;p69"/>
            <p:cNvSpPr/>
            <p:nvPr/>
          </p:nvSpPr>
          <p:spPr>
            <a:xfrm>
              <a:off x="2184590" y="1585031"/>
              <a:ext cx="33942" cy="22164"/>
            </a:xfrm>
            <a:custGeom>
              <a:avLst/>
              <a:gdLst/>
              <a:ahLst/>
              <a:cxnLst/>
              <a:rect l="l" t="t" r="r" b="b"/>
              <a:pathLst>
                <a:path w="1294" h="845" extrusionOk="0">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4" name="Google Shape;14644;p69"/>
            <p:cNvSpPr/>
            <p:nvPr/>
          </p:nvSpPr>
          <p:spPr>
            <a:xfrm>
              <a:off x="2075264" y="1568952"/>
              <a:ext cx="110717" cy="23922"/>
            </a:xfrm>
            <a:custGeom>
              <a:avLst/>
              <a:gdLst/>
              <a:ahLst/>
              <a:cxnLst/>
              <a:rect l="l" t="t" r="r" b="b"/>
              <a:pathLst>
                <a:path w="4221" h="912" extrusionOk="0">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5" name="Google Shape;14645;p69"/>
            <p:cNvSpPr/>
            <p:nvPr/>
          </p:nvSpPr>
          <p:spPr>
            <a:xfrm>
              <a:off x="2035132"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6" name="Google Shape;14646;p69"/>
            <p:cNvSpPr/>
            <p:nvPr/>
          </p:nvSpPr>
          <p:spPr>
            <a:xfrm>
              <a:off x="2052916"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7" name="Google Shape;14647;p69"/>
            <p:cNvSpPr/>
            <p:nvPr/>
          </p:nvSpPr>
          <p:spPr>
            <a:xfrm>
              <a:off x="2047040"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8" name="Google Shape;14648;p69"/>
            <p:cNvSpPr/>
            <p:nvPr/>
          </p:nvSpPr>
          <p:spPr>
            <a:xfrm>
              <a:off x="2184354" y="1679381"/>
              <a:ext cx="41811" cy="53745"/>
            </a:xfrm>
            <a:custGeom>
              <a:avLst/>
              <a:gdLst/>
              <a:ahLst/>
              <a:cxnLst/>
              <a:rect l="l" t="t" r="r" b="b"/>
              <a:pathLst>
                <a:path w="1594" h="2049" extrusionOk="0">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9" name="Google Shape;14649;p69"/>
            <p:cNvSpPr/>
            <p:nvPr/>
          </p:nvSpPr>
          <p:spPr>
            <a:xfrm>
              <a:off x="2202138" y="1679381"/>
              <a:ext cx="24027" cy="41837"/>
            </a:xfrm>
            <a:custGeom>
              <a:avLst/>
              <a:gdLst/>
              <a:ahLst/>
              <a:cxnLst/>
              <a:rect l="l" t="t" r="r" b="b"/>
              <a:pathLst>
                <a:path w="916" h="1595" extrusionOk="0">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0" name="Google Shape;14650;p69"/>
            <p:cNvSpPr/>
            <p:nvPr/>
          </p:nvSpPr>
          <p:spPr>
            <a:xfrm>
              <a:off x="2196263" y="1685256"/>
              <a:ext cx="17994" cy="17994"/>
            </a:xfrm>
            <a:custGeom>
              <a:avLst/>
              <a:gdLst/>
              <a:ahLst/>
              <a:cxnLst/>
              <a:rect l="l" t="t" r="r" b="b"/>
              <a:pathLst>
                <a:path w="686" h="686" extrusionOk="0">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1" name="Google Shape;14651;p69"/>
            <p:cNvSpPr/>
            <p:nvPr/>
          </p:nvSpPr>
          <p:spPr>
            <a:xfrm>
              <a:off x="2047040" y="1774884"/>
              <a:ext cx="167216" cy="71529"/>
            </a:xfrm>
            <a:custGeom>
              <a:avLst/>
              <a:gdLst/>
              <a:ahLst/>
              <a:cxnLst/>
              <a:rect l="l" t="t" r="r" b="b"/>
              <a:pathLst>
                <a:path w="6375" h="2727" extrusionOk="0">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2" name="Google Shape;14652;p69"/>
            <p:cNvSpPr/>
            <p:nvPr/>
          </p:nvSpPr>
          <p:spPr>
            <a:xfrm>
              <a:off x="2085467" y="1771343"/>
              <a:ext cx="90205" cy="37588"/>
            </a:xfrm>
            <a:custGeom>
              <a:avLst/>
              <a:gdLst/>
              <a:ahLst/>
              <a:cxnLst/>
              <a:rect l="l" t="t" r="r" b="b"/>
              <a:pathLst>
                <a:path w="3439" h="1433" extrusionOk="0">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3" name="Google Shape;14653;p69"/>
            <p:cNvSpPr/>
            <p:nvPr/>
          </p:nvSpPr>
          <p:spPr>
            <a:xfrm>
              <a:off x="2085467" y="1771526"/>
              <a:ext cx="48762" cy="37404"/>
            </a:xfrm>
            <a:custGeom>
              <a:avLst/>
              <a:gdLst/>
              <a:ahLst/>
              <a:cxnLst/>
              <a:rect l="l" t="t" r="r" b="b"/>
              <a:pathLst>
                <a:path w="1859" h="1426" extrusionOk="0">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4" name="Google Shape;14654;p69"/>
            <p:cNvSpPr/>
            <p:nvPr/>
          </p:nvSpPr>
          <p:spPr>
            <a:xfrm>
              <a:off x="2041007" y="1792720"/>
              <a:ext cx="179125" cy="59752"/>
            </a:xfrm>
            <a:custGeom>
              <a:avLst/>
              <a:gdLst/>
              <a:ahLst/>
              <a:cxnLst/>
              <a:rect l="l" t="t" r="r" b="b"/>
              <a:pathLst>
                <a:path w="6829" h="2278" extrusionOk="0">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5" name="Google Shape;14655;p69"/>
          <p:cNvGrpSpPr/>
          <p:nvPr/>
        </p:nvGrpSpPr>
        <p:grpSpPr>
          <a:xfrm>
            <a:off x="2236106" y="3365392"/>
            <a:ext cx="306471" cy="370000"/>
            <a:chOff x="2236106" y="3365392"/>
            <a:chExt cx="306471" cy="370000"/>
          </a:xfrm>
        </p:grpSpPr>
        <p:sp>
          <p:nvSpPr>
            <p:cNvPr id="14656" name="Google Shape;14656;p69"/>
            <p:cNvSpPr/>
            <p:nvPr/>
          </p:nvSpPr>
          <p:spPr>
            <a:xfrm>
              <a:off x="2413788" y="3588085"/>
              <a:ext cx="128789" cy="88107"/>
            </a:xfrm>
            <a:custGeom>
              <a:avLst/>
              <a:gdLst/>
              <a:ahLst/>
              <a:cxnLst/>
              <a:rect l="l" t="t" r="r" b="b"/>
              <a:pathLst>
                <a:path w="4910" h="3359" extrusionOk="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7" name="Google Shape;14657;p69"/>
            <p:cNvSpPr/>
            <p:nvPr/>
          </p:nvSpPr>
          <p:spPr>
            <a:xfrm>
              <a:off x="2413604" y="3588085"/>
              <a:ext cx="127740" cy="67831"/>
            </a:xfrm>
            <a:custGeom>
              <a:avLst/>
              <a:gdLst/>
              <a:ahLst/>
              <a:cxnLst/>
              <a:rect l="l" t="t" r="r" b="b"/>
              <a:pathLst>
                <a:path w="4870" h="2586" extrusionOk="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8" name="Google Shape;14658;p69"/>
            <p:cNvSpPr/>
            <p:nvPr/>
          </p:nvSpPr>
          <p:spPr>
            <a:xfrm>
              <a:off x="2350469" y="3365471"/>
              <a:ext cx="64945" cy="86559"/>
            </a:xfrm>
            <a:custGeom>
              <a:avLst/>
              <a:gdLst/>
              <a:ahLst/>
              <a:cxnLst/>
              <a:rect l="l" t="t" r="r" b="b"/>
              <a:pathLst>
                <a:path w="2476" h="3300" extrusionOk="0">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9" name="Google Shape;14659;p69"/>
            <p:cNvSpPr/>
            <p:nvPr/>
          </p:nvSpPr>
          <p:spPr>
            <a:xfrm>
              <a:off x="2368436" y="3365392"/>
              <a:ext cx="46978" cy="86166"/>
            </a:xfrm>
            <a:custGeom>
              <a:avLst/>
              <a:gdLst/>
              <a:ahLst/>
              <a:cxnLst/>
              <a:rect l="l" t="t" r="r" b="b"/>
              <a:pathLst>
                <a:path w="1791" h="3285" extrusionOk="0">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0" name="Google Shape;14660;p69"/>
            <p:cNvSpPr/>
            <p:nvPr/>
          </p:nvSpPr>
          <p:spPr>
            <a:xfrm>
              <a:off x="2236106" y="3542156"/>
              <a:ext cx="145157" cy="92618"/>
            </a:xfrm>
            <a:custGeom>
              <a:avLst/>
              <a:gdLst/>
              <a:ahLst/>
              <a:cxnLst/>
              <a:rect l="l" t="t" r="r" b="b"/>
              <a:pathLst>
                <a:path w="5534" h="3531" extrusionOk="0">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1" name="Google Shape;14661;p69"/>
            <p:cNvSpPr/>
            <p:nvPr/>
          </p:nvSpPr>
          <p:spPr>
            <a:xfrm>
              <a:off x="2236814" y="3542156"/>
              <a:ext cx="144449" cy="63608"/>
            </a:xfrm>
            <a:custGeom>
              <a:avLst/>
              <a:gdLst/>
              <a:ahLst/>
              <a:cxnLst/>
              <a:rect l="l" t="t" r="r" b="b"/>
              <a:pathLst>
                <a:path w="5507" h="2425" extrusionOk="0">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2" name="Google Shape;14662;p69"/>
            <p:cNvSpPr/>
            <p:nvPr/>
          </p:nvSpPr>
          <p:spPr>
            <a:xfrm>
              <a:off x="2298717" y="3457171"/>
              <a:ext cx="81654" cy="61693"/>
            </a:xfrm>
            <a:custGeom>
              <a:avLst/>
              <a:gdLst/>
              <a:ahLst/>
              <a:cxnLst/>
              <a:rect l="l" t="t" r="r" b="b"/>
              <a:pathLst>
                <a:path w="3113" h="2352" extrusionOk="0">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3" name="Google Shape;14663;p69"/>
            <p:cNvSpPr/>
            <p:nvPr/>
          </p:nvSpPr>
          <p:spPr>
            <a:xfrm>
              <a:off x="2299609" y="3457171"/>
              <a:ext cx="80762" cy="51647"/>
            </a:xfrm>
            <a:custGeom>
              <a:avLst/>
              <a:gdLst/>
              <a:ahLst/>
              <a:cxnLst/>
              <a:rect l="l" t="t" r="r" b="b"/>
              <a:pathLst>
                <a:path w="3079" h="1969" extrusionOk="0">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4" name="Google Shape;14664;p69"/>
            <p:cNvSpPr/>
            <p:nvPr/>
          </p:nvSpPr>
          <p:spPr>
            <a:xfrm>
              <a:off x="2421080" y="3480857"/>
              <a:ext cx="85929" cy="59044"/>
            </a:xfrm>
            <a:custGeom>
              <a:avLst/>
              <a:gdLst/>
              <a:ahLst/>
              <a:cxnLst/>
              <a:rect l="l" t="t" r="r" b="b"/>
              <a:pathLst>
                <a:path w="3276" h="2251" extrusionOk="0">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5" name="Google Shape;14665;p69"/>
            <p:cNvSpPr/>
            <p:nvPr/>
          </p:nvSpPr>
          <p:spPr>
            <a:xfrm>
              <a:off x="2421080" y="3480857"/>
              <a:ext cx="85221" cy="47345"/>
            </a:xfrm>
            <a:custGeom>
              <a:avLst/>
              <a:gdLst/>
              <a:ahLst/>
              <a:cxnLst/>
              <a:rect l="l" t="t" r="r" b="b"/>
              <a:pathLst>
                <a:path w="3249" h="1805" extrusionOk="0">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6" name="Google Shape;14666;p69"/>
            <p:cNvSpPr/>
            <p:nvPr/>
          </p:nvSpPr>
          <p:spPr>
            <a:xfrm>
              <a:off x="2379269" y="3608807"/>
              <a:ext cx="129340" cy="76093"/>
            </a:xfrm>
            <a:custGeom>
              <a:avLst/>
              <a:gdLst/>
              <a:ahLst/>
              <a:cxnLst/>
              <a:rect l="l" t="t" r="r" b="b"/>
              <a:pathLst>
                <a:path w="4931" h="2901" extrusionOk="0">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7" name="Google Shape;14667;p69"/>
            <p:cNvSpPr/>
            <p:nvPr/>
          </p:nvSpPr>
          <p:spPr>
            <a:xfrm>
              <a:off x="2274035" y="3568019"/>
              <a:ext cx="22400" cy="12485"/>
            </a:xfrm>
            <a:custGeom>
              <a:avLst/>
              <a:gdLst/>
              <a:ahLst/>
              <a:cxnLst/>
              <a:rect l="l" t="t" r="r" b="b"/>
              <a:pathLst>
                <a:path w="854" h="476" extrusionOk="0">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8" name="Google Shape;14668;p69"/>
            <p:cNvSpPr/>
            <p:nvPr/>
          </p:nvSpPr>
          <p:spPr>
            <a:xfrm>
              <a:off x="2450012" y="3500398"/>
              <a:ext cx="20722" cy="13823"/>
            </a:xfrm>
            <a:custGeom>
              <a:avLst/>
              <a:gdLst/>
              <a:ahLst/>
              <a:cxnLst/>
              <a:rect l="l" t="t" r="r" b="b"/>
              <a:pathLst>
                <a:path w="790" h="527" extrusionOk="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9" name="Google Shape;14669;p69"/>
            <p:cNvSpPr/>
            <p:nvPr/>
          </p:nvSpPr>
          <p:spPr>
            <a:xfrm>
              <a:off x="2303675" y="3396003"/>
              <a:ext cx="142088" cy="339390"/>
            </a:xfrm>
            <a:custGeom>
              <a:avLst/>
              <a:gdLst/>
              <a:ahLst/>
              <a:cxnLst/>
              <a:rect l="l" t="t" r="r" b="b"/>
              <a:pathLst>
                <a:path w="5417" h="12939" extrusionOk="0">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70" name="Google Shape;14670;p69"/>
          <p:cNvGrpSpPr/>
          <p:nvPr/>
        </p:nvGrpSpPr>
        <p:grpSpPr>
          <a:xfrm>
            <a:off x="5492823" y="3385563"/>
            <a:ext cx="375325" cy="329606"/>
            <a:chOff x="5492823" y="3385563"/>
            <a:chExt cx="375325" cy="329606"/>
          </a:xfrm>
        </p:grpSpPr>
        <p:sp>
          <p:nvSpPr>
            <p:cNvPr id="14671" name="Google Shape;14671;p69"/>
            <p:cNvSpPr/>
            <p:nvPr/>
          </p:nvSpPr>
          <p:spPr>
            <a:xfrm>
              <a:off x="5531617" y="3399019"/>
              <a:ext cx="53719" cy="53404"/>
            </a:xfrm>
            <a:custGeom>
              <a:avLst/>
              <a:gdLst/>
              <a:ahLst/>
              <a:cxnLst/>
              <a:rect l="l" t="t" r="r" b="b"/>
              <a:pathLst>
                <a:path w="2048" h="2036" extrusionOk="0">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2" name="Google Shape;14672;p69"/>
            <p:cNvSpPr/>
            <p:nvPr/>
          </p:nvSpPr>
          <p:spPr>
            <a:xfrm>
              <a:off x="5492823" y="3446417"/>
              <a:ext cx="50729" cy="42388"/>
            </a:xfrm>
            <a:custGeom>
              <a:avLst/>
              <a:gdLst/>
              <a:ahLst/>
              <a:cxnLst/>
              <a:rect l="l" t="t" r="r" b="b"/>
              <a:pathLst>
                <a:path w="1934" h="1616" extrusionOk="0">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3" name="Google Shape;14673;p69"/>
            <p:cNvSpPr/>
            <p:nvPr/>
          </p:nvSpPr>
          <p:spPr>
            <a:xfrm>
              <a:off x="5654321" y="3412318"/>
              <a:ext cx="43437" cy="47660"/>
            </a:xfrm>
            <a:custGeom>
              <a:avLst/>
              <a:gdLst/>
              <a:ahLst/>
              <a:cxnLst/>
              <a:rect l="l" t="t" r="r" b="b"/>
              <a:pathLst>
                <a:path w="1656" h="1817" extrusionOk="0">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4" name="Google Shape;14674;p69"/>
            <p:cNvSpPr/>
            <p:nvPr/>
          </p:nvSpPr>
          <p:spPr>
            <a:xfrm>
              <a:off x="5541742" y="3464332"/>
              <a:ext cx="135373" cy="89182"/>
            </a:xfrm>
            <a:custGeom>
              <a:avLst/>
              <a:gdLst/>
              <a:ahLst/>
              <a:cxnLst/>
              <a:rect l="l" t="t" r="r" b="b"/>
              <a:pathLst>
                <a:path w="5161" h="3400" extrusionOk="0">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5" name="Google Shape;14675;p69"/>
            <p:cNvSpPr/>
            <p:nvPr/>
          </p:nvSpPr>
          <p:spPr>
            <a:xfrm>
              <a:off x="5596877" y="3385563"/>
              <a:ext cx="46270" cy="57470"/>
            </a:xfrm>
            <a:custGeom>
              <a:avLst/>
              <a:gdLst/>
              <a:ahLst/>
              <a:cxnLst/>
              <a:rect l="l" t="t" r="r" b="b"/>
              <a:pathLst>
                <a:path w="1764" h="2191" extrusionOk="0">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6" name="Google Shape;14676;p69"/>
            <p:cNvSpPr/>
            <p:nvPr/>
          </p:nvSpPr>
          <p:spPr>
            <a:xfrm>
              <a:off x="5542109" y="3467532"/>
              <a:ext cx="50519" cy="85956"/>
            </a:xfrm>
            <a:custGeom>
              <a:avLst/>
              <a:gdLst/>
              <a:ahLst/>
              <a:cxnLst/>
              <a:rect l="l" t="t" r="r" b="b"/>
              <a:pathLst>
                <a:path w="1926" h="3277" extrusionOk="0">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7" name="Google Shape;14677;p69"/>
            <p:cNvSpPr/>
            <p:nvPr/>
          </p:nvSpPr>
          <p:spPr>
            <a:xfrm>
              <a:off x="5492823" y="3450273"/>
              <a:ext cx="46821" cy="38532"/>
            </a:xfrm>
            <a:custGeom>
              <a:avLst/>
              <a:gdLst/>
              <a:ahLst/>
              <a:cxnLst/>
              <a:rect l="l" t="t" r="r" b="b"/>
              <a:pathLst>
                <a:path w="1785" h="1469" extrusionOk="0">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8" name="Google Shape;14678;p69"/>
            <p:cNvSpPr/>
            <p:nvPr/>
          </p:nvSpPr>
          <p:spPr>
            <a:xfrm>
              <a:off x="5531774" y="3399596"/>
              <a:ext cx="44486" cy="52827"/>
            </a:xfrm>
            <a:custGeom>
              <a:avLst/>
              <a:gdLst/>
              <a:ahLst/>
              <a:cxnLst/>
              <a:rect l="l" t="t" r="r" b="b"/>
              <a:pathLst>
                <a:path w="1696" h="2014" extrusionOk="0">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9" name="Google Shape;14679;p69"/>
            <p:cNvSpPr/>
            <p:nvPr/>
          </p:nvSpPr>
          <p:spPr>
            <a:xfrm>
              <a:off x="5597244" y="3385563"/>
              <a:ext cx="34886" cy="55686"/>
            </a:xfrm>
            <a:custGeom>
              <a:avLst/>
              <a:gdLst/>
              <a:ahLst/>
              <a:cxnLst/>
              <a:rect l="l" t="t" r="r" b="b"/>
              <a:pathLst>
                <a:path w="1330" h="2123" extrusionOk="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0" name="Google Shape;14680;p69"/>
            <p:cNvSpPr/>
            <p:nvPr/>
          </p:nvSpPr>
          <p:spPr>
            <a:xfrm>
              <a:off x="5654872" y="3412292"/>
              <a:ext cx="38086" cy="42807"/>
            </a:xfrm>
            <a:custGeom>
              <a:avLst/>
              <a:gdLst/>
              <a:ahLst/>
              <a:cxnLst/>
              <a:rect l="l" t="t" r="r" b="b"/>
              <a:pathLst>
                <a:path w="1452" h="1632" extrusionOk="0">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1" name="Google Shape;14681;p69"/>
            <p:cNvSpPr/>
            <p:nvPr/>
          </p:nvSpPr>
          <p:spPr>
            <a:xfrm>
              <a:off x="5730624" y="3541868"/>
              <a:ext cx="43070" cy="57863"/>
            </a:xfrm>
            <a:custGeom>
              <a:avLst/>
              <a:gdLst/>
              <a:ahLst/>
              <a:cxnLst/>
              <a:rect l="l" t="t" r="r" b="b"/>
              <a:pathLst>
                <a:path w="1642" h="2206" extrusionOk="0">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2" name="Google Shape;14682;p69"/>
            <p:cNvSpPr/>
            <p:nvPr/>
          </p:nvSpPr>
          <p:spPr>
            <a:xfrm>
              <a:off x="5672472" y="3557868"/>
              <a:ext cx="41102" cy="49260"/>
            </a:xfrm>
            <a:custGeom>
              <a:avLst/>
              <a:gdLst/>
              <a:ahLst/>
              <a:cxnLst/>
              <a:rect l="l" t="t" r="r" b="b"/>
              <a:pathLst>
                <a:path w="1567" h="1878" extrusionOk="0">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3" name="Google Shape;14683;p69"/>
            <p:cNvSpPr/>
            <p:nvPr/>
          </p:nvSpPr>
          <p:spPr>
            <a:xfrm>
              <a:off x="5815111" y="3621974"/>
              <a:ext cx="53037" cy="39712"/>
            </a:xfrm>
            <a:custGeom>
              <a:avLst/>
              <a:gdLst/>
              <a:ahLst/>
              <a:cxnLst/>
              <a:rect l="l" t="t" r="r" b="b"/>
              <a:pathLst>
                <a:path w="2022" h="1514" extrusionOk="0">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4" name="Google Shape;14684;p69"/>
            <p:cNvSpPr/>
            <p:nvPr/>
          </p:nvSpPr>
          <p:spPr>
            <a:xfrm>
              <a:off x="5673180" y="3620138"/>
              <a:ext cx="136265" cy="95031"/>
            </a:xfrm>
            <a:custGeom>
              <a:avLst/>
              <a:gdLst/>
              <a:ahLst/>
              <a:cxnLst/>
              <a:rect l="l" t="t" r="r" b="b"/>
              <a:pathLst>
                <a:path w="5195" h="3623" extrusionOk="0">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5" name="Google Shape;14685;p69"/>
            <p:cNvSpPr/>
            <p:nvPr/>
          </p:nvSpPr>
          <p:spPr>
            <a:xfrm>
              <a:off x="5779884" y="3567363"/>
              <a:ext cx="56237" cy="51280"/>
            </a:xfrm>
            <a:custGeom>
              <a:avLst/>
              <a:gdLst/>
              <a:ahLst/>
              <a:cxnLst/>
              <a:rect l="l" t="t" r="r" b="b"/>
              <a:pathLst>
                <a:path w="2144" h="1955" extrusionOk="0">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6" name="Google Shape;14686;p69"/>
            <p:cNvSpPr/>
            <p:nvPr/>
          </p:nvSpPr>
          <p:spPr>
            <a:xfrm>
              <a:off x="5676380" y="3620243"/>
              <a:ext cx="79897" cy="70349"/>
            </a:xfrm>
            <a:custGeom>
              <a:avLst/>
              <a:gdLst/>
              <a:ahLst/>
              <a:cxnLst/>
              <a:rect l="l" t="t" r="r" b="b"/>
              <a:pathLst>
                <a:path w="3046" h="2682" extrusionOk="0">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7" name="Google Shape;14687;p69"/>
            <p:cNvSpPr/>
            <p:nvPr/>
          </p:nvSpPr>
          <p:spPr>
            <a:xfrm>
              <a:off x="5672289" y="3558052"/>
              <a:ext cx="33286" cy="49076"/>
            </a:xfrm>
            <a:custGeom>
              <a:avLst/>
              <a:gdLst/>
              <a:ahLst/>
              <a:cxnLst/>
              <a:rect l="l" t="t" r="r" b="b"/>
              <a:pathLst>
                <a:path w="1269" h="1871" extrusionOk="0">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8" name="Google Shape;14688;p69"/>
            <p:cNvSpPr/>
            <p:nvPr/>
          </p:nvSpPr>
          <p:spPr>
            <a:xfrm>
              <a:off x="5730624" y="3541868"/>
              <a:ext cx="28486" cy="57837"/>
            </a:xfrm>
            <a:custGeom>
              <a:avLst/>
              <a:gdLst/>
              <a:ahLst/>
              <a:cxnLst/>
              <a:rect l="l" t="t" r="r" b="b"/>
              <a:pathLst>
                <a:path w="1086" h="2205" extrusionOk="0">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9" name="Google Shape;14689;p69"/>
            <p:cNvSpPr/>
            <p:nvPr/>
          </p:nvSpPr>
          <p:spPr>
            <a:xfrm>
              <a:off x="5781484" y="3567363"/>
              <a:ext cx="51070" cy="44093"/>
            </a:xfrm>
            <a:custGeom>
              <a:avLst/>
              <a:gdLst/>
              <a:ahLst/>
              <a:cxnLst/>
              <a:rect l="l" t="t" r="r" b="b"/>
              <a:pathLst>
                <a:path w="1947" h="1681" extrusionOk="0">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0" name="Google Shape;14690;p69"/>
            <p:cNvSpPr/>
            <p:nvPr/>
          </p:nvSpPr>
          <p:spPr>
            <a:xfrm>
              <a:off x="5818836" y="3622027"/>
              <a:ext cx="46978" cy="28197"/>
            </a:xfrm>
            <a:custGeom>
              <a:avLst/>
              <a:gdLst/>
              <a:ahLst/>
              <a:cxnLst/>
              <a:rect l="l" t="t" r="r" b="b"/>
              <a:pathLst>
                <a:path w="1791" h="1075" extrusionOk="0">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91" name="Google Shape;14691;p69"/>
          <p:cNvGrpSpPr/>
          <p:nvPr/>
        </p:nvGrpSpPr>
        <p:grpSpPr>
          <a:xfrm>
            <a:off x="3041787" y="2001118"/>
            <a:ext cx="370158" cy="328164"/>
            <a:chOff x="3041787" y="2001118"/>
            <a:chExt cx="370158" cy="328164"/>
          </a:xfrm>
        </p:grpSpPr>
        <p:sp>
          <p:nvSpPr>
            <p:cNvPr id="14692" name="Google Shape;14692;p69"/>
            <p:cNvSpPr/>
            <p:nvPr/>
          </p:nvSpPr>
          <p:spPr>
            <a:xfrm>
              <a:off x="3087689" y="2006993"/>
              <a:ext cx="278536" cy="258628"/>
            </a:xfrm>
            <a:custGeom>
              <a:avLst/>
              <a:gdLst/>
              <a:ahLst/>
              <a:cxnLst/>
              <a:rect l="l" t="t" r="r" b="b"/>
              <a:pathLst>
                <a:path w="10619" h="9860" extrusionOk="0">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3" name="Google Shape;14693;p69"/>
            <p:cNvSpPr/>
            <p:nvPr/>
          </p:nvSpPr>
          <p:spPr>
            <a:xfrm>
              <a:off x="3298631" y="2001118"/>
              <a:ext cx="113314" cy="184082"/>
            </a:xfrm>
            <a:custGeom>
              <a:avLst/>
              <a:gdLst/>
              <a:ahLst/>
              <a:cxnLst/>
              <a:rect l="l" t="t" r="r" b="b"/>
              <a:pathLst>
                <a:path w="4320" h="7018" extrusionOk="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4" name="Google Shape;14694;p69"/>
            <p:cNvSpPr/>
            <p:nvPr/>
          </p:nvSpPr>
          <p:spPr>
            <a:xfrm>
              <a:off x="3143166" y="2114431"/>
              <a:ext cx="41837" cy="53719"/>
            </a:xfrm>
            <a:custGeom>
              <a:avLst/>
              <a:gdLst/>
              <a:ahLst/>
              <a:cxnLst/>
              <a:rect l="l" t="t" r="r" b="b"/>
              <a:pathLst>
                <a:path w="1595" h="2048" extrusionOk="0">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5" name="Google Shape;14695;p69"/>
            <p:cNvSpPr/>
            <p:nvPr/>
          </p:nvSpPr>
          <p:spPr>
            <a:xfrm>
              <a:off x="3161133" y="2114431"/>
              <a:ext cx="23869" cy="41811"/>
            </a:xfrm>
            <a:custGeom>
              <a:avLst/>
              <a:gdLst/>
              <a:ahLst/>
              <a:cxnLst/>
              <a:rect l="l" t="t" r="r" b="b"/>
              <a:pathLst>
                <a:path w="910" h="1594" extrusionOk="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6" name="Google Shape;14696;p69"/>
            <p:cNvSpPr/>
            <p:nvPr/>
          </p:nvSpPr>
          <p:spPr>
            <a:xfrm>
              <a:off x="3155258" y="2120464"/>
              <a:ext cx="17810" cy="17810"/>
            </a:xfrm>
            <a:custGeom>
              <a:avLst/>
              <a:gdLst/>
              <a:ahLst/>
              <a:cxnLst/>
              <a:rect l="l" t="t" r="r" b="b"/>
              <a:pathLst>
                <a:path w="679" h="679" extrusionOk="0">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7" name="Google Shape;14697;p69"/>
            <p:cNvSpPr/>
            <p:nvPr/>
          </p:nvSpPr>
          <p:spPr>
            <a:xfrm>
              <a:off x="3268571" y="2114431"/>
              <a:ext cx="41811" cy="53719"/>
            </a:xfrm>
            <a:custGeom>
              <a:avLst/>
              <a:gdLst/>
              <a:ahLst/>
              <a:cxnLst/>
              <a:rect l="l" t="t" r="r" b="b"/>
              <a:pathLst>
                <a:path w="1594" h="2048" extrusionOk="0">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8" name="Google Shape;14698;p69"/>
            <p:cNvSpPr/>
            <p:nvPr/>
          </p:nvSpPr>
          <p:spPr>
            <a:xfrm>
              <a:off x="3286513" y="2114431"/>
              <a:ext cx="23869" cy="41811"/>
            </a:xfrm>
            <a:custGeom>
              <a:avLst/>
              <a:gdLst/>
              <a:ahLst/>
              <a:cxnLst/>
              <a:rect l="l" t="t" r="r" b="b"/>
              <a:pathLst>
                <a:path w="910" h="1594" extrusionOk="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9" name="Google Shape;14699;p69"/>
            <p:cNvSpPr/>
            <p:nvPr/>
          </p:nvSpPr>
          <p:spPr>
            <a:xfrm>
              <a:off x="3280480" y="2120464"/>
              <a:ext cx="17994" cy="17810"/>
            </a:xfrm>
            <a:custGeom>
              <a:avLst/>
              <a:gdLst/>
              <a:ahLst/>
              <a:cxnLst/>
              <a:rect l="l" t="t" r="r" b="b"/>
              <a:pathLst>
                <a:path w="686" h="679" extrusionOk="0">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0" name="Google Shape;14700;p69"/>
            <p:cNvSpPr/>
            <p:nvPr/>
          </p:nvSpPr>
          <p:spPr>
            <a:xfrm>
              <a:off x="3298447" y="2011741"/>
              <a:ext cx="98730" cy="173459"/>
            </a:xfrm>
            <a:custGeom>
              <a:avLst/>
              <a:gdLst/>
              <a:ahLst/>
              <a:cxnLst/>
              <a:rect l="l" t="t" r="r" b="b"/>
              <a:pathLst>
                <a:path w="3764" h="6613" extrusionOk="0">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1" name="Google Shape;14701;p69"/>
            <p:cNvSpPr/>
            <p:nvPr/>
          </p:nvSpPr>
          <p:spPr>
            <a:xfrm>
              <a:off x="3087506" y="2013052"/>
              <a:ext cx="98730" cy="252569"/>
            </a:xfrm>
            <a:custGeom>
              <a:avLst/>
              <a:gdLst/>
              <a:ahLst/>
              <a:cxnLst/>
              <a:rect l="l" t="t" r="r" b="b"/>
              <a:pathLst>
                <a:path w="3764" h="9629" extrusionOk="0">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2" name="Google Shape;14702;p69"/>
            <p:cNvSpPr/>
            <p:nvPr/>
          </p:nvSpPr>
          <p:spPr>
            <a:xfrm>
              <a:off x="3041787" y="2001118"/>
              <a:ext cx="113497" cy="184082"/>
            </a:xfrm>
            <a:custGeom>
              <a:avLst/>
              <a:gdLst/>
              <a:ahLst/>
              <a:cxnLst/>
              <a:rect l="l" t="t" r="r" b="b"/>
              <a:pathLst>
                <a:path w="4327" h="7018" extrusionOk="0">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3" name="Google Shape;14703;p69"/>
            <p:cNvSpPr/>
            <p:nvPr/>
          </p:nvSpPr>
          <p:spPr>
            <a:xfrm>
              <a:off x="3041787" y="2001118"/>
              <a:ext cx="111373" cy="122232"/>
            </a:xfrm>
            <a:custGeom>
              <a:avLst/>
              <a:gdLst/>
              <a:ahLst/>
              <a:cxnLst/>
              <a:rect l="l" t="t" r="r" b="b"/>
              <a:pathLst>
                <a:path w="4246" h="4660" extrusionOk="0">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4" name="Google Shape;14704;p69"/>
            <p:cNvSpPr/>
            <p:nvPr/>
          </p:nvSpPr>
          <p:spPr>
            <a:xfrm>
              <a:off x="3161133" y="2221843"/>
              <a:ext cx="131281" cy="95530"/>
            </a:xfrm>
            <a:custGeom>
              <a:avLst/>
              <a:gdLst/>
              <a:ahLst/>
              <a:cxnLst/>
              <a:rect l="l" t="t" r="r" b="b"/>
              <a:pathLst>
                <a:path w="5005" h="3642" extrusionOk="0">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5" name="Google Shape;14705;p69"/>
            <p:cNvSpPr/>
            <p:nvPr/>
          </p:nvSpPr>
          <p:spPr>
            <a:xfrm>
              <a:off x="3196885" y="2269687"/>
              <a:ext cx="59778" cy="59595"/>
            </a:xfrm>
            <a:custGeom>
              <a:avLst/>
              <a:gdLst/>
              <a:ahLst/>
              <a:cxnLst/>
              <a:rect l="l" t="t" r="r" b="b"/>
              <a:pathLst>
                <a:path w="2279" h="2272" extrusionOk="0">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6" name="Google Shape;14706;p69"/>
            <p:cNvSpPr/>
            <p:nvPr/>
          </p:nvSpPr>
          <p:spPr>
            <a:xfrm>
              <a:off x="3196885" y="2269687"/>
              <a:ext cx="59778" cy="29850"/>
            </a:xfrm>
            <a:custGeom>
              <a:avLst/>
              <a:gdLst/>
              <a:ahLst/>
              <a:cxnLst/>
              <a:rect l="l" t="t" r="r" b="b"/>
              <a:pathLst>
                <a:path w="2279" h="1138" extrusionOk="0">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7" name="Google Shape;14707;p69"/>
            <p:cNvSpPr/>
            <p:nvPr/>
          </p:nvSpPr>
          <p:spPr>
            <a:xfrm>
              <a:off x="3143166" y="2215968"/>
              <a:ext cx="167216" cy="65680"/>
            </a:xfrm>
            <a:custGeom>
              <a:avLst/>
              <a:gdLst/>
              <a:ahLst/>
              <a:cxnLst/>
              <a:rect l="l" t="t" r="r" b="b"/>
              <a:pathLst>
                <a:path w="6375" h="2504" extrusionOk="0">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8" name="Google Shape;14708;p69"/>
            <p:cNvSpPr/>
            <p:nvPr/>
          </p:nvSpPr>
          <p:spPr>
            <a:xfrm>
              <a:off x="3191009" y="2192151"/>
              <a:ext cx="71713" cy="50362"/>
            </a:xfrm>
            <a:custGeom>
              <a:avLst/>
              <a:gdLst/>
              <a:ahLst/>
              <a:cxnLst/>
              <a:rect l="l" t="t" r="r" b="b"/>
              <a:pathLst>
                <a:path w="2734" h="1920" extrusionOk="0">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9" name="Google Shape;14709;p69"/>
            <p:cNvSpPr/>
            <p:nvPr/>
          </p:nvSpPr>
          <p:spPr>
            <a:xfrm>
              <a:off x="3190826" y="2193908"/>
              <a:ext cx="53221" cy="48604"/>
            </a:xfrm>
            <a:custGeom>
              <a:avLst/>
              <a:gdLst/>
              <a:ahLst/>
              <a:cxnLst/>
              <a:rect l="l" t="t" r="r" b="b"/>
              <a:pathLst>
                <a:path w="2029" h="1853" extrusionOk="0">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10" name="Google Shape;14710;p69"/>
          <p:cNvGrpSpPr/>
          <p:nvPr/>
        </p:nvGrpSpPr>
        <p:grpSpPr>
          <a:xfrm>
            <a:off x="5779884" y="2039125"/>
            <a:ext cx="372309" cy="328216"/>
            <a:chOff x="5779884" y="2039125"/>
            <a:chExt cx="372309" cy="328216"/>
          </a:xfrm>
        </p:grpSpPr>
        <p:sp>
          <p:nvSpPr>
            <p:cNvPr id="14711" name="Google Shape;14711;p6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2" name="Google Shape;14712;p6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3" name="Google Shape;14713;p69"/>
            <p:cNvSpPr/>
            <p:nvPr/>
          </p:nvSpPr>
          <p:spPr>
            <a:xfrm>
              <a:off x="6095221" y="2136097"/>
              <a:ext cx="56972" cy="134088"/>
            </a:xfrm>
            <a:custGeom>
              <a:avLst/>
              <a:gdLst/>
              <a:ahLst/>
              <a:cxnLst/>
              <a:rect l="l" t="t" r="r" b="b"/>
              <a:pathLst>
                <a:path w="2172" h="5112" extrusionOk="0">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4" name="Google Shape;14714;p69"/>
            <p:cNvSpPr/>
            <p:nvPr/>
          </p:nvSpPr>
          <p:spPr>
            <a:xfrm>
              <a:off x="5801419" y="2039125"/>
              <a:ext cx="156882" cy="90441"/>
            </a:xfrm>
            <a:custGeom>
              <a:avLst/>
              <a:gdLst/>
              <a:ahLst/>
              <a:cxnLst/>
              <a:rect l="l" t="t" r="r" b="b"/>
              <a:pathLst>
                <a:path w="5981" h="3448" extrusionOk="0">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5" name="Google Shape;14715;p69"/>
            <p:cNvSpPr/>
            <p:nvPr/>
          </p:nvSpPr>
          <p:spPr>
            <a:xfrm>
              <a:off x="5779884" y="2058666"/>
              <a:ext cx="331731" cy="308675"/>
            </a:xfrm>
            <a:custGeom>
              <a:avLst/>
              <a:gdLst/>
              <a:ahLst/>
              <a:cxnLst/>
              <a:rect l="l" t="t" r="r" b="b"/>
              <a:pathLst>
                <a:path w="12647" h="11768" extrusionOk="0">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6" name="Google Shape;14716;p69"/>
            <p:cNvSpPr/>
            <p:nvPr/>
          </p:nvSpPr>
          <p:spPr>
            <a:xfrm>
              <a:off x="5818757" y="2041250"/>
              <a:ext cx="35515" cy="28250"/>
            </a:xfrm>
            <a:custGeom>
              <a:avLst/>
              <a:gdLst/>
              <a:ahLst/>
              <a:cxnLst/>
              <a:rect l="l" t="t" r="r" b="b"/>
              <a:pathLst>
                <a:path w="1354" h="1077" extrusionOk="0">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7" name="Google Shape;14717;p69"/>
            <p:cNvSpPr/>
            <p:nvPr/>
          </p:nvSpPr>
          <p:spPr>
            <a:xfrm>
              <a:off x="5821695" y="2081513"/>
              <a:ext cx="16027" cy="12118"/>
            </a:xfrm>
            <a:custGeom>
              <a:avLst/>
              <a:gdLst/>
              <a:ahLst/>
              <a:cxnLst/>
              <a:rect l="l" t="t" r="r" b="b"/>
              <a:pathLst>
                <a:path w="611" h="462" extrusionOk="0">
                  <a:moveTo>
                    <a:pt x="305" y="1"/>
                  </a:moveTo>
                  <a:cubicBezTo>
                    <a:pt x="0" y="1"/>
                    <a:pt x="0" y="462"/>
                    <a:pt x="305" y="462"/>
                  </a:cubicBezTo>
                  <a:cubicBezTo>
                    <a:pt x="611" y="462"/>
                    <a:pt x="611" y="1"/>
                    <a:pt x="305" y="1"/>
                  </a:cubicBez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8" name="Google Shape;14718;p69"/>
            <p:cNvSpPr/>
            <p:nvPr/>
          </p:nvSpPr>
          <p:spPr>
            <a:xfrm>
              <a:off x="5844987" y="2093710"/>
              <a:ext cx="48945" cy="110717"/>
            </a:xfrm>
            <a:custGeom>
              <a:avLst/>
              <a:gdLst/>
              <a:ahLst/>
              <a:cxnLst/>
              <a:rect l="l" t="t" r="r" b="b"/>
              <a:pathLst>
                <a:path w="1866" h="4221" extrusionOk="0">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9" name="Google Shape;14719;p69"/>
            <p:cNvSpPr/>
            <p:nvPr/>
          </p:nvSpPr>
          <p:spPr>
            <a:xfrm>
              <a:off x="5927690" y="2196374"/>
              <a:ext cx="105864" cy="35253"/>
            </a:xfrm>
            <a:custGeom>
              <a:avLst/>
              <a:gdLst/>
              <a:ahLst/>
              <a:cxnLst/>
              <a:rect l="l" t="t" r="r" b="b"/>
              <a:pathLst>
                <a:path w="4036" h="1344" extrusionOk="0">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0" name="Google Shape;14720;p69"/>
            <p:cNvSpPr/>
            <p:nvPr/>
          </p:nvSpPr>
          <p:spPr>
            <a:xfrm>
              <a:off x="5779884" y="2098956"/>
              <a:ext cx="42886" cy="34833"/>
            </a:xfrm>
            <a:custGeom>
              <a:avLst/>
              <a:gdLst/>
              <a:ahLst/>
              <a:cxnLst/>
              <a:rect l="l" t="t" r="r" b="b"/>
              <a:pathLst>
                <a:path w="1635" h="1328" extrusionOk="0">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1" name="Google Shape;14721;p69"/>
            <p:cNvSpPr/>
            <p:nvPr/>
          </p:nvSpPr>
          <p:spPr>
            <a:xfrm>
              <a:off x="5780959" y="2120884"/>
              <a:ext cx="9102" cy="7790"/>
            </a:xfrm>
            <a:custGeom>
              <a:avLst/>
              <a:gdLst/>
              <a:ahLst/>
              <a:cxnLst/>
              <a:rect l="l" t="t" r="r" b="b"/>
              <a:pathLst>
                <a:path w="347" h="297" extrusionOk="0">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2" name="Google Shape;14722;p69"/>
            <p:cNvSpPr/>
            <p:nvPr/>
          </p:nvSpPr>
          <p:spPr>
            <a:xfrm>
              <a:off x="5893198" y="2355406"/>
              <a:ext cx="22610" cy="11935"/>
            </a:xfrm>
            <a:custGeom>
              <a:avLst/>
              <a:gdLst/>
              <a:ahLst/>
              <a:cxnLst/>
              <a:rect l="l" t="t" r="r" b="b"/>
              <a:pathLst>
                <a:path w="862" h="455" extrusionOk="0">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3" name="Google Shape;14723;p69"/>
            <p:cNvSpPr/>
            <p:nvPr/>
          </p:nvSpPr>
          <p:spPr>
            <a:xfrm>
              <a:off x="6089188" y="2355223"/>
              <a:ext cx="22610" cy="12118"/>
            </a:xfrm>
            <a:custGeom>
              <a:avLst/>
              <a:gdLst/>
              <a:ahLst/>
              <a:cxnLst/>
              <a:rect l="l" t="t" r="r" b="b"/>
              <a:pathLst>
                <a:path w="862" h="462" extrusionOk="0">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4727"/>
        <p:cNvGrpSpPr/>
        <p:nvPr/>
      </p:nvGrpSpPr>
      <p:grpSpPr>
        <a:xfrm>
          <a:off x="0" y="0"/>
          <a:ext cx="0" cy="0"/>
          <a:chOff x="0" y="0"/>
          <a:chExt cx="0" cy="0"/>
        </a:xfrm>
      </p:grpSpPr>
      <p:sp>
        <p:nvSpPr>
          <p:cNvPr id="14728" name="Google Shape;14728;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grpSp>
        <p:nvGrpSpPr>
          <p:cNvPr id="14729" name="Google Shape;14729;p70"/>
          <p:cNvGrpSpPr/>
          <p:nvPr/>
        </p:nvGrpSpPr>
        <p:grpSpPr>
          <a:xfrm>
            <a:off x="878066" y="1981993"/>
            <a:ext cx="354610" cy="372358"/>
            <a:chOff x="878066" y="1981993"/>
            <a:chExt cx="354610" cy="372358"/>
          </a:xfrm>
        </p:grpSpPr>
        <p:sp>
          <p:nvSpPr>
            <p:cNvPr id="14730" name="Google Shape;14730;p70"/>
            <p:cNvSpPr/>
            <p:nvPr/>
          </p:nvSpPr>
          <p:spPr>
            <a:xfrm>
              <a:off x="1002194" y="1982386"/>
              <a:ext cx="230482" cy="176742"/>
            </a:xfrm>
            <a:custGeom>
              <a:avLst/>
              <a:gdLst/>
              <a:ahLst/>
              <a:cxnLst/>
              <a:rect l="l" t="t" r="r" b="b"/>
              <a:pathLst>
                <a:path w="8792" h="6742" extrusionOk="0">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1" name="Google Shape;14731;p70"/>
            <p:cNvSpPr/>
            <p:nvPr/>
          </p:nvSpPr>
          <p:spPr>
            <a:xfrm>
              <a:off x="1038895" y="1981993"/>
              <a:ext cx="163136" cy="177135"/>
            </a:xfrm>
            <a:custGeom>
              <a:avLst/>
              <a:gdLst/>
              <a:ahLst/>
              <a:cxnLst/>
              <a:rect l="l" t="t" r="r" b="b"/>
              <a:pathLst>
                <a:path w="6223" h="6757" extrusionOk="0">
                  <a:moveTo>
                    <a:pt x="4836" y="1"/>
                  </a:moveTo>
                  <a:lnTo>
                    <a:pt x="0" y="6756"/>
                  </a:lnTo>
                  <a:lnTo>
                    <a:pt x="1401" y="6756"/>
                  </a:lnTo>
                  <a:lnTo>
                    <a:pt x="6222"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2" name="Google Shape;14732;p70"/>
            <p:cNvSpPr/>
            <p:nvPr/>
          </p:nvSpPr>
          <p:spPr>
            <a:xfrm>
              <a:off x="1075596" y="1982386"/>
              <a:ext cx="156687" cy="176742"/>
            </a:xfrm>
            <a:custGeom>
              <a:avLst/>
              <a:gdLst/>
              <a:ahLst/>
              <a:cxnLst/>
              <a:rect l="l" t="t" r="r" b="b"/>
              <a:pathLst>
                <a:path w="5977" h="6742" extrusionOk="0">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3" name="Google Shape;14733;p70"/>
            <p:cNvSpPr/>
            <p:nvPr/>
          </p:nvSpPr>
          <p:spPr>
            <a:xfrm>
              <a:off x="878145" y="1982281"/>
              <a:ext cx="230404" cy="176846"/>
            </a:xfrm>
            <a:custGeom>
              <a:avLst/>
              <a:gdLst/>
              <a:ahLst/>
              <a:cxnLst/>
              <a:rect l="l" t="t" r="r" b="b"/>
              <a:pathLst>
                <a:path w="8789" h="6746" extrusionOk="0">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4" name="Google Shape;14734;p70"/>
            <p:cNvSpPr/>
            <p:nvPr/>
          </p:nvSpPr>
          <p:spPr>
            <a:xfrm>
              <a:off x="910599" y="1981993"/>
              <a:ext cx="163136" cy="177135"/>
            </a:xfrm>
            <a:custGeom>
              <a:avLst/>
              <a:gdLst/>
              <a:ahLst/>
              <a:cxnLst/>
              <a:rect l="l" t="t" r="r" b="b"/>
              <a:pathLst>
                <a:path w="6223" h="6757" extrusionOk="0">
                  <a:moveTo>
                    <a:pt x="1" y="1"/>
                  </a:moveTo>
                  <a:lnTo>
                    <a:pt x="4837" y="6756"/>
                  </a:lnTo>
                  <a:lnTo>
                    <a:pt x="6222" y="6756"/>
                  </a:lnTo>
                  <a:lnTo>
                    <a:pt x="1401"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5" name="Google Shape;14735;p70"/>
            <p:cNvSpPr/>
            <p:nvPr/>
          </p:nvSpPr>
          <p:spPr>
            <a:xfrm>
              <a:off x="878066" y="1982386"/>
              <a:ext cx="159335" cy="177109"/>
            </a:xfrm>
            <a:custGeom>
              <a:avLst/>
              <a:gdLst/>
              <a:ahLst/>
              <a:cxnLst/>
              <a:rect l="l" t="t" r="r" b="b"/>
              <a:pathLst>
                <a:path w="6078" h="6756" extrusionOk="0">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6" name="Google Shape;14736;p70"/>
            <p:cNvSpPr/>
            <p:nvPr/>
          </p:nvSpPr>
          <p:spPr>
            <a:xfrm>
              <a:off x="1092243" y="2108008"/>
              <a:ext cx="36360" cy="51119"/>
            </a:xfrm>
            <a:custGeom>
              <a:avLst/>
              <a:gdLst/>
              <a:ahLst/>
              <a:cxnLst/>
              <a:rect l="l" t="t" r="r" b="b"/>
              <a:pathLst>
                <a:path w="1387" h="1950" extrusionOk="0">
                  <a:moveTo>
                    <a:pt x="751" y="1"/>
                  </a:moveTo>
                  <a:lnTo>
                    <a:pt x="1" y="1069"/>
                  </a:lnTo>
                  <a:lnTo>
                    <a:pt x="622" y="1949"/>
                  </a:lnTo>
                  <a:lnTo>
                    <a:pt x="1156" y="1228"/>
                  </a:lnTo>
                  <a:lnTo>
                    <a:pt x="1387" y="881"/>
                  </a:lnTo>
                  <a:lnTo>
                    <a:pt x="751"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7" name="Google Shape;14737;p70"/>
            <p:cNvSpPr/>
            <p:nvPr/>
          </p:nvSpPr>
          <p:spPr>
            <a:xfrm>
              <a:off x="1073709" y="2082658"/>
              <a:ext cx="38248" cy="53374"/>
            </a:xfrm>
            <a:custGeom>
              <a:avLst/>
              <a:gdLst/>
              <a:ahLst/>
              <a:cxnLst/>
              <a:rect l="l" t="t" r="r" b="b"/>
              <a:pathLst>
                <a:path w="1459" h="2036" extrusionOk="0">
                  <a:moveTo>
                    <a:pt x="766" y="0"/>
                  </a:moveTo>
                  <a:lnTo>
                    <a:pt x="0" y="1054"/>
                  </a:lnTo>
                  <a:lnTo>
                    <a:pt x="708" y="2036"/>
                  </a:lnTo>
                  <a:lnTo>
                    <a:pt x="1458" y="968"/>
                  </a:lnTo>
                  <a:lnTo>
                    <a:pt x="766" y="0"/>
                  </a:ln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8" name="Google Shape;14738;p70"/>
            <p:cNvSpPr/>
            <p:nvPr/>
          </p:nvSpPr>
          <p:spPr>
            <a:xfrm>
              <a:off x="1055542" y="2056915"/>
              <a:ext cx="38248" cy="53400"/>
            </a:xfrm>
            <a:custGeom>
              <a:avLst/>
              <a:gdLst/>
              <a:ahLst/>
              <a:cxnLst/>
              <a:rect l="l" t="t" r="r" b="b"/>
              <a:pathLst>
                <a:path w="1459" h="2037" extrusionOk="0">
                  <a:moveTo>
                    <a:pt x="751" y="1"/>
                  </a:moveTo>
                  <a:lnTo>
                    <a:pt x="1" y="1055"/>
                  </a:lnTo>
                  <a:lnTo>
                    <a:pt x="693" y="2036"/>
                  </a:lnTo>
                  <a:lnTo>
                    <a:pt x="1459" y="982"/>
                  </a:lnTo>
                  <a:lnTo>
                    <a:pt x="751"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9" name="Google Shape;14739;p70"/>
            <p:cNvSpPr/>
            <p:nvPr/>
          </p:nvSpPr>
          <p:spPr>
            <a:xfrm>
              <a:off x="940117" y="2129583"/>
              <a:ext cx="230482" cy="224636"/>
            </a:xfrm>
            <a:custGeom>
              <a:avLst/>
              <a:gdLst/>
              <a:ahLst/>
              <a:cxnLst/>
              <a:rect l="l" t="t" r="r" b="b"/>
              <a:pathLst>
                <a:path w="8792" h="8569" extrusionOk="0">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0" name="Google Shape;14740;p70"/>
            <p:cNvSpPr/>
            <p:nvPr/>
          </p:nvSpPr>
          <p:spPr>
            <a:xfrm>
              <a:off x="1038502" y="2129478"/>
              <a:ext cx="132097" cy="224872"/>
            </a:xfrm>
            <a:custGeom>
              <a:avLst/>
              <a:gdLst/>
              <a:ahLst/>
              <a:cxnLst/>
              <a:rect l="l" t="t" r="r" b="b"/>
              <a:pathLst>
                <a:path w="5039" h="8578" extrusionOk="0">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1" name="Google Shape;14741;p70"/>
            <p:cNvSpPr/>
            <p:nvPr/>
          </p:nvSpPr>
          <p:spPr>
            <a:xfrm>
              <a:off x="970395" y="2156821"/>
              <a:ext cx="169952" cy="169559"/>
            </a:xfrm>
            <a:custGeom>
              <a:avLst/>
              <a:gdLst/>
              <a:ahLst/>
              <a:cxnLst/>
              <a:rect l="l" t="t" r="r" b="b"/>
              <a:pathLst>
                <a:path w="6483" h="6468" extrusionOk="0">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2" name="Google Shape;14742;p70"/>
            <p:cNvSpPr/>
            <p:nvPr/>
          </p:nvSpPr>
          <p:spPr>
            <a:xfrm>
              <a:off x="1038502" y="2156821"/>
              <a:ext cx="106380" cy="169716"/>
            </a:xfrm>
            <a:custGeom>
              <a:avLst/>
              <a:gdLst/>
              <a:ahLst/>
              <a:cxnLst/>
              <a:rect l="l" t="t" r="r" b="b"/>
              <a:pathLst>
                <a:path w="4058" h="6474" extrusionOk="0">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3" name="Google Shape;14743;p70"/>
            <p:cNvSpPr/>
            <p:nvPr/>
          </p:nvSpPr>
          <p:spPr>
            <a:xfrm>
              <a:off x="1038502" y="2203641"/>
              <a:ext cx="20841" cy="76207"/>
            </a:xfrm>
            <a:custGeom>
              <a:avLst/>
              <a:gdLst/>
              <a:ahLst/>
              <a:cxnLst/>
              <a:rect l="l" t="t" r="r" b="b"/>
              <a:pathLst>
                <a:path w="795" h="2907" extrusionOk="0">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4" name="Google Shape;14744;p70"/>
          <p:cNvGrpSpPr/>
          <p:nvPr/>
        </p:nvGrpSpPr>
        <p:grpSpPr>
          <a:xfrm>
            <a:off x="1345794" y="1982386"/>
            <a:ext cx="371650" cy="371624"/>
            <a:chOff x="1345794" y="1982386"/>
            <a:chExt cx="371650" cy="371624"/>
          </a:xfrm>
        </p:grpSpPr>
        <p:sp>
          <p:nvSpPr>
            <p:cNvPr id="14745" name="Google Shape;14745;p70"/>
            <p:cNvSpPr/>
            <p:nvPr/>
          </p:nvSpPr>
          <p:spPr>
            <a:xfrm>
              <a:off x="1345794" y="2140567"/>
              <a:ext cx="111676" cy="123001"/>
            </a:xfrm>
            <a:custGeom>
              <a:avLst/>
              <a:gdLst/>
              <a:ahLst/>
              <a:cxnLst/>
              <a:rect l="l" t="t" r="r" b="b"/>
              <a:pathLst>
                <a:path w="4260" h="4692" extrusionOk="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6" name="Google Shape;14746;p70"/>
            <p:cNvSpPr/>
            <p:nvPr/>
          </p:nvSpPr>
          <p:spPr>
            <a:xfrm>
              <a:off x="1345794" y="2172445"/>
              <a:ext cx="31065" cy="91490"/>
            </a:xfrm>
            <a:custGeom>
              <a:avLst/>
              <a:gdLst/>
              <a:ahLst/>
              <a:cxnLst/>
              <a:rect l="l" t="t" r="r" b="b"/>
              <a:pathLst>
                <a:path w="1185" h="3490" extrusionOk="0">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7" name="Google Shape;14747;p70"/>
            <p:cNvSpPr/>
            <p:nvPr/>
          </p:nvSpPr>
          <p:spPr>
            <a:xfrm>
              <a:off x="1368496" y="2140934"/>
              <a:ext cx="14418" cy="50752"/>
            </a:xfrm>
            <a:custGeom>
              <a:avLst/>
              <a:gdLst/>
              <a:ahLst/>
              <a:cxnLst/>
              <a:rect l="l" t="t" r="r" b="b"/>
              <a:pathLst>
                <a:path w="550" h="1936" extrusionOk="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8" name="Google Shape;14748;p70"/>
            <p:cNvSpPr/>
            <p:nvPr/>
          </p:nvSpPr>
          <p:spPr>
            <a:xfrm>
              <a:off x="1392509" y="2146675"/>
              <a:ext cx="8939" cy="46165"/>
            </a:xfrm>
            <a:custGeom>
              <a:avLst/>
              <a:gdLst/>
              <a:ahLst/>
              <a:cxnLst/>
              <a:rect l="l" t="t" r="r" b="b"/>
              <a:pathLst>
                <a:path w="341" h="1761" extrusionOk="0">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9" name="Google Shape;14749;p70"/>
            <p:cNvSpPr/>
            <p:nvPr/>
          </p:nvSpPr>
          <p:spPr>
            <a:xfrm>
              <a:off x="1412092" y="2150608"/>
              <a:ext cx="9804" cy="46007"/>
            </a:xfrm>
            <a:custGeom>
              <a:avLst/>
              <a:gdLst/>
              <a:ahLst/>
              <a:cxnLst/>
              <a:rect l="l" t="t" r="r" b="b"/>
              <a:pathLst>
                <a:path w="374" h="1755" extrusionOk="0">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0" name="Google Shape;14750;p70"/>
            <p:cNvSpPr/>
            <p:nvPr/>
          </p:nvSpPr>
          <p:spPr>
            <a:xfrm>
              <a:off x="1434348" y="2154933"/>
              <a:ext cx="7209" cy="42442"/>
            </a:xfrm>
            <a:custGeom>
              <a:avLst/>
              <a:gdLst/>
              <a:ahLst/>
              <a:cxnLst/>
              <a:rect l="l" t="t" r="r" b="b"/>
              <a:pathLst>
                <a:path w="275" h="1619" extrusionOk="0">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1" name="Google Shape;14751;p70"/>
            <p:cNvSpPr/>
            <p:nvPr/>
          </p:nvSpPr>
          <p:spPr>
            <a:xfrm>
              <a:off x="1427926" y="1982386"/>
              <a:ext cx="46558" cy="32192"/>
            </a:xfrm>
            <a:custGeom>
              <a:avLst/>
              <a:gdLst/>
              <a:ahLst/>
              <a:cxnLst/>
              <a:rect l="l" t="t" r="r" b="b"/>
              <a:pathLst>
                <a:path w="1776" h="1228" extrusionOk="0">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2" name="Google Shape;14752;p70"/>
            <p:cNvSpPr/>
            <p:nvPr/>
          </p:nvSpPr>
          <p:spPr>
            <a:xfrm>
              <a:off x="1429420" y="1983120"/>
              <a:ext cx="38248" cy="31065"/>
            </a:xfrm>
            <a:custGeom>
              <a:avLst/>
              <a:gdLst/>
              <a:ahLst/>
              <a:cxnLst/>
              <a:rect l="l" t="t" r="r" b="b"/>
              <a:pathLst>
                <a:path w="1459" h="1185" extrusionOk="0">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3" name="Google Shape;14753;p70"/>
            <p:cNvSpPr/>
            <p:nvPr/>
          </p:nvSpPr>
          <p:spPr>
            <a:xfrm>
              <a:off x="1458178" y="1984640"/>
              <a:ext cx="65511" cy="52640"/>
            </a:xfrm>
            <a:custGeom>
              <a:avLst/>
              <a:gdLst/>
              <a:ahLst/>
              <a:cxnLst/>
              <a:rect l="l" t="t" r="r" b="b"/>
              <a:pathLst>
                <a:path w="2499" h="2008" extrusionOk="0">
                  <a:moveTo>
                    <a:pt x="521" y="1"/>
                  </a:moveTo>
                  <a:lnTo>
                    <a:pt x="1" y="1098"/>
                  </a:lnTo>
                  <a:lnTo>
                    <a:pt x="2181" y="2007"/>
                  </a:lnTo>
                  <a:lnTo>
                    <a:pt x="2498" y="824"/>
                  </a:lnTo>
                  <a:lnTo>
                    <a:pt x="521"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4" name="Google Shape;14754;p70"/>
            <p:cNvSpPr/>
            <p:nvPr/>
          </p:nvSpPr>
          <p:spPr>
            <a:xfrm>
              <a:off x="1590249" y="2037621"/>
              <a:ext cx="35233" cy="40528"/>
            </a:xfrm>
            <a:custGeom>
              <a:avLst/>
              <a:gdLst/>
              <a:ahLst/>
              <a:cxnLst/>
              <a:rect l="l" t="t" r="r" b="b"/>
              <a:pathLst>
                <a:path w="1344" h="1546" extrusionOk="0">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5" name="Google Shape;14755;p70"/>
            <p:cNvSpPr/>
            <p:nvPr/>
          </p:nvSpPr>
          <p:spPr>
            <a:xfrm>
              <a:off x="1593657" y="2037621"/>
              <a:ext cx="31825" cy="25769"/>
            </a:xfrm>
            <a:custGeom>
              <a:avLst/>
              <a:gdLst/>
              <a:ahLst/>
              <a:cxnLst/>
              <a:rect l="l" t="t" r="r" b="b"/>
              <a:pathLst>
                <a:path w="1214" h="983" extrusionOk="0">
                  <a:moveTo>
                    <a:pt x="160" y="1"/>
                  </a:moveTo>
                  <a:lnTo>
                    <a:pt x="1" y="578"/>
                  </a:lnTo>
                  <a:lnTo>
                    <a:pt x="954" y="982"/>
                  </a:lnTo>
                  <a:lnTo>
                    <a:pt x="1184" y="491"/>
                  </a:lnTo>
                  <a:lnTo>
                    <a:pt x="1213" y="434"/>
                  </a:lnTo>
                  <a:lnTo>
                    <a:pt x="16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6" name="Google Shape;14756;p70"/>
            <p:cNvSpPr/>
            <p:nvPr/>
          </p:nvSpPr>
          <p:spPr>
            <a:xfrm>
              <a:off x="1465387" y="1984640"/>
              <a:ext cx="58302" cy="36727"/>
            </a:xfrm>
            <a:custGeom>
              <a:avLst/>
              <a:gdLst/>
              <a:ahLst/>
              <a:cxnLst/>
              <a:rect l="l" t="t" r="r" b="b"/>
              <a:pathLst>
                <a:path w="2224" h="1401" extrusionOk="0">
                  <a:moveTo>
                    <a:pt x="246" y="1"/>
                  </a:moveTo>
                  <a:lnTo>
                    <a:pt x="0" y="520"/>
                  </a:lnTo>
                  <a:lnTo>
                    <a:pt x="2064" y="1401"/>
                  </a:lnTo>
                  <a:lnTo>
                    <a:pt x="2223" y="824"/>
                  </a:lnTo>
                  <a:lnTo>
                    <a:pt x="24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7" name="Google Shape;14757;p70"/>
            <p:cNvSpPr/>
            <p:nvPr/>
          </p:nvSpPr>
          <p:spPr>
            <a:xfrm>
              <a:off x="1605768" y="2108401"/>
              <a:ext cx="111676" cy="123001"/>
            </a:xfrm>
            <a:custGeom>
              <a:avLst/>
              <a:gdLst/>
              <a:ahLst/>
              <a:cxnLst/>
              <a:rect l="l" t="t" r="r" b="b"/>
              <a:pathLst>
                <a:path w="4260" h="4692" extrusionOk="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8" name="Google Shape;14758;p70"/>
            <p:cNvSpPr/>
            <p:nvPr/>
          </p:nvSpPr>
          <p:spPr>
            <a:xfrm>
              <a:off x="1605768" y="2139886"/>
              <a:ext cx="31432" cy="91517"/>
            </a:xfrm>
            <a:custGeom>
              <a:avLst/>
              <a:gdLst/>
              <a:ahLst/>
              <a:cxnLst/>
              <a:rect l="l" t="t" r="r" b="b"/>
              <a:pathLst>
                <a:path w="1199" h="3491" extrusionOk="0">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9" name="Google Shape;14759;p70"/>
            <p:cNvSpPr/>
            <p:nvPr/>
          </p:nvSpPr>
          <p:spPr>
            <a:xfrm>
              <a:off x="1482400" y="1991483"/>
              <a:ext cx="123394" cy="138887"/>
            </a:xfrm>
            <a:custGeom>
              <a:avLst/>
              <a:gdLst/>
              <a:ahLst/>
              <a:cxnLst/>
              <a:rect l="l" t="t" r="r" b="b"/>
              <a:pathLst>
                <a:path w="4707" h="5298" extrusionOk="0">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0" name="Google Shape;14760;p70"/>
            <p:cNvSpPr/>
            <p:nvPr/>
          </p:nvSpPr>
          <p:spPr>
            <a:xfrm>
              <a:off x="1482794" y="2027030"/>
              <a:ext cx="26503" cy="102946"/>
            </a:xfrm>
            <a:custGeom>
              <a:avLst/>
              <a:gdLst/>
              <a:ahLst/>
              <a:cxnLst/>
              <a:rect l="l" t="t" r="r" b="b"/>
              <a:pathLst>
                <a:path w="1011" h="3927" extrusionOk="0">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1" name="Google Shape;14761;p70"/>
            <p:cNvSpPr/>
            <p:nvPr/>
          </p:nvSpPr>
          <p:spPr>
            <a:xfrm>
              <a:off x="1610303" y="2048212"/>
              <a:ext cx="34473" cy="36413"/>
            </a:xfrm>
            <a:custGeom>
              <a:avLst/>
              <a:gdLst/>
              <a:ahLst/>
              <a:cxnLst/>
              <a:rect l="l" t="t" r="r" b="b"/>
              <a:pathLst>
                <a:path w="1315" h="1389" extrusionOk="0">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2" name="Google Shape;14762;p70"/>
            <p:cNvSpPr/>
            <p:nvPr/>
          </p:nvSpPr>
          <p:spPr>
            <a:xfrm>
              <a:off x="1489216" y="2157214"/>
              <a:ext cx="92355" cy="196796"/>
            </a:xfrm>
            <a:custGeom>
              <a:avLst/>
              <a:gdLst/>
              <a:ahLst/>
              <a:cxnLst/>
              <a:rect l="l" t="t" r="r" b="b"/>
              <a:pathLst>
                <a:path w="3523" h="7507" extrusionOk="0">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3" name="Google Shape;14763;p70"/>
            <p:cNvSpPr/>
            <p:nvPr/>
          </p:nvSpPr>
          <p:spPr>
            <a:xfrm>
              <a:off x="1621681" y="2257879"/>
              <a:ext cx="91962" cy="96130"/>
            </a:xfrm>
            <a:custGeom>
              <a:avLst/>
              <a:gdLst/>
              <a:ahLst/>
              <a:cxnLst/>
              <a:rect l="l" t="t" r="r" b="b"/>
              <a:pathLst>
                <a:path w="3508" h="3667" extrusionOk="0">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4" name="Google Shape;14764;p70"/>
            <p:cNvSpPr/>
            <p:nvPr/>
          </p:nvSpPr>
          <p:spPr>
            <a:xfrm>
              <a:off x="1509664" y="2157214"/>
              <a:ext cx="71908" cy="196796"/>
            </a:xfrm>
            <a:custGeom>
              <a:avLst/>
              <a:gdLst/>
              <a:ahLst/>
              <a:cxnLst/>
              <a:rect l="l" t="t" r="r" b="b"/>
              <a:pathLst>
                <a:path w="2743" h="7507" extrusionOk="0">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5" name="Google Shape;14765;p70"/>
            <p:cNvSpPr/>
            <p:nvPr/>
          </p:nvSpPr>
          <p:spPr>
            <a:xfrm>
              <a:off x="1639822" y="2257879"/>
              <a:ext cx="73821" cy="96130"/>
            </a:xfrm>
            <a:custGeom>
              <a:avLst/>
              <a:gdLst/>
              <a:ahLst/>
              <a:cxnLst/>
              <a:rect l="l" t="t" r="r" b="b"/>
              <a:pathLst>
                <a:path w="2816" h="3667" extrusionOk="0">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6" name="Google Shape;14766;p70"/>
            <p:cNvSpPr/>
            <p:nvPr/>
          </p:nvSpPr>
          <p:spPr>
            <a:xfrm>
              <a:off x="1360920" y="2290779"/>
              <a:ext cx="92749" cy="63231"/>
            </a:xfrm>
            <a:custGeom>
              <a:avLst/>
              <a:gdLst/>
              <a:ahLst/>
              <a:cxnLst/>
              <a:rect l="l" t="t" r="r" b="b"/>
              <a:pathLst>
                <a:path w="3538" h="2412" extrusionOk="0">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7" name="Google Shape;14767;p70"/>
            <p:cNvSpPr/>
            <p:nvPr/>
          </p:nvSpPr>
          <p:spPr>
            <a:xfrm>
              <a:off x="1381368" y="2290779"/>
              <a:ext cx="72301" cy="63231"/>
            </a:xfrm>
            <a:custGeom>
              <a:avLst/>
              <a:gdLst/>
              <a:ahLst/>
              <a:cxnLst/>
              <a:rect l="l" t="t" r="r" b="b"/>
              <a:pathLst>
                <a:path w="2758" h="2412" extrusionOk="0">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8" name="Google Shape;14768;p70"/>
            <p:cNvSpPr/>
            <p:nvPr/>
          </p:nvSpPr>
          <p:spPr>
            <a:xfrm>
              <a:off x="1489216" y="2126542"/>
              <a:ext cx="92749" cy="34473"/>
            </a:xfrm>
            <a:custGeom>
              <a:avLst/>
              <a:gdLst/>
              <a:ahLst/>
              <a:cxnLst/>
              <a:rect l="l" t="t" r="r" b="b"/>
              <a:pathLst>
                <a:path w="3538" h="1315" extrusionOk="0">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9" name="Google Shape;14769;p70"/>
            <p:cNvSpPr/>
            <p:nvPr/>
          </p:nvSpPr>
          <p:spPr>
            <a:xfrm>
              <a:off x="1509664" y="2126542"/>
              <a:ext cx="72301" cy="34473"/>
            </a:xfrm>
            <a:custGeom>
              <a:avLst/>
              <a:gdLst/>
              <a:ahLst/>
              <a:cxnLst/>
              <a:rect l="l" t="t" r="r" b="b"/>
              <a:pathLst>
                <a:path w="2758" h="1315" extrusionOk="0">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0" name="Google Shape;14770;p70"/>
            <p:cNvSpPr/>
            <p:nvPr/>
          </p:nvSpPr>
          <p:spPr>
            <a:xfrm>
              <a:off x="1511919" y="1991089"/>
              <a:ext cx="26897" cy="47528"/>
            </a:xfrm>
            <a:custGeom>
              <a:avLst/>
              <a:gdLst/>
              <a:ahLst/>
              <a:cxnLst/>
              <a:rect l="l" t="t" r="r" b="b"/>
              <a:pathLst>
                <a:path w="1026" h="1813" extrusionOk="0">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1" name="Google Shape;14771;p70"/>
            <p:cNvSpPr/>
            <p:nvPr/>
          </p:nvSpPr>
          <p:spPr>
            <a:xfrm>
              <a:off x="1535774" y="2000841"/>
              <a:ext cx="19320" cy="44225"/>
            </a:xfrm>
            <a:custGeom>
              <a:avLst/>
              <a:gdLst/>
              <a:ahLst/>
              <a:cxnLst/>
              <a:rect l="l" t="t" r="r" b="b"/>
              <a:pathLst>
                <a:path w="737" h="1687" extrusionOk="0">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2" name="Google Shape;14772;p70"/>
            <p:cNvSpPr/>
            <p:nvPr/>
          </p:nvSpPr>
          <p:spPr>
            <a:xfrm>
              <a:off x="1554675" y="2009623"/>
              <a:ext cx="19714" cy="44146"/>
            </a:xfrm>
            <a:custGeom>
              <a:avLst/>
              <a:gdLst/>
              <a:ahLst/>
              <a:cxnLst/>
              <a:rect l="l" t="t" r="r" b="b"/>
              <a:pathLst>
                <a:path w="752" h="1684" extrusionOk="0">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3" name="Google Shape;14773;p70"/>
            <p:cNvSpPr/>
            <p:nvPr/>
          </p:nvSpPr>
          <p:spPr>
            <a:xfrm>
              <a:off x="1575123" y="2019087"/>
              <a:ext cx="17433" cy="40345"/>
            </a:xfrm>
            <a:custGeom>
              <a:avLst/>
              <a:gdLst/>
              <a:ahLst/>
              <a:cxnLst/>
              <a:rect l="l" t="t" r="r" b="b"/>
              <a:pathLst>
                <a:path w="665" h="1539" extrusionOk="0">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4" name="Google Shape;14774;p70"/>
            <p:cNvSpPr/>
            <p:nvPr/>
          </p:nvSpPr>
          <p:spPr>
            <a:xfrm>
              <a:off x="1628864" y="2108008"/>
              <a:ext cx="14025" cy="51145"/>
            </a:xfrm>
            <a:custGeom>
              <a:avLst/>
              <a:gdLst/>
              <a:ahLst/>
              <a:cxnLst/>
              <a:rect l="l" t="t" r="r" b="b"/>
              <a:pathLst>
                <a:path w="535" h="1951" extrusionOk="0">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5" name="Google Shape;14775;p70"/>
            <p:cNvSpPr/>
            <p:nvPr/>
          </p:nvSpPr>
          <p:spPr>
            <a:xfrm>
              <a:off x="1652798" y="2114116"/>
              <a:ext cx="8625" cy="46165"/>
            </a:xfrm>
            <a:custGeom>
              <a:avLst/>
              <a:gdLst/>
              <a:ahLst/>
              <a:cxnLst/>
              <a:rect l="l" t="t" r="r" b="b"/>
              <a:pathLst>
                <a:path w="329" h="1761" extrusionOk="0">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6" name="Google Shape;14776;p70"/>
            <p:cNvSpPr/>
            <p:nvPr/>
          </p:nvSpPr>
          <p:spPr>
            <a:xfrm>
              <a:off x="1672459" y="2118049"/>
              <a:ext cx="9411" cy="46034"/>
            </a:xfrm>
            <a:custGeom>
              <a:avLst/>
              <a:gdLst/>
              <a:ahLst/>
              <a:cxnLst/>
              <a:rect l="l" t="t" r="r" b="b"/>
              <a:pathLst>
                <a:path w="359" h="1756" extrusionOk="0">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7" name="Google Shape;14777;p70"/>
            <p:cNvSpPr/>
            <p:nvPr/>
          </p:nvSpPr>
          <p:spPr>
            <a:xfrm>
              <a:off x="1694323" y="2122400"/>
              <a:ext cx="7209" cy="42416"/>
            </a:xfrm>
            <a:custGeom>
              <a:avLst/>
              <a:gdLst/>
              <a:ahLst/>
              <a:cxnLst/>
              <a:rect l="l" t="t" r="r" b="b"/>
              <a:pathLst>
                <a:path w="275" h="1618" extrusionOk="0">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8" name="Google Shape;14778;p70"/>
            <p:cNvSpPr/>
            <p:nvPr/>
          </p:nvSpPr>
          <p:spPr>
            <a:xfrm>
              <a:off x="1621288" y="2227208"/>
              <a:ext cx="92749" cy="34840"/>
            </a:xfrm>
            <a:custGeom>
              <a:avLst/>
              <a:gdLst/>
              <a:ahLst/>
              <a:cxnLst/>
              <a:rect l="l" t="t" r="r" b="b"/>
              <a:pathLst>
                <a:path w="3538" h="1329" extrusionOk="0">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9" name="Google Shape;14779;p70"/>
            <p:cNvSpPr/>
            <p:nvPr/>
          </p:nvSpPr>
          <p:spPr>
            <a:xfrm>
              <a:off x="1639822" y="2227208"/>
              <a:ext cx="74215" cy="34840"/>
            </a:xfrm>
            <a:custGeom>
              <a:avLst/>
              <a:gdLst/>
              <a:ahLst/>
              <a:cxnLst/>
              <a:rect l="l" t="t" r="r" b="b"/>
              <a:pathLst>
                <a:path w="2831" h="1329" extrusionOk="0">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0" name="Google Shape;14780;p70"/>
            <p:cNvSpPr/>
            <p:nvPr/>
          </p:nvSpPr>
          <p:spPr>
            <a:xfrm>
              <a:off x="1360920" y="2260134"/>
              <a:ext cx="92749" cy="34473"/>
            </a:xfrm>
            <a:custGeom>
              <a:avLst/>
              <a:gdLst/>
              <a:ahLst/>
              <a:cxnLst/>
              <a:rect l="l" t="t" r="r" b="b"/>
              <a:pathLst>
                <a:path w="3538" h="1315" extrusionOk="0">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1" name="Google Shape;14781;p70"/>
            <p:cNvSpPr/>
            <p:nvPr/>
          </p:nvSpPr>
          <p:spPr>
            <a:xfrm>
              <a:off x="1381368" y="2260134"/>
              <a:ext cx="72301" cy="34473"/>
            </a:xfrm>
            <a:custGeom>
              <a:avLst/>
              <a:gdLst/>
              <a:ahLst/>
              <a:cxnLst/>
              <a:rect l="l" t="t" r="r" b="b"/>
              <a:pathLst>
                <a:path w="2758" h="1315" extrusionOk="0">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82" name="Google Shape;14782;p70"/>
          <p:cNvGrpSpPr/>
          <p:nvPr/>
        </p:nvGrpSpPr>
        <p:grpSpPr>
          <a:xfrm>
            <a:off x="1821465" y="1981993"/>
            <a:ext cx="372410" cy="372410"/>
            <a:chOff x="1821465" y="1981993"/>
            <a:chExt cx="372410" cy="372410"/>
          </a:xfrm>
        </p:grpSpPr>
        <p:sp>
          <p:nvSpPr>
            <p:cNvPr id="14783" name="Google Shape;14783;p70"/>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4" name="Google Shape;14784;p70"/>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5" name="Google Shape;14785;p70"/>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6" name="Google Shape;14786;p70"/>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7" name="Google Shape;14787;p70"/>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8" name="Google Shape;14788;p70"/>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9" name="Google Shape;14789;p70"/>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0" name="Google Shape;14790;p70"/>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1" name="Google Shape;14791;p70"/>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2" name="Google Shape;14792;p70"/>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3" name="Google Shape;14793;p70"/>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4" name="Google Shape;14794;p70"/>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5" name="Google Shape;14795;p70"/>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6" name="Google Shape;14796;p70"/>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97" name="Google Shape;14797;p70"/>
          <p:cNvGrpSpPr/>
          <p:nvPr/>
        </p:nvGrpSpPr>
        <p:grpSpPr>
          <a:xfrm>
            <a:off x="2276348" y="1981809"/>
            <a:ext cx="415901" cy="372699"/>
            <a:chOff x="2276348" y="1981809"/>
            <a:chExt cx="415901" cy="372699"/>
          </a:xfrm>
        </p:grpSpPr>
        <p:sp>
          <p:nvSpPr>
            <p:cNvPr id="14798" name="Google Shape;14798;p70"/>
            <p:cNvSpPr/>
            <p:nvPr/>
          </p:nvSpPr>
          <p:spPr>
            <a:xfrm>
              <a:off x="2350510" y="2034606"/>
              <a:ext cx="267209" cy="267183"/>
            </a:xfrm>
            <a:custGeom>
              <a:avLst/>
              <a:gdLst/>
              <a:ahLst/>
              <a:cxnLst/>
              <a:rect l="l" t="t" r="r" b="b"/>
              <a:pathLst>
                <a:path w="10193" h="10192" extrusionOk="0">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9" name="Google Shape;14799;p70"/>
            <p:cNvSpPr/>
            <p:nvPr/>
          </p:nvSpPr>
          <p:spPr>
            <a:xfrm>
              <a:off x="2324033" y="2037254"/>
              <a:ext cx="254312" cy="264614"/>
            </a:xfrm>
            <a:custGeom>
              <a:avLst/>
              <a:gdLst/>
              <a:ahLst/>
              <a:cxnLst/>
              <a:rect l="l" t="t" r="r" b="b"/>
              <a:pathLst>
                <a:path w="9701" h="10094" extrusionOk="0">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0" name="Google Shape;14800;p70"/>
            <p:cNvSpPr/>
            <p:nvPr/>
          </p:nvSpPr>
          <p:spPr>
            <a:xfrm>
              <a:off x="2405771" y="2035734"/>
              <a:ext cx="211948" cy="264169"/>
            </a:xfrm>
            <a:custGeom>
              <a:avLst/>
              <a:gdLst/>
              <a:ahLst/>
              <a:cxnLst/>
              <a:rect l="l" t="t" r="r" b="b"/>
              <a:pathLst>
                <a:path w="8085" h="10077" extrusionOk="0">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1" name="Google Shape;14801;p70"/>
            <p:cNvSpPr/>
            <p:nvPr/>
          </p:nvSpPr>
          <p:spPr>
            <a:xfrm>
              <a:off x="2437177" y="2084939"/>
              <a:ext cx="17066" cy="27264"/>
            </a:xfrm>
            <a:custGeom>
              <a:avLst/>
              <a:gdLst/>
              <a:ahLst/>
              <a:cxnLst/>
              <a:rect l="l" t="t" r="r" b="b"/>
              <a:pathLst>
                <a:path w="651" h="1040" extrusionOk="0">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2" name="Google Shape;14802;p70"/>
            <p:cNvSpPr/>
            <p:nvPr/>
          </p:nvSpPr>
          <p:spPr>
            <a:xfrm>
              <a:off x="2405771" y="2174621"/>
              <a:ext cx="153279" cy="125281"/>
            </a:xfrm>
            <a:custGeom>
              <a:avLst/>
              <a:gdLst/>
              <a:ahLst/>
              <a:cxnLst/>
              <a:rect l="l" t="t" r="r" b="b"/>
              <a:pathLst>
                <a:path w="5847" h="4779" extrusionOk="0">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3" name="Google Shape;14803;p70"/>
            <p:cNvSpPr/>
            <p:nvPr/>
          </p:nvSpPr>
          <p:spPr>
            <a:xfrm>
              <a:off x="2329827" y="2084651"/>
              <a:ext cx="362422" cy="269857"/>
            </a:xfrm>
            <a:custGeom>
              <a:avLst/>
              <a:gdLst/>
              <a:ahLst/>
              <a:cxnLst/>
              <a:rect l="l" t="t" r="r" b="b"/>
              <a:pathLst>
                <a:path w="13825" h="10294" extrusionOk="0">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4" name="Google Shape;14804;p70"/>
            <p:cNvSpPr/>
            <p:nvPr/>
          </p:nvSpPr>
          <p:spPr>
            <a:xfrm>
              <a:off x="2276348" y="1981809"/>
              <a:ext cx="361793" cy="268704"/>
            </a:xfrm>
            <a:custGeom>
              <a:avLst/>
              <a:gdLst/>
              <a:ahLst/>
              <a:cxnLst/>
              <a:rect l="l" t="t" r="r" b="b"/>
              <a:pathLst>
                <a:path w="13801" h="10250" extrusionOk="0">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05" name="Google Shape;14805;p70"/>
          <p:cNvGrpSpPr/>
          <p:nvPr/>
        </p:nvGrpSpPr>
        <p:grpSpPr>
          <a:xfrm>
            <a:off x="2774354" y="2009990"/>
            <a:ext cx="372017" cy="316310"/>
            <a:chOff x="2774354" y="2009990"/>
            <a:chExt cx="372017" cy="316310"/>
          </a:xfrm>
        </p:grpSpPr>
        <p:sp>
          <p:nvSpPr>
            <p:cNvPr id="14806" name="Google Shape;14806;p70"/>
            <p:cNvSpPr/>
            <p:nvPr/>
          </p:nvSpPr>
          <p:spPr>
            <a:xfrm>
              <a:off x="2948055" y="2090995"/>
              <a:ext cx="191134" cy="174094"/>
            </a:xfrm>
            <a:custGeom>
              <a:avLst/>
              <a:gdLst/>
              <a:ahLst/>
              <a:cxnLst/>
              <a:rect l="l" t="t" r="r" b="b"/>
              <a:pathLst>
                <a:path w="7291" h="6641" extrusionOk="0">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7" name="Google Shape;14807;p70"/>
            <p:cNvSpPr/>
            <p:nvPr/>
          </p:nvSpPr>
          <p:spPr>
            <a:xfrm>
              <a:off x="3033568" y="2009990"/>
              <a:ext cx="112803" cy="206889"/>
            </a:xfrm>
            <a:custGeom>
              <a:avLst/>
              <a:gdLst/>
              <a:ahLst/>
              <a:cxnLst/>
              <a:rect l="l" t="t" r="r" b="b"/>
              <a:pathLst>
                <a:path w="4303" h="7892" extrusionOk="0">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8" name="Google Shape;14808;p70"/>
            <p:cNvSpPr/>
            <p:nvPr/>
          </p:nvSpPr>
          <p:spPr>
            <a:xfrm>
              <a:off x="3110404" y="2165524"/>
              <a:ext cx="35600" cy="51355"/>
            </a:xfrm>
            <a:custGeom>
              <a:avLst/>
              <a:gdLst/>
              <a:ahLst/>
              <a:cxnLst/>
              <a:rect l="l" t="t" r="r" b="b"/>
              <a:pathLst>
                <a:path w="1358" h="1959" extrusionOk="0">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9" name="Google Shape;14809;p70"/>
            <p:cNvSpPr/>
            <p:nvPr/>
          </p:nvSpPr>
          <p:spPr>
            <a:xfrm>
              <a:off x="2960533" y="2148510"/>
              <a:ext cx="145336" cy="96733"/>
            </a:xfrm>
            <a:custGeom>
              <a:avLst/>
              <a:gdLst/>
              <a:ahLst/>
              <a:cxnLst/>
              <a:rect l="l" t="t" r="r" b="b"/>
              <a:pathLst>
                <a:path w="5544" h="3690" extrusionOk="0">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0" name="Google Shape;14810;p70"/>
            <p:cNvSpPr/>
            <p:nvPr/>
          </p:nvSpPr>
          <p:spPr>
            <a:xfrm>
              <a:off x="3017315" y="2196930"/>
              <a:ext cx="85540" cy="48419"/>
            </a:xfrm>
            <a:custGeom>
              <a:avLst/>
              <a:gdLst/>
              <a:ahLst/>
              <a:cxnLst/>
              <a:rect l="l" t="t" r="r" b="b"/>
              <a:pathLst>
                <a:path w="3263" h="1847" extrusionOk="0">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1" name="Google Shape;14811;p70"/>
            <p:cNvSpPr/>
            <p:nvPr/>
          </p:nvSpPr>
          <p:spPr>
            <a:xfrm>
              <a:off x="2933663" y="2173467"/>
              <a:ext cx="145336" cy="96733"/>
            </a:xfrm>
            <a:custGeom>
              <a:avLst/>
              <a:gdLst/>
              <a:ahLst/>
              <a:cxnLst/>
              <a:rect l="l" t="t" r="r" b="b"/>
              <a:pathLst>
                <a:path w="5544" h="3690" extrusionOk="0">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2" name="Google Shape;14812;p70"/>
            <p:cNvSpPr/>
            <p:nvPr/>
          </p:nvSpPr>
          <p:spPr>
            <a:xfrm>
              <a:off x="2999515" y="2228361"/>
              <a:ext cx="76102" cy="41603"/>
            </a:xfrm>
            <a:custGeom>
              <a:avLst/>
              <a:gdLst/>
              <a:ahLst/>
              <a:cxnLst/>
              <a:rect l="l" t="t" r="r" b="b"/>
              <a:pathLst>
                <a:path w="2903" h="1587" extrusionOk="0">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3" name="Google Shape;14813;p70"/>
            <p:cNvSpPr/>
            <p:nvPr/>
          </p:nvSpPr>
          <p:spPr>
            <a:xfrm>
              <a:off x="2906425" y="2198450"/>
              <a:ext cx="145729" cy="96733"/>
            </a:xfrm>
            <a:custGeom>
              <a:avLst/>
              <a:gdLst/>
              <a:ahLst/>
              <a:cxnLst/>
              <a:rect l="l" t="t" r="r" b="b"/>
              <a:pathLst>
                <a:path w="5559" h="3690" extrusionOk="0">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4" name="Google Shape;14814;p70"/>
            <p:cNvSpPr/>
            <p:nvPr/>
          </p:nvSpPr>
          <p:spPr>
            <a:xfrm>
              <a:off x="2982108" y="2259007"/>
              <a:ext cx="66245" cy="36150"/>
            </a:xfrm>
            <a:custGeom>
              <a:avLst/>
              <a:gdLst/>
              <a:ahLst/>
              <a:cxnLst/>
              <a:rect l="l" t="t" r="r" b="b"/>
              <a:pathLst>
                <a:path w="2527" h="1379" extrusionOk="0">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5" name="Google Shape;14815;p70"/>
            <p:cNvSpPr/>
            <p:nvPr/>
          </p:nvSpPr>
          <p:spPr>
            <a:xfrm>
              <a:off x="2879555" y="2223800"/>
              <a:ext cx="145729" cy="96655"/>
            </a:xfrm>
            <a:custGeom>
              <a:avLst/>
              <a:gdLst/>
              <a:ahLst/>
              <a:cxnLst/>
              <a:rect l="l" t="t" r="r" b="b"/>
              <a:pathLst>
                <a:path w="5559" h="3687" extrusionOk="0">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6" name="Google Shape;14816;p70"/>
            <p:cNvSpPr/>
            <p:nvPr/>
          </p:nvSpPr>
          <p:spPr>
            <a:xfrm>
              <a:off x="2964701" y="2288132"/>
              <a:ext cx="56782" cy="32323"/>
            </a:xfrm>
            <a:custGeom>
              <a:avLst/>
              <a:gdLst/>
              <a:ahLst/>
              <a:cxnLst/>
              <a:rect l="l" t="t" r="r" b="b"/>
              <a:pathLst>
                <a:path w="2166" h="1233" extrusionOk="0">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7" name="Google Shape;14817;p70"/>
            <p:cNvSpPr/>
            <p:nvPr/>
          </p:nvSpPr>
          <p:spPr>
            <a:xfrm>
              <a:off x="2791761" y="2103080"/>
              <a:ext cx="185445" cy="168064"/>
            </a:xfrm>
            <a:custGeom>
              <a:avLst/>
              <a:gdLst/>
              <a:ahLst/>
              <a:cxnLst/>
              <a:rect l="l" t="t" r="r" b="b"/>
              <a:pathLst>
                <a:path w="7074" h="6411" extrusionOk="0">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8" name="Google Shape;14818;p70"/>
            <p:cNvSpPr/>
            <p:nvPr/>
          </p:nvSpPr>
          <p:spPr>
            <a:xfrm>
              <a:off x="2774354" y="2035734"/>
              <a:ext cx="114691" cy="198316"/>
            </a:xfrm>
            <a:custGeom>
              <a:avLst/>
              <a:gdLst/>
              <a:ahLst/>
              <a:cxnLst/>
              <a:rect l="l" t="t" r="r" b="b"/>
              <a:pathLst>
                <a:path w="4375" h="7565" extrusionOk="0">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9" name="Google Shape;14819;p70"/>
            <p:cNvSpPr/>
            <p:nvPr/>
          </p:nvSpPr>
          <p:spPr>
            <a:xfrm>
              <a:off x="2774354" y="2035734"/>
              <a:ext cx="88580" cy="185445"/>
            </a:xfrm>
            <a:custGeom>
              <a:avLst/>
              <a:gdLst/>
              <a:ahLst/>
              <a:cxnLst/>
              <a:rect l="l" t="t" r="r" b="b"/>
              <a:pathLst>
                <a:path w="3379" h="7074" extrusionOk="0">
                  <a:moveTo>
                    <a:pt x="0" y="0"/>
                  </a:moveTo>
                  <a:lnTo>
                    <a:pt x="0" y="6785"/>
                  </a:lnTo>
                  <a:lnTo>
                    <a:pt x="506" y="7074"/>
                  </a:lnTo>
                  <a:lnTo>
                    <a:pt x="3378" y="1949"/>
                  </a:lnTo>
                  <a:lnTo>
                    <a:pt x="0"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0" name="Google Shape;14820;p70"/>
            <p:cNvSpPr/>
            <p:nvPr/>
          </p:nvSpPr>
          <p:spPr>
            <a:xfrm>
              <a:off x="2774354" y="2175381"/>
              <a:ext cx="54894" cy="58669"/>
            </a:xfrm>
            <a:custGeom>
              <a:avLst/>
              <a:gdLst/>
              <a:ahLst/>
              <a:cxnLst/>
              <a:rect l="l" t="t" r="r" b="b"/>
              <a:pathLst>
                <a:path w="2094" h="2238" extrusionOk="0">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1" name="Google Shape;14821;p70"/>
            <p:cNvSpPr/>
            <p:nvPr/>
          </p:nvSpPr>
          <p:spPr>
            <a:xfrm>
              <a:off x="2774354" y="2175381"/>
              <a:ext cx="28784" cy="45798"/>
            </a:xfrm>
            <a:custGeom>
              <a:avLst/>
              <a:gdLst/>
              <a:ahLst/>
              <a:cxnLst/>
              <a:rect l="l" t="t" r="r" b="b"/>
              <a:pathLst>
                <a:path w="1098" h="1747" extrusionOk="0">
                  <a:moveTo>
                    <a:pt x="0" y="0"/>
                  </a:moveTo>
                  <a:lnTo>
                    <a:pt x="0" y="1458"/>
                  </a:lnTo>
                  <a:lnTo>
                    <a:pt x="506" y="1747"/>
                  </a:lnTo>
                  <a:lnTo>
                    <a:pt x="1098" y="664"/>
                  </a:lnTo>
                  <a:lnTo>
                    <a:pt x="0" y="0"/>
                  </a:ln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2" name="Google Shape;14822;p70"/>
            <p:cNvSpPr/>
            <p:nvPr/>
          </p:nvSpPr>
          <p:spPr>
            <a:xfrm>
              <a:off x="2829983" y="2199105"/>
              <a:ext cx="78357" cy="62811"/>
            </a:xfrm>
            <a:custGeom>
              <a:avLst/>
              <a:gdLst/>
              <a:ahLst/>
              <a:cxnLst/>
              <a:rect l="l" t="t" r="r" b="b"/>
              <a:pathLst>
                <a:path w="2989" h="2396" extrusionOk="0">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3" name="Google Shape;14823;p70"/>
            <p:cNvSpPr/>
            <p:nvPr/>
          </p:nvSpPr>
          <p:spPr>
            <a:xfrm>
              <a:off x="2833390" y="2200337"/>
              <a:ext cx="74949" cy="61579"/>
            </a:xfrm>
            <a:custGeom>
              <a:avLst/>
              <a:gdLst/>
              <a:ahLst/>
              <a:cxnLst/>
              <a:rect l="l" t="t" r="r" b="b"/>
              <a:pathLst>
                <a:path w="2859" h="2349" extrusionOk="0">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4" name="Google Shape;14824;p70"/>
            <p:cNvSpPr/>
            <p:nvPr/>
          </p:nvSpPr>
          <p:spPr>
            <a:xfrm>
              <a:off x="2859868" y="2226815"/>
              <a:ext cx="69653" cy="56546"/>
            </a:xfrm>
            <a:custGeom>
              <a:avLst/>
              <a:gdLst/>
              <a:ahLst/>
              <a:cxnLst/>
              <a:rect l="l" t="t" r="r" b="b"/>
              <a:pathLst>
                <a:path w="2657" h="2157" extrusionOk="0">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5" name="Google Shape;14825;p70"/>
            <p:cNvSpPr/>
            <p:nvPr/>
          </p:nvSpPr>
          <p:spPr>
            <a:xfrm>
              <a:off x="2863669" y="2227968"/>
              <a:ext cx="65852" cy="55392"/>
            </a:xfrm>
            <a:custGeom>
              <a:avLst/>
              <a:gdLst/>
              <a:ahLst/>
              <a:cxnLst/>
              <a:rect l="l" t="t" r="r" b="b"/>
              <a:pathLst>
                <a:path w="2512" h="2113" extrusionOk="0">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6" name="Google Shape;14826;p70"/>
            <p:cNvSpPr/>
            <p:nvPr/>
          </p:nvSpPr>
          <p:spPr>
            <a:xfrm>
              <a:off x="2889779" y="2254734"/>
              <a:ext cx="60950" cy="50097"/>
            </a:xfrm>
            <a:custGeom>
              <a:avLst/>
              <a:gdLst/>
              <a:ahLst/>
              <a:cxnLst/>
              <a:rect l="l" t="t" r="r" b="b"/>
              <a:pathLst>
                <a:path w="2325" h="1911" extrusionOk="0">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7" name="Google Shape;14827;p70"/>
            <p:cNvSpPr/>
            <p:nvPr/>
          </p:nvSpPr>
          <p:spPr>
            <a:xfrm>
              <a:off x="2893187" y="2255599"/>
              <a:ext cx="57542" cy="49468"/>
            </a:xfrm>
            <a:custGeom>
              <a:avLst/>
              <a:gdLst/>
              <a:ahLst/>
              <a:cxnLst/>
              <a:rect l="l" t="t" r="r" b="b"/>
              <a:pathLst>
                <a:path w="2195" h="1887" extrusionOk="0">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8" name="Google Shape;14828;p70"/>
            <p:cNvSpPr/>
            <p:nvPr/>
          </p:nvSpPr>
          <p:spPr>
            <a:xfrm>
              <a:off x="2919664" y="2281971"/>
              <a:ext cx="52246" cy="44277"/>
            </a:xfrm>
            <a:custGeom>
              <a:avLst/>
              <a:gdLst/>
              <a:ahLst/>
              <a:cxnLst/>
              <a:rect l="l" t="t" r="r" b="b"/>
              <a:pathLst>
                <a:path w="1993" h="1689" extrusionOk="0">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9" name="Google Shape;14829;p70"/>
            <p:cNvSpPr/>
            <p:nvPr/>
          </p:nvSpPr>
          <p:spPr>
            <a:xfrm>
              <a:off x="2923072" y="2283229"/>
              <a:ext cx="48839" cy="43071"/>
            </a:xfrm>
            <a:custGeom>
              <a:avLst/>
              <a:gdLst/>
              <a:ahLst/>
              <a:cxnLst/>
              <a:rect l="l" t="t" r="r" b="b"/>
              <a:pathLst>
                <a:path w="1863" h="1643" extrusionOk="0">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0" name="Google Shape;14830;p70"/>
            <p:cNvSpPr/>
            <p:nvPr/>
          </p:nvSpPr>
          <p:spPr>
            <a:xfrm>
              <a:off x="2925353" y="2108768"/>
              <a:ext cx="75709" cy="116211"/>
            </a:xfrm>
            <a:custGeom>
              <a:avLst/>
              <a:gdLst/>
              <a:ahLst/>
              <a:cxnLst/>
              <a:rect l="l" t="t" r="r" b="b"/>
              <a:pathLst>
                <a:path w="2888" h="4433" extrusionOk="0">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1" name="Google Shape;14831;p70"/>
            <p:cNvSpPr/>
            <p:nvPr/>
          </p:nvSpPr>
          <p:spPr>
            <a:xfrm>
              <a:off x="2925353" y="2108768"/>
              <a:ext cx="32192" cy="116211"/>
            </a:xfrm>
            <a:custGeom>
              <a:avLst/>
              <a:gdLst/>
              <a:ahLst/>
              <a:cxnLst/>
              <a:rect l="l" t="t" r="r" b="b"/>
              <a:pathLst>
                <a:path w="1228" h="4433" extrusionOk="0">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32" name="Google Shape;14832;p70"/>
          <p:cNvGrpSpPr/>
          <p:nvPr/>
        </p:nvGrpSpPr>
        <p:grpSpPr>
          <a:xfrm>
            <a:off x="3722682" y="1981993"/>
            <a:ext cx="375818" cy="372043"/>
            <a:chOff x="3722682" y="1981993"/>
            <a:chExt cx="375818" cy="372043"/>
          </a:xfrm>
        </p:grpSpPr>
        <p:sp>
          <p:nvSpPr>
            <p:cNvPr id="14833" name="Google Shape;14833;p70"/>
            <p:cNvSpPr/>
            <p:nvPr/>
          </p:nvSpPr>
          <p:spPr>
            <a:xfrm>
              <a:off x="3876695" y="1981993"/>
              <a:ext cx="71934" cy="72301"/>
            </a:xfrm>
            <a:custGeom>
              <a:avLst/>
              <a:gdLst/>
              <a:ahLst/>
              <a:cxnLst/>
              <a:rect l="l" t="t" r="r" b="b"/>
              <a:pathLst>
                <a:path w="2744" h="2758" extrusionOk="0">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4" name="Google Shape;14834;p70"/>
            <p:cNvSpPr/>
            <p:nvPr/>
          </p:nvSpPr>
          <p:spPr>
            <a:xfrm>
              <a:off x="3755582" y="2204217"/>
              <a:ext cx="146516" cy="102448"/>
            </a:xfrm>
            <a:custGeom>
              <a:avLst/>
              <a:gdLst/>
              <a:ahLst/>
              <a:cxnLst/>
              <a:rect l="l" t="t" r="r" b="b"/>
              <a:pathLst>
                <a:path w="5589" h="3908" extrusionOk="0">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5" name="Google Shape;14835;p70"/>
            <p:cNvSpPr/>
            <p:nvPr/>
          </p:nvSpPr>
          <p:spPr>
            <a:xfrm>
              <a:off x="3848697" y="2066195"/>
              <a:ext cx="129817" cy="66403"/>
            </a:xfrm>
            <a:custGeom>
              <a:avLst/>
              <a:gdLst/>
              <a:ahLst/>
              <a:cxnLst/>
              <a:rect l="l" t="t" r="r" b="b"/>
              <a:pathLst>
                <a:path w="4952" h="2533" extrusionOk="0">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6" name="Google Shape;14836;p70"/>
            <p:cNvSpPr/>
            <p:nvPr/>
          </p:nvSpPr>
          <p:spPr>
            <a:xfrm>
              <a:off x="3923227" y="2204217"/>
              <a:ext cx="146909" cy="102370"/>
            </a:xfrm>
            <a:custGeom>
              <a:avLst/>
              <a:gdLst/>
              <a:ahLst/>
              <a:cxnLst/>
              <a:rect l="l" t="t" r="r" b="b"/>
              <a:pathLst>
                <a:path w="5604" h="3905" extrusionOk="0">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7" name="Google Shape;14837;p70"/>
            <p:cNvSpPr/>
            <p:nvPr/>
          </p:nvSpPr>
          <p:spPr>
            <a:xfrm>
              <a:off x="3868752" y="1983513"/>
              <a:ext cx="71934" cy="70781"/>
            </a:xfrm>
            <a:custGeom>
              <a:avLst/>
              <a:gdLst/>
              <a:ahLst/>
              <a:cxnLst/>
              <a:rect l="l" t="t" r="r" b="b"/>
              <a:pathLst>
                <a:path w="2744" h="2700" extrusionOk="0">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8" name="Google Shape;14838;p70"/>
            <p:cNvSpPr/>
            <p:nvPr/>
          </p:nvSpPr>
          <p:spPr>
            <a:xfrm>
              <a:off x="3804814" y="2143949"/>
              <a:ext cx="47711" cy="48105"/>
            </a:xfrm>
            <a:custGeom>
              <a:avLst/>
              <a:gdLst/>
              <a:ahLst/>
              <a:cxnLst/>
              <a:rect l="l" t="t" r="r" b="b"/>
              <a:pathLst>
                <a:path w="1820" h="1835" extrusionOk="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9" name="Google Shape;14839;p70"/>
            <p:cNvSpPr/>
            <p:nvPr/>
          </p:nvSpPr>
          <p:spPr>
            <a:xfrm>
              <a:off x="3799125" y="2145102"/>
              <a:ext cx="48078" cy="47056"/>
            </a:xfrm>
            <a:custGeom>
              <a:avLst/>
              <a:gdLst/>
              <a:ahLst/>
              <a:cxnLst/>
              <a:rect l="l" t="t" r="r" b="b"/>
              <a:pathLst>
                <a:path w="1834" h="1795" extrusionOk="0">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0" name="Google Shape;14840;p70"/>
            <p:cNvSpPr/>
            <p:nvPr/>
          </p:nvSpPr>
          <p:spPr>
            <a:xfrm>
              <a:off x="3972458" y="2143949"/>
              <a:ext cx="48078" cy="48105"/>
            </a:xfrm>
            <a:custGeom>
              <a:avLst/>
              <a:gdLst/>
              <a:ahLst/>
              <a:cxnLst/>
              <a:rect l="l" t="t" r="r" b="b"/>
              <a:pathLst>
                <a:path w="1834" h="1835" extrusionOk="0">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1" name="Google Shape;14841;p70"/>
            <p:cNvSpPr/>
            <p:nvPr/>
          </p:nvSpPr>
          <p:spPr>
            <a:xfrm>
              <a:off x="3967163" y="2145102"/>
              <a:ext cx="48078" cy="47056"/>
            </a:xfrm>
            <a:custGeom>
              <a:avLst/>
              <a:gdLst/>
              <a:ahLst/>
              <a:cxnLst/>
              <a:rect l="l" t="t" r="r" b="b"/>
              <a:pathLst>
                <a:path w="1834" h="1795" extrusionOk="0">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2" name="Google Shape;14842;p70"/>
            <p:cNvSpPr/>
            <p:nvPr/>
          </p:nvSpPr>
          <p:spPr>
            <a:xfrm>
              <a:off x="3726850" y="2318043"/>
              <a:ext cx="35967" cy="35967"/>
            </a:xfrm>
            <a:custGeom>
              <a:avLst/>
              <a:gdLst/>
              <a:ahLst/>
              <a:cxnLst/>
              <a:rect l="l" t="t" r="r" b="b"/>
              <a:pathLst>
                <a:path w="1372" h="1372" extrusionOk="0">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3" name="Google Shape;14843;p70"/>
            <p:cNvSpPr/>
            <p:nvPr/>
          </p:nvSpPr>
          <p:spPr>
            <a:xfrm>
              <a:off x="3722682" y="2318803"/>
              <a:ext cx="35993" cy="35233"/>
            </a:xfrm>
            <a:custGeom>
              <a:avLst/>
              <a:gdLst/>
              <a:ahLst/>
              <a:cxnLst/>
              <a:rect l="l" t="t" r="r" b="b"/>
              <a:pathLst>
                <a:path w="1373" h="1344" extrusionOk="0">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4" name="Google Shape;14844;p70"/>
            <p:cNvSpPr/>
            <p:nvPr/>
          </p:nvSpPr>
          <p:spPr>
            <a:xfrm>
              <a:off x="3894495" y="2318043"/>
              <a:ext cx="35967" cy="35967"/>
            </a:xfrm>
            <a:custGeom>
              <a:avLst/>
              <a:gdLst/>
              <a:ahLst/>
              <a:cxnLst/>
              <a:rect l="l" t="t" r="r" b="b"/>
              <a:pathLst>
                <a:path w="1372" h="1372" extrusionOk="0">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5" name="Google Shape;14845;p70"/>
            <p:cNvSpPr/>
            <p:nvPr/>
          </p:nvSpPr>
          <p:spPr>
            <a:xfrm>
              <a:off x="3890327" y="2318803"/>
              <a:ext cx="35967" cy="35233"/>
            </a:xfrm>
            <a:custGeom>
              <a:avLst/>
              <a:gdLst/>
              <a:ahLst/>
              <a:cxnLst/>
              <a:rect l="l" t="t" r="r" b="b"/>
              <a:pathLst>
                <a:path w="1372" h="1344" extrusionOk="0">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6" name="Google Shape;14846;p70"/>
            <p:cNvSpPr/>
            <p:nvPr/>
          </p:nvSpPr>
          <p:spPr>
            <a:xfrm>
              <a:off x="4062507" y="2318043"/>
              <a:ext cx="35993" cy="35967"/>
            </a:xfrm>
            <a:custGeom>
              <a:avLst/>
              <a:gdLst/>
              <a:ahLst/>
              <a:cxnLst/>
              <a:rect l="l" t="t" r="r" b="b"/>
              <a:pathLst>
                <a:path w="1373" h="1372" extrusionOk="0">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7" name="Google Shape;14847;p70"/>
            <p:cNvSpPr/>
            <p:nvPr/>
          </p:nvSpPr>
          <p:spPr>
            <a:xfrm>
              <a:off x="4058339" y="2318803"/>
              <a:ext cx="35993" cy="35233"/>
            </a:xfrm>
            <a:custGeom>
              <a:avLst/>
              <a:gdLst/>
              <a:ahLst/>
              <a:cxnLst/>
              <a:rect l="l" t="t" r="r" b="b"/>
              <a:pathLst>
                <a:path w="1373" h="1344" extrusionOk="0">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48" name="Google Shape;14848;p70"/>
          <p:cNvGrpSpPr/>
          <p:nvPr/>
        </p:nvGrpSpPr>
        <p:grpSpPr>
          <a:xfrm>
            <a:off x="4201394" y="1981809"/>
            <a:ext cx="373538" cy="372305"/>
            <a:chOff x="4201394" y="1981809"/>
            <a:chExt cx="373538" cy="372305"/>
          </a:xfrm>
        </p:grpSpPr>
        <p:sp>
          <p:nvSpPr>
            <p:cNvPr id="14849" name="Google Shape;14849;p70"/>
            <p:cNvSpPr/>
            <p:nvPr/>
          </p:nvSpPr>
          <p:spPr>
            <a:xfrm>
              <a:off x="4308876" y="2188619"/>
              <a:ext cx="59429" cy="59823"/>
            </a:xfrm>
            <a:custGeom>
              <a:avLst/>
              <a:gdLst/>
              <a:ahLst/>
              <a:cxnLst/>
              <a:rect l="l" t="t" r="r" b="b"/>
              <a:pathLst>
                <a:path w="2267" h="2282" extrusionOk="0">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0" name="Google Shape;14850;p70"/>
            <p:cNvSpPr/>
            <p:nvPr/>
          </p:nvSpPr>
          <p:spPr>
            <a:xfrm>
              <a:off x="4309243" y="2188619"/>
              <a:ext cx="48078" cy="59823"/>
            </a:xfrm>
            <a:custGeom>
              <a:avLst/>
              <a:gdLst/>
              <a:ahLst/>
              <a:cxnLst/>
              <a:rect l="l" t="t" r="r" b="b"/>
              <a:pathLst>
                <a:path w="1834" h="2282" extrusionOk="0">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1" name="Google Shape;14851;p70"/>
            <p:cNvSpPr/>
            <p:nvPr/>
          </p:nvSpPr>
          <p:spPr>
            <a:xfrm>
              <a:off x="4303580" y="1981809"/>
              <a:ext cx="271351" cy="259030"/>
            </a:xfrm>
            <a:custGeom>
              <a:avLst/>
              <a:gdLst/>
              <a:ahLst/>
              <a:cxnLst/>
              <a:rect l="l" t="t" r="r" b="b"/>
              <a:pathLst>
                <a:path w="10351" h="9881" extrusionOk="0">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2" name="Google Shape;14852;p70"/>
            <p:cNvSpPr/>
            <p:nvPr/>
          </p:nvSpPr>
          <p:spPr>
            <a:xfrm>
              <a:off x="4298652" y="1982281"/>
              <a:ext cx="158208" cy="258296"/>
            </a:xfrm>
            <a:custGeom>
              <a:avLst/>
              <a:gdLst/>
              <a:ahLst/>
              <a:cxnLst/>
              <a:rect l="l" t="t" r="r" b="b"/>
              <a:pathLst>
                <a:path w="6035" h="9853" extrusionOk="0">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3" name="Google Shape;14853;p70"/>
            <p:cNvSpPr/>
            <p:nvPr/>
          </p:nvSpPr>
          <p:spPr>
            <a:xfrm>
              <a:off x="4341041" y="2006504"/>
              <a:ext cx="219498" cy="209746"/>
            </a:xfrm>
            <a:custGeom>
              <a:avLst/>
              <a:gdLst/>
              <a:ahLst/>
              <a:cxnLst/>
              <a:rect l="l" t="t" r="r" b="b"/>
              <a:pathLst>
                <a:path w="8373" h="8001" extrusionOk="0">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4" name="Google Shape;14854;p70"/>
            <p:cNvSpPr/>
            <p:nvPr/>
          </p:nvSpPr>
          <p:spPr>
            <a:xfrm>
              <a:off x="4331945" y="2006845"/>
              <a:ext cx="124914" cy="209169"/>
            </a:xfrm>
            <a:custGeom>
              <a:avLst/>
              <a:gdLst/>
              <a:ahLst/>
              <a:cxnLst/>
              <a:rect l="l" t="t" r="r" b="b"/>
              <a:pathLst>
                <a:path w="4765" h="7979" extrusionOk="0">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5" name="Google Shape;14855;p70"/>
            <p:cNvSpPr/>
            <p:nvPr/>
          </p:nvSpPr>
          <p:spPr>
            <a:xfrm>
              <a:off x="4417091" y="2048212"/>
              <a:ext cx="57175" cy="57175"/>
            </a:xfrm>
            <a:custGeom>
              <a:avLst/>
              <a:gdLst/>
              <a:ahLst/>
              <a:cxnLst/>
              <a:rect l="l" t="t" r="r" b="b"/>
              <a:pathLst>
                <a:path w="2181" h="2181" extrusionOk="0">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6" name="Google Shape;14856;p70"/>
            <p:cNvSpPr/>
            <p:nvPr/>
          </p:nvSpPr>
          <p:spPr>
            <a:xfrm>
              <a:off x="4417851" y="2048369"/>
              <a:ext cx="39008" cy="56834"/>
            </a:xfrm>
            <a:custGeom>
              <a:avLst/>
              <a:gdLst/>
              <a:ahLst/>
              <a:cxnLst/>
              <a:rect l="l" t="t" r="r" b="b"/>
              <a:pathLst>
                <a:path w="1488" h="2168" extrusionOk="0">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7" name="Google Shape;14857;p70"/>
            <p:cNvSpPr/>
            <p:nvPr/>
          </p:nvSpPr>
          <p:spPr>
            <a:xfrm>
              <a:off x="4398557" y="2105361"/>
              <a:ext cx="93876" cy="59823"/>
            </a:xfrm>
            <a:custGeom>
              <a:avLst/>
              <a:gdLst/>
              <a:ahLst/>
              <a:cxnLst/>
              <a:rect l="l" t="t" r="r" b="b"/>
              <a:pathLst>
                <a:path w="3581" h="2282" extrusionOk="0">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8" name="Google Shape;14858;p70"/>
            <p:cNvSpPr/>
            <p:nvPr/>
          </p:nvSpPr>
          <p:spPr>
            <a:xfrm>
              <a:off x="4398924" y="2105361"/>
              <a:ext cx="53007" cy="59823"/>
            </a:xfrm>
            <a:custGeom>
              <a:avLst/>
              <a:gdLst/>
              <a:ahLst/>
              <a:cxnLst/>
              <a:rect l="l" t="t" r="r" b="b"/>
              <a:pathLst>
                <a:path w="2022" h="2282" extrusionOk="0">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9" name="Google Shape;14859;p70"/>
            <p:cNvSpPr/>
            <p:nvPr/>
          </p:nvSpPr>
          <p:spPr>
            <a:xfrm>
              <a:off x="4416331" y="2128639"/>
              <a:ext cx="12138" cy="36544"/>
            </a:xfrm>
            <a:custGeom>
              <a:avLst/>
              <a:gdLst/>
              <a:ahLst/>
              <a:cxnLst/>
              <a:rect l="l" t="t" r="r" b="b"/>
              <a:pathLst>
                <a:path w="463" h="1394" extrusionOk="0">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0" name="Google Shape;14860;p70"/>
            <p:cNvSpPr/>
            <p:nvPr/>
          </p:nvSpPr>
          <p:spPr>
            <a:xfrm>
              <a:off x="4462889" y="2128639"/>
              <a:ext cx="12138" cy="36544"/>
            </a:xfrm>
            <a:custGeom>
              <a:avLst/>
              <a:gdLst/>
              <a:ahLst/>
              <a:cxnLst/>
              <a:rect l="l" t="t" r="r" b="b"/>
              <a:pathLst>
                <a:path w="463" h="1394" extrusionOk="0">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1" name="Google Shape;14861;p70"/>
            <p:cNvSpPr/>
            <p:nvPr/>
          </p:nvSpPr>
          <p:spPr>
            <a:xfrm>
              <a:off x="4201394" y="2221441"/>
              <a:ext cx="135872" cy="132674"/>
            </a:xfrm>
            <a:custGeom>
              <a:avLst/>
              <a:gdLst/>
              <a:ahLst/>
              <a:cxnLst/>
              <a:rect l="l" t="t" r="r" b="b"/>
              <a:pathLst>
                <a:path w="5183" h="5061" extrusionOk="0">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2" name="Google Shape;14862;p70"/>
            <p:cNvSpPr/>
            <p:nvPr/>
          </p:nvSpPr>
          <p:spPr>
            <a:xfrm>
              <a:off x="4201394" y="2221441"/>
              <a:ext cx="118859" cy="132674"/>
            </a:xfrm>
            <a:custGeom>
              <a:avLst/>
              <a:gdLst/>
              <a:ahLst/>
              <a:cxnLst/>
              <a:rect l="l" t="t" r="r" b="b"/>
              <a:pathLst>
                <a:path w="4534" h="5061" extrusionOk="0">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3" name="Google Shape;14863;p70"/>
            <p:cNvSpPr/>
            <p:nvPr/>
          </p:nvSpPr>
          <p:spPr>
            <a:xfrm>
              <a:off x="4287668" y="2221441"/>
              <a:ext cx="49599" cy="47816"/>
            </a:xfrm>
            <a:custGeom>
              <a:avLst/>
              <a:gdLst/>
              <a:ahLst/>
              <a:cxnLst/>
              <a:rect l="l" t="t" r="r" b="b"/>
              <a:pathLst>
                <a:path w="1892" h="1824" extrusionOk="0">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4" name="Google Shape;14864;p70"/>
            <p:cNvSpPr/>
            <p:nvPr/>
          </p:nvSpPr>
          <p:spPr>
            <a:xfrm>
              <a:off x="4287668" y="2221545"/>
              <a:ext cx="32585" cy="26136"/>
            </a:xfrm>
            <a:custGeom>
              <a:avLst/>
              <a:gdLst/>
              <a:ahLst/>
              <a:cxnLst/>
              <a:rect l="l" t="t" r="r" b="b"/>
              <a:pathLst>
                <a:path w="1243" h="997" extrusionOk="0">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65" name="Google Shape;14865;p70"/>
          <p:cNvGrpSpPr/>
          <p:nvPr/>
        </p:nvGrpSpPr>
        <p:grpSpPr>
          <a:xfrm>
            <a:off x="4659658" y="1500266"/>
            <a:ext cx="422743" cy="377784"/>
            <a:chOff x="4659658" y="1500266"/>
            <a:chExt cx="422743" cy="377784"/>
          </a:xfrm>
        </p:grpSpPr>
        <p:sp>
          <p:nvSpPr>
            <p:cNvPr id="14866" name="Google Shape;14866;p70"/>
            <p:cNvSpPr/>
            <p:nvPr/>
          </p:nvSpPr>
          <p:spPr>
            <a:xfrm>
              <a:off x="4786067" y="1537727"/>
              <a:ext cx="129056" cy="128689"/>
            </a:xfrm>
            <a:custGeom>
              <a:avLst/>
              <a:gdLst/>
              <a:ahLst/>
              <a:cxnLst/>
              <a:rect l="l" t="t" r="r" b="b"/>
              <a:pathLst>
                <a:path w="4923" h="4909" extrusionOk="0">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7" name="Google Shape;14867;p70"/>
            <p:cNvSpPr/>
            <p:nvPr/>
          </p:nvSpPr>
          <p:spPr>
            <a:xfrm>
              <a:off x="4783419" y="1537544"/>
              <a:ext cx="75316" cy="128873"/>
            </a:xfrm>
            <a:custGeom>
              <a:avLst/>
              <a:gdLst/>
              <a:ahLst/>
              <a:cxnLst/>
              <a:rect l="l" t="t" r="r" b="b"/>
              <a:pathLst>
                <a:path w="2873" h="4916" extrusionOk="0">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8" name="Google Shape;14868;p70"/>
            <p:cNvSpPr/>
            <p:nvPr/>
          </p:nvSpPr>
          <p:spPr>
            <a:xfrm>
              <a:off x="4806489" y="1558175"/>
              <a:ext cx="87820" cy="87820"/>
            </a:xfrm>
            <a:custGeom>
              <a:avLst/>
              <a:gdLst/>
              <a:ahLst/>
              <a:cxnLst/>
              <a:rect l="l" t="t" r="r" b="b"/>
              <a:pathLst>
                <a:path w="3350" h="3350" extrusionOk="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9" name="Google Shape;14869;p70"/>
            <p:cNvSpPr/>
            <p:nvPr/>
          </p:nvSpPr>
          <p:spPr>
            <a:xfrm>
              <a:off x="4806489" y="1558096"/>
              <a:ext cx="52246" cy="87951"/>
            </a:xfrm>
            <a:custGeom>
              <a:avLst/>
              <a:gdLst/>
              <a:ahLst/>
              <a:cxnLst/>
              <a:rect l="l" t="t" r="r" b="b"/>
              <a:pathLst>
                <a:path w="1993" h="3355" extrusionOk="0">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0" name="Google Shape;14870;p70"/>
            <p:cNvSpPr/>
            <p:nvPr/>
          </p:nvSpPr>
          <p:spPr>
            <a:xfrm>
              <a:off x="4832599" y="1572541"/>
              <a:ext cx="34473" cy="60190"/>
            </a:xfrm>
            <a:custGeom>
              <a:avLst/>
              <a:gdLst/>
              <a:ahLst/>
              <a:cxnLst/>
              <a:rect l="l" t="t" r="r" b="b"/>
              <a:pathLst>
                <a:path w="1315" h="2296" extrusionOk="0">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1" name="Google Shape;14871;p70"/>
            <p:cNvSpPr/>
            <p:nvPr/>
          </p:nvSpPr>
          <p:spPr>
            <a:xfrm>
              <a:off x="4885973" y="1500266"/>
              <a:ext cx="129056" cy="128689"/>
            </a:xfrm>
            <a:custGeom>
              <a:avLst/>
              <a:gdLst/>
              <a:ahLst/>
              <a:cxnLst/>
              <a:rect l="l" t="t" r="r" b="b"/>
              <a:pathLst>
                <a:path w="4923" h="4909" extrusionOk="0">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2" name="Google Shape;14872;p70"/>
            <p:cNvSpPr/>
            <p:nvPr/>
          </p:nvSpPr>
          <p:spPr>
            <a:xfrm>
              <a:off x="4883325" y="1500449"/>
              <a:ext cx="75316" cy="128506"/>
            </a:xfrm>
            <a:custGeom>
              <a:avLst/>
              <a:gdLst/>
              <a:ahLst/>
              <a:cxnLst/>
              <a:rect l="l" t="t" r="r" b="b"/>
              <a:pathLst>
                <a:path w="2873" h="4902" extrusionOk="0">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3" name="Google Shape;14873;p70"/>
            <p:cNvSpPr/>
            <p:nvPr/>
          </p:nvSpPr>
          <p:spPr>
            <a:xfrm>
              <a:off x="4906787" y="1521081"/>
              <a:ext cx="87427" cy="87427"/>
            </a:xfrm>
            <a:custGeom>
              <a:avLst/>
              <a:gdLst/>
              <a:ahLst/>
              <a:cxnLst/>
              <a:rect l="l" t="t" r="r" b="b"/>
              <a:pathLst>
                <a:path w="3335" h="3335" extrusionOk="0">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4" name="Google Shape;14874;p70"/>
            <p:cNvSpPr/>
            <p:nvPr/>
          </p:nvSpPr>
          <p:spPr>
            <a:xfrm>
              <a:off x="4906394" y="1521002"/>
              <a:ext cx="52246" cy="87584"/>
            </a:xfrm>
            <a:custGeom>
              <a:avLst/>
              <a:gdLst/>
              <a:ahLst/>
              <a:cxnLst/>
              <a:rect l="l" t="t" r="r" b="b"/>
              <a:pathLst>
                <a:path w="1993" h="3341" extrusionOk="0">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5" name="Google Shape;14875;p70"/>
            <p:cNvSpPr/>
            <p:nvPr/>
          </p:nvSpPr>
          <p:spPr>
            <a:xfrm>
              <a:off x="4932504" y="1535079"/>
              <a:ext cx="34840" cy="60190"/>
            </a:xfrm>
            <a:custGeom>
              <a:avLst/>
              <a:gdLst/>
              <a:ahLst/>
              <a:cxnLst/>
              <a:rect l="l" t="t" r="r" b="b"/>
              <a:pathLst>
                <a:path w="1329" h="2296" extrusionOk="0">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6" name="Google Shape;14876;p70"/>
            <p:cNvSpPr/>
            <p:nvPr/>
          </p:nvSpPr>
          <p:spPr>
            <a:xfrm>
              <a:off x="4659658" y="1714836"/>
              <a:ext cx="144969" cy="163215"/>
            </a:xfrm>
            <a:custGeom>
              <a:avLst/>
              <a:gdLst/>
              <a:ahLst/>
              <a:cxnLst/>
              <a:rect l="l" t="t" r="r" b="b"/>
              <a:pathLst>
                <a:path w="5530" h="6226" extrusionOk="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7" name="Google Shape;14877;p70"/>
            <p:cNvSpPr/>
            <p:nvPr/>
          </p:nvSpPr>
          <p:spPr>
            <a:xfrm>
              <a:off x="4699400" y="1824939"/>
              <a:ext cx="105227" cy="52928"/>
            </a:xfrm>
            <a:custGeom>
              <a:avLst/>
              <a:gdLst/>
              <a:ahLst/>
              <a:cxnLst/>
              <a:rect l="l" t="t" r="r" b="b"/>
              <a:pathLst>
                <a:path w="4014" h="2019" extrusionOk="0">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8" name="Google Shape;14878;p70"/>
            <p:cNvSpPr/>
            <p:nvPr/>
          </p:nvSpPr>
          <p:spPr>
            <a:xfrm>
              <a:off x="4800066" y="1641276"/>
              <a:ext cx="282336" cy="173858"/>
            </a:xfrm>
            <a:custGeom>
              <a:avLst/>
              <a:gdLst/>
              <a:ahLst/>
              <a:cxnLst/>
              <a:rect l="l" t="t" r="r" b="b"/>
              <a:pathLst>
                <a:path w="10770" h="6632" extrusionOk="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9" name="Google Shape;14879;p70"/>
            <p:cNvSpPr/>
            <p:nvPr/>
          </p:nvSpPr>
          <p:spPr>
            <a:xfrm>
              <a:off x="4800066" y="1707260"/>
              <a:ext cx="57175" cy="107875"/>
            </a:xfrm>
            <a:custGeom>
              <a:avLst/>
              <a:gdLst/>
              <a:ahLst/>
              <a:cxnLst/>
              <a:rect l="l" t="t" r="r" b="b"/>
              <a:pathLst>
                <a:path w="2181" h="4115" extrusionOk="0">
                  <a:moveTo>
                    <a:pt x="751" y="1"/>
                  </a:moveTo>
                  <a:lnTo>
                    <a:pt x="0" y="318"/>
                  </a:lnTo>
                  <a:lnTo>
                    <a:pt x="1430" y="4115"/>
                  </a:lnTo>
                  <a:lnTo>
                    <a:pt x="2180" y="3812"/>
                  </a:lnTo>
                  <a:lnTo>
                    <a:pt x="751" y="1"/>
                  </a:ln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0" name="Google Shape;14880;p70"/>
            <p:cNvSpPr/>
            <p:nvPr/>
          </p:nvSpPr>
          <p:spPr>
            <a:xfrm>
              <a:off x="4874228" y="1692501"/>
              <a:ext cx="81004" cy="51827"/>
            </a:xfrm>
            <a:custGeom>
              <a:avLst/>
              <a:gdLst/>
              <a:ahLst/>
              <a:cxnLst/>
              <a:rect l="l" t="t" r="r" b="b"/>
              <a:pathLst>
                <a:path w="3090" h="1977" extrusionOk="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1" name="Google Shape;14881;p70"/>
            <p:cNvSpPr/>
            <p:nvPr/>
          </p:nvSpPr>
          <p:spPr>
            <a:xfrm>
              <a:off x="4754662" y="1702200"/>
              <a:ext cx="88187" cy="142085"/>
            </a:xfrm>
            <a:custGeom>
              <a:avLst/>
              <a:gdLst/>
              <a:ahLst/>
              <a:cxnLst/>
              <a:rect l="l" t="t" r="r" b="b"/>
              <a:pathLst>
                <a:path w="3364" h="5420" extrusionOk="0">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2" name="Google Shape;14882;p70"/>
            <p:cNvSpPr/>
            <p:nvPr/>
          </p:nvSpPr>
          <p:spPr>
            <a:xfrm>
              <a:off x="4795898" y="1809446"/>
              <a:ext cx="46951" cy="35207"/>
            </a:xfrm>
            <a:custGeom>
              <a:avLst/>
              <a:gdLst/>
              <a:ahLst/>
              <a:cxnLst/>
              <a:rect l="l" t="t" r="r" b="b"/>
              <a:pathLst>
                <a:path w="1791" h="1343" extrusionOk="0">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83" name="Google Shape;14883;p70"/>
          <p:cNvGrpSpPr/>
          <p:nvPr/>
        </p:nvGrpSpPr>
        <p:grpSpPr>
          <a:xfrm>
            <a:off x="5211406" y="1513504"/>
            <a:ext cx="260394" cy="351202"/>
            <a:chOff x="5211406" y="1513504"/>
            <a:chExt cx="260394" cy="351202"/>
          </a:xfrm>
        </p:grpSpPr>
        <p:sp>
          <p:nvSpPr>
            <p:cNvPr id="14884" name="Google Shape;14884;p70"/>
            <p:cNvSpPr/>
            <p:nvPr/>
          </p:nvSpPr>
          <p:spPr>
            <a:xfrm>
              <a:off x="5294297" y="1582765"/>
              <a:ext cx="33686" cy="74582"/>
            </a:xfrm>
            <a:custGeom>
              <a:avLst/>
              <a:gdLst/>
              <a:ahLst/>
              <a:cxnLst/>
              <a:rect l="l" t="t" r="r" b="b"/>
              <a:pathLst>
                <a:path w="1285" h="2845" extrusionOk="0">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5" name="Google Shape;14885;p70"/>
            <p:cNvSpPr/>
            <p:nvPr/>
          </p:nvSpPr>
          <p:spPr>
            <a:xfrm>
              <a:off x="5307903" y="1575949"/>
              <a:ext cx="81398" cy="81398"/>
            </a:xfrm>
            <a:custGeom>
              <a:avLst/>
              <a:gdLst/>
              <a:ahLst/>
              <a:cxnLst/>
              <a:rect l="l" t="t" r="r" b="b"/>
              <a:pathLst>
                <a:path w="3105" h="3105" extrusionOk="0">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6" name="Google Shape;14886;p70"/>
            <p:cNvSpPr/>
            <p:nvPr/>
          </p:nvSpPr>
          <p:spPr>
            <a:xfrm>
              <a:off x="5321168" y="1677741"/>
              <a:ext cx="40895" cy="30305"/>
            </a:xfrm>
            <a:custGeom>
              <a:avLst/>
              <a:gdLst/>
              <a:ahLst/>
              <a:cxnLst/>
              <a:rect l="l" t="t" r="r" b="b"/>
              <a:pathLst>
                <a:path w="1560" h="1156" extrusionOk="0">
                  <a:moveTo>
                    <a:pt x="0" y="1"/>
                  </a:moveTo>
                  <a:lnTo>
                    <a:pt x="0" y="1155"/>
                  </a:lnTo>
                  <a:lnTo>
                    <a:pt x="1559" y="1155"/>
                  </a:lnTo>
                  <a:lnTo>
                    <a:pt x="155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7" name="Google Shape;14887;p70"/>
            <p:cNvSpPr/>
            <p:nvPr/>
          </p:nvSpPr>
          <p:spPr>
            <a:xfrm>
              <a:off x="5321168" y="1677741"/>
              <a:ext cx="40895" cy="16489"/>
            </a:xfrm>
            <a:custGeom>
              <a:avLst/>
              <a:gdLst/>
              <a:ahLst/>
              <a:cxnLst/>
              <a:rect l="l" t="t" r="r" b="b"/>
              <a:pathLst>
                <a:path w="1560" h="629" extrusionOk="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8" name="Google Shape;14888;p70"/>
            <p:cNvSpPr/>
            <p:nvPr/>
          </p:nvSpPr>
          <p:spPr>
            <a:xfrm>
              <a:off x="5273850" y="1694021"/>
              <a:ext cx="135872" cy="57542"/>
            </a:xfrm>
            <a:custGeom>
              <a:avLst/>
              <a:gdLst/>
              <a:ahLst/>
              <a:cxnLst/>
              <a:rect l="l" t="t" r="r" b="b"/>
              <a:pathLst>
                <a:path w="5183" h="2195" extrusionOk="0">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9" name="Google Shape;14889;p70"/>
            <p:cNvSpPr/>
            <p:nvPr/>
          </p:nvSpPr>
          <p:spPr>
            <a:xfrm>
              <a:off x="5334773" y="1708020"/>
              <a:ext cx="13658" cy="54527"/>
            </a:xfrm>
            <a:custGeom>
              <a:avLst/>
              <a:gdLst/>
              <a:ahLst/>
              <a:cxnLst/>
              <a:rect l="l" t="t" r="r" b="b"/>
              <a:pathLst>
                <a:path w="521" h="2080" extrusionOk="0">
                  <a:moveTo>
                    <a:pt x="131" y="0"/>
                  </a:moveTo>
                  <a:lnTo>
                    <a:pt x="1" y="2079"/>
                  </a:lnTo>
                  <a:lnTo>
                    <a:pt x="520" y="2079"/>
                  </a:lnTo>
                  <a:lnTo>
                    <a:pt x="39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0" name="Google Shape;14890;p70"/>
            <p:cNvSpPr/>
            <p:nvPr/>
          </p:nvSpPr>
          <p:spPr>
            <a:xfrm>
              <a:off x="5301113" y="1610002"/>
              <a:ext cx="81371" cy="74582"/>
            </a:xfrm>
            <a:custGeom>
              <a:avLst/>
              <a:gdLst/>
              <a:ahLst/>
              <a:cxnLst/>
              <a:rect l="l" t="t" r="r" b="b"/>
              <a:pathLst>
                <a:path w="3104" h="2845" extrusionOk="0">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1" name="Google Shape;14891;p70"/>
            <p:cNvSpPr/>
            <p:nvPr/>
          </p:nvSpPr>
          <p:spPr>
            <a:xfrm>
              <a:off x="5300720" y="1610002"/>
              <a:ext cx="81398" cy="72694"/>
            </a:xfrm>
            <a:custGeom>
              <a:avLst/>
              <a:gdLst/>
              <a:ahLst/>
              <a:cxnLst/>
              <a:rect l="l" t="t" r="r" b="b"/>
              <a:pathLst>
                <a:path w="3105" h="2773" extrusionOk="0">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2" name="Google Shape;14892;p70"/>
            <p:cNvSpPr/>
            <p:nvPr/>
          </p:nvSpPr>
          <p:spPr>
            <a:xfrm>
              <a:off x="5334773" y="1707653"/>
              <a:ext cx="13658" cy="13632"/>
            </a:xfrm>
            <a:custGeom>
              <a:avLst/>
              <a:gdLst/>
              <a:ahLst/>
              <a:cxnLst/>
              <a:rect l="l" t="t" r="r" b="b"/>
              <a:pathLst>
                <a:path w="521" h="520" extrusionOk="0">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3" name="Google Shape;14893;p70"/>
            <p:cNvSpPr/>
            <p:nvPr/>
          </p:nvSpPr>
          <p:spPr>
            <a:xfrm>
              <a:off x="5313959" y="1688778"/>
              <a:ext cx="27657" cy="28758"/>
            </a:xfrm>
            <a:custGeom>
              <a:avLst/>
              <a:gdLst/>
              <a:ahLst/>
              <a:cxnLst/>
              <a:rect l="l" t="t" r="r" b="b"/>
              <a:pathLst>
                <a:path w="1055" h="1097" extrusionOk="0">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4" name="Google Shape;14894;p70"/>
            <p:cNvSpPr/>
            <p:nvPr/>
          </p:nvSpPr>
          <p:spPr>
            <a:xfrm>
              <a:off x="5341589" y="1688778"/>
              <a:ext cx="28024" cy="28758"/>
            </a:xfrm>
            <a:custGeom>
              <a:avLst/>
              <a:gdLst/>
              <a:ahLst/>
              <a:cxnLst/>
              <a:rect l="l" t="t" r="r" b="b"/>
              <a:pathLst>
                <a:path w="1069" h="1097" extrusionOk="0">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5" name="Google Shape;14895;p70"/>
            <p:cNvSpPr/>
            <p:nvPr/>
          </p:nvSpPr>
          <p:spPr>
            <a:xfrm>
              <a:off x="5211406" y="1513504"/>
              <a:ext cx="260394" cy="351202"/>
            </a:xfrm>
            <a:custGeom>
              <a:avLst/>
              <a:gdLst/>
              <a:ahLst/>
              <a:cxnLst/>
              <a:rect l="l" t="t" r="r" b="b"/>
              <a:pathLst>
                <a:path w="9933" h="13397"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6" name="Google Shape;14896;p70"/>
            <p:cNvSpPr/>
            <p:nvPr/>
          </p:nvSpPr>
          <p:spPr>
            <a:xfrm>
              <a:off x="5211406" y="1513504"/>
              <a:ext cx="252450" cy="350835"/>
            </a:xfrm>
            <a:custGeom>
              <a:avLst/>
              <a:gdLst/>
              <a:ahLst/>
              <a:cxnLst/>
              <a:rect l="l" t="t" r="r" b="b"/>
              <a:pathLst>
                <a:path w="9630" h="13383" extrusionOk="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897" name="Google Shape;14897;p70"/>
          <p:cNvGrpSpPr/>
          <p:nvPr/>
        </p:nvGrpSpPr>
        <p:grpSpPr>
          <a:xfrm>
            <a:off x="5632602" y="1513216"/>
            <a:ext cx="366722" cy="351779"/>
            <a:chOff x="5632602" y="1513216"/>
            <a:chExt cx="366722" cy="351779"/>
          </a:xfrm>
        </p:grpSpPr>
        <p:sp>
          <p:nvSpPr>
            <p:cNvPr id="14898" name="Google Shape;14898;p70"/>
            <p:cNvSpPr/>
            <p:nvPr/>
          </p:nvSpPr>
          <p:spPr>
            <a:xfrm>
              <a:off x="5750674" y="1724299"/>
              <a:ext cx="9857" cy="20448"/>
            </a:xfrm>
            <a:custGeom>
              <a:avLst/>
              <a:gdLst/>
              <a:ahLst/>
              <a:cxnLst/>
              <a:rect l="l" t="t" r="r" b="b"/>
              <a:pathLst>
                <a:path w="376" h="780" extrusionOk="0">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9" name="Google Shape;14899;p70"/>
            <p:cNvSpPr/>
            <p:nvPr/>
          </p:nvSpPr>
          <p:spPr>
            <a:xfrm>
              <a:off x="5760505" y="1536207"/>
              <a:ext cx="238819" cy="251297"/>
            </a:xfrm>
            <a:custGeom>
              <a:avLst/>
              <a:gdLst/>
              <a:ahLst/>
              <a:cxnLst/>
              <a:rect l="l" t="t" r="r" b="b"/>
              <a:pathLst>
                <a:path w="9110" h="9586" extrusionOk="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0" name="Google Shape;14900;p70"/>
            <p:cNvSpPr/>
            <p:nvPr/>
          </p:nvSpPr>
          <p:spPr>
            <a:xfrm>
              <a:off x="5738170" y="1513216"/>
              <a:ext cx="252057" cy="243747"/>
            </a:xfrm>
            <a:custGeom>
              <a:avLst/>
              <a:gdLst/>
              <a:ahLst/>
              <a:cxnLst/>
              <a:rect l="l" t="t" r="r" b="b"/>
              <a:pathLst>
                <a:path w="9615" h="9298" extrusionOk="0">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1" name="Google Shape;14901;p70"/>
            <p:cNvSpPr/>
            <p:nvPr/>
          </p:nvSpPr>
          <p:spPr>
            <a:xfrm>
              <a:off x="5867226" y="1633464"/>
              <a:ext cx="24616" cy="58695"/>
            </a:xfrm>
            <a:custGeom>
              <a:avLst/>
              <a:gdLst/>
              <a:ahLst/>
              <a:cxnLst/>
              <a:rect l="l" t="t" r="r" b="b"/>
              <a:pathLst>
                <a:path w="939" h="2239" extrusionOk="0">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2" name="Google Shape;14902;p70"/>
            <p:cNvSpPr/>
            <p:nvPr/>
          </p:nvSpPr>
          <p:spPr>
            <a:xfrm>
              <a:off x="5663247" y="1786350"/>
              <a:ext cx="162743" cy="78645"/>
            </a:xfrm>
            <a:custGeom>
              <a:avLst/>
              <a:gdLst/>
              <a:ahLst/>
              <a:cxnLst/>
              <a:rect l="l" t="t" r="r" b="b"/>
              <a:pathLst>
                <a:path w="6208" h="3000" extrusionOk="0">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3" name="Google Shape;14903;p70"/>
            <p:cNvSpPr/>
            <p:nvPr/>
          </p:nvSpPr>
          <p:spPr>
            <a:xfrm>
              <a:off x="5786248" y="1740946"/>
              <a:ext cx="88947" cy="49808"/>
            </a:xfrm>
            <a:custGeom>
              <a:avLst/>
              <a:gdLst/>
              <a:ahLst/>
              <a:cxnLst/>
              <a:rect l="l" t="t" r="r" b="b"/>
              <a:pathLst>
                <a:path w="3393" h="1900" extrusionOk="0">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4" name="Google Shape;14904;p70"/>
            <p:cNvSpPr/>
            <p:nvPr/>
          </p:nvSpPr>
          <p:spPr>
            <a:xfrm>
              <a:off x="5632602" y="1610474"/>
              <a:ext cx="253184" cy="243773"/>
            </a:xfrm>
            <a:custGeom>
              <a:avLst/>
              <a:gdLst/>
              <a:ahLst/>
              <a:cxnLst/>
              <a:rect l="l" t="t" r="r" b="b"/>
              <a:pathLst>
                <a:path w="9658" h="9299" extrusionOk="0">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5" name="Google Shape;14905;p70"/>
            <p:cNvSpPr/>
            <p:nvPr/>
          </p:nvSpPr>
          <p:spPr>
            <a:xfrm>
              <a:off x="5776784" y="1764775"/>
              <a:ext cx="39375" cy="23882"/>
            </a:xfrm>
            <a:custGeom>
              <a:avLst/>
              <a:gdLst/>
              <a:ahLst/>
              <a:cxnLst/>
              <a:rect l="l" t="t" r="r" b="b"/>
              <a:pathLst>
                <a:path w="1502" h="911" extrusionOk="0">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06" name="Google Shape;14906;p70"/>
          <p:cNvGrpSpPr/>
          <p:nvPr/>
        </p:nvGrpSpPr>
        <p:grpSpPr>
          <a:xfrm>
            <a:off x="6089372" y="1527136"/>
            <a:ext cx="401902" cy="323965"/>
            <a:chOff x="6089372" y="1527136"/>
            <a:chExt cx="401902" cy="323965"/>
          </a:xfrm>
        </p:grpSpPr>
        <p:sp>
          <p:nvSpPr>
            <p:cNvPr id="14907" name="Google Shape;14907;p70"/>
            <p:cNvSpPr/>
            <p:nvPr/>
          </p:nvSpPr>
          <p:spPr>
            <a:xfrm>
              <a:off x="6089372" y="1552853"/>
              <a:ext cx="401902" cy="298248"/>
            </a:xfrm>
            <a:custGeom>
              <a:avLst/>
              <a:gdLst/>
              <a:ahLst/>
              <a:cxnLst/>
              <a:rect l="l" t="t" r="r" b="b"/>
              <a:pathLst>
                <a:path w="15331" h="11377" extrusionOk="0">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8" name="Google Shape;14908;p70"/>
            <p:cNvSpPr/>
            <p:nvPr/>
          </p:nvSpPr>
          <p:spPr>
            <a:xfrm>
              <a:off x="6089372" y="1552853"/>
              <a:ext cx="401902" cy="39008"/>
            </a:xfrm>
            <a:custGeom>
              <a:avLst/>
              <a:gdLst/>
              <a:ahLst/>
              <a:cxnLst/>
              <a:rect l="l" t="t" r="r" b="b"/>
              <a:pathLst>
                <a:path w="15331" h="1488" extrusionOk="0">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9" name="Google Shape;14909;p70"/>
            <p:cNvSpPr/>
            <p:nvPr/>
          </p:nvSpPr>
          <p:spPr>
            <a:xfrm>
              <a:off x="6115089" y="1552853"/>
              <a:ext cx="51879" cy="26136"/>
            </a:xfrm>
            <a:custGeom>
              <a:avLst/>
              <a:gdLst/>
              <a:ahLst/>
              <a:cxnLst/>
              <a:rect l="l" t="t" r="r" b="b"/>
              <a:pathLst>
                <a:path w="1979" h="997" extrusionOk="0">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0" name="Google Shape;14910;p70"/>
            <p:cNvSpPr/>
            <p:nvPr/>
          </p:nvSpPr>
          <p:spPr>
            <a:xfrm>
              <a:off x="6413285" y="1552853"/>
              <a:ext cx="52246" cy="26136"/>
            </a:xfrm>
            <a:custGeom>
              <a:avLst/>
              <a:gdLst/>
              <a:ahLst/>
              <a:cxnLst/>
              <a:rect l="l" t="t" r="r" b="b"/>
              <a:pathLst>
                <a:path w="1993" h="997" extrusionOk="0">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1" name="Google Shape;14911;p70"/>
            <p:cNvSpPr/>
            <p:nvPr/>
          </p:nvSpPr>
          <p:spPr>
            <a:xfrm>
              <a:off x="6128328" y="1527136"/>
              <a:ext cx="25769" cy="39008"/>
            </a:xfrm>
            <a:custGeom>
              <a:avLst/>
              <a:gdLst/>
              <a:ahLst/>
              <a:cxnLst/>
              <a:rect l="l" t="t" r="r" b="b"/>
              <a:pathLst>
                <a:path w="983" h="1488" extrusionOk="0">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2" name="Google Shape;14912;p70"/>
            <p:cNvSpPr/>
            <p:nvPr/>
          </p:nvSpPr>
          <p:spPr>
            <a:xfrm>
              <a:off x="6128328" y="1527136"/>
              <a:ext cx="26136" cy="19320"/>
            </a:xfrm>
            <a:custGeom>
              <a:avLst/>
              <a:gdLst/>
              <a:ahLst/>
              <a:cxnLst/>
              <a:rect l="l" t="t" r="r" b="b"/>
              <a:pathLst>
                <a:path w="997" h="737" extrusionOk="0">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3" name="Google Shape;14913;p70"/>
            <p:cNvSpPr/>
            <p:nvPr/>
          </p:nvSpPr>
          <p:spPr>
            <a:xfrm>
              <a:off x="6426549" y="1527136"/>
              <a:ext cx="26136" cy="39008"/>
            </a:xfrm>
            <a:custGeom>
              <a:avLst/>
              <a:gdLst/>
              <a:ahLst/>
              <a:cxnLst/>
              <a:rect l="l" t="t" r="r" b="b"/>
              <a:pathLst>
                <a:path w="997" h="1488" extrusionOk="0">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4" name="Google Shape;14914;p70"/>
            <p:cNvSpPr/>
            <p:nvPr/>
          </p:nvSpPr>
          <p:spPr>
            <a:xfrm>
              <a:off x="6426156" y="1527136"/>
              <a:ext cx="26136" cy="19320"/>
            </a:xfrm>
            <a:custGeom>
              <a:avLst/>
              <a:gdLst/>
              <a:ahLst/>
              <a:cxnLst/>
              <a:rect l="l" t="t" r="r" b="b"/>
              <a:pathLst>
                <a:path w="997" h="737" extrusionOk="0">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5" name="Google Shape;14915;p70"/>
            <p:cNvSpPr/>
            <p:nvPr/>
          </p:nvSpPr>
          <p:spPr>
            <a:xfrm>
              <a:off x="6089372" y="1591835"/>
              <a:ext cx="401902" cy="12898"/>
            </a:xfrm>
            <a:custGeom>
              <a:avLst/>
              <a:gdLst/>
              <a:ahLst/>
              <a:cxnLst/>
              <a:rect l="l" t="t" r="r" b="b"/>
              <a:pathLst>
                <a:path w="15331" h="492" extrusionOk="0">
                  <a:moveTo>
                    <a:pt x="0" y="1"/>
                  </a:moveTo>
                  <a:lnTo>
                    <a:pt x="0" y="492"/>
                  </a:lnTo>
                  <a:lnTo>
                    <a:pt x="15331" y="492"/>
                  </a:lnTo>
                  <a:lnTo>
                    <a:pt x="15331"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6" name="Google Shape;14916;p70"/>
            <p:cNvSpPr/>
            <p:nvPr/>
          </p:nvSpPr>
          <p:spPr>
            <a:xfrm>
              <a:off x="6128328" y="1630450"/>
              <a:ext cx="51879" cy="26136"/>
            </a:xfrm>
            <a:custGeom>
              <a:avLst/>
              <a:gdLst/>
              <a:ahLst/>
              <a:cxnLst/>
              <a:rect l="l" t="t" r="r" b="b"/>
              <a:pathLst>
                <a:path w="1979" h="997" extrusionOk="0">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7" name="Google Shape;14917;p70"/>
            <p:cNvSpPr/>
            <p:nvPr/>
          </p:nvSpPr>
          <p:spPr>
            <a:xfrm>
              <a:off x="6128328" y="1682670"/>
              <a:ext cx="51879" cy="25743"/>
            </a:xfrm>
            <a:custGeom>
              <a:avLst/>
              <a:gdLst/>
              <a:ahLst/>
              <a:cxnLst/>
              <a:rect l="l" t="t" r="r" b="b"/>
              <a:pathLst>
                <a:path w="1979" h="982" extrusionOk="0">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8" name="Google Shape;14918;p70"/>
            <p:cNvSpPr/>
            <p:nvPr/>
          </p:nvSpPr>
          <p:spPr>
            <a:xfrm>
              <a:off x="6128328" y="1734497"/>
              <a:ext cx="51512" cy="26136"/>
            </a:xfrm>
            <a:custGeom>
              <a:avLst/>
              <a:gdLst/>
              <a:ahLst/>
              <a:cxnLst/>
              <a:rect l="l" t="t" r="r" b="b"/>
              <a:pathLst>
                <a:path w="1965" h="997" extrusionOk="0">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9" name="Google Shape;14919;p70"/>
            <p:cNvSpPr/>
            <p:nvPr/>
          </p:nvSpPr>
          <p:spPr>
            <a:xfrm>
              <a:off x="6219163" y="1734497"/>
              <a:ext cx="51486" cy="26136"/>
            </a:xfrm>
            <a:custGeom>
              <a:avLst/>
              <a:gdLst/>
              <a:ahLst/>
              <a:cxnLst/>
              <a:rect l="l" t="t" r="r" b="b"/>
              <a:pathLst>
                <a:path w="1964" h="997" extrusionOk="0">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0" name="Google Shape;14920;p70"/>
            <p:cNvSpPr/>
            <p:nvPr/>
          </p:nvSpPr>
          <p:spPr>
            <a:xfrm>
              <a:off x="6309604" y="1734497"/>
              <a:ext cx="51879" cy="26136"/>
            </a:xfrm>
            <a:custGeom>
              <a:avLst/>
              <a:gdLst/>
              <a:ahLst/>
              <a:cxnLst/>
              <a:rect l="l" t="t" r="r" b="b"/>
              <a:pathLst>
                <a:path w="1979" h="997" extrusionOk="0">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1" name="Google Shape;14921;p70"/>
            <p:cNvSpPr/>
            <p:nvPr/>
          </p:nvSpPr>
          <p:spPr>
            <a:xfrm>
              <a:off x="6219163" y="1682670"/>
              <a:ext cx="51486" cy="25743"/>
            </a:xfrm>
            <a:custGeom>
              <a:avLst/>
              <a:gdLst/>
              <a:ahLst/>
              <a:cxnLst/>
              <a:rect l="l" t="t" r="r" b="b"/>
              <a:pathLst>
                <a:path w="1964" h="982" extrusionOk="0">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2" name="Google Shape;14922;p70"/>
            <p:cNvSpPr/>
            <p:nvPr/>
          </p:nvSpPr>
          <p:spPr>
            <a:xfrm>
              <a:off x="6128328" y="1786350"/>
              <a:ext cx="51512" cy="25769"/>
            </a:xfrm>
            <a:custGeom>
              <a:avLst/>
              <a:gdLst/>
              <a:ahLst/>
              <a:cxnLst/>
              <a:rect l="l" t="t" r="r" b="b"/>
              <a:pathLst>
                <a:path w="1965" h="983" extrusionOk="0">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3" name="Google Shape;14923;p70"/>
            <p:cNvSpPr/>
            <p:nvPr/>
          </p:nvSpPr>
          <p:spPr>
            <a:xfrm>
              <a:off x="6219163" y="1630450"/>
              <a:ext cx="51879" cy="26136"/>
            </a:xfrm>
            <a:custGeom>
              <a:avLst/>
              <a:gdLst/>
              <a:ahLst/>
              <a:cxnLst/>
              <a:rect l="l" t="t" r="r" b="b"/>
              <a:pathLst>
                <a:path w="1979" h="997" extrusionOk="0">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4" name="Google Shape;14924;p70"/>
            <p:cNvSpPr/>
            <p:nvPr/>
          </p:nvSpPr>
          <p:spPr>
            <a:xfrm>
              <a:off x="6219163" y="1786350"/>
              <a:ext cx="51486" cy="25769"/>
            </a:xfrm>
            <a:custGeom>
              <a:avLst/>
              <a:gdLst/>
              <a:ahLst/>
              <a:cxnLst/>
              <a:rect l="l" t="t" r="r" b="b"/>
              <a:pathLst>
                <a:path w="1964" h="983" extrusionOk="0">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5" name="Google Shape;14925;p70"/>
            <p:cNvSpPr/>
            <p:nvPr/>
          </p:nvSpPr>
          <p:spPr>
            <a:xfrm>
              <a:off x="6400439" y="1734497"/>
              <a:ext cx="51853" cy="26136"/>
            </a:xfrm>
            <a:custGeom>
              <a:avLst/>
              <a:gdLst/>
              <a:ahLst/>
              <a:cxnLst/>
              <a:rect l="l" t="t" r="r" b="b"/>
              <a:pathLst>
                <a:path w="1978" h="997" extrusionOk="0">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6" name="Google Shape;14926;p70"/>
            <p:cNvSpPr/>
            <p:nvPr/>
          </p:nvSpPr>
          <p:spPr>
            <a:xfrm>
              <a:off x="6400439" y="1630450"/>
              <a:ext cx="52246" cy="26136"/>
            </a:xfrm>
            <a:custGeom>
              <a:avLst/>
              <a:gdLst/>
              <a:ahLst/>
              <a:cxnLst/>
              <a:rect l="l" t="t" r="r" b="b"/>
              <a:pathLst>
                <a:path w="1993" h="997" extrusionOk="0">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7" name="Google Shape;14927;p70"/>
            <p:cNvSpPr/>
            <p:nvPr/>
          </p:nvSpPr>
          <p:spPr>
            <a:xfrm>
              <a:off x="6400439" y="1786350"/>
              <a:ext cx="51853" cy="25769"/>
            </a:xfrm>
            <a:custGeom>
              <a:avLst/>
              <a:gdLst/>
              <a:ahLst/>
              <a:cxnLst/>
              <a:rect l="l" t="t" r="r" b="b"/>
              <a:pathLst>
                <a:path w="1978" h="983" extrusionOk="0">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8" name="Google Shape;14928;p70"/>
            <p:cNvSpPr/>
            <p:nvPr/>
          </p:nvSpPr>
          <p:spPr>
            <a:xfrm>
              <a:off x="6309604" y="1682670"/>
              <a:ext cx="51879" cy="25743"/>
            </a:xfrm>
            <a:custGeom>
              <a:avLst/>
              <a:gdLst/>
              <a:ahLst/>
              <a:cxnLst/>
              <a:rect l="l" t="t" r="r" b="b"/>
              <a:pathLst>
                <a:path w="1979" h="982" extrusionOk="0">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9" name="Google Shape;14929;p70"/>
            <p:cNvSpPr/>
            <p:nvPr/>
          </p:nvSpPr>
          <p:spPr>
            <a:xfrm>
              <a:off x="6309604" y="1630450"/>
              <a:ext cx="52246" cy="26136"/>
            </a:xfrm>
            <a:custGeom>
              <a:avLst/>
              <a:gdLst/>
              <a:ahLst/>
              <a:cxnLst/>
              <a:rect l="l" t="t" r="r" b="b"/>
              <a:pathLst>
                <a:path w="1993" h="997" extrusionOk="0">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0" name="Google Shape;14930;p70"/>
            <p:cNvSpPr/>
            <p:nvPr/>
          </p:nvSpPr>
          <p:spPr>
            <a:xfrm>
              <a:off x="6400439" y="1682670"/>
              <a:ext cx="51853" cy="25743"/>
            </a:xfrm>
            <a:custGeom>
              <a:avLst/>
              <a:gdLst/>
              <a:ahLst/>
              <a:cxnLst/>
              <a:rect l="l" t="t" r="r" b="b"/>
              <a:pathLst>
                <a:path w="1978" h="982" extrusionOk="0">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1" name="Google Shape;14931;p70"/>
            <p:cNvSpPr/>
            <p:nvPr/>
          </p:nvSpPr>
          <p:spPr>
            <a:xfrm>
              <a:off x="6309604" y="1786350"/>
              <a:ext cx="51879" cy="25769"/>
            </a:xfrm>
            <a:custGeom>
              <a:avLst/>
              <a:gdLst/>
              <a:ahLst/>
              <a:cxnLst/>
              <a:rect l="l" t="t" r="r" b="b"/>
              <a:pathLst>
                <a:path w="1979" h="983" extrusionOk="0">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2" name="Google Shape;14932;p70"/>
            <p:cNvSpPr/>
            <p:nvPr/>
          </p:nvSpPr>
          <p:spPr>
            <a:xfrm>
              <a:off x="6397661" y="1676116"/>
              <a:ext cx="57385" cy="39113"/>
            </a:xfrm>
            <a:custGeom>
              <a:avLst/>
              <a:gdLst/>
              <a:ahLst/>
              <a:cxnLst/>
              <a:rect l="l" t="t" r="r" b="b"/>
              <a:pathLst>
                <a:path w="2189" h="1492" extrusionOk="0">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3" name="Google Shape;14933;p70"/>
            <p:cNvSpPr/>
            <p:nvPr/>
          </p:nvSpPr>
          <p:spPr>
            <a:xfrm>
              <a:off x="6216017" y="1676116"/>
              <a:ext cx="57385" cy="39113"/>
            </a:xfrm>
            <a:custGeom>
              <a:avLst/>
              <a:gdLst/>
              <a:ahLst/>
              <a:cxnLst/>
              <a:rect l="l" t="t" r="r" b="b"/>
              <a:pathLst>
                <a:path w="2189" h="1492" extrusionOk="0">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4" name="Google Shape;14934;p70"/>
            <p:cNvSpPr/>
            <p:nvPr/>
          </p:nvSpPr>
          <p:spPr>
            <a:xfrm>
              <a:off x="6306852" y="1727969"/>
              <a:ext cx="57385" cy="39113"/>
            </a:xfrm>
            <a:custGeom>
              <a:avLst/>
              <a:gdLst/>
              <a:ahLst/>
              <a:cxnLst/>
              <a:rect l="l" t="t" r="r" b="b"/>
              <a:pathLst>
                <a:path w="2189" h="1492" extrusionOk="0">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5" name="Google Shape;14935;p70"/>
            <p:cNvSpPr/>
            <p:nvPr/>
          </p:nvSpPr>
          <p:spPr>
            <a:xfrm>
              <a:off x="6125208" y="1779823"/>
              <a:ext cx="57385" cy="39113"/>
            </a:xfrm>
            <a:custGeom>
              <a:avLst/>
              <a:gdLst/>
              <a:ahLst/>
              <a:cxnLst/>
              <a:rect l="l" t="t" r="r" b="b"/>
              <a:pathLst>
                <a:path w="2189" h="1492" extrusionOk="0">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6" name="Google Shape;14936;p70"/>
            <p:cNvSpPr/>
            <p:nvPr/>
          </p:nvSpPr>
          <p:spPr>
            <a:xfrm>
              <a:off x="6306852" y="1624289"/>
              <a:ext cx="57385" cy="39113"/>
            </a:xfrm>
            <a:custGeom>
              <a:avLst/>
              <a:gdLst/>
              <a:ahLst/>
              <a:cxnLst/>
              <a:rect l="l" t="t" r="r" b="b"/>
              <a:pathLst>
                <a:path w="2189" h="1492" extrusionOk="0">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37" name="Google Shape;14937;p70"/>
          <p:cNvGrpSpPr/>
          <p:nvPr/>
        </p:nvGrpSpPr>
        <p:grpSpPr>
          <a:xfrm>
            <a:off x="6579435" y="1527897"/>
            <a:ext cx="370103" cy="322445"/>
            <a:chOff x="6579435" y="1527897"/>
            <a:chExt cx="370103" cy="322445"/>
          </a:xfrm>
        </p:grpSpPr>
        <p:sp>
          <p:nvSpPr>
            <p:cNvPr id="14938" name="Google Shape;14938;p70"/>
            <p:cNvSpPr/>
            <p:nvPr/>
          </p:nvSpPr>
          <p:spPr>
            <a:xfrm>
              <a:off x="6704691" y="1527897"/>
              <a:ext cx="119593" cy="64725"/>
            </a:xfrm>
            <a:custGeom>
              <a:avLst/>
              <a:gdLst/>
              <a:ahLst/>
              <a:cxnLst/>
              <a:rect l="l" t="t" r="r" b="b"/>
              <a:pathLst>
                <a:path w="4562" h="2469" extrusionOk="0">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9" name="Google Shape;14939;p70"/>
            <p:cNvSpPr/>
            <p:nvPr/>
          </p:nvSpPr>
          <p:spPr>
            <a:xfrm>
              <a:off x="6591153" y="1706893"/>
              <a:ext cx="346667" cy="143448"/>
            </a:xfrm>
            <a:custGeom>
              <a:avLst/>
              <a:gdLst/>
              <a:ahLst/>
              <a:cxnLst/>
              <a:rect l="l" t="t" r="r" b="b"/>
              <a:pathLst>
                <a:path w="13224" h="5472" extrusionOk="0">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0" name="Google Shape;14940;p70"/>
            <p:cNvSpPr/>
            <p:nvPr/>
          </p:nvSpPr>
          <p:spPr>
            <a:xfrm>
              <a:off x="6591520" y="1706893"/>
              <a:ext cx="346300" cy="143448"/>
            </a:xfrm>
            <a:custGeom>
              <a:avLst/>
              <a:gdLst/>
              <a:ahLst/>
              <a:cxnLst/>
              <a:rect l="l" t="t" r="r" b="b"/>
              <a:pathLst>
                <a:path w="13210" h="5472" extrusionOk="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1" name="Google Shape;14941;p70"/>
            <p:cNvSpPr/>
            <p:nvPr/>
          </p:nvSpPr>
          <p:spPr>
            <a:xfrm>
              <a:off x="6579435" y="1587693"/>
              <a:ext cx="370103" cy="155167"/>
            </a:xfrm>
            <a:custGeom>
              <a:avLst/>
              <a:gdLst/>
              <a:ahLst/>
              <a:cxnLst/>
              <a:rect l="l" t="t" r="r" b="b"/>
              <a:pathLst>
                <a:path w="14118" h="5919" extrusionOk="0">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2" name="Google Shape;14942;p70"/>
            <p:cNvSpPr/>
            <p:nvPr/>
          </p:nvSpPr>
          <p:spPr>
            <a:xfrm>
              <a:off x="6609320" y="1587693"/>
              <a:ext cx="310700" cy="17800"/>
            </a:xfrm>
            <a:custGeom>
              <a:avLst/>
              <a:gdLst/>
              <a:ahLst/>
              <a:cxnLst/>
              <a:rect l="l" t="t" r="r" b="b"/>
              <a:pathLst>
                <a:path w="11852" h="679" extrusionOk="0">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3" name="Google Shape;14943;p70"/>
            <p:cNvSpPr/>
            <p:nvPr/>
          </p:nvSpPr>
          <p:spPr>
            <a:xfrm>
              <a:off x="6639206" y="1587693"/>
              <a:ext cx="35993" cy="262648"/>
            </a:xfrm>
            <a:custGeom>
              <a:avLst/>
              <a:gdLst/>
              <a:ahLst/>
              <a:cxnLst/>
              <a:rect l="l" t="t" r="r" b="b"/>
              <a:pathLst>
                <a:path w="1373" h="10019" extrusionOk="0">
                  <a:moveTo>
                    <a:pt x="1" y="0"/>
                  </a:moveTo>
                  <a:lnTo>
                    <a:pt x="1"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4" name="Google Shape;14944;p70"/>
            <p:cNvSpPr/>
            <p:nvPr/>
          </p:nvSpPr>
          <p:spPr>
            <a:xfrm>
              <a:off x="6639206" y="1587693"/>
              <a:ext cx="35993" cy="17800"/>
            </a:xfrm>
            <a:custGeom>
              <a:avLst/>
              <a:gdLst/>
              <a:ahLst/>
              <a:cxnLst/>
              <a:rect l="l" t="t" r="r" b="b"/>
              <a:pathLst>
                <a:path w="1373" h="679" extrusionOk="0">
                  <a:moveTo>
                    <a:pt x="1" y="0"/>
                  </a:moveTo>
                  <a:lnTo>
                    <a:pt x="1"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5" name="Google Shape;14945;p70"/>
            <p:cNvSpPr/>
            <p:nvPr/>
          </p:nvSpPr>
          <p:spPr>
            <a:xfrm>
              <a:off x="6639206" y="1760607"/>
              <a:ext cx="35993" cy="18193"/>
            </a:xfrm>
            <a:custGeom>
              <a:avLst/>
              <a:gdLst/>
              <a:ahLst/>
              <a:cxnLst/>
              <a:rect l="l" t="t" r="r" b="b"/>
              <a:pathLst>
                <a:path w="1373" h="694" extrusionOk="0">
                  <a:moveTo>
                    <a:pt x="1" y="1"/>
                  </a:moveTo>
                  <a:lnTo>
                    <a:pt x="1"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6" name="Google Shape;14946;p70"/>
            <p:cNvSpPr/>
            <p:nvPr/>
          </p:nvSpPr>
          <p:spPr>
            <a:xfrm>
              <a:off x="6639206" y="1719004"/>
              <a:ext cx="35993" cy="17800"/>
            </a:xfrm>
            <a:custGeom>
              <a:avLst/>
              <a:gdLst/>
              <a:ahLst/>
              <a:cxnLst/>
              <a:rect l="l" t="t" r="r" b="b"/>
              <a:pathLst>
                <a:path w="1373" h="679" extrusionOk="0">
                  <a:moveTo>
                    <a:pt x="1" y="0"/>
                  </a:moveTo>
                  <a:lnTo>
                    <a:pt x="1"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7" name="Google Shape;14947;p70"/>
            <p:cNvSpPr/>
            <p:nvPr/>
          </p:nvSpPr>
          <p:spPr>
            <a:xfrm>
              <a:off x="6627094" y="1712948"/>
              <a:ext cx="59823" cy="53741"/>
            </a:xfrm>
            <a:custGeom>
              <a:avLst/>
              <a:gdLst/>
              <a:ahLst/>
              <a:cxnLst/>
              <a:rect l="l" t="t" r="r" b="b"/>
              <a:pathLst>
                <a:path w="2282" h="2050" extrusionOk="0">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8" name="Google Shape;14948;p70"/>
            <p:cNvSpPr/>
            <p:nvPr/>
          </p:nvSpPr>
          <p:spPr>
            <a:xfrm>
              <a:off x="6651317" y="1713027"/>
              <a:ext cx="11771" cy="29833"/>
            </a:xfrm>
            <a:custGeom>
              <a:avLst/>
              <a:gdLst/>
              <a:ahLst/>
              <a:cxnLst/>
              <a:rect l="l" t="t" r="r" b="b"/>
              <a:pathLst>
                <a:path w="449" h="1138" extrusionOk="0">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9" name="Google Shape;14949;p70"/>
            <p:cNvSpPr/>
            <p:nvPr/>
          </p:nvSpPr>
          <p:spPr>
            <a:xfrm>
              <a:off x="6639206" y="1826459"/>
              <a:ext cx="35993" cy="23882"/>
            </a:xfrm>
            <a:custGeom>
              <a:avLst/>
              <a:gdLst/>
              <a:ahLst/>
              <a:cxnLst/>
              <a:rect l="l" t="t" r="r" b="b"/>
              <a:pathLst>
                <a:path w="1373" h="911" extrusionOk="0">
                  <a:moveTo>
                    <a:pt x="1" y="1"/>
                  </a:moveTo>
                  <a:lnTo>
                    <a:pt x="1"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0" name="Google Shape;14950;p70"/>
            <p:cNvSpPr/>
            <p:nvPr/>
          </p:nvSpPr>
          <p:spPr>
            <a:xfrm>
              <a:off x="6854169" y="1587693"/>
              <a:ext cx="35967" cy="262648"/>
            </a:xfrm>
            <a:custGeom>
              <a:avLst/>
              <a:gdLst/>
              <a:ahLst/>
              <a:cxnLst/>
              <a:rect l="l" t="t" r="r" b="b"/>
              <a:pathLst>
                <a:path w="1372" h="10019" extrusionOk="0">
                  <a:moveTo>
                    <a:pt x="0" y="0"/>
                  </a:moveTo>
                  <a:lnTo>
                    <a:pt x="0" y="10018"/>
                  </a:lnTo>
                  <a:lnTo>
                    <a:pt x="1372" y="10018"/>
                  </a:lnTo>
                  <a:lnTo>
                    <a:pt x="137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1" name="Google Shape;14951;p70"/>
            <p:cNvSpPr/>
            <p:nvPr/>
          </p:nvSpPr>
          <p:spPr>
            <a:xfrm>
              <a:off x="6854169" y="1587693"/>
              <a:ext cx="35967" cy="17800"/>
            </a:xfrm>
            <a:custGeom>
              <a:avLst/>
              <a:gdLst/>
              <a:ahLst/>
              <a:cxnLst/>
              <a:rect l="l" t="t" r="r" b="b"/>
              <a:pathLst>
                <a:path w="1372" h="679" extrusionOk="0">
                  <a:moveTo>
                    <a:pt x="0" y="0"/>
                  </a:moveTo>
                  <a:lnTo>
                    <a:pt x="0" y="678"/>
                  </a:lnTo>
                  <a:lnTo>
                    <a:pt x="1372" y="678"/>
                  </a:lnTo>
                  <a:lnTo>
                    <a:pt x="1372"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2" name="Google Shape;14952;p70"/>
            <p:cNvSpPr/>
            <p:nvPr/>
          </p:nvSpPr>
          <p:spPr>
            <a:xfrm>
              <a:off x="6854169" y="1760607"/>
              <a:ext cx="35967" cy="18193"/>
            </a:xfrm>
            <a:custGeom>
              <a:avLst/>
              <a:gdLst/>
              <a:ahLst/>
              <a:cxnLst/>
              <a:rect l="l" t="t" r="r" b="b"/>
              <a:pathLst>
                <a:path w="1372" h="694" extrusionOk="0">
                  <a:moveTo>
                    <a:pt x="0" y="1"/>
                  </a:moveTo>
                  <a:lnTo>
                    <a:pt x="0" y="694"/>
                  </a:lnTo>
                  <a:lnTo>
                    <a:pt x="1372" y="694"/>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3" name="Google Shape;14953;p70"/>
            <p:cNvSpPr/>
            <p:nvPr/>
          </p:nvSpPr>
          <p:spPr>
            <a:xfrm>
              <a:off x="6854169" y="1719004"/>
              <a:ext cx="35967" cy="17800"/>
            </a:xfrm>
            <a:custGeom>
              <a:avLst/>
              <a:gdLst/>
              <a:ahLst/>
              <a:cxnLst/>
              <a:rect l="l" t="t" r="r" b="b"/>
              <a:pathLst>
                <a:path w="1372" h="679" extrusionOk="0">
                  <a:moveTo>
                    <a:pt x="0" y="0"/>
                  </a:moveTo>
                  <a:lnTo>
                    <a:pt x="0" y="679"/>
                  </a:lnTo>
                  <a:lnTo>
                    <a:pt x="1372" y="679"/>
                  </a:lnTo>
                  <a:lnTo>
                    <a:pt x="1372"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4" name="Google Shape;14954;p70"/>
            <p:cNvSpPr/>
            <p:nvPr/>
          </p:nvSpPr>
          <p:spPr>
            <a:xfrm>
              <a:off x="6842057" y="1712948"/>
              <a:ext cx="59823" cy="53741"/>
            </a:xfrm>
            <a:custGeom>
              <a:avLst/>
              <a:gdLst/>
              <a:ahLst/>
              <a:cxnLst/>
              <a:rect l="l" t="t" r="r" b="b"/>
              <a:pathLst>
                <a:path w="2282" h="2050" extrusionOk="0">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5" name="Google Shape;14955;p70"/>
            <p:cNvSpPr/>
            <p:nvPr/>
          </p:nvSpPr>
          <p:spPr>
            <a:xfrm>
              <a:off x="6866280" y="1713027"/>
              <a:ext cx="12138" cy="29833"/>
            </a:xfrm>
            <a:custGeom>
              <a:avLst/>
              <a:gdLst/>
              <a:ahLst/>
              <a:cxnLst/>
              <a:rect l="l" t="t" r="r" b="b"/>
              <a:pathLst>
                <a:path w="463" h="1138" extrusionOk="0">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6" name="Google Shape;14956;p70"/>
            <p:cNvSpPr/>
            <p:nvPr/>
          </p:nvSpPr>
          <p:spPr>
            <a:xfrm>
              <a:off x="6854169" y="1826459"/>
              <a:ext cx="35967" cy="23882"/>
            </a:xfrm>
            <a:custGeom>
              <a:avLst/>
              <a:gdLst/>
              <a:ahLst/>
              <a:cxnLst/>
              <a:rect l="l" t="t" r="r" b="b"/>
              <a:pathLst>
                <a:path w="1372" h="911" extrusionOk="0">
                  <a:moveTo>
                    <a:pt x="0" y="1"/>
                  </a:moveTo>
                  <a:lnTo>
                    <a:pt x="0" y="910"/>
                  </a:lnTo>
                  <a:lnTo>
                    <a:pt x="1372" y="910"/>
                  </a:lnTo>
                  <a:lnTo>
                    <a:pt x="1372" y="1"/>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7" name="Google Shape;14957;p70"/>
            <p:cNvSpPr/>
            <p:nvPr/>
          </p:nvSpPr>
          <p:spPr>
            <a:xfrm>
              <a:off x="6734576" y="1695148"/>
              <a:ext cx="59823" cy="23882"/>
            </a:xfrm>
            <a:custGeom>
              <a:avLst/>
              <a:gdLst/>
              <a:ahLst/>
              <a:cxnLst/>
              <a:rect l="l" t="t" r="r" b="b"/>
              <a:pathLst>
                <a:path w="2282" h="911" extrusionOk="0">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8" name="Google Shape;14958;p70"/>
            <p:cNvSpPr/>
            <p:nvPr/>
          </p:nvSpPr>
          <p:spPr>
            <a:xfrm>
              <a:off x="6734576" y="1706893"/>
              <a:ext cx="59823" cy="12138"/>
            </a:xfrm>
            <a:custGeom>
              <a:avLst/>
              <a:gdLst/>
              <a:ahLst/>
              <a:cxnLst/>
              <a:rect l="l" t="t" r="r" b="b"/>
              <a:pathLst>
                <a:path w="2282" h="463" extrusionOk="0">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59" name="Google Shape;14959;p70"/>
          <p:cNvGrpSpPr/>
          <p:nvPr/>
        </p:nvGrpSpPr>
        <p:grpSpPr>
          <a:xfrm>
            <a:off x="6988887" y="1538854"/>
            <a:ext cx="499920" cy="300136"/>
            <a:chOff x="6988887" y="1538854"/>
            <a:chExt cx="499920" cy="300136"/>
          </a:xfrm>
        </p:grpSpPr>
        <p:sp>
          <p:nvSpPr>
            <p:cNvPr id="14960" name="Google Shape;14960;p70"/>
            <p:cNvSpPr/>
            <p:nvPr/>
          </p:nvSpPr>
          <p:spPr>
            <a:xfrm>
              <a:off x="7052826" y="1538854"/>
              <a:ext cx="372777" cy="247155"/>
            </a:xfrm>
            <a:custGeom>
              <a:avLst/>
              <a:gdLst/>
              <a:ahLst/>
              <a:cxnLst/>
              <a:rect l="l" t="t" r="r" b="b"/>
              <a:pathLst>
                <a:path w="14220" h="9428" extrusionOk="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1" name="Google Shape;14961;p70"/>
            <p:cNvSpPr/>
            <p:nvPr/>
          </p:nvSpPr>
          <p:spPr>
            <a:xfrm>
              <a:off x="6988887" y="1773872"/>
              <a:ext cx="499920" cy="33319"/>
            </a:xfrm>
            <a:custGeom>
              <a:avLst/>
              <a:gdLst/>
              <a:ahLst/>
              <a:cxnLst/>
              <a:rect l="l" t="t" r="r" b="b"/>
              <a:pathLst>
                <a:path w="19070" h="1271" extrusionOk="0">
                  <a:moveTo>
                    <a:pt x="2425" y="0"/>
                  </a:moveTo>
                  <a:lnTo>
                    <a:pt x="0" y="924"/>
                  </a:lnTo>
                  <a:lnTo>
                    <a:pt x="0" y="1271"/>
                  </a:lnTo>
                  <a:lnTo>
                    <a:pt x="19069" y="1271"/>
                  </a:lnTo>
                  <a:lnTo>
                    <a:pt x="19069" y="924"/>
                  </a:lnTo>
                  <a:lnTo>
                    <a:pt x="1665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2" name="Google Shape;14962;p70"/>
            <p:cNvSpPr/>
            <p:nvPr/>
          </p:nvSpPr>
          <p:spPr>
            <a:xfrm>
              <a:off x="6988887" y="1798095"/>
              <a:ext cx="499920" cy="40895"/>
            </a:xfrm>
            <a:custGeom>
              <a:avLst/>
              <a:gdLst/>
              <a:ahLst/>
              <a:cxnLst/>
              <a:rect l="l" t="t" r="r" b="b"/>
              <a:pathLst>
                <a:path w="19070" h="1560" extrusionOk="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3" name="Google Shape;14963;p70"/>
            <p:cNvSpPr/>
            <p:nvPr/>
          </p:nvSpPr>
          <p:spPr>
            <a:xfrm>
              <a:off x="7149323" y="1798095"/>
              <a:ext cx="180543" cy="29544"/>
            </a:xfrm>
            <a:custGeom>
              <a:avLst/>
              <a:gdLst/>
              <a:ahLst/>
              <a:cxnLst/>
              <a:rect l="l" t="t" r="r" b="b"/>
              <a:pathLst>
                <a:path w="6887" h="1127" extrusionOk="0">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4" name="Google Shape;14964;p70"/>
            <p:cNvSpPr/>
            <p:nvPr/>
          </p:nvSpPr>
          <p:spPr>
            <a:xfrm>
              <a:off x="7052826" y="1562317"/>
              <a:ext cx="372777" cy="188119"/>
            </a:xfrm>
            <a:custGeom>
              <a:avLst/>
              <a:gdLst/>
              <a:ahLst/>
              <a:cxnLst/>
              <a:rect l="l" t="t" r="r" b="b"/>
              <a:pathLst>
                <a:path w="14220" h="7176" extrusionOk="0">
                  <a:moveTo>
                    <a:pt x="1" y="1"/>
                  </a:moveTo>
                  <a:lnTo>
                    <a:pt x="1" y="7175"/>
                  </a:lnTo>
                  <a:lnTo>
                    <a:pt x="14220" y="7175"/>
                  </a:lnTo>
                  <a:lnTo>
                    <a:pt x="14220"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5" name="Google Shape;14965;p70"/>
            <p:cNvSpPr/>
            <p:nvPr/>
          </p:nvSpPr>
          <p:spPr>
            <a:xfrm>
              <a:off x="7052826" y="1562317"/>
              <a:ext cx="139674" cy="188119"/>
            </a:xfrm>
            <a:custGeom>
              <a:avLst/>
              <a:gdLst/>
              <a:ahLst/>
              <a:cxnLst/>
              <a:rect l="l" t="t" r="r" b="b"/>
              <a:pathLst>
                <a:path w="5328" h="7176" extrusionOk="0">
                  <a:moveTo>
                    <a:pt x="1" y="1"/>
                  </a:moveTo>
                  <a:lnTo>
                    <a:pt x="1" y="7175"/>
                  </a:lnTo>
                  <a:lnTo>
                    <a:pt x="5327" y="7175"/>
                  </a:lnTo>
                  <a:lnTo>
                    <a:pt x="53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6" name="Google Shape;14966;p70"/>
            <p:cNvSpPr/>
            <p:nvPr/>
          </p:nvSpPr>
          <p:spPr>
            <a:xfrm>
              <a:off x="7087639" y="1601692"/>
              <a:ext cx="44697" cy="25376"/>
            </a:xfrm>
            <a:custGeom>
              <a:avLst/>
              <a:gdLst/>
              <a:ahLst/>
              <a:cxnLst/>
              <a:rect l="l" t="t" r="r" b="b"/>
              <a:pathLst>
                <a:path w="1705" h="968" extrusionOk="0">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7" name="Google Shape;14967;p70"/>
            <p:cNvSpPr/>
            <p:nvPr/>
          </p:nvSpPr>
          <p:spPr>
            <a:xfrm>
              <a:off x="7077442" y="1642561"/>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8" name="Google Shape;14968;p70"/>
            <p:cNvSpPr/>
            <p:nvPr/>
          </p:nvSpPr>
          <p:spPr>
            <a:xfrm>
              <a:off x="7122846" y="1671686"/>
              <a:ext cx="44670" cy="25769"/>
            </a:xfrm>
            <a:custGeom>
              <a:avLst/>
              <a:gdLst/>
              <a:ahLst/>
              <a:cxnLst/>
              <a:rect l="l" t="t" r="r" b="b"/>
              <a:pathLst>
                <a:path w="1704" h="983" extrusionOk="0">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9" name="Google Shape;14969;p70"/>
            <p:cNvSpPr/>
            <p:nvPr/>
          </p:nvSpPr>
          <p:spPr>
            <a:xfrm>
              <a:off x="7077442" y="1712948"/>
              <a:ext cx="100299" cy="15152"/>
            </a:xfrm>
            <a:custGeom>
              <a:avLst/>
              <a:gdLst/>
              <a:ahLst/>
              <a:cxnLst/>
              <a:rect l="l" t="t" r="r" b="b"/>
              <a:pathLst>
                <a:path w="3826" h="578" extrusionOk="0">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0" name="Google Shape;14970;p70"/>
            <p:cNvSpPr/>
            <p:nvPr/>
          </p:nvSpPr>
          <p:spPr>
            <a:xfrm>
              <a:off x="7228807" y="1623922"/>
              <a:ext cx="51041" cy="79589"/>
            </a:xfrm>
            <a:custGeom>
              <a:avLst/>
              <a:gdLst/>
              <a:ahLst/>
              <a:cxnLst/>
              <a:rect l="l" t="t" r="r" b="b"/>
              <a:pathLst>
                <a:path w="1947" h="3036" extrusionOk="0">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1" name="Google Shape;14971;p70"/>
            <p:cNvSpPr/>
            <p:nvPr/>
          </p:nvSpPr>
          <p:spPr>
            <a:xfrm>
              <a:off x="7342449" y="1624079"/>
              <a:ext cx="50988" cy="79431"/>
            </a:xfrm>
            <a:custGeom>
              <a:avLst/>
              <a:gdLst/>
              <a:ahLst/>
              <a:cxnLst/>
              <a:rect l="l" t="t" r="r" b="b"/>
              <a:pathLst>
                <a:path w="1945" h="3030" extrusionOk="0">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2" name="Google Shape;14972;p70"/>
            <p:cNvSpPr/>
            <p:nvPr/>
          </p:nvSpPr>
          <p:spPr>
            <a:xfrm>
              <a:off x="7287450" y="1614485"/>
              <a:ext cx="48734" cy="98490"/>
            </a:xfrm>
            <a:custGeom>
              <a:avLst/>
              <a:gdLst/>
              <a:ahLst/>
              <a:cxnLst/>
              <a:rect l="l" t="t" r="r" b="b"/>
              <a:pathLst>
                <a:path w="1859" h="3757" extrusionOk="0">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73" name="Google Shape;14973;p70"/>
          <p:cNvGrpSpPr/>
          <p:nvPr/>
        </p:nvGrpSpPr>
        <p:grpSpPr>
          <a:xfrm>
            <a:off x="8050359" y="1520687"/>
            <a:ext cx="279321" cy="336837"/>
            <a:chOff x="8050359" y="1520687"/>
            <a:chExt cx="279321" cy="336837"/>
          </a:xfrm>
        </p:grpSpPr>
        <p:sp>
          <p:nvSpPr>
            <p:cNvPr id="14974" name="Google Shape;14974;p70"/>
            <p:cNvSpPr/>
            <p:nvPr/>
          </p:nvSpPr>
          <p:spPr>
            <a:xfrm>
              <a:off x="8153305" y="1520687"/>
              <a:ext cx="68500" cy="45064"/>
            </a:xfrm>
            <a:custGeom>
              <a:avLst/>
              <a:gdLst/>
              <a:ahLst/>
              <a:cxnLst/>
              <a:rect l="l" t="t" r="r" b="b"/>
              <a:pathLst>
                <a:path w="2613" h="1719" extrusionOk="0">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5" name="Google Shape;14975;p70"/>
            <p:cNvSpPr/>
            <p:nvPr/>
          </p:nvSpPr>
          <p:spPr>
            <a:xfrm>
              <a:off x="8084045" y="1599411"/>
              <a:ext cx="206653" cy="258113"/>
            </a:xfrm>
            <a:custGeom>
              <a:avLst/>
              <a:gdLst/>
              <a:ahLst/>
              <a:cxnLst/>
              <a:rect l="l" t="t" r="r" b="b"/>
              <a:pathLst>
                <a:path w="7883" h="9846" extrusionOk="0">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6" name="Google Shape;14976;p70"/>
            <p:cNvSpPr/>
            <p:nvPr/>
          </p:nvSpPr>
          <p:spPr>
            <a:xfrm>
              <a:off x="8097284" y="1599411"/>
              <a:ext cx="193781" cy="258113"/>
            </a:xfrm>
            <a:custGeom>
              <a:avLst/>
              <a:gdLst/>
              <a:ahLst/>
              <a:cxnLst/>
              <a:rect l="l" t="t" r="r" b="b"/>
              <a:pathLst>
                <a:path w="7392" h="9846" extrusionOk="0">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7" name="Google Shape;14977;p70"/>
            <p:cNvSpPr/>
            <p:nvPr/>
          </p:nvSpPr>
          <p:spPr>
            <a:xfrm>
              <a:off x="8084045" y="1553613"/>
              <a:ext cx="206260" cy="42809"/>
            </a:xfrm>
            <a:custGeom>
              <a:avLst/>
              <a:gdLst/>
              <a:ahLst/>
              <a:cxnLst/>
              <a:rect l="l" t="t" r="r" b="b"/>
              <a:pathLst>
                <a:path w="7868" h="1633" extrusionOk="0">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8" name="Google Shape;14978;p70"/>
            <p:cNvSpPr/>
            <p:nvPr/>
          </p:nvSpPr>
          <p:spPr>
            <a:xfrm>
              <a:off x="8204372" y="1553613"/>
              <a:ext cx="86326" cy="42809"/>
            </a:xfrm>
            <a:custGeom>
              <a:avLst/>
              <a:gdLst/>
              <a:ahLst/>
              <a:cxnLst/>
              <a:rect l="l" t="t" r="r" b="b"/>
              <a:pathLst>
                <a:path w="3293" h="1633" extrusionOk="0">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9" name="Google Shape;14979;p70"/>
            <p:cNvSpPr/>
            <p:nvPr/>
          </p:nvSpPr>
          <p:spPr>
            <a:xfrm>
              <a:off x="8050752" y="1578963"/>
              <a:ext cx="273606" cy="30698"/>
            </a:xfrm>
            <a:custGeom>
              <a:avLst/>
              <a:gdLst/>
              <a:ahLst/>
              <a:cxnLst/>
              <a:rect l="l" t="t" r="r" b="b"/>
              <a:pathLst>
                <a:path w="10437" h="1171" extrusionOk="0">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0" name="Google Shape;14980;p70"/>
            <p:cNvSpPr/>
            <p:nvPr/>
          </p:nvSpPr>
          <p:spPr>
            <a:xfrm>
              <a:off x="8050359" y="1578963"/>
              <a:ext cx="279321" cy="30698"/>
            </a:xfrm>
            <a:custGeom>
              <a:avLst/>
              <a:gdLst/>
              <a:ahLst/>
              <a:cxnLst/>
              <a:rect l="l" t="t" r="r" b="b"/>
              <a:pathLst>
                <a:path w="10655" h="1171" extrusionOk="0">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1" name="Google Shape;14981;p70"/>
            <p:cNvSpPr/>
            <p:nvPr/>
          </p:nvSpPr>
          <p:spPr>
            <a:xfrm>
              <a:off x="8177895" y="1640647"/>
              <a:ext cx="19320" cy="165417"/>
            </a:xfrm>
            <a:custGeom>
              <a:avLst/>
              <a:gdLst/>
              <a:ahLst/>
              <a:cxnLst/>
              <a:rect l="l" t="t" r="r" b="b"/>
              <a:pathLst>
                <a:path w="737" h="6310" extrusionOk="0">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2" name="Google Shape;14982;p70"/>
            <p:cNvSpPr/>
            <p:nvPr/>
          </p:nvSpPr>
          <p:spPr>
            <a:xfrm>
              <a:off x="8231819" y="1640647"/>
              <a:ext cx="23305" cy="165076"/>
            </a:xfrm>
            <a:custGeom>
              <a:avLst/>
              <a:gdLst/>
              <a:ahLst/>
              <a:cxnLst/>
              <a:rect l="l" t="t" r="r" b="b"/>
              <a:pathLst>
                <a:path w="889" h="6297" extrusionOk="0">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3" name="Google Shape;14983;p70"/>
            <p:cNvSpPr/>
            <p:nvPr/>
          </p:nvSpPr>
          <p:spPr>
            <a:xfrm>
              <a:off x="8119986" y="1640647"/>
              <a:ext cx="23305" cy="165076"/>
            </a:xfrm>
            <a:custGeom>
              <a:avLst/>
              <a:gdLst/>
              <a:ahLst/>
              <a:cxnLst/>
              <a:rect l="l" t="t" r="r" b="b"/>
              <a:pathLst>
                <a:path w="889" h="6297" extrusionOk="0">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4" name="Google Shape;14984;p70"/>
            <p:cNvSpPr/>
            <p:nvPr/>
          </p:nvSpPr>
          <p:spPr>
            <a:xfrm>
              <a:off x="8179022" y="1640647"/>
              <a:ext cx="17826" cy="165023"/>
            </a:xfrm>
            <a:custGeom>
              <a:avLst/>
              <a:gdLst/>
              <a:ahLst/>
              <a:cxnLst/>
              <a:rect l="l" t="t" r="r" b="b"/>
              <a:pathLst>
                <a:path w="680" h="6295" extrusionOk="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5" name="Google Shape;14985;p70"/>
            <p:cNvSpPr/>
            <p:nvPr/>
          </p:nvSpPr>
          <p:spPr>
            <a:xfrm>
              <a:off x="8232763" y="1640647"/>
              <a:ext cx="22361" cy="164919"/>
            </a:xfrm>
            <a:custGeom>
              <a:avLst/>
              <a:gdLst/>
              <a:ahLst/>
              <a:cxnLst/>
              <a:rect l="l" t="t" r="r" b="b"/>
              <a:pathLst>
                <a:path w="853" h="6291" extrusionOk="0">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6" name="Google Shape;14986;p70"/>
            <p:cNvSpPr/>
            <p:nvPr/>
          </p:nvSpPr>
          <p:spPr>
            <a:xfrm>
              <a:off x="8124914" y="1640647"/>
              <a:ext cx="18403" cy="164683"/>
            </a:xfrm>
            <a:custGeom>
              <a:avLst/>
              <a:gdLst/>
              <a:ahLst/>
              <a:cxnLst/>
              <a:rect l="l" t="t" r="r" b="b"/>
              <a:pathLst>
                <a:path w="702" h="6282" extrusionOk="0">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87" name="Google Shape;14987;p70"/>
          <p:cNvGrpSpPr/>
          <p:nvPr/>
        </p:nvGrpSpPr>
        <p:grpSpPr>
          <a:xfrm>
            <a:off x="6093907" y="2461832"/>
            <a:ext cx="364441" cy="339091"/>
            <a:chOff x="6093907" y="2461832"/>
            <a:chExt cx="364441" cy="339091"/>
          </a:xfrm>
        </p:grpSpPr>
        <p:sp>
          <p:nvSpPr>
            <p:cNvPr id="14988" name="Google Shape;14988;p70"/>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9" name="Google Shape;14989;p70"/>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0" name="Google Shape;14990;p70"/>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1" name="Google Shape;14991;p70"/>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2" name="Google Shape;14992;p70"/>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3" name="Google Shape;14993;p70"/>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4" name="Google Shape;14994;p70"/>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5" name="Google Shape;14995;p70"/>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6" name="Google Shape;14996;p70"/>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7" name="Google Shape;14997;p70"/>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98" name="Google Shape;14998;p70"/>
          <p:cNvGrpSpPr/>
          <p:nvPr/>
        </p:nvGrpSpPr>
        <p:grpSpPr>
          <a:xfrm>
            <a:off x="4676331" y="1980866"/>
            <a:ext cx="377680" cy="377680"/>
            <a:chOff x="4676331" y="1980866"/>
            <a:chExt cx="377680" cy="377680"/>
          </a:xfrm>
        </p:grpSpPr>
        <p:sp>
          <p:nvSpPr>
            <p:cNvPr id="14999" name="Google Shape;14999;p70"/>
            <p:cNvSpPr/>
            <p:nvPr/>
          </p:nvSpPr>
          <p:spPr>
            <a:xfrm>
              <a:off x="4676331" y="1980866"/>
              <a:ext cx="377680" cy="377680"/>
            </a:xfrm>
            <a:custGeom>
              <a:avLst/>
              <a:gdLst/>
              <a:ahLst/>
              <a:cxnLst/>
              <a:rect l="l" t="t" r="r" b="b"/>
              <a:pathLst>
                <a:path w="14407" h="14407" extrusionOk="0">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0" name="Google Shape;15000;p70"/>
            <p:cNvSpPr/>
            <p:nvPr/>
          </p:nvSpPr>
          <p:spPr>
            <a:xfrm>
              <a:off x="5014636" y="1980866"/>
              <a:ext cx="39375" cy="377680"/>
            </a:xfrm>
            <a:custGeom>
              <a:avLst/>
              <a:gdLst/>
              <a:ahLst/>
              <a:cxnLst/>
              <a:rect l="l" t="t" r="r" b="b"/>
              <a:pathLst>
                <a:path w="1502" h="14407" extrusionOk="0">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1" name="Google Shape;15001;p70"/>
            <p:cNvSpPr/>
            <p:nvPr/>
          </p:nvSpPr>
          <p:spPr>
            <a:xfrm>
              <a:off x="4911689" y="2080378"/>
              <a:ext cx="110155" cy="100692"/>
            </a:xfrm>
            <a:custGeom>
              <a:avLst/>
              <a:gdLst/>
              <a:ahLst/>
              <a:cxnLst/>
              <a:rect l="l" t="t" r="r" b="b"/>
              <a:pathLst>
                <a:path w="4202" h="3841" extrusionOk="0">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2" name="Google Shape;15002;p70"/>
            <p:cNvSpPr/>
            <p:nvPr/>
          </p:nvSpPr>
          <p:spPr>
            <a:xfrm>
              <a:off x="4911689" y="2222279"/>
              <a:ext cx="110155" cy="100692"/>
            </a:xfrm>
            <a:custGeom>
              <a:avLst/>
              <a:gdLst/>
              <a:ahLst/>
              <a:cxnLst/>
              <a:rect l="l" t="t" r="r" b="b"/>
              <a:pathLst>
                <a:path w="4202" h="3841" extrusionOk="0">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3" name="Google Shape;15003;p70"/>
            <p:cNvSpPr/>
            <p:nvPr/>
          </p:nvSpPr>
          <p:spPr>
            <a:xfrm>
              <a:off x="4982077" y="2080378"/>
              <a:ext cx="39768" cy="100692"/>
            </a:xfrm>
            <a:custGeom>
              <a:avLst/>
              <a:gdLst/>
              <a:ahLst/>
              <a:cxnLst/>
              <a:rect l="l" t="t" r="r" b="b"/>
              <a:pathLst>
                <a:path w="1517" h="3841" extrusionOk="0">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4" name="Google Shape;15004;p70"/>
            <p:cNvSpPr/>
            <p:nvPr/>
          </p:nvSpPr>
          <p:spPr>
            <a:xfrm>
              <a:off x="4982077" y="2222279"/>
              <a:ext cx="39768" cy="100692"/>
            </a:xfrm>
            <a:custGeom>
              <a:avLst/>
              <a:gdLst/>
              <a:ahLst/>
              <a:cxnLst/>
              <a:rect l="l" t="t" r="r" b="b"/>
              <a:pathLst>
                <a:path w="1517" h="3841" extrusionOk="0">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5" name="Google Shape;15005;p70"/>
            <p:cNvSpPr/>
            <p:nvPr/>
          </p:nvSpPr>
          <p:spPr>
            <a:xfrm>
              <a:off x="4676331" y="1980866"/>
              <a:ext cx="377680" cy="66245"/>
            </a:xfrm>
            <a:custGeom>
              <a:avLst/>
              <a:gdLst/>
              <a:ahLst/>
              <a:cxnLst/>
              <a:rect l="l" t="t" r="r" b="b"/>
              <a:pathLst>
                <a:path w="14407" h="2527" extrusionOk="0">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6" name="Google Shape;15006;p70"/>
            <p:cNvSpPr/>
            <p:nvPr/>
          </p:nvSpPr>
          <p:spPr>
            <a:xfrm>
              <a:off x="5014636" y="1980866"/>
              <a:ext cx="39375" cy="66245"/>
            </a:xfrm>
            <a:custGeom>
              <a:avLst/>
              <a:gdLst/>
              <a:ahLst/>
              <a:cxnLst/>
              <a:rect l="l" t="t" r="r" b="b"/>
              <a:pathLst>
                <a:path w="1502" h="2527" extrusionOk="0">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7" name="Google Shape;15007;p70"/>
            <p:cNvSpPr/>
            <p:nvPr/>
          </p:nvSpPr>
          <p:spPr>
            <a:xfrm>
              <a:off x="4697513"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8" name="Google Shape;15008;p70"/>
            <p:cNvSpPr/>
            <p:nvPr/>
          </p:nvSpPr>
          <p:spPr>
            <a:xfrm>
              <a:off x="4740270" y="2002807"/>
              <a:ext cx="25769" cy="22099"/>
            </a:xfrm>
            <a:custGeom>
              <a:avLst/>
              <a:gdLst/>
              <a:ahLst/>
              <a:cxnLst/>
              <a:rect l="l" t="t" r="r" b="b"/>
              <a:pathLst>
                <a:path w="983" h="843" extrusionOk="0">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9" name="Google Shape;15009;p70"/>
            <p:cNvSpPr/>
            <p:nvPr/>
          </p:nvSpPr>
          <p:spPr>
            <a:xfrm>
              <a:off x="4782659" y="2002807"/>
              <a:ext cx="26136" cy="22099"/>
            </a:xfrm>
            <a:custGeom>
              <a:avLst/>
              <a:gdLst/>
              <a:ahLst/>
              <a:cxnLst/>
              <a:rect l="l" t="t" r="r" b="b"/>
              <a:pathLst>
                <a:path w="997" h="843" extrusionOk="0">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0" name="Google Shape;15010;p70"/>
            <p:cNvSpPr/>
            <p:nvPr/>
          </p:nvSpPr>
          <p:spPr>
            <a:xfrm>
              <a:off x="4704696"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1" name="Google Shape;15011;p70"/>
            <p:cNvSpPr/>
            <p:nvPr/>
          </p:nvSpPr>
          <p:spPr>
            <a:xfrm>
              <a:off x="4747452" y="2002807"/>
              <a:ext cx="18586" cy="22099"/>
            </a:xfrm>
            <a:custGeom>
              <a:avLst/>
              <a:gdLst/>
              <a:ahLst/>
              <a:cxnLst/>
              <a:rect l="l" t="t" r="r" b="b"/>
              <a:pathLst>
                <a:path w="709" h="843" extrusionOk="0">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2" name="Google Shape;15012;p70"/>
            <p:cNvSpPr/>
            <p:nvPr/>
          </p:nvSpPr>
          <p:spPr>
            <a:xfrm>
              <a:off x="4789842" y="2002807"/>
              <a:ext cx="18953" cy="22099"/>
            </a:xfrm>
            <a:custGeom>
              <a:avLst/>
              <a:gdLst/>
              <a:ahLst/>
              <a:cxnLst/>
              <a:rect l="l" t="t" r="r" b="b"/>
              <a:pathLst>
                <a:path w="723" h="843" extrusionOk="0">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3" name="Google Shape;15013;p70"/>
            <p:cNvSpPr/>
            <p:nvPr/>
          </p:nvSpPr>
          <p:spPr>
            <a:xfrm>
              <a:off x="4701288" y="2080378"/>
              <a:ext cx="179022" cy="242594"/>
            </a:xfrm>
            <a:custGeom>
              <a:avLst/>
              <a:gdLst/>
              <a:ahLst/>
              <a:cxnLst/>
              <a:rect l="l" t="t" r="r" b="b"/>
              <a:pathLst>
                <a:path w="6829" h="9254" extrusionOk="0">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4" name="Google Shape;15014;p70"/>
            <p:cNvSpPr/>
            <p:nvPr/>
          </p:nvSpPr>
          <p:spPr>
            <a:xfrm>
              <a:off x="4839415" y="2080011"/>
              <a:ext cx="40895" cy="242961"/>
            </a:xfrm>
            <a:custGeom>
              <a:avLst/>
              <a:gdLst/>
              <a:ahLst/>
              <a:cxnLst/>
              <a:rect l="l" t="t" r="r" b="b"/>
              <a:pathLst>
                <a:path w="1560" h="9268" extrusionOk="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5" name="Google Shape;15015;p70"/>
            <p:cNvSpPr/>
            <p:nvPr/>
          </p:nvSpPr>
          <p:spPr>
            <a:xfrm>
              <a:off x="4695625" y="2074715"/>
              <a:ext cx="190373" cy="253578"/>
            </a:xfrm>
            <a:custGeom>
              <a:avLst/>
              <a:gdLst/>
              <a:ahLst/>
              <a:cxnLst/>
              <a:rect l="l" t="t" r="r" b="b"/>
              <a:pathLst>
                <a:path w="7262" h="9673" extrusionOk="0">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6" name="Google Shape;15016;p70"/>
            <p:cNvSpPr/>
            <p:nvPr/>
          </p:nvSpPr>
          <p:spPr>
            <a:xfrm>
              <a:off x="4913970" y="2083025"/>
              <a:ext cx="105620" cy="95029"/>
            </a:xfrm>
            <a:custGeom>
              <a:avLst/>
              <a:gdLst/>
              <a:ahLst/>
              <a:cxnLst/>
              <a:rect l="l" t="t" r="r" b="b"/>
              <a:pathLst>
                <a:path w="4029" h="3625" extrusionOk="0">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7" name="Google Shape;15017;p70"/>
            <p:cNvSpPr/>
            <p:nvPr/>
          </p:nvSpPr>
          <p:spPr>
            <a:xfrm>
              <a:off x="4913970" y="2224953"/>
              <a:ext cx="105620" cy="95003"/>
            </a:xfrm>
            <a:custGeom>
              <a:avLst/>
              <a:gdLst/>
              <a:ahLst/>
              <a:cxnLst/>
              <a:rect l="l" t="t" r="r" b="b"/>
              <a:pathLst>
                <a:path w="4029" h="3624" extrusionOk="0">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18" name="Google Shape;15018;p70"/>
          <p:cNvGrpSpPr/>
          <p:nvPr/>
        </p:nvGrpSpPr>
        <p:grpSpPr>
          <a:xfrm>
            <a:off x="7526242" y="1522968"/>
            <a:ext cx="357651" cy="332275"/>
            <a:chOff x="7526242" y="1522968"/>
            <a:chExt cx="357651" cy="332275"/>
          </a:xfrm>
        </p:grpSpPr>
        <p:sp>
          <p:nvSpPr>
            <p:cNvPr id="15019" name="Google Shape;15019;p70"/>
            <p:cNvSpPr/>
            <p:nvPr/>
          </p:nvSpPr>
          <p:spPr>
            <a:xfrm>
              <a:off x="7589814" y="1531304"/>
              <a:ext cx="187726" cy="323939"/>
            </a:xfrm>
            <a:custGeom>
              <a:avLst/>
              <a:gdLst/>
              <a:ahLst/>
              <a:cxnLst/>
              <a:rect l="l" t="t" r="r" b="b"/>
              <a:pathLst>
                <a:path w="7161" h="12357" extrusionOk="0">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0" name="Google Shape;15020;p70"/>
            <p:cNvSpPr/>
            <p:nvPr/>
          </p:nvSpPr>
          <p:spPr>
            <a:xfrm>
              <a:off x="7739292" y="1531304"/>
              <a:ext cx="38248" cy="323939"/>
            </a:xfrm>
            <a:custGeom>
              <a:avLst/>
              <a:gdLst/>
              <a:ahLst/>
              <a:cxnLst/>
              <a:rect l="l" t="t" r="r" b="b"/>
              <a:pathLst>
                <a:path w="1459" h="12357" extrusionOk="0">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1" name="Google Shape;15021;p70"/>
            <p:cNvSpPr/>
            <p:nvPr/>
          </p:nvSpPr>
          <p:spPr>
            <a:xfrm>
              <a:off x="7589814" y="1531304"/>
              <a:ext cx="187726" cy="53741"/>
            </a:xfrm>
            <a:custGeom>
              <a:avLst/>
              <a:gdLst/>
              <a:ahLst/>
              <a:cxnLst/>
              <a:rect l="l" t="t" r="r" b="b"/>
              <a:pathLst>
                <a:path w="7161" h="2050" extrusionOk="0">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2" name="Google Shape;15022;p70"/>
            <p:cNvSpPr/>
            <p:nvPr/>
          </p:nvSpPr>
          <p:spPr>
            <a:xfrm>
              <a:off x="7739292" y="1531304"/>
              <a:ext cx="38248" cy="53741"/>
            </a:xfrm>
            <a:custGeom>
              <a:avLst/>
              <a:gdLst/>
              <a:ahLst/>
              <a:cxnLst/>
              <a:rect l="l" t="t" r="r" b="b"/>
              <a:pathLst>
                <a:path w="1459" h="2050" extrusionOk="0">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3" name="Google Shape;15023;p70"/>
            <p:cNvSpPr/>
            <p:nvPr/>
          </p:nvSpPr>
          <p:spPr>
            <a:xfrm>
              <a:off x="7590207" y="1801476"/>
              <a:ext cx="187726" cy="53767"/>
            </a:xfrm>
            <a:custGeom>
              <a:avLst/>
              <a:gdLst/>
              <a:ahLst/>
              <a:cxnLst/>
              <a:rect l="l" t="t" r="r" b="b"/>
              <a:pathLst>
                <a:path w="7161" h="2051" extrusionOk="0">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4" name="Google Shape;15024;p70"/>
            <p:cNvSpPr/>
            <p:nvPr/>
          </p:nvSpPr>
          <p:spPr>
            <a:xfrm>
              <a:off x="7739292" y="1801476"/>
              <a:ext cx="38248" cy="53767"/>
            </a:xfrm>
            <a:custGeom>
              <a:avLst/>
              <a:gdLst/>
              <a:ahLst/>
              <a:cxnLst/>
              <a:rect l="l" t="t" r="r" b="b"/>
              <a:pathLst>
                <a:path w="1459" h="2051" extrusionOk="0">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5" name="Google Shape;15025;p70"/>
            <p:cNvSpPr/>
            <p:nvPr/>
          </p:nvSpPr>
          <p:spPr>
            <a:xfrm>
              <a:off x="7678001" y="1625521"/>
              <a:ext cx="205893" cy="135112"/>
            </a:xfrm>
            <a:custGeom>
              <a:avLst/>
              <a:gdLst/>
              <a:ahLst/>
              <a:cxnLst/>
              <a:rect l="l" t="t" r="r" b="b"/>
              <a:pathLst>
                <a:path w="7854" h="5154" extrusionOk="0">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6" name="Google Shape;15026;p70"/>
            <p:cNvSpPr/>
            <p:nvPr/>
          </p:nvSpPr>
          <p:spPr>
            <a:xfrm>
              <a:off x="7857364" y="1625521"/>
              <a:ext cx="26530" cy="135112"/>
            </a:xfrm>
            <a:custGeom>
              <a:avLst/>
              <a:gdLst/>
              <a:ahLst/>
              <a:cxnLst/>
              <a:rect l="l" t="t" r="r" b="b"/>
              <a:pathLst>
                <a:path w="1012" h="5154" extrusionOk="0">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7" name="Google Shape;15027;p70"/>
            <p:cNvSpPr/>
            <p:nvPr/>
          </p:nvSpPr>
          <p:spPr>
            <a:xfrm>
              <a:off x="7782809" y="1648223"/>
              <a:ext cx="55287" cy="47266"/>
            </a:xfrm>
            <a:custGeom>
              <a:avLst/>
              <a:gdLst/>
              <a:ahLst/>
              <a:cxnLst/>
              <a:rect l="l" t="t" r="r" b="b"/>
              <a:pathLst>
                <a:path w="2109" h="1803" extrusionOk="0">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8" name="Google Shape;15028;p70"/>
            <p:cNvSpPr/>
            <p:nvPr/>
          </p:nvSpPr>
          <p:spPr>
            <a:xfrm>
              <a:off x="7807425" y="1648223"/>
              <a:ext cx="55261" cy="47266"/>
            </a:xfrm>
            <a:custGeom>
              <a:avLst/>
              <a:gdLst/>
              <a:ahLst/>
              <a:cxnLst/>
              <a:rect l="l" t="t" r="r" b="b"/>
              <a:pathLst>
                <a:path w="2108" h="1803" extrusionOk="0">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9" name="Google Shape;15029;p70"/>
            <p:cNvSpPr/>
            <p:nvPr/>
          </p:nvSpPr>
          <p:spPr>
            <a:xfrm>
              <a:off x="7701464" y="1649351"/>
              <a:ext cx="65852" cy="44697"/>
            </a:xfrm>
            <a:custGeom>
              <a:avLst/>
              <a:gdLst/>
              <a:ahLst/>
              <a:cxnLst/>
              <a:rect l="l" t="t" r="r" b="b"/>
              <a:pathLst>
                <a:path w="2512" h="1705" extrusionOk="0">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0" name="Google Shape;15030;p70"/>
            <p:cNvSpPr/>
            <p:nvPr/>
          </p:nvSpPr>
          <p:spPr>
            <a:xfrm>
              <a:off x="7698056" y="1704245"/>
              <a:ext cx="167278" cy="29544"/>
            </a:xfrm>
            <a:custGeom>
              <a:avLst/>
              <a:gdLst/>
              <a:ahLst/>
              <a:cxnLst/>
              <a:rect l="l" t="t" r="r" b="b"/>
              <a:pathLst>
                <a:path w="6381" h="1127" extrusionOk="0">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1" name="Google Shape;15031;p70"/>
            <p:cNvSpPr/>
            <p:nvPr/>
          </p:nvSpPr>
          <p:spPr>
            <a:xfrm>
              <a:off x="7678001" y="1608298"/>
              <a:ext cx="9857" cy="169742"/>
            </a:xfrm>
            <a:custGeom>
              <a:avLst/>
              <a:gdLst/>
              <a:ahLst/>
              <a:cxnLst/>
              <a:rect l="l" t="t" r="r" b="b"/>
              <a:pathLst>
                <a:path w="376" h="6475" extrusionOk="0">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2" name="Google Shape;15032;p70"/>
            <p:cNvSpPr/>
            <p:nvPr/>
          </p:nvSpPr>
          <p:spPr>
            <a:xfrm>
              <a:off x="7526242" y="1522968"/>
              <a:ext cx="114691" cy="98201"/>
            </a:xfrm>
            <a:custGeom>
              <a:avLst/>
              <a:gdLst/>
              <a:ahLst/>
              <a:cxnLst/>
              <a:rect l="l" t="t" r="r" b="b"/>
              <a:pathLst>
                <a:path w="4375" h="3746" extrusionOk="0">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3" name="Google Shape;15033;p70"/>
            <p:cNvSpPr/>
            <p:nvPr/>
          </p:nvSpPr>
          <p:spPr>
            <a:xfrm>
              <a:off x="7584151" y="1522968"/>
              <a:ext cx="58669" cy="97913"/>
            </a:xfrm>
            <a:custGeom>
              <a:avLst/>
              <a:gdLst/>
              <a:ahLst/>
              <a:cxnLst/>
              <a:rect l="l" t="t" r="r" b="b"/>
              <a:pathLst>
                <a:path w="2238" h="3735" extrusionOk="0">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4" name="Google Shape;15034;p70"/>
            <p:cNvSpPr/>
            <p:nvPr/>
          </p:nvSpPr>
          <p:spPr>
            <a:xfrm>
              <a:off x="7570467" y="1556471"/>
              <a:ext cx="43255" cy="30488"/>
            </a:xfrm>
            <a:custGeom>
              <a:avLst/>
              <a:gdLst/>
              <a:ahLst/>
              <a:cxnLst/>
              <a:rect l="l" t="t" r="r" b="b"/>
              <a:pathLst>
                <a:path w="1650" h="1163" extrusionOk="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35" name="Google Shape;15035;p70"/>
          <p:cNvGrpSpPr/>
          <p:nvPr/>
        </p:nvGrpSpPr>
        <p:grpSpPr>
          <a:xfrm>
            <a:off x="3250786" y="1982386"/>
            <a:ext cx="371650" cy="371624"/>
            <a:chOff x="3250786" y="1982386"/>
            <a:chExt cx="371650" cy="371624"/>
          </a:xfrm>
        </p:grpSpPr>
        <p:sp>
          <p:nvSpPr>
            <p:cNvPr id="15036" name="Google Shape;15036;p70"/>
            <p:cNvSpPr/>
            <p:nvPr/>
          </p:nvSpPr>
          <p:spPr>
            <a:xfrm>
              <a:off x="3358634" y="2006215"/>
              <a:ext cx="179782" cy="164263"/>
            </a:xfrm>
            <a:custGeom>
              <a:avLst/>
              <a:gdLst/>
              <a:ahLst/>
              <a:cxnLst/>
              <a:rect l="l" t="t" r="r" b="b"/>
              <a:pathLst>
                <a:path w="6858" h="6266" extrusionOk="0">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7" name="Google Shape;15037;p70"/>
            <p:cNvSpPr/>
            <p:nvPr/>
          </p:nvSpPr>
          <p:spPr>
            <a:xfrm>
              <a:off x="3358634" y="2006215"/>
              <a:ext cx="167671" cy="119619"/>
            </a:xfrm>
            <a:custGeom>
              <a:avLst/>
              <a:gdLst/>
              <a:ahLst/>
              <a:cxnLst/>
              <a:rect l="l" t="t" r="r" b="b"/>
              <a:pathLst>
                <a:path w="6396" h="4563" extrusionOk="0">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8" name="Google Shape;15038;p70"/>
            <p:cNvSpPr/>
            <p:nvPr/>
          </p:nvSpPr>
          <p:spPr>
            <a:xfrm>
              <a:off x="3251546" y="2150398"/>
              <a:ext cx="131730" cy="131704"/>
            </a:xfrm>
            <a:custGeom>
              <a:avLst/>
              <a:gdLst/>
              <a:ahLst/>
              <a:cxnLst/>
              <a:rect l="l" t="t" r="r" b="b"/>
              <a:pathLst>
                <a:path w="5025" h="5024" extrusionOk="0">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9" name="Google Shape;15039;p70"/>
            <p:cNvSpPr/>
            <p:nvPr/>
          </p:nvSpPr>
          <p:spPr>
            <a:xfrm>
              <a:off x="3287487" y="2150398"/>
              <a:ext cx="95790" cy="131704"/>
            </a:xfrm>
            <a:custGeom>
              <a:avLst/>
              <a:gdLst/>
              <a:ahLst/>
              <a:cxnLst/>
              <a:rect l="l" t="t" r="r" b="b"/>
              <a:pathLst>
                <a:path w="3654" h="5024" extrusionOk="0">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0" name="Google Shape;15040;p70"/>
            <p:cNvSpPr/>
            <p:nvPr/>
          </p:nvSpPr>
          <p:spPr>
            <a:xfrm>
              <a:off x="3251179" y="2249910"/>
              <a:ext cx="131337" cy="104100"/>
            </a:xfrm>
            <a:custGeom>
              <a:avLst/>
              <a:gdLst/>
              <a:ahLst/>
              <a:cxnLst/>
              <a:rect l="l" t="t" r="r" b="b"/>
              <a:pathLst>
                <a:path w="5010" h="3971" extrusionOk="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1" name="Google Shape;15041;p70"/>
            <p:cNvSpPr/>
            <p:nvPr/>
          </p:nvSpPr>
          <p:spPr>
            <a:xfrm>
              <a:off x="3294303" y="2249910"/>
              <a:ext cx="44697" cy="29544"/>
            </a:xfrm>
            <a:custGeom>
              <a:avLst/>
              <a:gdLst/>
              <a:ahLst/>
              <a:cxnLst/>
              <a:rect l="l" t="t" r="r" b="b"/>
              <a:pathLst>
                <a:path w="1705" h="1127" extrusionOk="0">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2" name="Google Shape;15042;p70"/>
            <p:cNvSpPr/>
            <p:nvPr/>
          </p:nvSpPr>
          <p:spPr>
            <a:xfrm>
              <a:off x="3251179" y="2288525"/>
              <a:ext cx="131337" cy="65485"/>
            </a:xfrm>
            <a:custGeom>
              <a:avLst/>
              <a:gdLst/>
              <a:ahLst/>
              <a:cxnLst/>
              <a:rect l="l" t="t" r="r" b="b"/>
              <a:pathLst>
                <a:path w="5010" h="2498" extrusionOk="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3" name="Google Shape;15043;p70"/>
            <p:cNvSpPr/>
            <p:nvPr/>
          </p:nvSpPr>
          <p:spPr>
            <a:xfrm>
              <a:off x="3272728" y="2192604"/>
              <a:ext cx="87820" cy="72091"/>
            </a:xfrm>
            <a:custGeom>
              <a:avLst/>
              <a:gdLst/>
              <a:ahLst/>
              <a:cxnLst/>
              <a:rect l="l" t="t" r="r" b="b"/>
              <a:pathLst>
                <a:path w="3350" h="2750" extrusionOk="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4" name="Google Shape;15044;p70"/>
            <p:cNvSpPr/>
            <p:nvPr/>
          </p:nvSpPr>
          <p:spPr>
            <a:xfrm>
              <a:off x="3272728" y="2192814"/>
              <a:ext cx="87820" cy="71515"/>
            </a:xfrm>
            <a:custGeom>
              <a:avLst/>
              <a:gdLst/>
              <a:ahLst/>
              <a:cxnLst/>
              <a:rect l="l" t="t" r="r" b="b"/>
              <a:pathLst>
                <a:path w="3350" h="2728" extrusionOk="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5" name="Google Shape;15045;p70"/>
            <p:cNvSpPr/>
            <p:nvPr/>
          </p:nvSpPr>
          <p:spPr>
            <a:xfrm>
              <a:off x="3250786" y="2303284"/>
              <a:ext cx="29544" cy="50726"/>
            </a:xfrm>
            <a:custGeom>
              <a:avLst/>
              <a:gdLst/>
              <a:ahLst/>
              <a:cxnLst/>
              <a:rect l="l" t="t" r="r" b="b"/>
              <a:pathLst>
                <a:path w="1127" h="1935" extrusionOk="0">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6" name="Google Shape;15046;p70"/>
            <p:cNvSpPr/>
            <p:nvPr/>
          </p:nvSpPr>
          <p:spPr>
            <a:xfrm>
              <a:off x="3353339" y="2303284"/>
              <a:ext cx="29177" cy="50726"/>
            </a:xfrm>
            <a:custGeom>
              <a:avLst/>
              <a:gdLst/>
              <a:ahLst/>
              <a:cxnLst/>
              <a:rect l="l" t="t" r="r" b="b"/>
              <a:pathLst>
                <a:path w="1113" h="1935" extrusionOk="0">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7" name="Google Shape;15047;p70"/>
            <p:cNvSpPr/>
            <p:nvPr/>
          </p:nvSpPr>
          <p:spPr>
            <a:xfrm>
              <a:off x="3499802" y="2163636"/>
              <a:ext cx="36360" cy="79117"/>
            </a:xfrm>
            <a:custGeom>
              <a:avLst/>
              <a:gdLst/>
              <a:ahLst/>
              <a:cxnLst/>
              <a:rect l="l" t="t" r="r" b="b"/>
              <a:pathLst>
                <a:path w="1387" h="3018" extrusionOk="0">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8" name="Google Shape;15048;p70"/>
            <p:cNvSpPr/>
            <p:nvPr/>
          </p:nvSpPr>
          <p:spPr>
            <a:xfrm>
              <a:off x="3514561" y="2156821"/>
              <a:ext cx="85933" cy="85933"/>
            </a:xfrm>
            <a:custGeom>
              <a:avLst/>
              <a:gdLst/>
              <a:ahLst/>
              <a:cxnLst/>
              <a:rect l="l" t="t" r="r" b="b"/>
              <a:pathLst>
                <a:path w="3278" h="3278" extrusionOk="0">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9" name="Google Shape;15049;p70"/>
            <p:cNvSpPr/>
            <p:nvPr/>
          </p:nvSpPr>
          <p:spPr>
            <a:xfrm>
              <a:off x="3528560" y="2264302"/>
              <a:ext cx="43150" cy="31825"/>
            </a:xfrm>
            <a:custGeom>
              <a:avLst/>
              <a:gdLst/>
              <a:ahLst/>
              <a:cxnLst/>
              <a:rect l="l" t="t" r="r" b="b"/>
              <a:pathLst>
                <a:path w="1646" h="1214" extrusionOk="0">
                  <a:moveTo>
                    <a:pt x="0" y="0"/>
                  </a:moveTo>
                  <a:lnTo>
                    <a:pt x="0" y="1213"/>
                  </a:lnTo>
                  <a:lnTo>
                    <a:pt x="1646" y="1213"/>
                  </a:lnTo>
                  <a:lnTo>
                    <a:pt x="164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0" name="Google Shape;15050;p70"/>
            <p:cNvSpPr/>
            <p:nvPr/>
          </p:nvSpPr>
          <p:spPr>
            <a:xfrm>
              <a:off x="3528560" y="2264302"/>
              <a:ext cx="43150" cy="17538"/>
            </a:xfrm>
            <a:custGeom>
              <a:avLst/>
              <a:gdLst/>
              <a:ahLst/>
              <a:cxnLst/>
              <a:rect l="l" t="t" r="r" b="b"/>
              <a:pathLst>
                <a:path w="1646" h="669" extrusionOk="0">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1" name="Google Shape;15051;p70"/>
            <p:cNvSpPr/>
            <p:nvPr/>
          </p:nvSpPr>
          <p:spPr>
            <a:xfrm>
              <a:off x="3478594" y="2281709"/>
              <a:ext cx="143842" cy="72301"/>
            </a:xfrm>
            <a:custGeom>
              <a:avLst/>
              <a:gdLst/>
              <a:ahLst/>
              <a:cxnLst/>
              <a:rect l="l" t="t" r="r" b="b"/>
              <a:pathLst>
                <a:path w="5487" h="2758" extrusionOk="0">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2" name="Google Shape;15052;p70"/>
            <p:cNvSpPr/>
            <p:nvPr/>
          </p:nvSpPr>
          <p:spPr>
            <a:xfrm>
              <a:off x="3542926" y="2296101"/>
              <a:ext cx="14418" cy="57909"/>
            </a:xfrm>
            <a:custGeom>
              <a:avLst/>
              <a:gdLst/>
              <a:ahLst/>
              <a:cxnLst/>
              <a:rect l="l" t="t" r="r" b="b"/>
              <a:pathLst>
                <a:path w="550" h="2209" extrusionOk="0">
                  <a:moveTo>
                    <a:pt x="145" y="0"/>
                  </a:moveTo>
                  <a:lnTo>
                    <a:pt x="1" y="2209"/>
                  </a:lnTo>
                  <a:lnTo>
                    <a:pt x="549" y="2209"/>
                  </a:lnTo>
                  <a:lnTo>
                    <a:pt x="41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3" name="Google Shape;15053;p70"/>
            <p:cNvSpPr/>
            <p:nvPr/>
          </p:nvSpPr>
          <p:spPr>
            <a:xfrm>
              <a:off x="3507352" y="2192394"/>
              <a:ext cx="85933" cy="79117"/>
            </a:xfrm>
            <a:custGeom>
              <a:avLst/>
              <a:gdLst/>
              <a:ahLst/>
              <a:cxnLst/>
              <a:rect l="l" t="t" r="r" b="b"/>
              <a:pathLst>
                <a:path w="3278" h="3018" extrusionOk="0">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4" name="Google Shape;15054;p70"/>
            <p:cNvSpPr/>
            <p:nvPr/>
          </p:nvSpPr>
          <p:spPr>
            <a:xfrm>
              <a:off x="3506985" y="2192394"/>
              <a:ext cx="86300" cy="77229"/>
            </a:xfrm>
            <a:custGeom>
              <a:avLst/>
              <a:gdLst/>
              <a:ahLst/>
              <a:cxnLst/>
              <a:rect l="l" t="t" r="r" b="b"/>
              <a:pathLst>
                <a:path w="3292" h="2946" extrusionOk="0">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5" name="Google Shape;15055;p70"/>
            <p:cNvSpPr/>
            <p:nvPr/>
          </p:nvSpPr>
          <p:spPr>
            <a:xfrm>
              <a:off x="3478594" y="2299876"/>
              <a:ext cx="28784" cy="54134"/>
            </a:xfrm>
            <a:custGeom>
              <a:avLst/>
              <a:gdLst/>
              <a:ahLst/>
              <a:cxnLst/>
              <a:rect l="l" t="t" r="r" b="b"/>
              <a:pathLst>
                <a:path w="1098" h="2065" extrusionOk="0">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6" name="Google Shape;15056;p70"/>
            <p:cNvSpPr/>
            <p:nvPr/>
          </p:nvSpPr>
          <p:spPr>
            <a:xfrm>
              <a:off x="3593258" y="2299876"/>
              <a:ext cx="28784" cy="54134"/>
            </a:xfrm>
            <a:custGeom>
              <a:avLst/>
              <a:gdLst/>
              <a:ahLst/>
              <a:cxnLst/>
              <a:rect l="l" t="t" r="r" b="b"/>
              <a:pathLst>
                <a:path w="1098" h="2065" extrusionOk="0">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7" name="Google Shape;15057;p70"/>
            <p:cNvSpPr/>
            <p:nvPr/>
          </p:nvSpPr>
          <p:spPr>
            <a:xfrm>
              <a:off x="3542926" y="2296101"/>
              <a:ext cx="14418" cy="14392"/>
            </a:xfrm>
            <a:custGeom>
              <a:avLst/>
              <a:gdLst/>
              <a:ahLst/>
              <a:cxnLst/>
              <a:rect l="l" t="t" r="r" b="b"/>
              <a:pathLst>
                <a:path w="550" h="549" extrusionOk="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8" name="Google Shape;15058;p70"/>
            <p:cNvSpPr/>
            <p:nvPr/>
          </p:nvSpPr>
          <p:spPr>
            <a:xfrm>
              <a:off x="3520984" y="2276125"/>
              <a:ext cx="29544" cy="30226"/>
            </a:xfrm>
            <a:custGeom>
              <a:avLst/>
              <a:gdLst/>
              <a:ahLst/>
              <a:cxnLst/>
              <a:rect l="l" t="t" r="r" b="b"/>
              <a:pathLst>
                <a:path w="1127" h="1153" extrusionOk="0">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9" name="Google Shape;15059;p70"/>
            <p:cNvSpPr/>
            <p:nvPr/>
          </p:nvSpPr>
          <p:spPr>
            <a:xfrm>
              <a:off x="3550502" y="2276125"/>
              <a:ext cx="29177" cy="30226"/>
            </a:xfrm>
            <a:custGeom>
              <a:avLst/>
              <a:gdLst/>
              <a:ahLst/>
              <a:cxnLst/>
              <a:rect l="l" t="t" r="r" b="b"/>
              <a:pathLst>
                <a:path w="1113" h="1153" extrusionOk="0">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0" name="Google Shape;15060;p70"/>
            <p:cNvSpPr/>
            <p:nvPr/>
          </p:nvSpPr>
          <p:spPr>
            <a:xfrm>
              <a:off x="3310582" y="1982386"/>
              <a:ext cx="203612" cy="175169"/>
            </a:xfrm>
            <a:custGeom>
              <a:avLst/>
              <a:gdLst/>
              <a:ahLst/>
              <a:cxnLst/>
              <a:rect l="l" t="t" r="r" b="b"/>
              <a:pathLst>
                <a:path w="7767" h="6682" extrusionOk="0">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1" name="Google Shape;15061;p70"/>
            <p:cNvSpPr/>
            <p:nvPr/>
          </p:nvSpPr>
          <p:spPr>
            <a:xfrm>
              <a:off x="3345396" y="2012192"/>
              <a:ext cx="33844" cy="11875"/>
            </a:xfrm>
            <a:custGeom>
              <a:avLst/>
              <a:gdLst/>
              <a:ahLst/>
              <a:cxnLst/>
              <a:rect l="l" t="t" r="r" b="b"/>
              <a:pathLst>
                <a:path w="1291" h="453" extrusionOk="0">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2" name="Google Shape;15062;p70"/>
            <p:cNvSpPr/>
            <p:nvPr/>
          </p:nvSpPr>
          <p:spPr>
            <a:xfrm>
              <a:off x="3387025" y="2012192"/>
              <a:ext cx="93640" cy="11875"/>
            </a:xfrm>
            <a:custGeom>
              <a:avLst/>
              <a:gdLst/>
              <a:ahLst/>
              <a:cxnLst/>
              <a:rect l="l" t="t" r="r" b="b"/>
              <a:pathLst>
                <a:path w="3572" h="453" extrusionOk="0">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3" name="Google Shape;15063;p70"/>
            <p:cNvSpPr/>
            <p:nvPr/>
          </p:nvSpPr>
          <p:spPr>
            <a:xfrm>
              <a:off x="3344111" y="2042104"/>
              <a:ext cx="136554" cy="11849"/>
            </a:xfrm>
            <a:custGeom>
              <a:avLst/>
              <a:gdLst/>
              <a:ahLst/>
              <a:cxnLst/>
              <a:rect l="l" t="t" r="r" b="b"/>
              <a:pathLst>
                <a:path w="5209" h="452" extrusionOk="0">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4" name="Google Shape;15064;p70"/>
            <p:cNvSpPr/>
            <p:nvPr/>
          </p:nvSpPr>
          <p:spPr>
            <a:xfrm>
              <a:off x="3345396" y="2072041"/>
              <a:ext cx="93640" cy="11797"/>
            </a:xfrm>
            <a:custGeom>
              <a:avLst/>
              <a:gdLst/>
              <a:ahLst/>
              <a:cxnLst/>
              <a:rect l="l" t="t" r="r" b="b"/>
              <a:pathLst>
                <a:path w="3572" h="450" extrusionOk="0">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5" name="Google Shape;15065;p70"/>
            <p:cNvSpPr/>
            <p:nvPr/>
          </p:nvSpPr>
          <p:spPr>
            <a:xfrm>
              <a:off x="3445904" y="2072041"/>
              <a:ext cx="34761" cy="11797"/>
            </a:xfrm>
            <a:custGeom>
              <a:avLst/>
              <a:gdLst/>
              <a:ahLst/>
              <a:cxnLst/>
              <a:rect l="l" t="t" r="r" b="b"/>
              <a:pathLst>
                <a:path w="1326" h="450" extrusionOk="0">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6" name="Google Shape;15066;p70"/>
          <p:cNvGrpSpPr/>
          <p:nvPr/>
        </p:nvGrpSpPr>
        <p:grpSpPr>
          <a:xfrm>
            <a:off x="1342386" y="2916322"/>
            <a:ext cx="373538" cy="331515"/>
            <a:chOff x="1342386" y="2916322"/>
            <a:chExt cx="373538" cy="331515"/>
          </a:xfrm>
        </p:grpSpPr>
        <p:sp>
          <p:nvSpPr>
            <p:cNvPr id="15067" name="Google Shape;15067;p70"/>
            <p:cNvSpPr/>
            <p:nvPr/>
          </p:nvSpPr>
          <p:spPr>
            <a:xfrm>
              <a:off x="1499047" y="2916322"/>
              <a:ext cx="216877" cy="180910"/>
            </a:xfrm>
            <a:custGeom>
              <a:avLst/>
              <a:gdLst/>
              <a:ahLst/>
              <a:cxnLst/>
              <a:rect l="l" t="t" r="r" b="b"/>
              <a:pathLst>
                <a:path w="8273" h="6901" extrusionOk="0">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8" name="Google Shape;15068;p70"/>
            <p:cNvSpPr/>
            <p:nvPr/>
          </p:nvSpPr>
          <p:spPr>
            <a:xfrm>
              <a:off x="1342386" y="3060137"/>
              <a:ext cx="217244" cy="187699"/>
            </a:xfrm>
            <a:custGeom>
              <a:avLst/>
              <a:gdLst/>
              <a:ahLst/>
              <a:cxnLst/>
              <a:rect l="l" t="t" r="r" b="b"/>
              <a:pathLst>
                <a:path w="8287" h="7160" extrusionOk="0">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9" name="Google Shape;15069;p70"/>
            <p:cNvSpPr/>
            <p:nvPr/>
          </p:nvSpPr>
          <p:spPr>
            <a:xfrm>
              <a:off x="1382128" y="3151706"/>
              <a:ext cx="41262" cy="18193"/>
            </a:xfrm>
            <a:custGeom>
              <a:avLst/>
              <a:gdLst/>
              <a:ahLst/>
              <a:cxnLst/>
              <a:rect l="l" t="t" r="r" b="b"/>
              <a:pathLst>
                <a:path w="1574" h="694" extrusionOk="0">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0" name="Google Shape;15070;p70"/>
            <p:cNvSpPr/>
            <p:nvPr/>
          </p:nvSpPr>
          <p:spPr>
            <a:xfrm>
              <a:off x="1360186" y="3066927"/>
              <a:ext cx="29911" cy="66272"/>
            </a:xfrm>
            <a:custGeom>
              <a:avLst/>
              <a:gdLst/>
              <a:ahLst/>
              <a:cxnLst/>
              <a:rect l="l" t="t" r="r" b="b"/>
              <a:pathLst>
                <a:path w="1141" h="2528" extrusionOk="0">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1" name="Google Shape;15071;p70"/>
            <p:cNvSpPr/>
            <p:nvPr/>
          </p:nvSpPr>
          <p:spPr>
            <a:xfrm>
              <a:off x="1372297" y="3060871"/>
              <a:ext cx="72301" cy="72694"/>
            </a:xfrm>
            <a:custGeom>
              <a:avLst/>
              <a:gdLst/>
              <a:ahLst/>
              <a:cxnLst/>
              <a:rect l="l" t="t" r="r" b="b"/>
              <a:pathLst>
                <a:path w="2758" h="2773" extrusionOk="0">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2" name="Google Shape;15072;p70"/>
            <p:cNvSpPr/>
            <p:nvPr/>
          </p:nvSpPr>
          <p:spPr>
            <a:xfrm>
              <a:off x="1366609" y="3091149"/>
              <a:ext cx="72301" cy="66245"/>
            </a:xfrm>
            <a:custGeom>
              <a:avLst/>
              <a:gdLst/>
              <a:ahLst/>
              <a:cxnLst/>
              <a:rect l="l" t="t" r="r" b="b"/>
              <a:pathLst>
                <a:path w="2758" h="2527" extrusionOk="0">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3" name="Google Shape;15073;p70"/>
            <p:cNvSpPr/>
            <p:nvPr/>
          </p:nvSpPr>
          <p:spPr>
            <a:xfrm>
              <a:off x="1366242" y="3091149"/>
              <a:ext cx="72301" cy="64751"/>
            </a:xfrm>
            <a:custGeom>
              <a:avLst/>
              <a:gdLst/>
              <a:ahLst/>
              <a:cxnLst/>
              <a:rect l="l" t="t" r="r" b="b"/>
              <a:pathLst>
                <a:path w="2758" h="2470" extrusionOk="0">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4" name="Google Shape;15074;p70"/>
            <p:cNvSpPr/>
            <p:nvPr/>
          </p:nvSpPr>
          <p:spPr>
            <a:xfrm>
              <a:off x="1342386" y="3086981"/>
              <a:ext cx="198710" cy="160855"/>
            </a:xfrm>
            <a:custGeom>
              <a:avLst/>
              <a:gdLst/>
              <a:ahLst/>
              <a:cxnLst/>
              <a:rect l="l" t="t" r="r" b="b"/>
              <a:pathLst>
                <a:path w="7580" h="6136" extrusionOk="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5" name="Google Shape;15075;p70"/>
            <p:cNvSpPr/>
            <p:nvPr/>
          </p:nvSpPr>
          <p:spPr>
            <a:xfrm>
              <a:off x="1342386" y="3181591"/>
              <a:ext cx="23882" cy="66245"/>
            </a:xfrm>
            <a:custGeom>
              <a:avLst/>
              <a:gdLst/>
              <a:ahLst/>
              <a:cxnLst/>
              <a:rect l="l" t="t" r="r" b="b"/>
              <a:pathLst>
                <a:path w="911" h="2527" extrusionOk="0">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6" name="Google Shape;15076;p70"/>
            <p:cNvSpPr/>
            <p:nvPr/>
          </p:nvSpPr>
          <p:spPr>
            <a:xfrm>
              <a:off x="1438517" y="3086981"/>
              <a:ext cx="102579" cy="129083"/>
            </a:xfrm>
            <a:custGeom>
              <a:avLst/>
              <a:gdLst/>
              <a:ahLst/>
              <a:cxnLst/>
              <a:rect l="l" t="t" r="r" b="b"/>
              <a:pathLst>
                <a:path w="3913" h="4924" extrusionOk="0">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7" name="Google Shape;15077;p70"/>
            <p:cNvSpPr/>
            <p:nvPr/>
          </p:nvSpPr>
          <p:spPr>
            <a:xfrm>
              <a:off x="1515903" y="2943559"/>
              <a:ext cx="178839" cy="114900"/>
            </a:xfrm>
            <a:custGeom>
              <a:avLst/>
              <a:gdLst/>
              <a:ahLst/>
              <a:cxnLst/>
              <a:rect l="l" t="t" r="r" b="b"/>
              <a:pathLst>
                <a:path w="6822" h="4383" extrusionOk="0">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78" name="Google Shape;15078;p70"/>
          <p:cNvGrpSpPr/>
          <p:nvPr/>
        </p:nvGrpSpPr>
        <p:grpSpPr>
          <a:xfrm>
            <a:off x="2294122" y="2946600"/>
            <a:ext cx="373931" cy="271351"/>
            <a:chOff x="2294122" y="2946600"/>
            <a:chExt cx="373931" cy="271351"/>
          </a:xfrm>
        </p:grpSpPr>
        <p:sp>
          <p:nvSpPr>
            <p:cNvPr id="15079" name="Google Shape;15079;p70"/>
            <p:cNvSpPr/>
            <p:nvPr/>
          </p:nvSpPr>
          <p:spPr>
            <a:xfrm>
              <a:off x="2312289" y="2946600"/>
              <a:ext cx="337597" cy="247129"/>
            </a:xfrm>
            <a:custGeom>
              <a:avLst/>
              <a:gdLst/>
              <a:ahLst/>
              <a:cxnLst/>
              <a:rect l="l" t="t" r="r" b="b"/>
              <a:pathLst>
                <a:path w="12878" h="9427" extrusionOk="0">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0" name="Google Shape;15080;p70"/>
            <p:cNvSpPr/>
            <p:nvPr/>
          </p:nvSpPr>
          <p:spPr>
            <a:xfrm>
              <a:off x="2336511" y="2970823"/>
              <a:ext cx="289151" cy="192628"/>
            </a:xfrm>
            <a:custGeom>
              <a:avLst/>
              <a:gdLst/>
              <a:ahLst/>
              <a:cxnLst/>
              <a:rect l="l" t="t" r="r" b="b"/>
              <a:pathLst>
                <a:path w="11030" h="7348" extrusionOk="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1" name="Google Shape;15081;p70"/>
            <p:cNvSpPr/>
            <p:nvPr/>
          </p:nvSpPr>
          <p:spPr>
            <a:xfrm>
              <a:off x="2336511" y="3127483"/>
              <a:ext cx="168798" cy="35967"/>
            </a:xfrm>
            <a:custGeom>
              <a:avLst/>
              <a:gdLst/>
              <a:ahLst/>
              <a:cxnLst/>
              <a:rect l="l" t="t" r="r" b="b"/>
              <a:pathLst>
                <a:path w="6439" h="1372" extrusionOk="0">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2" name="Google Shape;15082;p70"/>
            <p:cNvSpPr/>
            <p:nvPr/>
          </p:nvSpPr>
          <p:spPr>
            <a:xfrm>
              <a:off x="2505284" y="2970823"/>
              <a:ext cx="120379" cy="96130"/>
            </a:xfrm>
            <a:custGeom>
              <a:avLst/>
              <a:gdLst/>
              <a:ahLst/>
              <a:cxnLst/>
              <a:rect l="l" t="t" r="r" b="b"/>
              <a:pathLst>
                <a:path w="4592" h="3667" extrusionOk="0">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3" name="Google Shape;15083;p70"/>
            <p:cNvSpPr/>
            <p:nvPr/>
          </p:nvSpPr>
          <p:spPr>
            <a:xfrm>
              <a:off x="2505284" y="3066927"/>
              <a:ext cx="120379" cy="96524"/>
            </a:xfrm>
            <a:custGeom>
              <a:avLst/>
              <a:gdLst/>
              <a:ahLst/>
              <a:cxnLst/>
              <a:rect l="l" t="t" r="r" b="b"/>
              <a:pathLst>
                <a:path w="4592" h="3682" extrusionOk="0">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4" name="Google Shape;15084;p70"/>
            <p:cNvSpPr/>
            <p:nvPr/>
          </p:nvSpPr>
          <p:spPr>
            <a:xfrm>
              <a:off x="2294122" y="3187647"/>
              <a:ext cx="373931" cy="30305"/>
            </a:xfrm>
            <a:custGeom>
              <a:avLst/>
              <a:gdLst/>
              <a:ahLst/>
              <a:cxnLst/>
              <a:rect l="l" t="t" r="r" b="b"/>
              <a:pathLst>
                <a:path w="14264" h="1156" extrusionOk="0">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5" name="Google Shape;15085;p70"/>
            <p:cNvSpPr/>
            <p:nvPr/>
          </p:nvSpPr>
          <p:spPr>
            <a:xfrm>
              <a:off x="2294122" y="3187647"/>
              <a:ext cx="373931" cy="12138"/>
            </a:xfrm>
            <a:custGeom>
              <a:avLst/>
              <a:gdLst/>
              <a:ahLst/>
              <a:cxnLst/>
              <a:rect l="l" t="t" r="r" b="b"/>
              <a:pathLst>
                <a:path w="14264" h="463" extrusionOk="0">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6" name="Google Shape;15086;p70"/>
            <p:cNvSpPr/>
            <p:nvPr/>
          </p:nvSpPr>
          <p:spPr>
            <a:xfrm>
              <a:off x="2444753" y="3187647"/>
              <a:ext cx="72668" cy="18193"/>
            </a:xfrm>
            <a:custGeom>
              <a:avLst/>
              <a:gdLst/>
              <a:ahLst/>
              <a:cxnLst/>
              <a:rect l="l" t="t" r="r" b="b"/>
              <a:pathLst>
                <a:path w="2772" h="694" extrusionOk="0">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7" name="Google Shape;15087;p70"/>
            <p:cNvSpPr/>
            <p:nvPr/>
          </p:nvSpPr>
          <p:spPr>
            <a:xfrm>
              <a:off x="2535195" y="3043097"/>
              <a:ext cx="60557" cy="24249"/>
            </a:xfrm>
            <a:custGeom>
              <a:avLst/>
              <a:gdLst/>
              <a:ahLst/>
              <a:cxnLst/>
              <a:rect l="l" t="t" r="r" b="b"/>
              <a:pathLst>
                <a:path w="2310" h="925" extrusionOk="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8" name="Google Shape;15088;p70"/>
            <p:cNvSpPr/>
            <p:nvPr/>
          </p:nvSpPr>
          <p:spPr>
            <a:xfrm>
              <a:off x="2553362" y="3024930"/>
              <a:ext cx="24223" cy="30305"/>
            </a:xfrm>
            <a:custGeom>
              <a:avLst/>
              <a:gdLst/>
              <a:ahLst/>
              <a:cxnLst/>
              <a:rect l="l" t="t" r="r" b="b"/>
              <a:pathLst>
                <a:path w="924" h="1156" extrusionOk="0">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9" name="Google Shape;15089;p70"/>
            <p:cNvSpPr/>
            <p:nvPr/>
          </p:nvSpPr>
          <p:spPr>
            <a:xfrm>
              <a:off x="2547306" y="2994652"/>
              <a:ext cx="36334" cy="42416"/>
            </a:xfrm>
            <a:custGeom>
              <a:avLst/>
              <a:gdLst/>
              <a:ahLst/>
              <a:cxnLst/>
              <a:rect l="l" t="t" r="r" b="b"/>
              <a:pathLst>
                <a:path w="1386" h="1618" extrusionOk="0">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0" name="Google Shape;15090;p70"/>
            <p:cNvSpPr/>
            <p:nvPr/>
          </p:nvSpPr>
          <p:spPr>
            <a:xfrm>
              <a:off x="2547306" y="2994652"/>
              <a:ext cx="24249" cy="42337"/>
            </a:xfrm>
            <a:custGeom>
              <a:avLst/>
              <a:gdLst/>
              <a:ahLst/>
              <a:cxnLst/>
              <a:rect l="l" t="t" r="r" b="b"/>
              <a:pathLst>
                <a:path w="925" h="1615" extrusionOk="0">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1" name="Google Shape;15091;p70"/>
            <p:cNvSpPr/>
            <p:nvPr/>
          </p:nvSpPr>
          <p:spPr>
            <a:xfrm>
              <a:off x="2547306" y="2994652"/>
              <a:ext cx="36334" cy="18193"/>
            </a:xfrm>
            <a:custGeom>
              <a:avLst/>
              <a:gdLst/>
              <a:ahLst/>
              <a:cxnLst/>
              <a:rect l="l" t="t" r="r" b="b"/>
              <a:pathLst>
                <a:path w="1386" h="694" extrusionOk="0">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2" name="Google Shape;15092;p70"/>
            <p:cNvSpPr/>
            <p:nvPr/>
          </p:nvSpPr>
          <p:spPr>
            <a:xfrm>
              <a:off x="2547306" y="2994652"/>
              <a:ext cx="24249" cy="15178"/>
            </a:xfrm>
            <a:custGeom>
              <a:avLst/>
              <a:gdLst/>
              <a:ahLst/>
              <a:cxnLst/>
              <a:rect l="l" t="t" r="r" b="b"/>
              <a:pathLst>
                <a:path w="925" h="579" extrusionOk="0">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3" name="Google Shape;15093;p70"/>
            <p:cNvSpPr/>
            <p:nvPr/>
          </p:nvSpPr>
          <p:spPr>
            <a:xfrm>
              <a:off x="2535195" y="3139595"/>
              <a:ext cx="60557" cy="23856"/>
            </a:xfrm>
            <a:custGeom>
              <a:avLst/>
              <a:gdLst/>
              <a:ahLst/>
              <a:cxnLst/>
              <a:rect l="l" t="t" r="r" b="b"/>
              <a:pathLst>
                <a:path w="2310" h="910" extrusionOk="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4" name="Google Shape;15094;p70"/>
            <p:cNvSpPr/>
            <p:nvPr/>
          </p:nvSpPr>
          <p:spPr>
            <a:xfrm>
              <a:off x="2553362" y="3121428"/>
              <a:ext cx="24223" cy="29911"/>
            </a:xfrm>
            <a:custGeom>
              <a:avLst/>
              <a:gdLst/>
              <a:ahLst/>
              <a:cxnLst/>
              <a:rect l="l" t="t" r="r" b="b"/>
              <a:pathLst>
                <a:path w="924" h="1141" extrusionOk="0">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5" name="Google Shape;15095;p70"/>
            <p:cNvSpPr/>
            <p:nvPr/>
          </p:nvSpPr>
          <p:spPr>
            <a:xfrm>
              <a:off x="2547306" y="3091543"/>
              <a:ext cx="36334" cy="42023"/>
            </a:xfrm>
            <a:custGeom>
              <a:avLst/>
              <a:gdLst/>
              <a:ahLst/>
              <a:cxnLst/>
              <a:rect l="l" t="t" r="r" b="b"/>
              <a:pathLst>
                <a:path w="1386" h="1603" extrusionOk="0">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6" name="Google Shape;15096;p70"/>
            <p:cNvSpPr/>
            <p:nvPr/>
          </p:nvSpPr>
          <p:spPr>
            <a:xfrm>
              <a:off x="2547306" y="3091543"/>
              <a:ext cx="24249" cy="42101"/>
            </a:xfrm>
            <a:custGeom>
              <a:avLst/>
              <a:gdLst/>
              <a:ahLst/>
              <a:cxnLst/>
              <a:rect l="l" t="t" r="r" b="b"/>
              <a:pathLst>
                <a:path w="925" h="1606" extrusionOk="0">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7" name="Google Shape;15097;p70"/>
            <p:cNvSpPr/>
            <p:nvPr/>
          </p:nvSpPr>
          <p:spPr>
            <a:xfrm>
              <a:off x="2547306" y="3091149"/>
              <a:ext cx="36334" cy="18193"/>
            </a:xfrm>
            <a:custGeom>
              <a:avLst/>
              <a:gdLst/>
              <a:ahLst/>
              <a:cxnLst/>
              <a:rect l="l" t="t" r="r" b="b"/>
              <a:pathLst>
                <a:path w="1386" h="694" extrusionOk="0">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8" name="Google Shape;15098;p70"/>
            <p:cNvSpPr/>
            <p:nvPr/>
          </p:nvSpPr>
          <p:spPr>
            <a:xfrm>
              <a:off x="2547306" y="3091543"/>
              <a:ext cx="24249" cy="14785"/>
            </a:xfrm>
            <a:custGeom>
              <a:avLst/>
              <a:gdLst/>
              <a:ahLst/>
              <a:cxnLst/>
              <a:rect l="l" t="t" r="r" b="b"/>
              <a:pathLst>
                <a:path w="925" h="564" extrusionOk="0">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9" name="Google Shape;15099;p70"/>
            <p:cNvSpPr/>
            <p:nvPr/>
          </p:nvSpPr>
          <p:spPr>
            <a:xfrm>
              <a:off x="2384563" y="3049153"/>
              <a:ext cx="72327" cy="90075"/>
            </a:xfrm>
            <a:custGeom>
              <a:avLst/>
              <a:gdLst/>
              <a:ahLst/>
              <a:cxnLst/>
              <a:rect l="l" t="t" r="r" b="b"/>
              <a:pathLst>
                <a:path w="2759" h="3436" extrusionOk="0">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0" name="Google Shape;15100;p70"/>
            <p:cNvSpPr/>
            <p:nvPr/>
          </p:nvSpPr>
          <p:spPr>
            <a:xfrm>
              <a:off x="2407659" y="3048760"/>
              <a:ext cx="26503" cy="18115"/>
            </a:xfrm>
            <a:custGeom>
              <a:avLst/>
              <a:gdLst/>
              <a:ahLst/>
              <a:cxnLst/>
              <a:rect l="l" t="t" r="r" b="b"/>
              <a:pathLst>
                <a:path w="1011" h="691" extrusionOk="0">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1" name="Google Shape;15101;p70"/>
            <p:cNvSpPr/>
            <p:nvPr/>
          </p:nvSpPr>
          <p:spPr>
            <a:xfrm>
              <a:off x="2384563" y="3068080"/>
              <a:ext cx="72327" cy="71541"/>
            </a:xfrm>
            <a:custGeom>
              <a:avLst/>
              <a:gdLst/>
              <a:ahLst/>
              <a:cxnLst/>
              <a:rect l="l" t="t" r="r" b="b"/>
              <a:pathLst>
                <a:path w="2759" h="2729" extrusionOk="0">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2" name="Google Shape;15102;p70"/>
            <p:cNvSpPr/>
            <p:nvPr/>
          </p:nvSpPr>
          <p:spPr>
            <a:xfrm>
              <a:off x="2396675" y="3000708"/>
              <a:ext cx="48105" cy="54527"/>
            </a:xfrm>
            <a:custGeom>
              <a:avLst/>
              <a:gdLst/>
              <a:ahLst/>
              <a:cxnLst/>
              <a:rect l="l" t="t" r="r" b="b"/>
              <a:pathLst>
                <a:path w="1835" h="2080" extrusionOk="0">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3" name="Google Shape;15103;p70"/>
            <p:cNvSpPr/>
            <p:nvPr/>
          </p:nvSpPr>
          <p:spPr>
            <a:xfrm>
              <a:off x="2396675" y="3000708"/>
              <a:ext cx="33345" cy="54422"/>
            </a:xfrm>
            <a:custGeom>
              <a:avLst/>
              <a:gdLst/>
              <a:ahLst/>
              <a:cxnLst/>
              <a:rect l="l" t="t" r="r" b="b"/>
              <a:pathLst>
                <a:path w="1272" h="2076" extrusionOk="0">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4" name="Google Shape;15104;p70"/>
            <p:cNvSpPr/>
            <p:nvPr/>
          </p:nvSpPr>
          <p:spPr>
            <a:xfrm>
              <a:off x="2396675" y="3000708"/>
              <a:ext cx="48105" cy="24301"/>
            </a:xfrm>
            <a:custGeom>
              <a:avLst/>
              <a:gdLst/>
              <a:ahLst/>
              <a:cxnLst/>
              <a:rect l="l" t="t" r="r" b="b"/>
              <a:pathLst>
                <a:path w="1835" h="927" extrusionOk="0">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5" name="Google Shape;15105;p70"/>
            <p:cNvSpPr/>
            <p:nvPr/>
          </p:nvSpPr>
          <p:spPr>
            <a:xfrm>
              <a:off x="2396675" y="3000708"/>
              <a:ext cx="33345" cy="21968"/>
            </a:xfrm>
            <a:custGeom>
              <a:avLst/>
              <a:gdLst/>
              <a:ahLst/>
              <a:cxnLst/>
              <a:rect l="l" t="t" r="r" b="b"/>
              <a:pathLst>
                <a:path w="1272" h="838" extrusionOk="0">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6" name="Google Shape;15106;p70"/>
            <p:cNvSpPr/>
            <p:nvPr/>
          </p:nvSpPr>
          <p:spPr>
            <a:xfrm>
              <a:off x="2384563" y="3079038"/>
              <a:ext cx="30305" cy="60583"/>
            </a:xfrm>
            <a:custGeom>
              <a:avLst/>
              <a:gdLst/>
              <a:ahLst/>
              <a:cxnLst/>
              <a:rect l="l" t="t" r="r" b="b"/>
              <a:pathLst>
                <a:path w="1156" h="2311" extrusionOk="0">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7" name="Google Shape;15107;p70"/>
            <p:cNvSpPr/>
            <p:nvPr/>
          </p:nvSpPr>
          <p:spPr>
            <a:xfrm>
              <a:off x="2426953" y="3078671"/>
              <a:ext cx="30305" cy="60557"/>
            </a:xfrm>
            <a:custGeom>
              <a:avLst/>
              <a:gdLst/>
              <a:ahLst/>
              <a:cxnLst/>
              <a:rect l="l" t="t" r="r" b="b"/>
              <a:pathLst>
                <a:path w="1156" h="2310" extrusionOk="0">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8" name="Google Shape;15108;p70"/>
            <p:cNvSpPr/>
            <p:nvPr/>
          </p:nvSpPr>
          <p:spPr>
            <a:xfrm>
              <a:off x="2408786" y="3127483"/>
              <a:ext cx="24249" cy="11744"/>
            </a:xfrm>
            <a:custGeom>
              <a:avLst/>
              <a:gdLst/>
              <a:ahLst/>
              <a:cxnLst/>
              <a:rect l="l" t="t" r="r" b="b"/>
              <a:pathLst>
                <a:path w="925" h="448" extrusionOk="0">
                  <a:moveTo>
                    <a:pt x="1" y="1"/>
                  </a:moveTo>
                  <a:lnTo>
                    <a:pt x="1" y="448"/>
                  </a:lnTo>
                  <a:lnTo>
                    <a:pt x="925" y="448"/>
                  </a:lnTo>
                  <a:lnTo>
                    <a:pt x="92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09" name="Google Shape;15109;p70"/>
          <p:cNvGrpSpPr/>
          <p:nvPr/>
        </p:nvGrpSpPr>
        <p:grpSpPr>
          <a:xfrm>
            <a:off x="2769819" y="2907251"/>
            <a:ext cx="373905" cy="349682"/>
            <a:chOff x="2769819" y="2907251"/>
            <a:chExt cx="373905" cy="349682"/>
          </a:xfrm>
        </p:grpSpPr>
        <p:sp>
          <p:nvSpPr>
            <p:cNvPr id="15110" name="Google Shape;15110;p70"/>
            <p:cNvSpPr/>
            <p:nvPr/>
          </p:nvSpPr>
          <p:spPr>
            <a:xfrm>
              <a:off x="2975292" y="2943559"/>
              <a:ext cx="168431" cy="176532"/>
            </a:xfrm>
            <a:custGeom>
              <a:avLst/>
              <a:gdLst/>
              <a:ahLst/>
              <a:cxnLst/>
              <a:rect l="l" t="t" r="r" b="b"/>
              <a:pathLst>
                <a:path w="6425" h="6734" extrusionOk="0">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1" name="Google Shape;15111;p70"/>
            <p:cNvSpPr/>
            <p:nvPr/>
          </p:nvSpPr>
          <p:spPr>
            <a:xfrm>
              <a:off x="3035456" y="2943559"/>
              <a:ext cx="48105" cy="114691"/>
            </a:xfrm>
            <a:custGeom>
              <a:avLst/>
              <a:gdLst/>
              <a:ahLst/>
              <a:cxnLst/>
              <a:rect l="l" t="t" r="r" b="b"/>
              <a:pathLst>
                <a:path w="1835" h="4375" extrusionOk="0">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2" name="Google Shape;15112;p70"/>
            <p:cNvSpPr/>
            <p:nvPr/>
          </p:nvSpPr>
          <p:spPr>
            <a:xfrm>
              <a:off x="3047567" y="2907251"/>
              <a:ext cx="23882" cy="96524"/>
            </a:xfrm>
            <a:custGeom>
              <a:avLst/>
              <a:gdLst/>
              <a:ahLst/>
              <a:cxnLst/>
              <a:rect l="l" t="t" r="r" b="b"/>
              <a:pathLst>
                <a:path w="911" h="3682" extrusionOk="0">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3" name="Google Shape;15113;p70"/>
            <p:cNvSpPr/>
            <p:nvPr/>
          </p:nvSpPr>
          <p:spPr>
            <a:xfrm>
              <a:off x="3047567" y="3021916"/>
              <a:ext cx="23882" cy="24223"/>
            </a:xfrm>
            <a:custGeom>
              <a:avLst/>
              <a:gdLst/>
              <a:ahLst/>
              <a:cxnLst/>
              <a:rect l="l" t="t" r="r" b="b"/>
              <a:pathLst>
                <a:path w="911" h="924" extrusionOk="0">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4" name="Google Shape;15114;p70"/>
            <p:cNvSpPr/>
            <p:nvPr/>
          </p:nvSpPr>
          <p:spPr>
            <a:xfrm>
              <a:off x="2769819" y="3172521"/>
              <a:ext cx="205132" cy="84412"/>
            </a:xfrm>
            <a:custGeom>
              <a:avLst/>
              <a:gdLst/>
              <a:ahLst/>
              <a:cxnLst/>
              <a:rect l="l" t="t" r="r" b="b"/>
              <a:pathLst>
                <a:path w="7825" h="3220" extrusionOk="0">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5" name="Google Shape;15115;p70"/>
            <p:cNvSpPr/>
            <p:nvPr/>
          </p:nvSpPr>
          <p:spPr>
            <a:xfrm>
              <a:off x="2860628" y="3196743"/>
              <a:ext cx="24249" cy="60190"/>
            </a:xfrm>
            <a:custGeom>
              <a:avLst/>
              <a:gdLst/>
              <a:ahLst/>
              <a:cxnLst/>
              <a:rect l="l" t="t" r="r" b="b"/>
              <a:pathLst>
                <a:path w="925" h="2296" extrusionOk="0">
                  <a:moveTo>
                    <a:pt x="217" y="0"/>
                  </a:moveTo>
                  <a:lnTo>
                    <a:pt x="1" y="2295"/>
                  </a:lnTo>
                  <a:lnTo>
                    <a:pt x="925" y="2295"/>
                  </a:lnTo>
                  <a:lnTo>
                    <a:pt x="694"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6" name="Google Shape;15116;p70"/>
            <p:cNvSpPr/>
            <p:nvPr/>
          </p:nvSpPr>
          <p:spPr>
            <a:xfrm>
              <a:off x="2862148" y="3184632"/>
              <a:ext cx="21208" cy="20448"/>
            </a:xfrm>
            <a:custGeom>
              <a:avLst/>
              <a:gdLst/>
              <a:ahLst/>
              <a:cxnLst/>
              <a:rect l="l" t="t" r="r" b="b"/>
              <a:pathLst>
                <a:path w="809" h="780" extrusionOk="0">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7" name="Google Shape;15117;p70"/>
            <p:cNvSpPr/>
            <p:nvPr/>
          </p:nvSpPr>
          <p:spPr>
            <a:xfrm>
              <a:off x="2938958" y="3197110"/>
              <a:ext cx="35993" cy="59823"/>
            </a:xfrm>
            <a:custGeom>
              <a:avLst/>
              <a:gdLst/>
              <a:ahLst/>
              <a:cxnLst/>
              <a:rect l="l" t="t" r="r" b="b"/>
              <a:pathLst>
                <a:path w="1373" h="2282" extrusionOk="0">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8" name="Google Shape;15118;p70"/>
            <p:cNvSpPr/>
            <p:nvPr/>
          </p:nvSpPr>
          <p:spPr>
            <a:xfrm>
              <a:off x="2806520" y="2985582"/>
              <a:ext cx="132464" cy="96130"/>
            </a:xfrm>
            <a:custGeom>
              <a:avLst/>
              <a:gdLst/>
              <a:ahLst/>
              <a:cxnLst/>
              <a:rect l="l" t="t" r="r" b="b"/>
              <a:pathLst>
                <a:path w="5053" h="3667" extrusionOk="0">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9" name="Google Shape;15119;p70"/>
            <p:cNvSpPr/>
            <p:nvPr/>
          </p:nvSpPr>
          <p:spPr>
            <a:xfrm>
              <a:off x="2836405" y="2985582"/>
              <a:ext cx="102579" cy="96524"/>
            </a:xfrm>
            <a:custGeom>
              <a:avLst/>
              <a:gdLst/>
              <a:ahLst/>
              <a:cxnLst/>
              <a:rect l="l" t="t" r="r" b="b"/>
              <a:pathLst>
                <a:path w="3913" h="3682" extrusionOk="0">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0" name="Google Shape;15120;p70"/>
            <p:cNvSpPr/>
            <p:nvPr/>
          </p:nvSpPr>
          <p:spPr>
            <a:xfrm>
              <a:off x="2836405" y="3130498"/>
              <a:ext cx="72327" cy="54160"/>
            </a:xfrm>
            <a:custGeom>
              <a:avLst/>
              <a:gdLst/>
              <a:ahLst/>
              <a:cxnLst/>
              <a:rect l="l" t="t" r="r" b="b"/>
              <a:pathLst>
                <a:path w="2759" h="2066" extrusionOk="0">
                  <a:moveTo>
                    <a:pt x="1" y="1"/>
                  </a:moveTo>
                  <a:lnTo>
                    <a:pt x="1" y="2065"/>
                  </a:lnTo>
                  <a:lnTo>
                    <a:pt x="2758" y="2065"/>
                  </a:lnTo>
                  <a:lnTo>
                    <a:pt x="275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1" name="Google Shape;15121;p70"/>
            <p:cNvSpPr/>
            <p:nvPr/>
          </p:nvSpPr>
          <p:spPr>
            <a:xfrm>
              <a:off x="2836405" y="3130498"/>
              <a:ext cx="72327" cy="30121"/>
            </a:xfrm>
            <a:custGeom>
              <a:avLst/>
              <a:gdLst/>
              <a:ahLst/>
              <a:cxnLst/>
              <a:rect l="l" t="t" r="r" b="b"/>
              <a:pathLst>
                <a:path w="2759" h="1149" extrusionOk="0">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2" name="Google Shape;15122;p70"/>
            <p:cNvSpPr/>
            <p:nvPr/>
          </p:nvSpPr>
          <p:spPr>
            <a:xfrm>
              <a:off x="2824294" y="3162533"/>
              <a:ext cx="48472" cy="43202"/>
            </a:xfrm>
            <a:custGeom>
              <a:avLst/>
              <a:gdLst/>
              <a:ahLst/>
              <a:cxnLst/>
              <a:rect l="l" t="t" r="r" b="b"/>
              <a:pathLst>
                <a:path w="1849" h="1648" extrusionOk="0">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3" name="Google Shape;15123;p70"/>
            <p:cNvSpPr/>
            <p:nvPr/>
          </p:nvSpPr>
          <p:spPr>
            <a:xfrm>
              <a:off x="2872739" y="3162533"/>
              <a:ext cx="48078" cy="43202"/>
            </a:xfrm>
            <a:custGeom>
              <a:avLst/>
              <a:gdLst/>
              <a:ahLst/>
              <a:cxnLst/>
              <a:rect l="l" t="t" r="r" b="b"/>
              <a:pathLst>
                <a:path w="1834" h="1648" extrusionOk="0">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4" name="Google Shape;15124;p70"/>
            <p:cNvSpPr/>
            <p:nvPr/>
          </p:nvSpPr>
          <p:spPr>
            <a:xfrm>
              <a:off x="2812576" y="3034709"/>
              <a:ext cx="120746" cy="113616"/>
            </a:xfrm>
            <a:custGeom>
              <a:avLst/>
              <a:gdLst/>
              <a:ahLst/>
              <a:cxnLst/>
              <a:rect l="l" t="t" r="r" b="b"/>
              <a:pathLst>
                <a:path w="4606" h="4334" extrusionOk="0">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5" name="Google Shape;15125;p70"/>
            <p:cNvSpPr/>
            <p:nvPr/>
          </p:nvSpPr>
          <p:spPr>
            <a:xfrm>
              <a:off x="2812183" y="3034577"/>
              <a:ext cx="108268" cy="113380"/>
            </a:xfrm>
            <a:custGeom>
              <a:avLst/>
              <a:gdLst/>
              <a:ahLst/>
              <a:cxnLst/>
              <a:rect l="l" t="t" r="r" b="b"/>
              <a:pathLst>
                <a:path w="4130" h="4325" extrusionOk="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6" name="Google Shape;15126;p70"/>
            <p:cNvSpPr/>
            <p:nvPr/>
          </p:nvSpPr>
          <p:spPr>
            <a:xfrm>
              <a:off x="2770186" y="3197110"/>
              <a:ext cx="36360" cy="59823"/>
            </a:xfrm>
            <a:custGeom>
              <a:avLst/>
              <a:gdLst/>
              <a:ahLst/>
              <a:cxnLst/>
              <a:rect l="l" t="t" r="r" b="b"/>
              <a:pathLst>
                <a:path w="1387" h="2282" extrusionOk="0">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7" name="Google Shape;15127;p70"/>
          <p:cNvGrpSpPr/>
          <p:nvPr/>
        </p:nvGrpSpPr>
        <p:grpSpPr>
          <a:xfrm>
            <a:off x="3246251" y="2895245"/>
            <a:ext cx="375792" cy="373800"/>
            <a:chOff x="3246251" y="2895245"/>
            <a:chExt cx="375792" cy="373800"/>
          </a:xfrm>
        </p:grpSpPr>
        <p:sp>
          <p:nvSpPr>
            <p:cNvPr id="15128" name="Google Shape;15128;p70"/>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9" name="Google Shape;15129;p70"/>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0" name="Google Shape;15130;p70"/>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1" name="Google Shape;15131;p70"/>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2" name="Google Shape;15132;p70"/>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3" name="Google Shape;15133;p70"/>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4" name="Google Shape;15134;p70"/>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5" name="Google Shape;15135;p70"/>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6" name="Google Shape;15136;p70"/>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7" name="Google Shape;15137;p70"/>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8" name="Google Shape;15138;p70"/>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9" name="Google Shape;15139;p70"/>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0" name="Google Shape;15140;p70"/>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1" name="Google Shape;15141;p70"/>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2" name="Google Shape;15142;p70"/>
          <p:cNvGrpSpPr/>
          <p:nvPr/>
        </p:nvGrpSpPr>
        <p:grpSpPr>
          <a:xfrm>
            <a:off x="3791182" y="2895454"/>
            <a:ext cx="234650" cy="373590"/>
            <a:chOff x="3791182" y="2895454"/>
            <a:chExt cx="234650" cy="373590"/>
          </a:xfrm>
        </p:grpSpPr>
        <p:sp>
          <p:nvSpPr>
            <p:cNvPr id="15143" name="Google Shape;15143;p70"/>
            <p:cNvSpPr/>
            <p:nvPr/>
          </p:nvSpPr>
          <p:spPr>
            <a:xfrm>
              <a:off x="3905479" y="2895454"/>
              <a:ext cx="30278" cy="35652"/>
            </a:xfrm>
            <a:custGeom>
              <a:avLst/>
              <a:gdLst/>
              <a:ahLst/>
              <a:cxnLst/>
              <a:rect l="l" t="t" r="r" b="b"/>
              <a:pathLst>
                <a:path w="1155" h="1360" extrusionOk="0">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4" name="Google Shape;15144;p70"/>
            <p:cNvSpPr/>
            <p:nvPr/>
          </p:nvSpPr>
          <p:spPr>
            <a:xfrm>
              <a:off x="3881623" y="2918969"/>
              <a:ext cx="138520" cy="265689"/>
            </a:xfrm>
            <a:custGeom>
              <a:avLst/>
              <a:gdLst/>
              <a:ahLst/>
              <a:cxnLst/>
              <a:rect l="l" t="t" r="r" b="b"/>
              <a:pathLst>
                <a:path w="5284" h="10135" extrusionOk="0">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5" name="Google Shape;15145;p70"/>
            <p:cNvSpPr/>
            <p:nvPr/>
          </p:nvSpPr>
          <p:spPr>
            <a:xfrm>
              <a:off x="3791182" y="2940885"/>
              <a:ext cx="223299" cy="255491"/>
            </a:xfrm>
            <a:custGeom>
              <a:avLst/>
              <a:gdLst/>
              <a:ahLst/>
              <a:cxnLst/>
              <a:rect l="l" t="t" r="r" b="b"/>
              <a:pathLst>
                <a:path w="8518" h="9746" extrusionOk="0">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6" name="Google Shape;15146;p70"/>
            <p:cNvSpPr/>
            <p:nvPr/>
          </p:nvSpPr>
          <p:spPr>
            <a:xfrm>
              <a:off x="3869145" y="2961726"/>
              <a:ext cx="12138" cy="17826"/>
            </a:xfrm>
            <a:custGeom>
              <a:avLst/>
              <a:gdLst/>
              <a:ahLst/>
              <a:cxnLst/>
              <a:rect l="l" t="t" r="r" b="b"/>
              <a:pathLst>
                <a:path w="463" h="680" extrusionOk="0">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7" name="Google Shape;15147;p70"/>
            <p:cNvSpPr/>
            <p:nvPr/>
          </p:nvSpPr>
          <p:spPr>
            <a:xfrm>
              <a:off x="3793069" y="3004247"/>
              <a:ext cx="155193" cy="186467"/>
            </a:xfrm>
            <a:custGeom>
              <a:avLst/>
              <a:gdLst/>
              <a:ahLst/>
              <a:cxnLst/>
              <a:rect l="l" t="t" r="r" b="b"/>
              <a:pathLst>
                <a:path w="5920" h="7113" extrusionOk="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8" name="Google Shape;15148;p70"/>
            <p:cNvSpPr/>
            <p:nvPr/>
          </p:nvSpPr>
          <p:spPr>
            <a:xfrm>
              <a:off x="3833178" y="3184632"/>
              <a:ext cx="180936" cy="30305"/>
            </a:xfrm>
            <a:custGeom>
              <a:avLst/>
              <a:gdLst/>
              <a:ahLst/>
              <a:cxnLst/>
              <a:rect l="l" t="t" r="r" b="b"/>
              <a:pathLst>
                <a:path w="6902" h="1156" extrusionOk="0">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9" name="Google Shape;15149;p70"/>
            <p:cNvSpPr/>
            <p:nvPr/>
          </p:nvSpPr>
          <p:spPr>
            <a:xfrm>
              <a:off x="3833178" y="3184632"/>
              <a:ext cx="60216" cy="30305"/>
            </a:xfrm>
            <a:custGeom>
              <a:avLst/>
              <a:gdLst/>
              <a:ahLst/>
              <a:cxnLst/>
              <a:rect l="l" t="t" r="r" b="b"/>
              <a:pathLst>
                <a:path w="2297" h="1156" extrusionOk="0">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0" name="Google Shape;15150;p70"/>
            <p:cNvSpPr/>
            <p:nvPr/>
          </p:nvSpPr>
          <p:spPr>
            <a:xfrm>
              <a:off x="3821067" y="3208855"/>
              <a:ext cx="204765" cy="60190"/>
            </a:xfrm>
            <a:custGeom>
              <a:avLst/>
              <a:gdLst/>
              <a:ahLst/>
              <a:cxnLst/>
              <a:rect l="l" t="t" r="r" b="b"/>
              <a:pathLst>
                <a:path w="7811" h="2296" extrusionOk="0">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1" name="Google Shape;15151;p70"/>
            <p:cNvSpPr/>
            <p:nvPr/>
          </p:nvSpPr>
          <p:spPr>
            <a:xfrm>
              <a:off x="3821067" y="3208855"/>
              <a:ext cx="78383" cy="60190"/>
            </a:xfrm>
            <a:custGeom>
              <a:avLst/>
              <a:gdLst/>
              <a:ahLst/>
              <a:cxnLst/>
              <a:rect l="l" t="t" r="r" b="b"/>
              <a:pathLst>
                <a:path w="2990" h="2296" extrusionOk="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52" name="Google Shape;15152;p70"/>
          <p:cNvGrpSpPr/>
          <p:nvPr/>
        </p:nvGrpSpPr>
        <p:grpSpPr>
          <a:xfrm>
            <a:off x="7042995" y="2489463"/>
            <a:ext cx="364441" cy="256225"/>
            <a:chOff x="7042995" y="2489463"/>
            <a:chExt cx="364441" cy="256225"/>
          </a:xfrm>
        </p:grpSpPr>
        <p:sp>
          <p:nvSpPr>
            <p:cNvPr id="15153" name="Google Shape;15153;p70"/>
            <p:cNvSpPr/>
            <p:nvPr/>
          </p:nvSpPr>
          <p:spPr>
            <a:xfrm>
              <a:off x="7042995" y="2526164"/>
              <a:ext cx="364441" cy="219524"/>
            </a:xfrm>
            <a:custGeom>
              <a:avLst/>
              <a:gdLst/>
              <a:ahLst/>
              <a:cxnLst/>
              <a:rect l="l" t="t" r="r" b="b"/>
              <a:pathLst>
                <a:path w="13902" h="8374" extrusionOk="0">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4" name="Google Shape;15154;p70"/>
            <p:cNvSpPr/>
            <p:nvPr/>
          </p:nvSpPr>
          <p:spPr>
            <a:xfrm>
              <a:off x="7042995" y="2526164"/>
              <a:ext cx="200204" cy="219524"/>
            </a:xfrm>
            <a:custGeom>
              <a:avLst/>
              <a:gdLst/>
              <a:ahLst/>
              <a:cxnLst/>
              <a:rect l="l" t="t" r="r" b="b"/>
              <a:pathLst>
                <a:path w="7637" h="8374" extrusionOk="0">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5" name="Google Shape;15155;p70"/>
            <p:cNvSpPr/>
            <p:nvPr/>
          </p:nvSpPr>
          <p:spPr>
            <a:xfrm>
              <a:off x="7120198" y="2557255"/>
              <a:ext cx="183557" cy="157395"/>
            </a:xfrm>
            <a:custGeom>
              <a:avLst/>
              <a:gdLst/>
              <a:ahLst/>
              <a:cxnLst/>
              <a:rect l="l" t="t" r="r" b="b"/>
              <a:pathLst>
                <a:path w="7002" h="6004" extrusionOk="0">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6" name="Google Shape;15156;p70"/>
            <p:cNvSpPr/>
            <p:nvPr/>
          </p:nvSpPr>
          <p:spPr>
            <a:xfrm>
              <a:off x="7146308" y="2557622"/>
              <a:ext cx="93876" cy="157002"/>
            </a:xfrm>
            <a:custGeom>
              <a:avLst/>
              <a:gdLst/>
              <a:ahLst/>
              <a:cxnLst/>
              <a:rect l="l" t="t" r="r" b="b"/>
              <a:pathLst>
                <a:path w="3581" h="5989" extrusionOk="0">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7" name="Google Shape;15157;p70"/>
            <p:cNvSpPr/>
            <p:nvPr/>
          </p:nvSpPr>
          <p:spPr>
            <a:xfrm>
              <a:off x="7172025" y="2596236"/>
              <a:ext cx="92749" cy="79431"/>
            </a:xfrm>
            <a:custGeom>
              <a:avLst/>
              <a:gdLst/>
              <a:ahLst/>
              <a:cxnLst/>
              <a:rect l="l" t="t" r="r" b="b"/>
              <a:pathLst>
                <a:path w="3538" h="3030" extrusionOk="0">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8" name="Google Shape;15158;p70"/>
            <p:cNvSpPr/>
            <p:nvPr/>
          </p:nvSpPr>
          <p:spPr>
            <a:xfrm>
              <a:off x="7185290" y="2596420"/>
              <a:ext cx="55261" cy="79143"/>
            </a:xfrm>
            <a:custGeom>
              <a:avLst/>
              <a:gdLst/>
              <a:ahLst/>
              <a:cxnLst/>
              <a:rect l="l" t="t" r="r" b="b"/>
              <a:pathLst>
                <a:path w="2108" h="3019" extrusionOk="0">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9" name="Google Shape;15159;p70"/>
            <p:cNvSpPr/>
            <p:nvPr/>
          </p:nvSpPr>
          <p:spPr>
            <a:xfrm>
              <a:off x="7338360" y="2541159"/>
              <a:ext cx="35574" cy="24747"/>
            </a:xfrm>
            <a:custGeom>
              <a:avLst/>
              <a:gdLst/>
              <a:ahLst/>
              <a:cxnLst/>
              <a:rect l="l" t="t" r="r" b="b"/>
              <a:pathLst>
                <a:path w="1357" h="944" extrusionOk="0">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0" name="Google Shape;15160;p70"/>
            <p:cNvSpPr/>
            <p:nvPr/>
          </p:nvSpPr>
          <p:spPr>
            <a:xfrm>
              <a:off x="7106567" y="2489463"/>
              <a:ext cx="221648" cy="56415"/>
            </a:xfrm>
            <a:custGeom>
              <a:avLst/>
              <a:gdLst/>
              <a:ahLst/>
              <a:cxnLst/>
              <a:rect l="l" t="t" r="r" b="b"/>
              <a:pathLst>
                <a:path w="8455" h="2152" extrusionOk="0">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1" name="Google Shape;15161;p70"/>
            <p:cNvSpPr/>
            <p:nvPr/>
          </p:nvSpPr>
          <p:spPr>
            <a:xfrm>
              <a:off x="7234863" y="2598884"/>
              <a:ext cx="32192" cy="27211"/>
            </a:xfrm>
            <a:custGeom>
              <a:avLst/>
              <a:gdLst/>
              <a:ahLst/>
              <a:cxnLst/>
              <a:rect l="l" t="t" r="r" b="b"/>
              <a:pathLst>
                <a:path w="1228" h="1038" extrusionOk="0">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62" name="Google Shape;15162;p70"/>
          <p:cNvGrpSpPr/>
          <p:nvPr/>
        </p:nvGrpSpPr>
        <p:grpSpPr>
          <a:xfrm>
            <a:off x="7517172" y="2437007"/>
            <a:ext cx="364284" cy="361243"/>
            <a:chOff x="7517172" y="2437007"/>
            <a:chExt cx="364284" cy="361243"/>
          </a:xfrm>
        </p:grpSpPr>
        <p:sp>
          <p:nvSpPr>
            <p:cNvPr id="15163" name="Google Shape;15163;p70"/>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4" name="Google Shape;15164;p70"/>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5" name="Google Shape;15165;p70"/>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6" name="Google Shape;15166;p70"/>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7" name="Google Shape;15167;p70"/>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8" name="Google Shape;15168;p70"/>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9" name="Google Shape;15169;p70"/>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0" name="Google Shape;15170;p70"/>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1" name="Google Shape;15171;p70"/>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2" name="Google Shape;15172;p70"/>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3" name="Google Shape;15173;p70"/>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4" name="Google Shape;15174;p70"/>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5" name="Google Shape;15175;p70"/>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6" name="Google Shape;15176;p70"/>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7" name="Google Shape;15177;p70"/>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8" name="Google Shape;15178;p70"/>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9" name="Google Shape;15179;p70"/>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0" name="Google Shape;15180;p70"/>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1" name="Google Shape;15181;p7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2" name="Google Shape;15182;p7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3" name="Google Shape;15183;p70"/>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84" name="Google Shape;15184;p70"/>
          <p:cNvGrpSpPr/>
          <p:nvPr/>
        </p:nvGrpSpPr>
        <p:grpSpPr>
          <a:xfrm>
            <a:off x="8006475" y="2436954"/>
            <a:ext cx="335290" cy="361321"/>
            <a:chOff x="8006475" y="2436954"/>
            <a:chExt cx="335290" cy="361321"/>
          </a:xfrm>
        </p:grpSpPr>
        <p:sp>
          <p:nvSpPr>
            <p:cNvPr id="15185" name="Google Shape;15185;p70"/>
            <p:cNvSpPr/>
            <p:nvPr/>
          </p:nvSpPr>
          <p:spPr>
            <a:xfrm>
              <a:off x="8174487" y="2454256"/>
              <a:ext cx="83652" cy="45824"/>
            </a:xfrm>
            <a:custGeom>
              <a:avLst/>
              <a:gdLst/>
              <a:ahLst/>
              <a:cxnLst/>
              <a:rect l="l" t="t" r="r" b="b"/>
              <a:pathLst>
                <a:path w="3191" h="1748" extrusionOk="0">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6" name="Google Shape;15186;p70"/>
            <p:cNvSpPr/>
            <p:nvPr/>
          </p:nvSpPr>
          <p:spPr>
            <a:xfrm>
              <a:off x="8174487" y="2454256"/>
              <a:ext cx="17066" cy="45824"/>
            </a:xfrm>
            <a:custGeom>
              <a:avLst/>
              <a:gdLst/>
              <a:ahLst/>
              <a:cxnLst/>
              <a:rect l="l" t="t" r="r" b="b"/>
              <a:pathLst>
                <a:path w="651" h="1748" extrusionOk="0">
                  <a:moveTo>
                    <a:pt x="1" y="1"/>
                  </a:moveTo>
                  <a:lnTo>
                    <a:pt x="1" y="1748"/>
                  </a:lnTo>
                  <a:lnTo>
                    <a:pt x="650" y="1748"/>
                  </a:lnTo>
                  <a:lnTo>
                    <a:pt x="650"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7" name="Google Shape;15187;p70"/>
            <p:cNvSpPr/>
            <p:nvPr/>
          </p:nvSpPr>
          <p:spPr>
            <a:xfrm>
              <a:off x="8168431" y="2436954"/>
              <a:ext cx="11771" cy="258008"/>
            </a:xfrm>
            <a:custGeom>
              <a:avLst/>
              <a:gdLst/>
              <a:ahLst/>
              <a:cxnLst/>
              <a:rect l="l" t="t" r="r" b="b"/>
              <a:pathLst>
                <a:path w="449" h="9842" extrusionOk="0">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8" name="Google Shape;15188;p70"/>
            <p:cNvSpPr/>
            <p:nvPr/>
          </p:nvSpPr>
          <p:spPr>
            <a:xfrm>
              <a:off x="8076862" y="2643476"/>
              <a:ext cx="45798" cy="103340"/>
            </a:xfrm>
            <a:custGeom>
              <a:avLst/>
              <a:gdLst/>
              <a:ahLst/>
              <a:cxnLst/>
              <a:rect l="l" t="t" r="r" b="b"/>
              <a:pathLst>
                <a:path w="1747" h="3942" extrusionOk="0">
                  <a:moveTo>
                    <a:pt x="0" y="1"/>
                  </a:moveTo>
                  <a:lnTo>
                    <a:pt x="0" y="3942"/>
                  </a:lnTo>
                  <a:lnTo>
                    <a:pt x="1747" y="3942"/>
                  </a:lnTo>
                  <a:lnTo>
                    <a:pt x="1747"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9" name="Google Shape;15189;p70"/>
            <p:cNvSpPr/>
            <p:nvPr/>
          </p:nvSpPr>
          <p:spPr>
            <a:xfrm>
              <a:off x="8065118" y="2534500"/>
              <a:ext cx="122267" cy="120353"/>
            </a:xfrm>
            <a:custGeom>
              <a:avLst/>
              <a:gdLst/>
              <a:ahLst/>
              <a:cxnLst/>
              <a:rect l="l" t="t" r="r" b="b"/>
              <a:pathLst>
                <a:path w="4664" h="4591" extrusionOk="0">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0" name="Google Shape;15190;p70"/>
            <p:cNvSpPr/>
            <p:nvPr/>
          </p:nvSpPr>
          <p:spPr>
            <a:xfrm>
              <a:off x="8099932" y="2654827"/>
              <a:ext cx="5715" cy="91988"/>
            </a:xfrm>
            <a:custGeom>
              <a:avLst/>
              <a:gdLst/>
              <a:ahLst/>
              <a:cxnLst/>
              <a:rect l="l" t="t" r="r" b="b"/>
              <a:pathLst>
                <a:path w="218" h="3509" extrusionOk="0">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1" name="Google Shape;15191;p70"/>
            <p:cNvSpPr/>
            <p:nvPr/>
          </p:nvSpPr>
          <p:spPr>
            <a:xfrm>
              <a:off x="8006475" y="2677450"/>
              <a:ext cx="335290" cy="120825"/>
            </a:xfrm>
            <a:custGeom>
              <a:avLst/>
              <a:gdLst/>
              <a:ahLst/>
              <a:cxnLst/>
              <a:rect l="l" t="t" r="r" b="b"/>
              <a:pathLst>
                <a:path w="12790" h="4609" extrusionOk="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2" name="Google Shape;15192;p70"/>
            <p:cNvSpPr/>
            <p:nvPr/>
          </p:nvSpPr>
          <p:spPr>
            <a:xfrm>
              <a:off x="8200283" y="2711163"/>
              <a:ext cx="56336" cy="40188"/>
            </a:xfrm>
            <a:custGeom>
              <a:avLst/>
              <a:gdLst/>
              <a:ahLst/>
              <a:cxnLst/>
              <a:rect l="l" t="t" r="r" b="b"/>
              <a:pathLst>
                <a:path w="2149" h="1533" extrusionOk="0">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3" name="Google Shape;15193;p70"/>
            <p:cNvSpPr/>
            <p:nvPr/>
          </p:nvSpPr>
          <p:spPr>
            <a:xfrm>
              <a:off x="8177187" y="2694883"/>
              <a:ext cx="22309" cy="15598"/>
            </a:xfrm>
            <a:custGeom>
              <a:avLst/>
              <a:gdLst/>
              <a:ahLst/>
              <a:cxnLst/>
              <a:rect l="l" t="t" r="r" b="b"/>
              <a:pathLst>
                <a:path w="851" h="595" extrusionOk="0">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4" name="Google Shape;15194;p70"/>
            <p:cNvSpPr/>
            <p:nvPr/>
          </p:nvSpPr>
          <p:spPr>
            <a:xfrm>
              <a:off x="8006475" y="2677398"/>
              <a:ext cx="174461" cy="120877"/>
            </a:xfrm>
            <a:custGeom>
              <a:avLst/>
              <a:gdLst/>
              <a:ahLst/>
              <a:cxnLst/>
              <a:rect l="l" t="t" r="r" b="b"/>
              <a:pathLst>
                <a:path w="6655" h="4611" extrusionOk="0">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5" name="Google Shape;15195;p70"/>
            <p:cNvSpPr/>
            <p:nvPr/>
          </p:nvSpPr>
          <p:spPr>
            <a:xfrm>
              <a:off x="8088213" y="2534500"/>
              <a:ext cx="23489" cy="17040"/>
            </a:xfrm>
            <a:custGeom>
              <a:avLst/>
              <a:gdLst/>
              <a:ahLst/>
              <a:cxnLst/>
              <a:rect l="l" t="t" r="r" b="b"/>
              <a:pathLst>
                <a:path w="896" h="650" extrusionOk="0">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6" name="Google Shape;15196;p70"/>
            <p:cNvSpPr/>
            <p:nvPr/>
          </p:nvSpPr>
          <p:spPr>
            <a:xfrm>
              <a:off x="8076862" y="2494391"/>
              <a:ext cx="46191" cy="51486"/>
            </a:xfrm>
            <a:custGeom>
              <a:avLst/>
              <a:gdLst/>
              <a:ahLst/>
              <a:cxnLst/>
              <a:rect l="l" t="t" r="r" b="b"/>
              <a:pathLst>
                <a:path w="1762" h="1964" extrusionOk="0">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7" name="Google Shape;15197;p70"/>
            <p:cNvSpPr/>
            <p:nvPr/>
          </p:nvSpPr>
          <p:spPr>
            <a:xfrm>
              <a:off x="8076548" y="2494391"/>
              <a:ext cx="31746" cy="51644"/>
            </a:xfrm>
            <a:custGeom>
              <a:avLst/>
              <a:gdLst/>
              <a:ahLst/>
              <a:cxnLst/>
              <a:rect l="l" t="t" r="r" b="b"/>
              <a:pathLst>
                <a:path w="1211" h="1970" extrusionOk="0">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8" name="Google Shape;15198;p70"/>
            <p:cNvSpPr/>
            <p:nvPr/>
          </p:nvSpPr>
          <p:spPr>
            <a:xfrm>
              <a:off x="8076862" y="2494391"/>
              <a:ext cx="45798" cy="23095"/>
            </a:xfrm>
            <a:custGeom>
              <a:avLst/>
              <a:gdLst/>
              <a:ahLst/>
              <a:cxnLst/>
              <a:rect l="l" t="t" r="r" b="b"/>
              <a:pathLst>
                <a:path w="1747" h="881" extrusionOk="0">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9" name="Google Shape;15199;p70"/>
            <p:cNvSpPr/>
            <p:nvPr/>
          </p:nvSpPr>
          <p:spPr>
            <a:xfrm>
              <a:off x="8076862" y="2494391"/>
              <a:ext cx="31432" cy="20841"/>
            </a:xfrm>
            <a:custGeom>
              <a:avLst/>
              <a:gdLst/>
              <a:ahLst/>
              <a:cxnLst/>
              <a:rect l="l" t="t" r="r" b="b"/>
              <a:pathLst>
                <a:path w="1199" h="795" extrusionOk="0">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0" name="Google Shape;15200;p70"/>
            <p:cNvSpPr/>
            <p:nvPr/>
          </p:nvSpPr>
          <p:spPr>
            <a:xfrm>
              <a:off x="8065511" y="2553794"/>
              <a:ext cx="112017" cy="89708"/>
            </a:xfrm>
            <a:custGeom>
              <a:avLst/>
              <a:gdLst/>
              <a:ahLst/>
              <a:cxnLst/>
              <a:rect l="l" t="t" r="r" b="b"/>
              <a:pathLst>
                <a:path w="4273" h="3422" extrusionOk="0">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1" name="Google Shape;15201;p70"/>
            <p:cNvSpPr/>
            <p:nvPr/>
          </p:nvSpPr>
          <p:spPr>
            <a:xfrm>
              <a:off x="8122634" y="2560977"/>
              <a:ext cx="54527" cy="43176"/>
            </a:xfrm>
            <a:custGeom>
              <a:avLst/>
              <a:gdLst/>
              <a:ahLst/>
              <a:cxnLst/>
              <a:rect l="l" t="t" r="r" b="b"/>
              <a:pathLst>
                <a:path w="2080" h="1647" extrusionOk="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2" name="Google Shape;15202;p70"/>
            <p:cNvSpPr/>
            <p:nvPr/>
          </p:nvSpPr>
          <p:spPr>
            <a:xfrm>
              <a:off x="8065511" y="2560977"/>
              <a:ext cx="17040" cy="94269"/>
            </a:xfrm>
            <a:custGeom>
              <a:avLst/>
              <a:gdLst/>
              <a:ahLst/>
              <a:cxnLst/>
              <a:rect l="l" t="t" r="r" b="b"/>
              <a:pathLst>
                <a:path w="650" h="3596" extrusionOk="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3" name="Google Shape;15203;p70"/>
            <p:cNvSpPr/>
            <p:nvPr/>
          </p:nvSpPr>
          <p:spPr>
            <a:xfrm>
              <a:off x="8071174" y="2654827"/>
              <a:ext cx="11377" cy="11377"/>
            </a:xfrm>
            <a:custGeom>
              <a:avLst/>
              <a:gdLst/>
              <a:ahLst/>
              <a:cxnLst/>
              <a:rect l="l" t="t" r="r" b="b"/>
              <a:pathLst>
                <a:path w="434" h="434" extrusionOk="0">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04" name="Google Shape;15204;p70"/>
          <p:cNvGrpSpPr/>
          <p:nvPr/>
        </p:nvGrpSpPr>
        <p:grpSpPr>
          <a:xfrm>
            <a:off x="5596661" y="2909139"/>
            <a:ext cx="394326" cy="349682"/>
            <a:chOff x="5596661" y="2909139"/>
            <a:chExt cx="394326" cy="349682"/>
          </a:xfrm>
        </p:grpSpPr>
        <p:sp>
          <p:nvSpPr>
            <p:cNvPr id="15205" name="Google Shape;15205;p70"/>
            <p:cNvSpPr/>
            <p:nvPr/>
          </p:nvSpPr>
          <p:spPr>
            <a:xfrm>
              <a:off x="5762025" y="2909139"/>
              <a:ext cx="228962" cy="190740"/>
            </a:xfrm>
            <a:custGeom>
              <a:avLst/>
              <a:gdLst/>
              <a:ahLst/>
              <a:cxnLst/>
              <a:rect l="l" t="t" r="r" b="b"/>
              <a:pathLst>
                <a:path w="8734" h="7276" extrusionOk="0">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6" name="Google Shape;15206;p70"/>
            <p:cNvSpPr/>
            <p:nvPr/>
          </p:nvSpPr>
          <p:spPr>
            <a:xfrm>
              <a:off x="5597395" y="3061631"/>
              <a:ext cx="113957" cy="114324"/>
            </a:xfrm>
            <a:custGeom>
              <a:avLst/>
              <a:gdLst/>
              <a:ahLst/>
              <a:cxnLst/>
              <a:rect l="l" t="t" r="r" b="b"/>
              <a:pathLst>
                <a:path w="4347" h="4361" extrusionOk="0">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7" name="Google Shape;15207;p70"/>
            <p:cNvSpPr/>
            <p:nvPr/>
          </p:nvSpPr>
          <p:spPr>
            <a:xfrm>
              <a:off x="5628434" y="3061631"/>
              <a:ext cx="82918" cy="114324"/>
            </a:xfrm>
            <a:custGeom>
              <a:avLst/>
              <a:gdLst/>
              <a:ahLst/>
              <a:cxnLst/>
              <a:rect l="l" t="t" r="r" b="b"/>
              <a:pathLst>
                <a:path w="3163" h="4361" extrusionOk="0">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8" name="Google Shape;15208;p70"/>
            <p:cNvSpPr/>
            <p:nvPr/>
          </p:nvSpPr>
          <p:spPr>
            <a:xfrm>
              <a:off x="5596661" y="3067032"/>
              <a:ext cx="216483" cy="191789"/>
            </a:xfrm>
            <a:custGeom>
              <a:avLst/>
              <a:gdLst/>
              <a:ahLst/>
              <a:cxnLst/>
              <a:rect l="l" t="t" r="r" b="b"/>
              <a:pathLst>
                <a:path w="8258" h="7316" extrusionOk="0">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9" name="Google Shape;15209;p70"/>
            <p:cNvSpPr/>
            <p:nvPr/>
          </p:nvSpPr>
          <p:spPr>
            <a:xfrm>
              <a:off x="5596661" y="3095318"/>
              <a:ext cx="197163" cy="163136"/>
            </a:xfrm>
            <a:custGeom>
              <a:avLst/>
              <a:gdLst/>
              <a:ahLst/>
              <a:cxnLst/>
              <a:rect l="l" t="t" r="r" b="b"/>
              <a:pathLst>
                <a:path w="7521" h="6223" extrusionOk="0">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0" name="Google Shape;15210;p70"/>
            <p:cNvSpPr/>
            <p:nvPr/>
          </p:nvSpPr>
          <p:spPr>
            <a:xfrm>
              <a:off x="5633362" y="3150946"/>
              <a:ext cx="41262" cy="22361"/>
            </a:xfrm>
            <a:custGeom>
              <a:avLst/>
              <a:gdLst/>
              <a:ahLst/>
              <a:cxnLst/>
              <a:rect l="l" t="t" r="r" b="b"/>
              <a:pathLst>
                <a:path w="1574" h="853" extrusionOk="0">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1" name="Google Shape;15211;p70"/>
            <p:cNvSpPr/>
            <p:nvPr/>
          </p:nvSpPr>
          <p:spPr>
            <a:xfrm>
              <a:off x="5615562" y="3098149"/>
              <a:ext cx="76469" cy="62654"/>
            </a:xfrm>
            <a:custGeom>
              <a:avLst/>
              <a:gdLst/>
              <a:ahLst/>
              <a:cxnLst/>
              <a:rect l="l" t="t" r="r" b="b"/>
              <a:pathLst>
                <a:path w="2917" h="2390" extrusionOk="0">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2" name="Google Shape;15212;p70"/>
            <p:cNvSpPr/>
            <p:nvPr/>
          </p:nvSpPr>
          <p:spPr>
            <a:xfrm>
              <a:off x="5615562" y="3098149"/>
              <a:ext cx="76469" cy="61894"/>
            </a:xfrm>
            <a:custGeom>
              <a:avLst/>
              <a:gdLst/>
              <a:ahLst/>
              <a:cxnLst/>
              <a:rect l="l" t="t" r="r" b="b"/>
              <a:pathLst>
                <a:path w="2917" h="2361" extrusionOk="0">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3" name="Google Shape;15213;p70"/>
            <p:cNvSpPr/>
            <p:nvPr/>
          </p:nvSpPr>
          <p:spPr>
            <a:xfrm>
              <a:off x="5596661" y="3191815"/>
              <a:ext cx="25743" cy="66639"/>
            </a:xfrm>
            <a:custGeom>
              <a:avLst/>
              <a:gdLst/>
              <a:ahLst/>
              <a:cxnLst/>
              <a:rect l="l" t="t" r="r" b="b"/>
              <a:pathLst>
                <a:path w="982" h="2542" extrusionOk="0">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4" name="Google Shape;15214;p70"/>
            <p:cNvSpPr/>
            <p:nvPr/>
          </p:nvSpPr>
          <p:spPr>
            <a:xfrm>
              <a:off x="5819174" y="2953416"/>
              <a:ext cx="114297" cy="114691"/>
            </a:xfrm>
            <a:custGeom>
              <a:avLst/>
              <a:gdLst/>
              <a:ahLst/>
              <a:cxnLst/>
              <a:rect l="l" t="t" r="r" b="b"/>
              <a:pathLst>
                <a:path w="4360" h="4375" extrusionOk="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5" name="Google Shape;15215;p70"/>
            <p:cNvSpPr/>
            <p:nvPr/>
          </p:nvSpPr>
          <p:spPr>
            <a:xfrm>
              <a:off x="5838075" y="2972710"/>
              <a:ext cx="76469" cy="76076"/>
            </a:xfrm>
            <a:custGeom>
              <a:avLst/>
              <a:gdLst/>
              <a:ahLst/>
              <a:cxnLst/>
              <a:rect l="l" t="t" r="r" b="b"/>
              <a:pathLst>
                <a:path w="2917" h="2902" extrusionOk="0">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6" name="Google Shape;15216;p70"/>
            <p:cNvSpPr/>
            <p:nvPr/>
          </p:nvSpPr>
          <p:spPr>
            <a:xfrm>
              <a:off x="5685582" y="3095318"/>
              <a:ext cx="108242" cy="135872"/>
            </a:xfrm>
            <a:custGeom>
              <a:avLst/>
              <a:gdLst/>
              <a:ahLst/>
              <a:cxnLst/>
              <a:rect l="l" t="t" r="r" b="b"/>
              <a:pathLst>
                <a:path w="4129" h="5183" extrusionOk="0">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7" name="Google Shape;15217;p70"/>
            <p:cNvSpPr/>
            <p:nvPr/>
          </p:nvSpPr>
          <p:spPr>
            <a:xfrm>
              <a:off x="5857396" y="2991637"/>
              <a:ext cx="38248" cy="38248"/>
            </a:xfrm>
            <a:custGeom>
              <a:avLst/>
              <a:gdLst/>
              <a:ahLst/>
              <a:cxnLst/>
              <a:rect l="l" t="t" r="r" b="b"/>
              <a:pathLst>
                <a:path w="1459" h="1459" extrusionOk="0">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8" name="Google Shape;15218;p70"/>
            <p:cNvSpPr/>
            <p:nvPr/>
          </p:nvSpPr>
          <p:spPr>
            <a:xfrm>
              <a:off x="5867986" y="2934384"/>
              <a:ext cx="87532" cy="82630"/>
            </a:xfrm>
            <a:custGeom>
              <a:avLst/>
              <a:gdLst/>
              <a:ahLst/>
              <a:cxnLst/>
              <a:rect l="l" t="t" r="r" b="b"/>
              <a:pathLst>
                <a:path w="3339" h="3152" extrusionOk="0">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9" name="Google Shape;15219;p70"/>
            <p:cNvSpPr/>
            <p:nvPr/>
          </p:nvSpPr>
          <p:spPr>
            <a:xfrm>
              <a:off x="5916799" y="2937241"/>
              <a:ext cx="38248" cy="33214"/>
            </a:xfrm>
            <a:custGeom>
              <a:avLst/>
              <a:gdLst/>
              <a:ahLst/>
              <a:cxnLst/>
              <a:rect l="l" t="t" r="r" b="b"/>
              <a:pathLst>
                <a:path w="1459" h="1267" extrusionOk="0">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0" name="Google Shape;15220;p70"/>
            <p:cNvSpPr/>
            <p:nvPr/>
          </p:nvSpPr>
          <p:spPr>
            <a:xfrm>
              <a:off x="5889430" y="2934384"/>
              <a:ext cx="63729" cy="60635"/>
            </a:xfrm>
            <a:custGeom>
              <a:avLst/>
              <a:gdLst/>
              <a:ahLst/>
              <a:cxnLst/>
              <a:rect l="l" t="t" r="r" b="b"/>
              <a:pathLst>
                <a:path w="2431" h="2313" extrusionOk="0">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1" name="Google Shape;15221;p70"/>
          <p:cNvGrpSpPr/>
          <p:nvPr/>
        </p:nvGrpSpPr>
        <p:grpSpPr>
          <a:xfrm>
            <a:off x="874658" y="2914408"/>
            <a:ext cx="356891" cy="335709"/>
            <a:chOff x="874658" y="2914408"/>
            <a:chExt cx="356891" cy="335709"/>
          </a:xfrm>
        </p:grpSpPr>
        <p:sp>
          <p:nvSpPr>
            <p:cNvPr id="15222" name="Google Shape;15222;p70"/>
            <p:cNvSpPr/>
            <p:nvPr/>
          </p:nvSpPr>
          <p:spPr>
            <a:xfrm>
              <a:off x="909472" y="2994285"/>
              <a:ext cx="287238" cy="177869"/>
            </a:xfrm>
            <a:custGeom>
              <a:avLst/>
              <a:gdLst/>
              <a:ahLst/>
              <a:cxnLst/>
              <a:rect l="l" t="t" r="r" b="b"/>
              <a:pathLst>
                <a:path w="10957" h="6785" extrusionOk="0">
                  <a:moveTo>
                    <a:pt x="0" y="0"/>
                  </a:moveTo>
                  <a:lnTo>
                    <a:pt x="0" y="6785"/>
                  </a:lnTo>
                  <a:lnTo>
                    <a:pt x="10957" y="6785"/>
                  </a:lnTo>
                  <a:lnTo>
                    <a:pt x="10957"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3" name="Google Shape;15223;p70"/>
            <p:cNvSpPr/>
            <p:nvPr/>
          </p:nvSpPr>
          <p:spPr>
            <a:xfrm>
              <a:off x="874658" y="2914408"/>
              <a:ext cx="356891" cy="93902"/>
            </a:xfrm>
            <a:custGeom>
              <a:avLst/>
              <a:gdLst/>
              <a:ahLst/>
              <a:cxnLst/>
              <a:rect l="l" t="t" r="r" b="b"/>
              <a:pathLst>
                <a:path w="13614" h="3582" extrusionOk="0">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4" name="Google Shape;15224;p70"/>
            <p:cNvSpPr/>
            <p:nvPr/>
          </p:nvSpPr>
          <p:spPr>
            <a:xfrm>
              <a:off x="1211442" y="2914434"/>
              <a:ext cx="20107" cy="93876"/>
            </a:xfrm>
            <a:custGeom>
              <a:avLst/>
              <a:gdLst/>
              <a:ahLst/>
              <a:cxnLst/>
              <a:rect l="l" t="t" r="r" b="b"/>
              <a:pathLst>
                <a:path w="767" h="3581" extrusionOk="0">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5" name="Google Shape;15225;p70"/>
            <p:cNvSpPr/>
            <p:nvPr/>
          </p:nvSpPr>
          <p:spPr>
            <a:xfrm>
              <a:off x="874658" y="2914408"/>
              <a:ext cx="20081" cy="93902"/>
            </a:xfrm>
            <a:custGeom>
              <a:avLst/>
              <a:gdLst/>
              <a:ahLst/>
              <a:cxnLst/>
              <a:rect l="l" t="t" r="r" b="b"/>
              <a:pathLst>
                <a:path w="766" h="3582" extrusionOk="0">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6" name="Google Shape;15226;p70"/>
            <p:cNvSpPr/>
            <p:nvPr/>
          </p:nvSpPr>
          <p:spPr>
            <a:xfrm>
              <a:off x="1171333" y="2945079"/>
              <a:ext cx="34080" cy="34079"/>
            </a:xfrm>
            <a:custGeom>
              <a:avLst/>
              <a:gdLst/>
              <a:ahLst/>
              <a:cxnLst/>
              <a:rect l="l" t="t" r="r" b="b"/>
              <a:pathLst>
                <a:path w="1300" h="1300" extrusionOk="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7" name="Google Shape;15227;p70"/>
            <p:cNvSpPr/>
            <p:nvPr/>
          </p:nvSpPr>
          <p:spPr>
            <a:xfrm>
              <a:off x="1113451" y="2945079"/>
              <a:ext cx="34080" cy="34079"/>
            </a:xfrm>
            <a:custGeom>
              <a:avLst/>
              <a:gdLst/>
              <a:ahLst/>
              <a:cxnLst/>
              <a:rect l="l" t="t" r="r" b="b"/>
              <a:pathLst>
                <a:path w="1300" h="1300" extrusionOk="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8" name="Google Shape;15228;p70"/>
            <p:cNvSpPr/>
            <p:nvPr/>
          </p:nvSpPr>
          <p:spPr>
            <a:xfrm>
              <a:off x="898488" y="2956824"/>
              <a:ext cx="197582" cy="10617"/>
            </a:xfrm>
            <a:custGeom>
              <a:avLst/>
              <a:gdLst/>
              <a:ahLst/>
              <a:cxnLst/>
              <a:rect l="l" t="t" r="r" b="b"/>
              <a:pathLst>
                <a:path w="7537" h="405" extrusionOk="0">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9" name="Google Shape;15229;p70"/>
            <p:cNvSpPr/>
            <p:nvPr/>
          </p:nvSpPr>
          <p:spPr>
            <a:xfrm>
              <a:off x="874658" y="303515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0" name="Google Shape;15230;p70"/>
            <p:cNvSpPr/>
            <p:nvPr/>
          </p:nvSpPr>
          <p:spPr>
            <a:xfrm>
              <a:off x="1211442" y="303515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1" name="Google Shape;15231;p70"/>
            <p:cNvSpPr/>
            <p:nvPr/>
          </p:nvSpPr>
          <p:spPr>
            <a:xfrm>
              <a:off x="874658" y="303515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2" name="Google Shape;15232;p70"/>
            <p:cNvSpPr/>
            <p:nvPr/>
          </p:nvSpPr>
          <p:spPr>
            <a:xfrm>
              <a:off x="1171333" y="3066167"/>
              <a:ext cx="34080" cy="34106"/>
            </a:xfrm>
            <a:custGeom>
              <a:avLst/>
              <a:gdLst/>
              <a:ahLst/>
              <a:cxnLst/>
              <a:rect l="l" t="t" r="r" b="b"/>
              <a:pathLst>
                <a:path w="1300" h="1301" extrusionOk="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3" name="Google Shape;15233;p70"/>
            <p:cNvSpPr/>
            <p:nvPr/>
          </p:nvSpPr>
          <p:spPr>
            <a:xfrm>
              <a:off x="1113451" y="3066167"/>
              <a:ext cx="34080" cy="34106"/>
            </a:xfrm>
            <a:custGeom>
              <a:avLst/>
              <a:gdLst/>
              <a:ahLst/>
              <a:cxnLst/>
              <a:rect l="l" t="t" r="r" b="b"/>
              <a:pathLst>
                <a:path w="1300" h="1301" extrusionOk="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4" name="Google Shape;15234;p70"/>
            <p:cNvSpPr/>
            <p:nvPr/>
          </p:nvSpPr>
          <p:spPr>
            <a:xfrm>
              <a:off x="898488" y="3077544"/>
              <a:ext cx="197582" cy="10984"/>
            </a:xfrm>
            <a:custGeom>
              <a:avLst/>
              <a:gdLst/>
              <a:ahLst/>
              <a:cxnLst/>
              <a:rect l="l" t="t" r="r" b="b"/>
              <a:pathLst>
                <a:path w="7537" h="419" extrusionOk="0">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5" name="Google Shape;15235;p70"/>
            <p:cNvSpPr/>
            <p:nvPr/>
          </p:nvSpPr>
          <p:spPr>
            <a:xfrm>
              <a:off x="874658" y="3155874"/>
              <a:ext cx="356891" cy="94243"/>
            </a:xfrm>
            <a:custGeom>
              <a:avLst/>
              <a:gdLst/>
              <a:ahLst/>
              <a:cxnLst/>
              <a:rect l="l" t="t" r="r" b="b"/>
              <a:pathLst>
                <a:path w="13614" h="3595" extrusionOk="0">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6" name="Google Shape;15236;p70"/>
            <p:cNvSpPr/>
            <p:nvPr/>
          </p:nvSpPr>
          <p:spPr>
            <a:xfrm>
              <a:off x="1211442" y="3155874"/>
              <a:ext cx="20107" cy="94243"/>
            </a:xfrm>
            <a:custGeom>
              <a:avLst/>
              <a:gdLst/>
              <a:ahLst/>
              <a:cxnLst/>
              <a:rect l="l" t="t" r="r" b="b"/>
              <a:pathLst>
                <a:path w="767" h="3595" extrusionOk="0">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7" name="Google Shape;15237;p70"/>
            <p:cNvSpPr/>
            <p:nvPr/>
          </p:nvSpPr>
          <p:spPr>
            <a:xfrm>
              <a:off x="874658" y="3155874"/>
              <a:ext cx="20081" cy="94243"/>
            </a:xfrm>
            <a:custGeom>
              <a:avLst/>
              <a:gdLst/>
              <a:ahLst/>
              <a:cxnLst/>
              <a:rect l="l" t="t" r="r" b="b"/>
              <a:pathLst>
                <a:path w="766" h="3595" extrusionOk="0">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8" name="Google Shape;15238;p70"/>
            <p:cNvSpPr/>
            <p:nvPr/>
          </p:nvSpPr>
          <p:spPr>
            <a:xfrm>
              <a:off x="1171333" y="3186887"/>
              <a:ext cx="34080" cy="34106"/>
            </a:xfrm>
            <a:custGeom>
              <a:avLst/>
              <a:gdLst/>
              <a:ahLst/>
              <a:cxnLst/>
              <a:rect l="l" t="t" r="r" b="b"/>
              <a:pathLst>
                <a:path w="1300" h="1301" extrusionOk="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9" name="Google Shape;15239;p70"/>
            <p:cNvSpPr/>
            <p:nvPr/>
          </p:nvSpPr>
          <p:spPr>
            <a:xfrm>
              <a:off x="1113451" y="3186887"/>
              <a:ext cx="34080" cy="34106"/>
            </a:xfrm>
            <a:custGeom>
              <a:avLst/>
              <a:gdLst/>
              <a:ahLst/>
              <a:cxnLst/>
              <a:rect l="l" t="t" r="r" b="b"/>
              <a:pathLst>
                <a:path w="1300" h="1301" extrusionOk="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0" name="Google Shape;15240;p70"/>
            <p:cNvSpPr/>
            <p:nvPr/>
          </p:nvSpPr>
          <p:spPr>
            <a:xfrm>
              <a:off x="898488" y="3198631"/>
              <a:ext cx="197582" cy="10617"/>
            </a:xfrm>
            <a:custGeom>
              <a:avLst/>
              <a:gdLst/>
              <a:ahLst/>
              <a:cxnLst/>
              <a:rect l="l" t="t" r="r" b="b"/>
              <a:pathLst>
                <a:path w="7537" h="405" extrusionOk="0">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1" name="Google Shape;15241;p70"/>
            <p:cNvSpPr/>
            <p:nvPr/>
          </p:nvSpPr>
          <p:spPr>
            <a:xfrm>
              <a:off x="898488" y="3094924"/>
              <a:ext cx="30305" cy="10643"/>
            </a:xfrm>
            <a:custGeom>
              <a:avLst/>
              <a:gdLst/>
              <a:ahLst/>
              <a:cxnLst/>
              <a:rect l="l" t="t" r="r" b="b"/>
              <a:pathLst>
                <a:path w="1156" h="406" extrusionOk="0">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42" name="Google Shape;15242;p70"/>
          <p:cNvGrpSpPr/>
          <p:nvPr/>
        </p:nvGrpSpPr>
        <p:grpSpPr>
          <a:xfrm>
            <a:off x="4230912" y="2929193"/>
            <a:ext cx="308813" cy="306165"/>
            <a:chOff x="4230912" y="2929193"/>
            <a:chExt cx="308813" cy="306165"/>
          </a:xfrm>
        </p:grpSpPr>
        <p:sp>
          <p:nvSpPr>
            <p:cNvPr id="15243" name="Google Shape;15243;p70"/>
            <p:cNvSpPr/>
            <p:nvPr/>
          </p:nvSpPr>
          <p:spPr>
            <a:xfrm>
              <a:off x="4425427" y="2976878"/>
              <a:ext cx="114297" cy="258113"/>
            </a:xfrm>
            <a:custGeom>
              <a:avLst/>
              <a:gdLst/>
              <a:ahLst/>
              <a:cxnLst/>
              <a:rect l="l" t="t" r="r" b="b"/>
              <a:pathLst>
                <a:path w="4360" h="9846" extrusionOk="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4" name="Google Shape;15244;p70"/>
            <p:cNvSpPr/>
            <p:nvPr/>
          </p:nvSpPr>
          <p:spPr>
            <a:xfrm>
              <a:off x="4425427" y="2976878"/>
              <a:ext cx="93116" cy="258480"/>
            </a:xfrm>
            <a:custGeom>
              <a:avLst/>
              <a:gdLst/>
              <a:ahLst/>
              <a:cxnLst/>
              <a:rect l="l" t="t" r="r" b="b"/>
              <a:pathLst>
                <a:path w="3552" h="9860" extrusionOk="0">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5" name="Google Shape;15245;p70"/>
            <p:cNvSpPr/>
            <p:nvPr/>
          </p:nvSpPr>
          <p:spPr>
            <a:xfrm>
              <a:off x="4404613" y="2962879"/>
              <a:ext cx="100299" cy="272479"/>
            </a:xfrm>
            <a:custGeom>
              <a:avLst/>
              <a:gdLst/>
              <a:ahLst/>
              <a:cxnLst/>
              <a:rect l="l" t="t" r="r" b="b"/>
              <a:pathLst>
                <a:path w="3826" h="10394" extrusionOk="0">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6" name="Google Shape;15246;p70"/>
            <p:cNvSpPr/>
            <p:nvPr/>
          </p:nvSpPr>
          <p:spPr>
            <a:xfrm>
              <a:off x="4404613" y="2962879"/>
              <a:ext cx="71934" cy="272479"/>
            </a:xfrm>
            <a:custGeom>
              <a:avLst/>
              <a:gdLst/>
              <a:ahLst/>
              <a:cxnLst/>
              <a:rect l="l" t="t" r="r" b="b"/>
              <a:pathLst>
                <a:path w="2744" h="10394" extrusionOk="0">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7" name="Google Shape;15247;p70"/>
            <p:cNvSpPr/>
            <p:nvPr/>
          </p:nvSpPr>
          <p:spPr>
            <a:xfrm>
              <a:off x="4230912" y="2929193"/>
              <a:ext cx="229722" cy="306165"/>
            </a:xfrm>
            <a:custGeom>
              <a:avLst/>
              <a:gdLst/>
              <a:ahLst/>
              <a:cxnLst/>
              <a:rect l="l" t="t" r="r" b="b"/>
              <a:pathLst>
                <a:path w="8763" h="11679" extrusionOk="0">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8" name="Google Shape;15248;p70"/>
            <p:cNvSpPr/>
            <p:nvPr/>
          </p:nvSpPr>
          <p:spPr>
            <a:xfrm>
              <a:off x="4443594" y="2950768"/>
              <a:ext cx="17040" cy="284590"/>
            </a:xfrm>
            <a:custGeom>
              <a:avLst/>
              <a:gdLst/>
              <a:ahLst/>
              <a:cxnLst/>
              <a:rect l="l" t="t" r="r" b="b"/>
              <a:pathLst>
                <a:path w="650" h="10856" extrusionOk="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9" name="Google Shape;15249;p70"/>
            <p:cNvSpPr/>
            <p:nvPr/>
          </p:nvSpPr>
          <p:spPr>
            <a:xfrm>
              <a:off x="4271021" y="3008651"/>
              <a:ext cx="22361" cy="22361"/>
            </a:xfrm>
            <a:custGeom>
              <a:avLst/>
              <a:gdLst/>
              <a:ahLst/>
              <a:cxnLst/>
              <a:rect l="l" t="t" r="r" b="b"/>
              <a:pathLst>
                <a:path w="853" h="853" extrusionOk="0">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0" name="Google Shape;15250;p70"/>
            <p:cNvSpPr/>
            <p:nvPr/>
          </p:nvSpPr>
          <p:spPr>
            <a:xfrm>
              <a:off x="4310003" y="302645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1" name="Google Shape;15251;p70"/>
            <p:cNvSpPr/>
            <p:nvPr/>
          </p:nvSpPr>
          <p:spPr>
            <a:xfrm>
              <a:off x="4310003" y="3010538"/>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2" name="Google Shape;15252;p70"/>
            <p:cNvSpPr/>
            <p:nvPr/>
          </p:nvSpPr>
          <p:spPr>
            <a:xfrm>
              <a:off x="4271021" y="3082079"/>
              <a:ext cx="22361" cy="22335"/>
            </a:xfrm>
            <a:custGeom>
              <a:avLst/>
              <a:gdLst/>
              <a:ahLst/>
              <a:cxnLst/>
              <a:rect l="l" t="t" r="r" b="b"/>
              <a:pathLst>
                <a:path w="853" h="852" extrusionOk="0">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3" name="Google Shape;15253;p70"/>
            <p:cNvSpPr/>
            <p:nvPr/>
          </p:nvSpPr>
          <p:spPr>
            <a:xfrm>
              <a:off x="4310003" y="3099853"/>
              <a:ext cx="114691" cy="9490"/>
            </a:xfrm>
            <a:custGeom>
              <a:avLst/>
              <a:gdLst/>
              <a:ahLst/>
              <a:cxnLst/>
              <a:rect l="l" t="t" r="r" b="b"/>
              <a:pathLst>
                <a:path w="4375" h="362" extrusionOk="0">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4" name="Google Shape;15254;p70"/>
            <p:cNvSpPr/>
            <p:nvPr/>
          </p:nvSpPr>
          <p:spPr>
            <a:xfrm>
              <a:off x="4310003" y="3084334"/>
              <a:ext cx="37120" cy="9490"/>
            </a:xfrm>
            <a:custGeom>
              <a:avLst/>
              <a:gdLst/>
              <a:ahLst/>
              <a:cxnLst/>
              <a:rect l="l" t="t" r="r" b="b"/>
              <a:pathLst>
                <a:path w="1416" h="362" extrusionOk="0">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5" name="Google Shape;15255;p70"/>
            <p:cNvSpPr/>
            <p:nvPr/>
          </p:nvSpPr>
          <p:spPr>
            <a:xfrm>
              <a:off x="4271021" y="3155874"/>
              <a:ext cx="22361" cy="21968"/>
            </a:xfrm>
            <a:custGeom>
              <a:avLst/>
              <a:gdLst/>
              <a:ahLst/>
              <a:cxnLst/>
              <a:rect l="l" t="t" r="r" b="b"/>
              <a:pathLst>
                <a:path w="853" h="838" extrusionOk="0">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6" name="Google Shape;15256;p70"/>
            <p:cNvSpPr/>
            <p:nvPr/>
          </p:nvSpPr>
          <p:spPr>
            <a:xfrm>
              <a:off x="4310003" y="3173281"/>
              <a:ext cx="114691" cy="9490"/>
            </a:xfrm>
            <a:custGeom>
              <a:avLst/>
              <a:gdLst/>
              <a:ahLst/>
              <a:cxnLst/>
              <a:rect l="l" t="t" r="r" b="b"/>
              <a:pathLst>
                <a:path w="4375" h="362" extrusionOk="0">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7" name="Google Shape;15257;p70"/>
            <p:cNvSpPr/>
            <p:nvPr/>
          </p:nvSpPr>
          <p:spPr>
            <a:xfrm>
              <a:off x="4310003" y="3157762"/>
              <a:ext cx="37120" cy="9490"/>
            </a:xfrm>
            <a:custGeom>
              <a:avLst/>
              <a:gdLst/>
              <a:ahLst/>
              <a:cxnLst/>
              <a:rect l="l" t="t" r="r" b="b"/>
              <a:pathLst>
                <a:path w="1416" h="362" extrusionOk="0">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58" name="Google Shape;15258;p70"/>
          <p:cNvGrpSpPr/>
          <p:nvPr/>
        </p:nvGrpSpPr>
        <p:grpSpPr>
          <a:xfrm>
            <a:off x="4627886" y="3401089"/>
            <a:ext cx="409111" cy="267944"/>
            <a:chOff x="4627886" y="3401089"/>
            <a:chExt cx="409111" cy="267944"/>
          </a:xfrm>
        </p:grpSpPr>
        <p:sp>
          <p:nvSpPr>
            <p:cNvPr id="15259" name="Google Shape;15259;p70"/>
            <p:cNvSpPr/>
            <p:nvPr/>
          </p:nvSpPr>
          <p:spPr>
            <a:xfrm>
              <a:off x="4627886" y="3401089"/>
              <a:ext cx="409111" cy="267944"/>
            </a:xfrm>
            <a:custGeom>
              <a:avLst/>
              <a:gdLst/>
              <a:ahLst/>
              <a:cxnLst/>
              <a:rect l="l" t="t" r="r" b="b"/>
              <a:pathLst>
                <a:path w="15606" h="10221" extrusionOk="0">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0" name="Google Shape;15260;p70"/>
            <p:cNvSpPr/>
            <p:nvPr/>
          </p:nvSpPr>
          <p:spPr>
            <a:xfrm>
              <a:off x="4670276" y="3422271"/>
              <a:ext cx="324332" cy="225580"/>
            </a:xfrm>
            <a:custGeom>
              <a:avLst/>
              <a:gdLst/>
              <a:ahLst/>
              <a:cxnLst/>
              <a:rect l="l" t="t" r="r" b="b"/>
              <a:pathLst>
                <a:path w="12372" h="8605" extrusionOk="0">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1" name="Google Shape;15261;p70"/>
            <p:cNvSpPr/>
            <p:nvPr/>
          </p:nvSpPr>
          <p:spPr>
            <a:xfrm>
              <a:off x="4642252" y="3520761"/>
              <a:ext cx="14025" cy="28312"/>
            </a:xfrm>
            <a:custGeom>
              <a:avLst/>
              <a:gdLst/>
              <a:ahLst/>
              <a:cxnLst/>
              <a:rect l="l" t="t" r="r" b="b"/>
              <a:pathLst>
                <a:path w="535" h="1080" extrusionOk="0">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2" name="Google Shape;15262;p70"/>
            <p:cNvSpPr/>
            <p:nvPr/>
          </p:nvSpPr>
          <p:spPr>
            <a:xfrm>
              <a:off x="5008947" y="3513578"/>
              <a:ext cx="14025" cy="42678"/>
            </a:xfrm>
            <a:custGeom>
              <a:avLst/>
              <a:gdLst/>
              <a:ahLst/>
              <a:cxnLst/>
              <a:rect l="l" t="t" r="r" b="b"/>
              <a:pathLst>
                <a:path w="535" h="1628" extrusionOk="0">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3" name="Google Shape;15263;p70"/>
            <p:cNvSpPr/>
            <p:nvPr/>
          </p:nvSpPr>
          <p:spPr>
            <a:xfrm>
              <a:off x="5006299" y="3421904"/>
              <a:ext cx="18953" cy="14392"/>
            </a:xfrm>
            <a:custGeom>
              <a:avLst/>
              <a:gdLst/>
              <a:ahLst/>
              <a:cxnLst/>
              <a:rect l="l" t="t" r="r" b="b"/>
              <a:pathLst>
                <a:path w="723" h="549" extrusionOk="0">
                  <a:moveTo>
                    <a:pt x="362" y="0"/>
                  </a:moveTo>
                  <a:cubicBezTo>
                    <a:pt x="1" y="0"/>
                    <a:pt x="1" y="549"/>
                    <a:pt x="362" y="549"/>
                  </a:cubicBezTo>
                  <a:cubicBezTo>
                    <a:pt x="723" y="549"/>
                    <a:pt x="723" y="0"/>
                    <a:pt x="36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4" name="Google Shape;15264;p70"/>
            <p:cNvSpPr/>
            <p:nvPr/>
          </p:nvSpPr>
          <p:spPr>
            <a:xfrm>
              <a:off x="4642252" y="3485554"/>
              <a:ext cx="14025" cy="21129"/>
            </a:xfrm>
            <a:custGeom>
              <a:avLst/>
              <a:gdLst/>
              <a:ahLst/>
              <a:cxnLst/>
              <a:rect l="l" t="t" r="r" b="b"/>
              <a:pathLst>
                <a:path w="535" h="806" extrusionOk="0">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5" name="Google Shape;15265;p70"/>
            <p:cNvSpPr/>
            <p:nvPr/>
          </p:nvSpPr>
          <p:spPr>
            <a:xfrm>
              <a:off x="4642252" y="3563150"/>
              <a:ext cx="14025" cy="21103"/>
            </a:xfrm>
            <a:custGeom>
              <a:avLst/>
              <a:gdLst/>
              <a:ahLst/>
              <a:cxnLst/>
              <a:rect l="l" t="t" r="r" b="b"/>
              <a:pathLst>
                <a:path w="535" h="805" extrusionOk="0">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6" name="Google Shape;15266;p70"/>
            <p:cNvSpPr/>
            <p:nvPr/>
          </p:nvSpPr>
          <p:spPr>
            <a:xfrm>
              <a:off x="4761845" y="3457478"/>
              <a:ext cx="141561" cy="113170"/>
            </a:xfrm>
            <a:custGeom>
              <a:avLst/>
              <a:gdLst/>
              <a:ahLst/>
              <a:cxnLst/>
              <a:rect l="l" t="t" r="r" b="b"/>
              <a:pathLst>
                <a:path w="5400" h="4317" extrusionOk="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7" name="Google Shape;15267;p70"/>
            <p:cNvSpPr/>
            <p:nvPr/>
          </p:nvSpPr>
          <p:spPr>
            <a:xfrm>
              <a:off x="4691457" y="3598619"/>
              <a:ext cx="281942" cy="14025"/>
            </a:xfrm>
            <a:custGeom>
              <a:avLst/>
              <a:gdLst/>
              <a:ahLst/>
              <a:cxnLst/>
              <a:rect l="l" t="t" r="r" b="b"/>
              <a:pathLst>
                <a:path w="10755" h="535" extrusionOk="0">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8" name="Google Shape;15268;p70"/>
            <p:cNvSpPr/>
            <p:nvPr/>
          </p:nvSpPr>
          <p:spPr>
            <a:xfrm>
              <a:off x="4691457" y="3598619"/>
              <a:ext cx="63598" cy="14025"/>
            </a:xfrm>
            <a:custGeom>
              <a:avLst/>
              <a:gdLst/>
              <a:ahLst/>
              <a:cxnLst/>
              <a:rect l="l" t="t" r="r" b="b"/>
              <a:pathLst>
                <a:path w="2426" h="535" extrusionOk="0">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9" name="Google Shape;15269;p70"/>
            <p:cNvSpPr/>
            <p:nvPr/>
          </p:nvSpPr>
          <p:spPr>
            <a:xfrm>
              <a:off x="4741030" y="3591436"/>
              <a:ext cx="28024" cy="28024"/>
            </a:xfrm>
            <a:custGeom>
              <a:avLst/>
              <a:gdLst/>
              <a:ahLst/>
              <a:cxnLst/>
              <a:rect l="l" t="t" r="r" b="b"/>
              <a:pathLst>
                <a:path w="1069" h="1069" extrusionOk="0">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70" name="Google Shape;15270;p70"/>
          <p:cNvGrpSpPr/>
          <p:nvPr/>
        </p:nvGrpSpPr>
        <p:grpSpPr>
          <a:xfrm>
            <a:off x="4652476" y="2898915"/>
            <a:ext cx="386016" cy="384495"/>
            <a:chOff x="4652476" y="2898915"/>
            <a:chExt cx="386016" cy="384495"/>
          </a:xfrm>
        </p:grpSpPr>
        <p:sp>
          <p:nvSpPr>
            <p:cNvPr id="15271" name="Google Shape;15271;p70"/>
            <p:cNvSpPr/>
            <p:nvPr/>
          </p:nvSpPr>
          <p:spPr>
            <a:xfrm>
              <a:off x="4842456" y="3088895"/>
              <a:ext cx="60190" cy="60190"/>
            </a:xfrm>
            <a:custGeom>
              <a:avLst/>
              <a:gdLst/>
              <a:ahLst/>
              <a:cxnLst/>
              <a:rect l="l" t="t" r="r" b="b"/>
              <a:pathLst>
                <a:path w="2296" h="2296" extrusionOk="0">
                  <a:moveTo>
                    <a:pt x="592" y="0"/>
                  </a:moveTo>
                  <a:lnTo>
                    <a:pt x="0" y="592"/>
                  </a:lnTo>
                  <a:lnTo>
                    <a:pt x="1704" y="2295"/>
                  </a:lnTo>
                  <a:lnTo>
                    <a:pt x="2295" y="1703"/>
                  </a:lnTo>
                  <a:lnTo>
                    <a:pt x="592" y="0"/>
                  </a:ln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2" name="Google Shape;15272;p70"/>
            <p:cNvSpPr/>
            <p:nvPr/>
          </p:nvSpPr>
          <p:spPr>
            <a:xfrm>
              <a:off x="4652476" y="2898915"/>
              <a:ext cx="247889" cy="247889"/>
            </a:xfrm>
            <a:custGeom>
              <a:avLst/>
              <a:gdLst/>
              <a:ahLst/>
              <a:cxnLst/>
              <a:rect l="l" t="t" r="r" b="b"/>
              <a:pathLst>
                <a:path w="9456" h="9456" extrusionOk="0">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3" name="Google Shape;15273;p70"/>
            <p:cNvSpPr/>
            <p:nvPr/>
          </p:nvSpPr>
          <p:spPr>
            <a:xfrm>
              <a:off x="4680866" y="2927306"/>
              <a:ext cx="191134" cy="191134"/>
            </a:xfrm>
            <a:custGeom>
              <a:avLst/>
              <a:gdLst/>
              <a:ahLst/>
              <a:cxnLst/>
              <a:rect l="l" t="t" r="r" b="b"/>
              <a:pathLst>
                <a:path w="7291" h="7291" extrusionOk="0">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4" name="Google Shape;15274;p70"/>
            <p:cNvSpPr/>
            <p:nvPr/>
          </p:nvSpPr>
          <p:spPr>
            <a:xfrm>
              <a:off x="4869693" y="3117653"/>
              <a:ext cx="168798" cy="165757"/>
            </a:xfrm>
            <a:custGeom>
              <a:avLst/>
              <a:gdLst/>
              <a:ahLst/>
              <a:cxnLst/>
              <a:rect l="l" t="t" r="r" b="b"/>
              <a:pathLst>
                <a:path w="6439" h="6323" extrusionOk="0">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5" name="Google Shape;15275;p70"/>
            <p:cNvSpPr/>
            <p:nvPr/>
          </p:nvSpPr>
          <p:spPr>
            <a:xfrm>
              <a:off x="4881437" y="3118020"/>
              <a:ext cx="157054" cy="155560"/>
            </a:xfrm>
            <a:custGeom>
              <a:avLst/>
              <a:gdLst/>
              <a:ahLst/>
              <a:cxnLst/>
              <a:rect l="l" t="t" r="r" b="b"/>
              <a:pathLst>
                <a:path w="5991" h="5934" extrusionOk="0">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6" name="Google Shape;15276;p70"/>
            <p:cNvSpPr/>
            <p:nvPr/>
          </p:nvSpPr>
          <p:spPr>
            <a:xfrm>
              <a:off x="4952952" y="3199391"/>
              <a:ext cx="54134" cy="54134"/>
            </a:xfrm>
            <a:custGeom>
              <a:avLst/>
              <a:gdLst/>
              <a:ahLst/>
              <a:cxnLst/>
              <a:rect l="l" t="t" r="r" b="b"/>
              <a:pathLst>
                <a:path w="2065" h="2065" extrusionOk="0">
                  <a:moveTo>
                    <a:pt x="1458" y="0"/>
                  </a:moveTo>
                  <a:lnTo>
                    <a:pt x="0" y="1473"/>
                  </a:lnTo>
                  <a:lnTo>
                    <a:pt x="592" y="2064"/>
                  </a:lnTo>
                  <a:lnTo>
                    <a:pt x="2065" y="607"/>
                  </a:lnTo>
                  <a:lnTo>
                    <a:pt x="14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7" name="Google Shape;15277;p70"/>
            <p:cNvSpPr/>
            <p:nvPr/>
          </p:nvSpPr>
          <p:spPr>
            <a:xfrm>
              <a:off x="4931377" y="3179232"/>
              <a:ext cx="55209" cy="50464"/>
            </a:xfrm>
            <a:custGeom>
              <a:avLst/>
              <a:gdLst/>
              <a:ahLst/>
              <a:cxnLst/>
              <a:rect l="l" t="t" r="r" b="b"/>
              <a:pathLst>
                <a:path w="2106" h="1925" extrusionOk="0">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8" name="Google Shape;15278;p70"/>
            <p:cNvSpPr/>
            <p:nvPr/>
          </p:nvSpPr>
          <p:spPr>
            <a:xfrm>
              <a:off x="4736101" y="2955670"/>
              <a:ext cx="87453" cy="95396"/>
            </a:xfrm>
            <a:custGeom>
              <a:avLst/>
              <a:gdLst/>
              <a:ahLst/>
              <a:cxnLst/>
              <a:rect l="l" t="t" r="r" b="b"/>
              <a:pathLst>
                <a:path w="3336" h="3639" extrusionOk="0">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9" name="Google Shape;15279;p70"/>
            <p:cNvSpPr/>
            <p:nvPr/>
          </p:nvSpPr>
          <p:spPr>
            <a:xfrm>
              <a:off x="4762972" y="3064279"/>
              <a:ext cx="26897" cy="28050"/>
            </a:xfrm>
            <a:custGeom>
              <a:avLst/>
              <a:gdLst/>
              <a:ahLst/>
              <a:cxnLst/>
              <a:rect l="l" t="t" r="r" b="b"/>
              <a:pathLst>
                <a:path w="1026" h="1070" extrusionOk="0">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80" name="Google Shape;15280;p70"/>
          <p:cNvGrpSpPr/>
          <p:nvPr/>
        </p:nvGrpSpPr>
        <p:grpSpPr>
          <a:xfrm>
            <a:off x="5156931" y="2922194"/>
            <a:ext cx="324699" cy="347611"/>
            <a:chOff x="5156931" y="2922194"/>
            <a:chExt cx="324699" cy="347611"/>
          </a:xfrm>
        </p:grpSpPr>
        <p:sp>
          <p:nvSpPr>
            <p:cNvPr id="15281" name="Google Shape;15281;p70"/>
            <p:cNvSpPr/>
            <p:nvPr/>
          </p:nvSpPr>
          <p:spPr>
            <a:xfrm>
              <a:off x="5160706" y="3072982"/>
              <a:ext cx="317149" cy="43543"/>
            </a:xfrm>
            <a:custGeom>
              <a:avLst/>
              <a:gdLst/>
              <a:ahLst/>
              <a:cxnLst/>
              <a:rect l="l" t="t" r="r" b="b"/>
              <a:pathLst>
                <a:path w="12098" h="1661" extrusionOk="0">
                  <a:moveTo>
                    <a:pt x="15" y="1"/>
                  </a:moveTo>
                  <a:lnTo>
                    <a:pt x="0" y="1661"/>
                  </a:lnTo>
                  <a:lnTo>
                    <a:pt x="12097" y="1661"/>
                  </a:lnTo>
                  <a:lnTo>
                    <a:pt x="12083" y="1"/>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2" name="Google Shape;15282;p70"/>
            <p:cNvSpPr/>
            <p:nvPr/>
          </p:nvSpPr>
          <p:spPr>
            <a:xfrm>
              <a:off x="5258330" y="2922194"/>
              <a:ext cx="128689" cy="62261"/>
            </a:xfrm>
            <a:custGeom>
              <a:avLst/>
              <a:gdLst/>
              <a:ahLst/>
              <a:cxnLst/>
              <a:rect l="l" t="t" r="r" b="b"/>
              <a:pathLst>
                <a:path w="4909" h="2375" extrusionOk="0">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3" name="Google Shape;15283;p70"/>
            <p:cNvSpPr/>
            <p:nvPr/>
          </p:nvSpPr>
          <p:spPr>
            <a:xfrm>
              <a:off x="5258330" y="2957951"/>
              <a:ext cx="128689" cy="26503"/>
            </a:xfrm>
            <a:custGeom>
              <a:avLst/>
              <a:gdLst/>
              <a:ahLst/>
              <a:cxnLst/>
              <a:rect l="l" t="t" r="r" b="b"/>
              <a:pathLst>
                <a:path w="4909" h="1011" extrusionOk="0">
                  <a:moveTo>
                    <a:pt x="997" y="0"/>
                  </a:moveTo>
                  <a:lnTo>
                    <a:pt x="1" y="1011"/>
                  </a:lnTo>
                  <a:lnTo>
                    <a:pt x="4909" y="1011"/>
                  </a:lnTo>
                  <a:lnTo>
                    <a:pt x="391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4" name="Google Shape;15284;p70"/>
            <p:cNvSpPr/>
            <p:nvPr/>
          </p:nvSpPr>
          <p:spPr>
            <a:xfrm>
              <a:off x="5180000" y="2975358"/>
              <a:ext cx="278561" cy="260761"/>
            </a:xfrm>
            <a:custGeom>
              <a:avLst/>
              <a:gdLst/>
              <a:ahLst/>
              <a:cxnLst/>
              <a:rect l="l" t="t" r="r" b="b"/>
              <a:pathLst>
                <a:path w="10626" h="9947" extrusionOk="0">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5" name="Google Shape;15285;p70"/>
            <p:cNvSpPr/>
            <p:nvPr/>
          </p:nvSpPr>
          <p:spPr>
            <a:xfrm>
              <a:off x="5438847" y="2975358"/>
              <a:ext cx="19714" cy="260761"/>
            </a:xfrm>
            <a:custGeom>
              <a:avLst/>
              <a:gdLst/>
              <a:ahLst/>
              <a:cxnLst/>
              <a:rect l="l" t="t" r="r" b="b"/>
              <a:pathLst>
                <a:path w="752" h="9947" extrusionOk="0">
                  <a:moveTo>
                    <a:pt x="1" y="0"/>
                  </a:moveTo>
                  <a:lnTo>
                    <a:pt x="1" y="9946"/>
                  </a:lnTo>
                  <a:lnTo>
                    <a:pt x="751" y="9946"/>
                  </a:lnTo>
                  <a:lnTo>
                    <a:pt x="751" y="217"/>
                  </a:lnTo>
                  <a:cubicBezTo>
                    <a:pt x="751" y="102"/>
                    <a:pt x="650" y="0"/>
                    <a:pt x="535" y="0"/>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6" name="Google Shape;15286;p70"/>
            <p:cNvSpPr/>
            <p:nvPr/>
          </p:nvSpPr>
          <p:spPr>
            <a:xfrm>
              <a:off x="5180000" y="3062785"/>
              <a:ext cx="278561" cy="172967"/>
            </a:xfrm>
            <a:custGeom>
              <a:avLst/>
              <a:gdLst/>
              <a:ahLst/>
              <a:cxnLst/>
              <a:rect l="l" t="t" r="r" b="b"/>
              <a:pathLst>
                <a:path w="10626" h="6598" extrusionOk="0">
                  <a:moveTo>
                    <a:pt x="1" y="0"/>
                  </a:moveTo>
                  <a:lnTo>
                    <a:pt x="1" y="6597"/>
                  </a:lnTo>
                  <a:lnTo>
                    <a:pt x="10625" y="6597"/>
                  </a:lnTo>
                  <a:lnTo>
                    <a:pt x="10625" y="0"/>
                  </a:lnTo>
                  <a:lnTo>
                    <a:pt x="5313" y="3797"/>
                  </a:lnTo>
                  <a:lnTo>
                    <a:pt x="1"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7" name="Google Shape;15287;p70"/>
            <p:cNvSpPr/>
            <p:nvPr/>
          </p:nvSpPr>
          <p:spPr>
            <a:xfrm>
              <a:off x="5221262" y="3114192"/>
              <a:ext cx="196953" cy="10329"/>
            </a:xfrm>
            <a:custGeom>
              <a:avLst/>
              <a:gdLst/>
              <a:ahLst/>
              <a:cxnLst/>
              <a:rect l="l" t="t" r="r" b="b"/>
              <a:pathLst>
                <a:path w="7513" h="394" extrusionOk="0">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8" name="Google Shape;15288;p70"/>
            <p:cNvSpPr/>
            <p:nvPr/>
          </p:nvSpPr>
          <p:spPr>
            <a:xfrm>
              <a:off x="5254031" y="3136528"/>
              <a:ext cx="129581" cy="10696"/>
            </a:xfrm>
            <a:custGeom>
              <a:avLst/>
              <a:gdLst/>
              <a:ahLst/>
              <a:cxnLst/>
              <a:rect l="l" t="t" r="r" b="b"/>
              <a:pathLst>
                <a:path w="4943" h="408" extrusionOk="0">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9" name="Google Shape;15289;p70"/>
            <p:cNvSpPr/>
            <p:nvPr/>
          </p:nvSpPr>
          <p:spPr>
            <a:xfrm>
              <a:off x="5284074" y="3159282"/>
              <a:ext cx="68893" cy="10617"/>
            </a:xfrm>
            <a:custGeom>
              <a:avLst/>
              <a:gdLst/>
              <a:ahLst/>
              <a:cxnLst/>
              <a:rect l="l" t="t" r="r" b="b"/>
              <a:pathLst>
                <a:path w="2628" h="405" extrusionOk="0">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0" name="Google Shape;15290;p70"/>
            <p:cNvSpPr/>
            <p:nvPr/>
          </p:nvSpPr>
          <p:spPr>
            <a:xfrm>
              <a:off x="5156931" y="3073009"/>
              <a:ext cx="324699" cy="196796"/>
            </a:xfrm>
            <a:custGeom>
              <a:avLst/>
              <a:gdLst/>
              <a:ahLst/>
              <a:cxnLst/>
              <a:rect l="l" t="t" r="r" b="b"/>
              <a:pathLst>
                <a:path w="12386" h="7507" extrusionOk="0">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1" name="Google Shape;15291;p70"/>
            <p:cNvSpPr/>
            <p:nvPr/>
          </p:nvSpPr>
          <p:spPr>
            <a:xfrm>
              <a:off x="5464197" y="3072694"/>
              <a:ext cx="17433" cy="197111"/>
            </a:xfrm>
            <a:custGeom>
              <a:avLst/>
              <a:gdLst/>
              <a:ahLst/>
              <a:cxnLst/>
              <a:rect l="l" t="t" r="r" b="b"/>
              <a:pathLst>
                <a:path w="665" h="7519" extrusionOk="0">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2" name="Google Shape;15292;p70"/>
            <p:cNvSpPr/>
            <p:nvPr/>
          </p:nvSpPr>
          <p:spPr>
            <a:xfrm>
              <a:off x="5217461" y="3013579"/>
              <a:ext cx="32585" cy="32952"/>
            </a:xfrm>
            <a:custGeom>
              <a:avLst/>
              <a:gdLst/>
              <a:ahLst/>
              <a:cxnLst/>
              <a:rect l="l" t="t" r="r" b="b"/>
              <a:pathLst>
                <a:path w="1243" h="1257" extrusionOk="0">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3" name="Google Shape;15293;p70"/>
            <p:cNvSpPr/>
            <p:nvPr/>
          </p:nvSpPr>
          <p:spPr>
            <a:xfrm>
              <a:off x="5271595" y="3008258"/>
              <a:ext cx="36491" cy="10670"/>
            </a:xfrm>
            <a:custGeom>
              <a:avLst/>
              <a:gdLst/>
              <a:ahLst/>
              <a:cxnLst/>
              <a:rect l="l" t="t" r="r" b="b"/>
              <a:pathLst>
                <a:path w="1392" h="407" extrusionOk="0">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4" name="Google Shape;15294;p70"/>
            <p:cNvSpPr/>
            <p:nvPr/>
          </p:nvSpPr>
          <p:spPr>
            <a:xfrm>
              <a:off x="5270206" y="3036255"/>
              <a:ext cx="113406" cy="10670"/>
            </a:xfrm>
            <a:custGeom>
              <a:avLst/>
              <a:gdLst/>
              <a:ahLst/>
              <a:cxnLst/>
              <a:rect l="l" t="t" r="r" b="b"/>
              <a:pathLst>
                <a:path w="4326" h="407" extrusionOk="0">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5" name="Google Shape;15295;p70"/>
            <p:cNvSpPr/>
            <p:nvPr/>
          </p:nvSpPr>
          <p:spPr>
            <a:xfrm>
              <a:off x="5223517" y="3080532"/>
              <a:ext cx="69915" cy="10670"/>
            </a:xfrm>
            <a:custGeom>
              <a:avLst/>
              <a:gdLst/>
              <a:ahLst/>
              <a:cxnLst/>
              <a:rect l="l" t="t" r="r" b="b"/>
              <a:pathLst>
                <a:path w="2667" h="407" extrusionOk="0">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6" name="Google Shape;15296;p70"/>
            <p:cNvSpPr/>
            <p:nvPr/>
          </p:nvSpPr>
          <p:spPr>
            <a:xfrm>
              <a:off x="5183251" y="3234152"/>
              <a:ext cx="56939" cy="10696"/>
            </a:xfrm>
            <a:custGeom>
              <a:avLst/>
              <a:gdLst/>
              <a:ahLst/>
              <a:cxnLst/>
              <a:rect l="l" t="t" r="r" b="b"/>
              <a:pathLst>
                <a:path w="2172" h="408" extrusionOk="0">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97" name="Google Shape;15297;p70"/>
          <p:cNvGrpSpPr/>
          <p:nvPr/>
        </p:nvGrpSpPr>
        <p:grpSpPr>
          <a:xfrm>
            <a:off x="6086331" y="2905337"/>
            <a:ext cx="364441" cy="364834"/>
            <a:chOff x="6086331" y="2905337"/>
            <a:chExt cx="364441" cy="364834"/>
          </a:xfrm>
        </p:grpSpPr>
        <p:sp>
          <p:nvSpPr>
            <p:cNvPr id="15298" name="Google Shape;15298;p70"/>
            <p:cNvSpPr/>
            <p:nvPr/>
          </p:nvSpPr>
          <p:spPr>
            <a:xfrm>
              <a:off x="6086331" y="2905337"/>
              <a:ext cx="277407" cy="277433"/>
            </a:xfrm>
            <a:custGeom>
              <a:avLst/>
              <a:gdLst/>
              <a:ahLst/>
              <a:cxnLst/>
              <a:rect l="l" t="t" r="r" b="b"/>
              <a:pathLst>
                <a:path w="10582" h="10583" extrusionOk="0">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9" name="Google Shape;15299;p70"/>
            <p:cNvSpPr/>
            <p:nvPr/>
          </p:nvSpPr>
          <p:spPr>
            <a:xfrm>
              <a:off x="6143480" y="2983301"/>
              <a:ext cx="142321" cy="121821"/>
            </a:xfrm>
            <a:custGeom>
              <a:avLst/>
              <a:gdLst/>
              <a:ahLst/>
              <a:cxnLst/>
              <a:rect l="l" t="t" r="r" b="b"/>
              <a:pathLst>
                <a:path w="5429" h="4647" extrusionOk="0">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0" name="Google Shape;15300;p70"/>
            <p:cNvSpPr/>
            <p:nvPr/>
          </p:nvSpPr>
          <p:spPr>
            <a:xfrm>
              <a:off x="6184349" y="3013946"/>
              <a:ext cx="70781" cy="60557"/>
            </a:xfrm>
            <a:custGeom>
              <a:avLst/>
              <a:gdLst/>
              <a:ahLst/>
              <a:cxnLst/>
              <a:rect l="l" t="t" r="r" b="b"/>
              <a:pathLst>
                <a:path w="2700" h="2310" extrusionOk="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1" name="Google Shape;15301;p70"/>
            <p:cNvSpPr/>
            <p:nvPr/>
          </p:nvSpPr>
          <p:spPr>
            <a:xfrm>
              <a:off x="6268368" y="3087374"/>
              <a:ext cx="182404" cy="182797"/>
            </a:xfrm>
            <a:custGeom>
              <a:avLst/>
              <a:gdLst/>
              <a:ahLst/>
              <a:cxnLst/>
              <a:rect l="l" t="t" r="r" b="b"/>
              <a:pathLst>
                <a:path w="6958" h="6973" extrusionOk="0">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2" name="Google Shape;15302;p70"/>
            <p:cNvSpPr/>
            <p:nvPr/>
          </p:nvSpPr>
          <p:spPr>
            <a:xfrm>
              <a:off x="6298620" y="3133172"/>
              <a:ext cx="106747" cy="91412"/>
            </a:xfrm>
            <a:custGeom>
              <a:avLst/>
              <a:gdLst/>
              <a:ahLst/>
              <a:cxnLst/>
              <a:rect l="l" t="t" r="r" b="b"/>
              <a:pathLst>
                <a:path w="4072" h="3487" extrusionOk="0">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3" name="Google Shape;15303;p70"/>
            <p:cNvSpPr/>
            <p:nvPr/>
          </p:nvSpPr>
          <p:spPr>
            <a:xfrm>
              <a:off x="6322843" y="3151706"/>
              <a:ext cx="63991" cy="54527"/>
            </a:xfrm>
            <a:custGeom>
              <a:avLst/>
              <a:gdLst/>
              <a:ahLst/>
              <a:cxnLst/>
              <a:rect l="l" t="t" r="r" b="b"/>
              <a:pathLst>
                <a:path w="2441" h="2080" extrusionOk="0">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04" name="Google Shape;15304;p70"/>
          <p:cNvGrpSpPr/>
          <p:nvPr/>
        </p:nvGrpSpPr>
        <p:grpSpPr>
          <a:xfrm>
            <a:off x="6554059" y="2907251"/>
            <a:ext cx="377706" cy="377680"/>
            <a:chOff x="6554059" y="2907251"/>
            <a:chExt cx="377706" cy="377680"/>
          </a:xfrm>
        </p:grpSpPr>
        <p:sp>
          <p:nvSpPr>
            <p:cNvPr id="15305" name="Google Shape;15305;p70"/>
            <p:cNvSpPr/>
            <p:nvPr/>
          </p:nvSpPr>
          <p:spPr>
            <a:xfrm>
              <a:off x="6635064" y="2907251"/>
              <a:ext cx="215723" cy="377680"/>
            </a:xfrm>
            <a:custGeom>
              <a:avLst/>
              <a:gdLst/>
              <a:ahLst/>
              <a:cxnLst/>
              <a:rect l="l" t="t" r="r" b="b"/>
              <a:pathLst>
                <a:path w="8229" h="14407" extrusionOk="0">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6" name="Google Shape;15306;p70"/>
            <p:cNvSpPr/>
            <p:nvPr/>
          </p:nvSpPr>
          <p:spPr>
            <a:xfrm>
              <a:off x="6805330" y="2907251"/>
              <a:ext cx="45457" cy="377680"/>
            </a:xfrm>
            <a:custGeom>
              <a:avLst/>
              <a:gdLst/>
              <a:ahLst/>
              <a:cxnLst/>
              <a:rect l="l" t="t" r="r" b="b"/>
              <a:pathLst>
                <a:path w="1734" h="14407" extrusionOk="0">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7" name="Google Shape;15307;p70"/>
            <p:cNvSpPr/>
            <p:nvPr/>
          </p:nvSpPr>
          <p:spPr>
            <a:xfrm>
              <a:off x="6635064" y="3227389"/>
              <a:ext cx="215723" cy="22728"/>
            </a:xfrm>
            <a:custGeom>
              <a:avLst/>
              <a:gdLst/>
              <a:ahLst/>
              <a:cxnLst/>
              <a:rect l="l" t="t" r="r" b="b"/>
              <a:pathLst>
                <a:path w="8229" h="867" extrusionOk="0">
                  <a:moveTo>
                    <a:pt x="0" y="0"/>
                  </a:moveTo>
                  <a:lnTo>
                    <a:pt x="0" y="867"/>
                  </a:lnTo>
                  <a:lnTo>
                    <a:pt x="8228" y="867"/>
                  </a:lnTo>
                  <a:lnTo>
                    <a:pt x="8228" y="0"/>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8" name="Google Shape;15308;p70"/>
            <p:cNvSpPr/>
            <p:nvPr/>
          </p:nvSpPr>
          <p:spPr>
            <a:xfrm>
              <a:off x="6828058" y="3227389"/>
              <a:ext cx="22728" cy="22728"/>
            </a:xfrm>
            <a:custGeom>
              <a:avLst/>
              <a:gdLst/>
              <a:ahLst/>
              <a:cxnLst/>
              <a:rect l="l" t="t" r="r" b="b"/>
              <a:pathLst>
                <a:path w="867" h="867" extrusionOk="0">
                  <a:moveTo>
                    <a:pt x="0" y="0"/>
                  </a:moveTo>
                  <a:lnTo>
                    <a:pt x="0" y="867"/>
                  </a:lnTo>
                  <a:lnTo>
                    <a:pt x="866" y="867"/>
                  </a:lnTo>
                  <a:lnTo>
                    <a:pt x="866"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9" name="Google Shape;15309;p70"/>
            <p:cNvSpPr/>
            <p:nvPr/>
          </p:nvSpPr>
          <p:spPr>
            <a:xfrm>
              <a:off x="6635064" y="3250091"/>
              <a:ext cx="215723" cy="34840"/>
            </a:xfrm>
            <a:custGeom>
              <a:avLst/>
              <a:gdLst/>
              <a:ahLst/>
              <a:cxnLst/>
              <a:rect l="l" t="t" r="r" b="b"/>
              <a:pathLst>
                <a:path w="8229" h="1329" extrusionOk="0">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0" name="Google Shape;15310;p70"/>
            <p:cNvSpPr/>
            <p:nvPr/>
          </p:nvSpPr>
          <p:spPr>
            <a:xfrm>
              <a:off x="6805330" y="3250091"/>
              <a:ext cx="45457" cy="34840"/>
            </a:xfrm>
            <a:custGeom>
              <a:avLst/>
              <a:gdLst/>
              <a:ahLst/>
              <a:cxnLst/>
              <a:rect l="l" t="t" r="r" b="b"/>
              <a:pathLst>
                <a:path w="1734" h="1329" extrusionOk="0">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1" name="Google Shape;15311;p70"/>
            <p:cNvSpPr/>
            <p:nvPr/>
          </p:nvSpPr>
          <p:spPr>
            <a:xfrm>
              <a:off x="6635064" y="2907251"/>
              <a:ext cx="216090" cy="35207"/>
            </a:xfrm>
            <a:custGeom>
              <a:avLst/>
              <a:gdLst/>
              <a:ahLst/>
              <a:cxnLst/>
              <a:rect l="l" t="t" r="r" b="b"/>
              <a:pathLst>
                <a:path w="8243" h="1343" extrusionOk="0">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2" name="Google Shape;15312;p70"/>
            <p:cNvSpPr/>
            <p:nvPr/>
          </p:nvSpPr>
          <p:spPr>
            <a:xfrm>
              <a:off x="6805330" y="2907251"/>
              <a:ext cx="45457" cy="35207"/>
            </a:xfrm>
            <a:custGeom>
              <a:avLst/>
              <a:gdLst/>
              <a:ahLst/>
              <a:cxnLst/>
              <a:rect l="l" t="t" r="r" b="b"/>
              <a:pathLst>
                <a:path w="1734" h="1343" extrusionOk="0">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3" name="Google Shape;15313;p70"/>
            <p:cNvSpPr/>
            <p:nvPr/>
          </p:nvSpPr>
          <p:spPr>
            <a:xfrm>
              <a:off x="6720577" y="3262202"/>
              <a:ext cx="45064" cy="11010"/>
            </a:xfrm>
            <a:custGeom>
              <a:avLst/>
              <a:gdLst/>
              <a:ahLst/>
              <a:cxnLst/>
              <a:rect l="l" t="t" r="r" b="b"/>
              <a:pathLst>
                <a:path w="1719" h="420" extrusionOk="0">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4" name="Google Shape;15314;p70"/>
            <p:cNvSpPr/>
            <p:nvPr/>
          </p:nvSpPr>
          <p:spPr>
            <a:xfrm>
              <a:off x="6554059" y="2962879"/>
              <a:ext cx="149137" cy="163765"/>
            </a:xfrm>
            <a:custGeom>
              <a:avLst/>
              <a:gdLst/>
              <a:ahLst/>
              <a:cxnLst/>
              <a:rect l="l" t="t" r="r" b="b"/>
              <a:pathLst>
                <a:path w="5689" h="6247" extrusionOk="0">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5" name="Google Shape;15315;p70"/>
            <p:cNvSpPr/>
            <p:nvPr/>
          </p:nvSpPr>
          <p:spPr>
            <a:xfrm>
              <a:off x="6650950" y="2962879"/>
              <a:ext cx="52246" cy="129056"/>
            </a:xfrm>
            <a:custGeom>
              <a:avLst/>
              <a:gdLst/>
              <a:ahLst/>
              <a:cxnLst/>
              <a:rect l="l" t="t" r="r" b="b"/>
              <a:pathLst>
                <a:path w="1993" h="4923" extrusionOk="0">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6" name="Google Shape;15316;p70"/>
            <p:cNvSpPr/>
            <p:nvPr/>
          </p:nvSpPr>
          <p:spPr>
            <a:xfrm>
              <a:off x="6596842" y="2999580"/>
              <a:ext cx="64358" cy="53295"/>
            </a:xfrm>
            <a:custGeom>
              <a:avLst/>
              <a:gdLst/>
              <a:ahLst/>
              <a:cxnLst/>
              <a:rect l="l" t="t" r="r" b="b"/>
              <a:pathLst>
                <a:path w="2455" h="2033" extrusionOk="0">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7" name="Google Shape;15317;p70"/>
            <p:cNvSpPr/>
            <p:nvPr/>
          </p:nvSpPr>
          <p:spPr>
            <a:xfrm>
              <a:off x="6782628" y="3055576"/>
              <a:ext cx="149137" cy="163765"/>
            </a:xfrm>
            <a:custGeom>
              <a:avLst/>
              <a:gdLst/>
              <a:ahLst/>
              <a:cxnLst/>
              <a:rect l="l" t="t" r="r" b="b"/>
              <a:pathLst>
                <a:path w="5689" h="6247" extrusionOk="0">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8" name="Google Shape;15318;p70"/>
            <p:cNvSpPr/>
            <p:nvPr/>
          </p:nvSpPr>
          <p:spPr>
            <a:xfrm>
              <a:off x="6879885" y="3055576"/>
              <a:ext cx="51879" cy="129083"/>
            </a:xfrm>
            <a:custGeom>
              <a:avLst/>
              <a:gdLst/>
              <a:ahLst/>
              <a:cxnLst/>
              <a:rect l="l" t="t" r="r" b="b"/>
              <a:pathLst>
                <a:path w="1979" h="4924" extrusionOk="0">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9" name="Google Shape;15319;p70"/>
            <p:cNvSpPr/>
            <p:nvPr/>
          </p:nvSpPr>
          <p:spPr>
            <a:xfrm>
              <a:off x="6841297" y="3080926"/>
              <a:ext cx="31799" cy="32192"/>
            </a:xfrm>
            <a:custGeom>
              <a:avLst/>
              <a:gdLst/>
              <a:ahLst/>
              <a:cxnLst/>
              <a:rect l="l" t="t" r="r" b="b"/>
              <a:pathLst>
                <a:path w="1213" h="1228" extrusionOk="0">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0" name="Google Shape;15320;p70"/>
            <p:cNvSpPr/>
            <p:nvPr/>
          </p:nvSpPr>
          <p:spPr>
            <a:xfrm>
              <a:off x="6830706" y="3113091"/>
              <a:ext cx="53374" cy="31825"/>
            </a:xfrm>
            <a:custGeom>
              <a:avLst/>
              <a:gdLst/>
              <a:ahLst/>
              <a:cxnLst/>
              <a:rect l="l" t="t" r="r" b="b"/>
              <a:pathLst>
                <a:path w="2036" h="1214" extrusionOk="0">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1" name="Google Shape;15321;p70"/>
            <p:cNvSpPr/>
            <p:nvPr/>
          </p:nvSpPr>
          <p:spPr>
            <a:xfrm>
              <a:off x="6725112" y="2972343"/>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2" name="Google Shape;15322;p70"/>
            <p:cNvSpPr/>
            <p:nvPr/>
          </p:nvSpPr>
          <p:spPr>
            <a:xfrm>
              <a:off x="6725112" y="2995045"/>
              <a:ext cx="95396" cy="10984"/>
            </a:xfrm>
            <a:custGeom>
              <a:avLst/>
              <a:gdLst/>
              <a:ahLst/>
              <a:cxnLst/>
              <a:rect l="l" t="t" r="r" b="b"/>
              <a:pathLst>
                <a:path w="3639" h="419" extrusionOk="0">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3" name="Google Shape;15323;p70"/>
            <p:cNvSpPr/>
            <p:nvPr/>
          </p:nvSpPr>
          <p:spPr>
            <a:xfrm>
              <a:off x="6725112" y="3017747"/>
              <a:ext cx="95396" cy="11377"/>
            </a:xfrm>
            <a:custGeom>
              <a:avLst/>
              <a:gdLst/>
              <a:ahLst/>
              <a:cxnLst/>
              <a:rect l="l" t="t" r="r" b="b"/>
              <a:pathLst>
                <a:path w="3639" h="434" extrusionOk="0">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4" name="Google Shape;15324;p70"/>
            <p:cNvSpPr/>
            <p:nvPr/>
          </p:nvSpPr>
          <p:spPr>
            <a:xfrm>
              <a:off x="6664949" y="3138467"/>
              <a:ext cx="91595" cy="23095"/>
            </a:xfrm>
            <a:custGeom>
              <a:avLst/>
              <a:gdLst/>
              <a:ahLst/>
              <a:cxnLst/>
              <a:rect l="l" t="t" r="r" b="b"/>
              <a:pathLst>
                <a:path w="3494" h="881" extrusionOk="0">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5" name="Google Shape;15325;p70"/>
            <p:cNvSpPr/>
            <p:nvPr/>
          </p:nvSpPr>
          <p:spPr>
            <a:xfrm>
              <a:off x="6663428" y="3178576"/>
              <a:ext cx="95003" cy="11377"/>
            </a:xfrm>
            <a:custGeom>
              <a:avLst/>
              <a:gdLst/>
              <a:ahLst/>
              <a:cxnLst/>
              <a:rect l="l" t="t" r="r" b="b"/>
              <a:pathLst>
                <a:path w="3624" h="434" extrusionOk="0">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26" name="Google Shape;15326;p70"/>
          <p:cNvGrpSpPr/>
          <p:nvPr/>
        </p:nvGrpSpPr>
        <p:grpSpPr>
          <a:xfrm>
            <a:off x="7491796" y="2945446"/>
            <a:ext cx="400801" cy="317542"/>
            <a:chOff x="7491796" y="2945446"/>
            <a:chExt cx="400801" cy="317542"/>
          </a:xfrm>
        </p:grpSpPr>
        <p:sp>
          <p:nvSpPr>
            <p:cNvPr id="15327" name="Google Shape;15327;p70"/>
            <p:cNvSpPr/>
            <p:nvPr/>
          </p:nvSpPr>
          <p:spPr>
            <a:xfrm>
              <a:off x="7491796" y="2998453"/>
              <a:ext cx="340611" cy="264536"/>
            </a:xfrm>
            <a:custGeom>
              <a:avLst/>
              <a:gdLst/>
              <a:ahLst/>
              <a:cxnLst/>
              <a:rect l="l" t="t" r="r" b="b"/>
              <a:pathLst>
                <a:path w="12993" h="10091" extrusionOk="0">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8" name="Google Shape;15328;p70"/>
            <p:cNvSpPr/>
            <p:nvPr/>
          </p:nvSpPr>
          <p:spPr>
            <a:xfrm>
              <a:off x="7491796" y="2998453"/>
              <a:ext cx="24249" cy="264536"/>
            </a:xfrm>
            <a:custGeom>
              <a:avLst/>
              <a:gdLst/>
              <a:ahLst/>
              <a:cxnLst/>
              <a:rect l="l" t="t" r="r" b="b"/>
              <a:pathLst>
                <a:path w="925" h="10091" extrusionOk="0">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9" name="Google Shape;15329;p70"/>
            <p:cNvSpPr/>
            <p:nvPr/>
          </p:nvSpPr>
          <p:spPr>
            <a:xfrm>
              <a:off x="7541002" y="2945473"/>
              <a:ext cx="291406" cy="58669"/>
            </a:xfrm>
            <a:custGeom>
              <a:avLst/>
              <a:gdLst/>
              <a:ahLst/>
              <a:cxnLst/>
              <a:rect l="l" t="t" r="r" b="b"/>
              <a:pathLst>
                <a:path w="11116" h="2238" extrusionOk="0">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0" name="Google Shape;15330;p70"/>
            <p:cNvSpPr/>
            <p:nvPr/>
          </p:nvSpPr>
          <p:spPr>
            <a:xfrm>
              <a:off x="7491796" y="2945473"/>
              <a:ext cx="56415" cy="58669"/>
            </a:xfrm>
            <a:custGeom>
              <a:avLst/>
              <a:gdLst/>
              <a:ahLst/>
              <a:cxnLst/>
              <a:rect l="l" t="t" r="r" b="b"/>
              <a:pathLst>
                <a:path w="2152" h="2238" extrusionOk="0">
                  <a:moveTo>
                    <a:pt x="319" y="0"/>
                  </a:moveTo>
                  <a:cubicBezTo>
                    <a:pt x="145" y="0"/>
                    <a:pt x="1" y="144"/>
                    <a:pt x="1" y="318"/>
                  </a:cubicBezTo>
                  <a:lnTo>
                    <a:pt x="1" y="2238"/>
                  </a:lnTo>
                  <a:lnTo>
                    <a:pt x="2152" y="2238"/>
                  </a:lnTo>
                  <a:lnTo>
                    <a:pt x="2152"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1" name="Google Shape;15331;p70"/>
            <p:cNvSpPr/>
            <p:nvPr/>
          </p:nvSpPr>
          <p:spPr>
            <a:xfrm>
              <a:off x="7491796" y="2945446"/>
              <a:ext cx="24642" cy="58695"/>
            </a:xfrm>
            <a:custGeom>
              <a:avLst/>
              <a:gdLst/>
              <a:ahLst/>
              <a:cxnLst/>
              <a:rect l="l" t="t" r="r" b="b"/>
              <a:pathLst>
                <a:path w="940" h="2239" extrusionOk="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2" name="Google Shape;15332;p70"/>
            <p:cNvSpPr/>
            <p:nvPr/>
          </p:nvSpPr>
          <p:spPr>
            <a:xfrm>
              <a:off x="7568632" y="2968542"/>
              <a:ext cx="228962" cy="12138"/>
            </a:xfrm>
            <a:custGeom>
              <a:avLst/>
              <a:gdLst/>
              <a:ahLst/>
              <a:cxnLst/>
              <a:rect l="l" t="t" r="r" b="b"/>
              <a:pathLst>
                <a:path w="8734" h="463" extrusionOk="0">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3" name="Google Shape;15333;p70"/>
            <p:cNvSpPr/>
            <p:nvPr/>
          </p:nvSpPr>
          <p:spPr>
            <a:xfrm>
              <a:off x="7656793" y="3073402"/>
              <a:ext cx="225947" cy="122450"/>
            </a:xfrm>
            <a:custGeom>
              <a:avLst/>
              <a:gdLst/>
              <a:ahLst/>
              <a:cxnLst/>
              <a:rect l="l" t="t" r="r" b="b"/>
              <a:pathLst>
                <a:path w="8619" h="4671" extrusionOk="0">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4" name="Google Shape;15334;p70"/>
            <p:cNvSpPr/>
            <p:nvPr/>
          </p:nvSpPr>
          <p:spPr>
            <a:xfrm>
              <a:off x="7649610" y="3172888"/>
              <a:ext cx="32952" cy="32952"/>
            </a:xfrm>
            <a:custGeom>
              <a:avLst/>
              <a:gdLst/>
              <a:ahLst/>
              <a:cxnLst/>
              <a:rect l="l" t="t" r="r" b="b"/>
              <a:pathLst>
                <a:path w="1257" h="1257" extrusionOk="0">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5" name="Google Shape;15335;p70"/>
            <p:cNvSpPr/>
            <p:nvPr/>
          </p:nvSpPr>
          <p:spPr>
            <a:xfrm>
              <a:off x="7778273" y="3164184"/>
              <a:ext cx="32952" cy="33345"/>
            </a:xfrm>
            <a:custGeom>
              <a:avLst/>
              <a:gdLst/>
              <a:ahLst/>
              <a:cxnLst/>
              <a:rect l="l" t="t" r="r" b="b"/>
              <a:pathLst>
                <a:path w="1257" h="1272" extrusionOk="0">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6" name="Google Shape;15336;p70"/>
            <p:cNvSpPr/>
            <p:nvPr/>
          </p:nvSpPr>
          <p:spPr>
            <a:xfrm>
              <a:off x="7859252" y="3062785"/>
              <a:ext cx="33345" cy="33319"/>
            </a:xfrm>
            <a:custGeom>
              <a:avLst/>
              <a:gdLst/>
              <a:ahLst/>
              <a:cxnLst/>
              <a:rect l="l" t="t" r="r" b="b"/>
              <a:pathLst>
                <a:path w="1272" h="1271" extrusionOk="0">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7" name="Google Shape;15337;p70"/>
            <p:cNvSpPr/>
            <p:nvPr/>
          </p:nvSpPr>
          <p:spPr>
            <a:xfrm>
              <a:off x="7713942" y="3112724"/>
              <a:ext cx="32952" cy="33319"/>
            </a:xfrm>
            <a:custGeom>
              <a:avLst/>
              <a:gdLst/>
              <a:ahLst/>
              <a:cxnLst/>
              <a:rect l="l" t="t" r="r" b="b"/>
              <a:pathLst>
                <a:path w="1257" h="1271" extrusionOk="0">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8" name="Google Shape;15338;p70"/>
            <p:cNvSpPr/>
            <p:nvPr/>
          </p:nvSpPr>
          <p:spPr>
            <a:xfrm>
              <a:off x="7649610" y="3172704"/>
              <a:ext cx="24616" cy="33319"/>
            </a:xfrm>
            <a:custGeom>
              <a:avLst/>
              <a:gdLst/>
              <a:ahLst/>
              <a:cxnLst/>
              <a:rect l="l" t="t" r="r" b="b"/>
              <a:pathLst>
                <a:path w="939" h="1271" extrusionOk="0">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9" name="Google Shape;15339;p70"/>
            <p:cNvSpPr/>
            <p:nvPr/>
          </p:nvSpPr>
          <p:spPr>
            <a:xfrm>
              <a:off x="7778273" y="316423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0" name="Google Shape;15340;p70"/>
            <p:cNvSpPr/>
            <p:nvPr/>
          </p:nvSpPr>
          <p:spPr>
            <a:xfrm>
              <a:off x="7859252" y="3062968"/>
              <a:ext cx="24642" cy="33083"/>
            </a:xfrm>
            <a:custGeom>
              <a:avLst/>
              <a:gdLst/>
              <a:ahLst/>
              <a:cxnLst/>
              <a:rect l="l" t="t" r="r" b="b"/>
              <a:pathLst>
                <a:path w="940" h="1262" extrusionOk="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1" name="Google Shape;15341;p70"/>
            <p:cNvSpPr/>
            <p:nvPr/>
          </p:nvSpPr>
          <p:spPr>
            <a:xfrm>
              <a:off x="7713942" y="3112777"/>
              <a:ext cx="24616" cy="33083"/>
            </a:xfrm>
            <a:custGeom>
              <a:avLst/>
              <a:gdLst/>
              <a:ahLst/>
              <a:cxnLst/>
              <a:rect l="l" t="t" r="r" b="b"/>
              <a:pathLst>
                <a:path w="939" h="1262" extrusionOk="0">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2" name="Google Shape;15342;p70"/>
            <p:cNvSpPr/>
            <p:nvPr/>
          </p:nvSpPr>
          <p:spPr>
            <a:xfrm>
              <a:off x="7530411" y="3104021"/>
              <a:ext cx="101452" cy="12138"/>
            </a:xfrm>
            <a:custGeom>
              <a:avLst/>
              <a:gdLst/>
              <a:ahLst/>
              <a:cxnLst/>
              <a:rect l="l" t="t" r="r" b="b"/>
              <a:pathLst>
                <a:path w="3870" h="463" extrusionOk="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3" name="Google Shape;15343;p70"/>
            <p:cNvSpPr/>
            <p:nvPr/>
          </p:nvSpPr>
          <p:spPr>
            <a:xfrm>
              <a:off x="7530411" y="3133539"/>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4" name="Google Shape;15344;p70"/>
            <p:cNvSpPr/>
            <p:nvPr/>
          </p:nvSpPr>
          <p:spPr>
            <a:xfrm>
              <a:off x="7530411" y="3163057"/>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5" name="Google Shape;15345;p70"/>
            <p:cNvSpPr/>
            <p:nvPr/>
          </p:nvSpPr>
          <p:spPr>
            <a:xfrm>
              <a:off x="7530411" y="3192575"/>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6" name="Google Shape;15346;p70"/>
            <p:cNvSpPr/>
            <p:nvPr/>
          </p:nvSpPr>
          <p:spPr>
            <a:xfrm>
              <a:off x="7530411" y="3222093"/>
              <a:ext cx="101452" cy="12138"/>
            </a:xfrm>
            <a:custGeom>
              <a:avLst/>
              <a:gdLst/>
              <a:ahLst/>
              <a:cxnLst/>
              <a:rect l="l" t="t" r="r" b="b"/>
              <a:pathLst>
                <a:path w="3870" h="463" extrusionOk="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7" name="Google Shape;15347;p70"/>
            <p:cNvSpPr/>
            <p:nvPr/>
          </p:nvSpPr>
          <p:spPr>
            <a:xfrm>
              <a:off x="7538354" y="3035521"/>
              <a:ext cx="247522" cy="44303"/>
            </a:xfrm>
            <a:custGeom>
              <a:avLst/>
              <a:gdLst/>
              <a:ahLst/>
              <a:cxnLst/>
              <a:rect l="l" t="t" r="r" b="b"/>
              <a:pathLst>
                <a:path w="9442" h="1690" extrusionOk="0">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8" name="Google Shape;15348;p70"/>
            <p:cNvSpPr/>
            <p:nvPr/>
          </p:nvSpPr>
          <p:spPr>
            <a:xfrm>
              <a:off x="7538721" y="3054081"/>
              <a:ext cx="246762" cy="25743"/>
            </a:xfrm>
            <a:custGeom>
              <a:avLst/>
              <a:gdLst/>
              <a:ahLst/>
              <a:cxnLst/>
              <a:rect l="l" t="t" r="r" b="b"/>
              <a:pathLst>
                <a:path w="9413" h="982" extrusionOk="0">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49" name="Google Shape;15349;p70"/>
          <p:cNvGrpSpPr/>
          <p:nvPr/>
        </p:nvGrpSpPr>
        <p:grpSpPr>
          <a:xfrm>
            <a:off x="7045643" y="2907723"/>
            <a:ext cx="345304" cy="365857"/>
            <a:chOff x="7045643" y="2907723"/>
            <a:chExt cx="345304" cy="365857"/>
          </a:xfrm>
        </p:grpSpPr>
        <p:sp>
          <p:nvSpPr>
            <p:cNvPr id="15350" name="Google Shape;15350;p70"/>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1" name="Google Shape;15351;p70"/>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2" name="Google Shape;15352;p70"/>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3" name="Google Shape;15353;p70"/>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4" name="Google Shape;15354;p70"/>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5" name="Google Shape;15355;p70"/>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6" name="Google Shape;15356;p70"/>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7" name="Google Shape;15357;p70"/>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8" name="Google Shape;15358;p70"/>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9" name="Google Shape;15359;p70"/>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0" name="Google Shape;15360;p70"/>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1" name="Google Shape;15361;p70"/>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2" name="Google Shape;15362;p70"/>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3" name="Google Shape;15363;p70"/>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4" name="Google Shape;15364;p70"/>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5" name="Google Shape;15365;p70"/>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6" name="Google Shape;15366;p70"/>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7" name="Google Shape;15367;p70"/>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8" name="Google Shape;15368;p70"/>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69" name="Google Shape;15369;p70"/>
          <p:cNvGrpSpPr/>
          <p:nvPr/>
        </p:nvGrpSpPr>
        <p:grpSpPr>
          <a:xfrm>
            <a:off x="7992843" y="2907251"/>
            <a:ext cx="347794" cy="366328"/>
            <a:chOff x="7992843" y="2907251"/>
            <a:chExt cx="347794" cy="366328"/>
          </a:xfrm>
        </p:grpSpPr>
        <p:sp>
          <p:nvSpPr>
            <p:cNvPr id="15370" name="Google Shape;15370;p70"/>
            <p:cNvSpPr/>
            <p:nvPr/>
          </p:nvSpPr>
          <p:spPr>
            <a:xfrm>
              <a:off x="7992843" y="2907251"/>
              <a:ext cx="347794" cy="238032"/>
            </a:xfrm>
            <a:custGeom>
              <a:avLst/>
              <a:gdLst/>
              <a:ahLst/>
              <a:cxnLst/>
              <a:rect l="l" t="t" r="r" b="b"/>
              <a:pathLst>
                <a:path w="13267" h="9080" extrusionOk="0">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1" name="Google Shape;15371;p70"/>
            <p:cNvSpPr/>
            <p:nvPr/>
          </p:nvSpPr>
          <p:spPr>
            <a:xfrm>
              <a:off x="7993210" y="2907251"/>
              <a:ext cx="26897" cy="238032"/>
            </a:xfrm>
            <a:custGeom>
              <a:avLst/>
              <a:gdLst/>
              <a:ahLst/>
              <a:cxnLst/>
              <a:rect l="l" t="t" r="r" b="b"/>
              <a:pathLst>
                <a:path w="1026" h="9080" extrusionOk="0">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2" name="Google Shape;15372;p70"/>
            <p:cNvSpPr/>
            <p:nvPr/>
          </p:nvSpPr>
          <p:spPr>
            <a:xfrm>
              <a:off x="8018586" y="2935590"/>
              <a:ext cx="296334" cy="207439"/>
            </a:xfrm>
            <a:custGeom>
              <a:avLst/>
              <a:gdLst/>
              <a:ahLst/>
              <a:cxnLst/>
              <a:rect l="l" t="t" r="r" b="b"/>
              <a:pathLst>
                <a:path w="11304" h="7913" extrusionOk="0">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3" name="Google Shape;15373;p70"/>
            <p:cNvSpPr/>
            <p:nvPr/>
          </p:nvSpPr>
          <p:spPr>
            <a:xfrm>
              <a:off x="8018586" y="2935249"/>
              <a:ext cx="22335" cy="207387"/>
            </a:xfrm>
            <a:custGeom>
              <a:avLst/>
              <a:gdLst/>
              <a:ahLst/>
              <a:cxnLst/>
              <a:rect l="l" t="t" r="r" b="b"/>
              <a:pathLst>
                <a:path w="852" h="7911" extrusionOk="0">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4" name="Google Shape;15374;p70"/>
            <p:cNvSpPr/>
            <p:nvPr/>
          </p:nvSpPr>
          <p:spPr>
            <a:xfrm>
              <a:off x="8137393" y="3051801"/>
              <a:ext cx="27657" cy="91595"/>
            </a:xfrm>
            <a:custGeom>
              <a:avLst/>
              <a:gdLst/>
              <a:ahLst/>
              <a:cxnLst/>
              <a:rect l="l" t="t" r="r" b="b"/>
              <a:pathLst>
                <a:path w="1055" h="3494" extrusionOk="0">
                  <a:moveTo>
                    <a:pt x="1" y="0"/>
                  </a:moveTo>
                  <a:lnTo>
                    <a:pt x="1" y="3494"/>
                  </a:lnTo>
                  <a:lnTo>
                    <a:pt x="1055" y="3494"/>
                  </a:lnTo>
                  <a:lnTo>
                    <a:pt x="1055"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5" name="Google Shape;15375;p70"/>
            <p:cNvSpPr/>
            <p:nvPr/>
          </p:nvSpPr>
          <p:spPr>
            <a:xfrm>
              <a:off x="8137393" y="3051801"/>
              <a:ext cx="14785" cy="91595"/>
            </a:xfrm>
            <a:custGeom>
              <a:avLst/>
              <a:gdLst/>
              <a:ahLst/>
              <a:cxnLst/>
              <a:rect l="l" t="t" r="r" b="b"/>
              <a:pathLst>
                <a:path w="564" h="3494" extrusionOk="0">
                  <a:moveTo>
                    <a:pt x="1" y="0"/>
                  </a:moveTo>
                  <a:lnTo>
                    <a:pt x="1" y="3494"/>
                  </a:lnTo>
                  <a:lnTo>
                    <a:pt x="564" y="3494"/>
                  </a:lnTo>
                  <a:lnTo>
                    <a:pt x="56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6" name="Google Shape;15376;p70"/>
            <p:cNvSpPr/>
            <p:nvPr/>
          </p:nvSpPr>
          <p:spPr>
            <a:xfrm>
              <a:off x="8216116" y="2961726"/>
              <a:ext cx="54134" cy="182430"/>
            </a:xfrm>
            <a:custGeom>
              <a:avLst/>
              <a:gdLst/>
              <a:ahLst/>
              <a:cxnLst/>
              <a:rect l="l" t="t" r="r" b="b"/>
              <a:pathLst>
                <a:path w="2065" h="6959" extrusionOk="0">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7" name="Google Shape;15377;p70"/>
            <p:cNvSpPr/>
            <p:nvPr/>
          </p:nvSpPr>
          <p:spPr>
            <a:xfrm>
              <a:off x="8216116" y="2961726"/>
              <a:ext cx="17800" cy="182430"/>
            </a:xfrm>
            <a:custGeom>
              <a:avLst/>
              <a:gdLst/>
              <a:ahLst/>
              <a:cxnLst/>
              <a:rect l="l" t="t" r="r" b="b"/>
              <a:pathLst>
                <a:path w="679" h="6959" extrusionOk="0">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8" name="Google Shape;15378;p70"/>
            <p:cNvSpPr/>
            <p:nvPr/>
          </p:nvSpPr>
          <p:spPr>
            <a:xfrm>
              <a:off x="8137393" y="2998637"/>
              <a:ext cx="54160" cy="53190"/>
            </a:xfrm>
            <a:custGeom>
              <a:avLst/>
              <a:gdLst/>
              <a:ahLst/>
              <a:cxnLst/>
              <a:rect l="l" t="t" r="r" b="b"/>
              <a:pathLst>
                <a:path w="2066" h="2029" extrusionOk="0">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9" name="Google Shape;15379;p70"/>
            <p:cNvSpPr/>
            <p:nvPr/>
          </p:nvSpPr>
          <p:spPr>
            <a:xfrm>
              <a:off x="8137393" y="2998637"/>
              <a:ext cx="34473" cy="53190"/>
            </a:xfrm>
            <a:custGeom>
              <a:avLst/>
              <a:gdLst/>
              <a:ahLst/>
              <a:cxnLst/>
              <a:rect l="l" t="t" r="r" b="b"/>
              <a:pathLst>
                <a:path w="1315" h="2029" extrusionOk="0">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0" name="Google Shape;15380;p70"/>
            <p:cNvSpPr/>
            <p:nvPr/>
          </p:nvSpPr>
          <p:spPr>
            <a:xfrm>
              <a:off x="8147617" y="2998060"/>
              <a:ext cx="34079" cy="32585"/>
            </a:xfrm>
            <a:custGeom>
              <a:avLst/>
              <a:gdLst/>
              <a:ahLst/>
              <a:cxnLst/>
              <a:rect l="l" t="t" r="r" b="b"/>
              <a:pathLst>
                <a:path w="1300" h="1243" extrusionOk="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1" name="Google Shape;15381;p70"/>
            <p:cNvSpPr/>
            <p:nvPr/>
          </p:nvSpPr>
          <p:spPr>
            <a:xfrm>
              <a:off x="8148010" y="2998479"/>
              <a:ext cx="23856" cy="32166"/>
            </a:xfrm>
            <a:custGeom>
              <a:avLst/>
              <a:gdLst/>
              <a:ahLst/>
              <a:cxnLst/>
              <a:rect l="l" t="t" r="r" b="b"/>
              <a:pathLst>
                <a:path w="910" h="1227" extrusionOk="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2" name="Google Shape;15382;p70"/>
            <p:cNvSpPr/>
            <p:nvPr/>
          </p:nvSpPr>
          <p:spPr>
            <a:xfrm>
              <a:off x="8076102" y="3071488"/>
              <a:ext cx="29544" cy="29544"/>
            </a:xfrm>
            <a:custGeom>
              <a:avLst/>
              <a:gdLst/>
              <a:ahLst/>
              <a:cxnLst/>
              <a:rect l="l" t="t" r="r" b="b"/>
              <a:pathLst>
                <a:path w="1127" h="1127" extrusionOk="0">
                  <a:moveTo>
                    <a:pt x="0" y="0"/>
                  </a:moveTo>
                  <a:lnTo>
                    <a:pt x="0" y="1126"/>
                  </a:lnTo>
                  <a:lnTo>
                    <a:pt x="1126" y="1126"/>
                  </a:lnTo>
                  <a:lnTo>
                    <a:pt x="1126"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3" name="Google Shape;15383;p70"/>
            <p:cNvSpPr/>
            <p:nvPr/>
          </p:nvSpPr>
          <p:spPr>
            <a:xfrm>
              <a:off x="8076102" y="3071488"/>
              <a:ext cx="14785" cy="29544"/>
            </a:xfrm>
            <a:custGeom>
              <a:avLst/>
              <a:gdLst/>
              <a:ahLst/>
              <a:cxnLst/>
              <a:rect l="l" t="t" r="r" b="b"/>
              <a:pathLst>
                <a:path w="564" h="1127" extrusionOk="0">
                  <a:moveTo>
                    <a:pt x="0" y="0"/>
                  </a:moveTo>
                  <a:lnTo>
                    <a:pt x="0" y="1126"/>
                  </a:lnTo>
                  <a:lnTo>
                    <a:pt x="563" y="1126"/>
                  </a:ln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4" name="Google Shape;15384;p70"/>
            <p:cNvSpPr/>
            <p:nvPr/>
          </p:nvSpPr>
          <p:spPr>
            <a:xfrm>
              <a:off x="8068526" y="3098726"/>
              <a:ext cx="44670" cy="44670"/>
            </a:xfrm>
            <a:custGeom>
              <a:avLst/>
              <a:gdLst/>
              <a:ahLst/>
              <a:cxnLst/>
              <a:rect l="l" t="t" r="r" b="b"/>
              <a:pathLst>
                <a:path w="1704" h="1704" extrusionOk="0">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5" name="Google Shape;15385;p70"/>
            <p:cNvSpPr/>
            <p:nvPr/>
          </p:nvSpPr>
          <p:spPr>
            <a:xfrm>
              <a:off x="8068526" y="3098726"/>
              <a:ext cx="23122" cy="44670"/>
            </a:xfrm>
            <a:custGeom>
              <a:avLst/>
              <a:gdLst/>
              <a:ahLst/>
              <a:cxnLst/>
              <a:rect l="l" t="t" r="r" b="b"/>
              <a:pathLst>
                <a:path w="882" h="1704" extrusionOk="0">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6" name="Google Shape;15386;p70"/>
            <p:cNvSpPr/>
            <p:nvPr/>
          </p:nvSpPr>
          <p:spPr>
            <a:xfrm>
              <a:off x="8250170" y="3065773"/>
              <a:ext cx="20081" cy="11037"/>
            </a:xfrm>
            <a:custGeom>
              <a:avLst/>
              <a:gdLst/>
              <a:ahLst/>
              <a:cxnLst/>
              <a:rect l="l" t="t" r="r" b="b"/>
              <a:pathLst>
                <a:path w="766" h="421" extrusionOk="0">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7" name="Google Shape;15387;p70"/>
            <p:cNvSpPr/>
            <p:nvPr/>
          </p:nvSpPr>
          <p:spPr>
            <a:xfrm>
              <a:off x="8247758" y="3102107"/>
              <a:ext cx="22492" cy="11063"/>
            </a:xfrm>
            <a:custGeom>
              <a:avLst/>
              <a:gdLst/>
              <a:ahLst/>
              <a:cxnLst/>
              <a:rect l="l" t="t" r="r" b="b"/>
              <a:pathLst>
                <a:path w="858" h="422" extrusionOk="0">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8" name="Google Shape;15388;p70"/>
            <p:cNvSpPr/>
            <p:nvPr/>
          </p:nvSpPr>
          <p:spPr>
            <a:xfrm>
              <a:off x="8250170" y="2992397"/>
              <a:ext cx="20081" cy="11377"/>
            </a:xfrm>
            <a:custGeom>
              <a:avLst/>
              <a:gdLst/>
              <a:ahLst/>
              <a:cxnLst/>
              <a:rect l="l" t="t" r="r" b="b"/>
              <a:pathLst>
                <a:path w="766" h="434" extrusionOk="0">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9" name="Google Shape;15389;p70"/>
            <p:cNvSpPr/>
            <p:nvPr/>
          </p:nvSpPr>
          <p:spPr>
            <a:xfrm>
              <a:off x="8250170" y="3029098"/>
              <a:ext cx="20081" cy="10984"/>
            </a:xfrm>
            <a:custGeom>
              <a:avLst/>
              <a:gdLst/>
              <a:ahLst/>
              <a:cxnLst/>
              <a:rect l="l" t="t" r="r" b="b"/>
              <a:pathLst>
                <a:path w="766" h="419" extrusionOk="0">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0" name="Google Shape;15390;p70"/>
            <p:cNvSpPr/>
            <p:nvPr/>
          </p:nvSpPr>
          <p:spPr>
            <a:xfrm>
              <a:off x="8059062" y="2981597"/>
              <a:ext cx="63231" cy="74765"/>
            </a:xfrm>
            <a:custGeom>
              <a:avLst/>
              <a:gdLst/>
              <a:ahLst/>
              <a:cxnLst/>
              <a:rect l="l" t="t" r="r" b="b"/>
              <a:pathLst>
                <a:path w="2412" h="2852" extrusionOk="0">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1" name="Google Shape;15391;p70"/>
            <p:cNvSpPr/>
            <p:nvPr/>
          </p:nvSpPr>
          <p:spPr>
            <a:xfrm>
              <a:off x="8059062" y="2981309"/>
              <a:ext cx="39008" cy="75054"/>
            </a:xfrm>
            <a:custGeom>
              <a:avLst/>
              <a:gdLst/>
              <a:ahLst/>
              <a:cxnLst/>
              <a:rect l="l" t="t" r="r" b="b"/>
              <a:pathLst>
                <a:path w="1488" h="2863" extrusionOk="0">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2" name="Google Shape;15392;p70"/>
            <p:cNvSpPr/>
            <p:nvPr/>
          </p:nvSpPr>
          <p:spPr>
            <a:xfrm>
              <a:off x="8079510" y="2981597"/>
              <a:ext cx="21968" cy="50176"/>
            </a:xfrm>
            <a:custGeom>
              <a:avLst/>
              <a:gdLst/>
              <a:ahLst/>
              <a:cxnLst/>
              <a:rect l="l" t="t" r="r" b="b"/>
              <a:pathLst>
                <a:path w="838" h="1914" extrusionOk="0">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3" name="Google Shape;15393;p70"/>
            <p:cNvSpPr/>
            <p:nvPr/>
          </p:nvSpPr>
          <p:spPr>
            <a:xfrm>
              <a:off x="8065511" y="3055969"/>
              <a:ext cx="50726" cy="17040"/>
            </a:xfrm>
            <a:custGeom>
              <a:avLst/>
              <a:gdLst/>
              <a:ahLst/>
              <a:cxnLst/>
              <a:rect l="l" t="t" r="r" b="b"/>
              <a:pathLst>
                <a:path w="1935" h="650" extrusionOk="0">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4" name="Google Shape;15394;p70"/>
            <p:cNvSpPr/>
            <p:nvPr/>
          </p:nvSpPr>
          <p:spPr>
            <a:xfrm>
              <a:off x="8065511" y="3058617"/>
              <a:ext cx="50726" cy="14392"/>
            </a:xfrm>
            <a:custGeom>
              <a:avLst/>
              <a:gdLst/>
              <a:ahLst/>
              <a:cxnLst/>
              <a:rect l="l" t="t" r="r" b="b"/>
              <a:pathLst>
                <a:path w="1935" h="549" extrusionOk="0">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5" name="Google Shape;15395;p70"/>
            <p:cNvSpPr/>
            <p:nvPr/>
          </p:nvSpPr>
          <p:spPr>
            <a:xfrm>
              <a:off x="8164656" y="3051801"/>
              <a:ext cx="26897" cy="91595"/>
            </a:xfrm>
            <a:custGeom>
              <a:avLst/>
              <a:gdLst/>
              <a:ahLst/>
              <a:cxnLst/>
              <a:rect l="l" t="t" r="r" b="b"/>
              <a:pathLst>
                <a:path w="1026" h="3494" extrusionOk="0">
                  <a:moveTo>
                    <a:pt x="0" y="0"/>
                  </a:moveTo>
                  <a:lnTo>
                    <a:pt x="0" y="3494"/>
                  </a:lnTo>
                  <a:lnTo>
                    <a:pt x="1025" y="3494"/>
                  </a:lnTo>
                  <a:lnTo>
                    <a:pt x="1025" y="0"/>
                  </a:ln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6" name="Google Shape;15396;p70"/>
            <p:cNvSpPr/>
            <p:nvPr/>
          </p:nvSpPr>
          <p:spPr>
            <a:xfrm>
              <a:off x="8130577" y="3199391"/>
              <a:ext cx="68919" cy="47711"/>
            </a:xfrm>
            <a:custGeom>
              <a:avLst/>
              <a:gdLst/>
              <a:ahLst/>
              <a:cxnLst/>
              <a:rect l="l" t="t" r="r" b="b"/>
              <a:pathLst>
                <a:path w="2629" h="1820" extrusionOk="0">
                  <a:moveTo>
                    <a:pt x="1" y="0"/>
                  </a:moveTo>
                  <a:lnTo>
                    <a:pt x="1" y="1819"/>
                  </a:lnTo>
                  <a:lnTo>
                    <a:pt x="2628" y="1819"/>
                  </a:lnTo>
                  <a:lnTo>
                    <a:pt x="2628"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7" name="Google Shape;15397;p70"/>
            <p:cNvSpPr/>
            <p:nvPr/>
          </p:nvSpPr>
          <p:spPr>
            <a:xfrm>
              <a:off x="8130577" y="3199391"/>
              <a:ext cx="14785" cy="47711"/>
            </a:xfrm>
            <a:custGeom>
              <a:avLst/>
              <a:gdLst/>
              <a:ahLst/>
              <a:cxnLst/>
              <a:rect l="l" t="t" r="r" b="b"/>
              <a:pathLst>
                <a:path w="564" h="1820" extrusionOk="0">
                  <a:moveTo>
                    <a:pt x="1" y="0"/>
                  </a:moveTo>
                  <a:lnTo>
                    <a:pt x="1" y="1819"/>
                  </a:lnTo>
                  <a:lnTo>
                    <a:pt x="564" y="1819"/>
                  </a:lnTo>
                  <a:lnTo>
                    <a:pt x="564" y="0"/>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8" name="Google Shape;15398;p70"/>
            <p:cNvSpPr/>
            <p:nvPr/>
          </p:nvSpPr>
          <p:spPr>
            <a:xfrm>
              <a:off x="8096917" y="3245556"/>
              <a:ext cx="136633" cy="28024"/>
            </a:xfrm>
            <a:custGeom>
              <a:avLst/>
              <a:gdLst/>
              <a:ahLst/>
              <a:cxnLst/>
              <a:rect l="l" t="t" r="r" b="b"/>
              <a:pathLst>
                <a:path w="5212" h="1069" extrusionOk="0">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9" name="Google Shape;15399;p70"/>
            <p:cNvSpPr/>
            <p:nvPr/>
          </p:nvSpPr>
          <p:spPr>
            <a:xfrm>
              <a:off x="8096524" y="3252372"/>
              <a:ext cx="137026" cy="21208"/>
            </a:xfrm>
            <a:custGeom>
              <a:avLst/>
              <a:gdLst/>
              <a:ahLst/>
              <a:cxnLst/>
              <a:rect l="l" t="t" r="r" b="b"/>
              <a:pathLst>
                <a:path w="5227" h="809" extrusionOk="0">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0" name="Google Shape;15400;p70"/>
            <p:cNvSpPr/>
            <p:nvPr/>
          </p:nvSpPr>
          <p:spPr>
            <a:xfrm>
              <a:off x="7992843" y="3143003"/>
              <a:ext cx="347794" cy="59823"/>
            </a:xfrm>
            <a:custGeom>
              <a:avLst/>
              <a:gdLst/>
              <a:ahLst/>
              <a:cxnLst/>
              <a:rect l="l" t="t" r="r" b="b"/>
              <a:pathLst>
                <a:path w="13267" h="2282" extrusionOk="0">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1" name="Google Shape;15401;p70"/>
            <p:cNvSpPr/>
            <p:nvPr/>
          </p:nvSpPr>
          <p:spPr>
            <a:xfrm>
              <a:off x="7992843" y="3143003"/>
              <a:ext cx="27264" cy="59823"/>
            </a:xfrm>
            <a:custGeom>
              <a:avLst/>
              <a:gdLst/>
              <a:ahLst/>
              <a:cxnLst/>
              <a:rect l="l" t="t" r="r" b="b"/>
              <a:pathLst>
                <a:path w="1040" h="2282" extrusionOk="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2" name="Google Shape;15402;p70"/>
            <p:cNvSpPr/>
            <p:nvPr/>
          </p:nvSpPr>
          <p:spPr>
            <a:xfrm>
              <a:off x="8157447" y="3167225"/>
              <a:ext cx="18586" cy="11377"/>
            </a:xfrm>
            <a:custGeom>
              <a:avLst/>
              <a:gdLst/>
              <a:ahLst/>
              <a:cxnLst/>
              <a:rect l="l" t="t" r="r" b="b"/>
              <a:pathLst>
                <a:path w="709" h="434" extrusionOk="0">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03" name="Google Shape;15403;p70"/>
          <p:cNvGrpSpPr/>
          <p:nvPr/>
        </p:nvGrpSpPr>
        <p:grpSpPr>
          <a:xfrm>
            <a:off x="873898" y="1512377"/>
            <a:ext cx="398127" cy="353457"/>
            <a:chOff x="873898" y="1512377"/>
            <a:chExt cx="398127" cy="353457"/>
          </a:xfrm>
        </p:grpSpPr>
        <p:sp>
          <p:nvSpPr>
            <p:cNvPr id="15404" name="Google Shape;15404;p70"/>
            <p:cNvSpPr/>
            <p:nvPr/>
          </p:nvSpPr>
          <p:spPr>
            <a:xfrm>
              <a:off x="944652" y="1531671"/>
              <a:ext cx="76862" cy="64358"/>
            </a:xfrm>
            <a:custGeom>
              <a:avLst/>
              <a:gdLst/>
              <a:ahLst/>
              <a:cxnLst/>
              <a:rect l="l" t="t" r="r" b="b"/>
              <a:pathLst>
                <a:path w="2932" h="2455" extrusionOk="0">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5" name="Google Shape;15405;p70"/>
            <p:cNvSpPr/>
            <p:nvPr/>
          </p:nvSpPr>
          <p:spPr>
            <a:xfrm>
              <a:off x="944285" y="1531671"/>
              <a:ext cx="51879" cy="64358"/>
            </a:xfrm>
            <a:custGeom>
              <a:avLst/>
              <a:gdLst/>
              <a:ahLst/>
              <a:cxnLst/>
              <a:rect l="l" t="t" r="r" b="b"/>
              <a:pathLst>
                <a:path w="1979" h="2455" extrusionOk="0">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6" name="Google Shape;15406;p70"/>
            <p:cNvSpPr/>
            <p:nvPr/>
          </p:nvSpPr>
          <p:spPr>
            <a:xfrm>
              <a:off x="899641" y="1563837"/>
              <a:ext cx="166911" cy="166911"/>
            </a:xfrm>
            <a:custGeom>
              <a:avLst/>
              <a:gdLst/>
              <a:ahLst/>
              <a:cxnLst/>
              <a:rect l="l" t="t" r="r" b="b"/>
              <a:pathLst>
                <a:path w="6367" h="6367" extrusionOk="0">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7" name="Google Shape;15407;p70"/>
            <p:cNvSpPr/>
            <p:nvPr/>
          </p:nvSpPr>
          <p:spPr>
            <a:xfrm>
              <a:off x="933301" y="1563837"/>
              <a:ext cx="133618" cy="166911"/>
            </a:xfrm>
            <a:custGeom>
              <a:avLst/>
              <a:gdLst/>
              <a:ahLst/>
              <a:cxnLst/>
              <a:rect l="l" t="t" r="r" b="b"/>
              <a:pathLst>
                <a:path w="5097" h="6367" extrusionOk="0">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8" name="Google Shape;15408;p70"/>
            <p:cNvSpPr/>
            <p:nvPr/>
          </p:nvSpPr>
          <p:spPr>
            <a:xfrm>
              <a:off x="873898" y="1737145"/>
              <a:ext cx="218371" cy="128689"/>
            </a:xfrm>
            <a:custGeom>
              <a:avLst/>
              <a:gdLst/>
              <a:ahLst/>
              <a:cxnLst/>
              <a:rect l="l" t="t" r="r" b="b"/>
              <a:pathLst>
                <a:path w="8330" h="4909" extrusionOk="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9" name="Google Shape;15409;p70"/>
            <p:cNvSpPr/>
            <p:nvPr/>
          </p:nvSpPr>
          <p:spPr>
            <a:xfrm>
              <a:off x="873898" y="1783702"/>
              <a:ext cx="218371" cy="82132"/>
            </a:xfrm>
            <a:custGeom>
              <a:avLst/>
              <a:gdLst/>
              <a:ahLst/>
              <a:cxnLst/>
              <a:rect l="l" t="t" r="r" b="b"/>
              <a:pathLst>
                <a:path w="8330" h="3133" extrusionOk="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0" name="Google Shape;15410;p70"/>
            <p:cNvSpPr/>
            <p:nvPr/>
          </p:nvSpPr>
          <p:spPr>
            <a:xfrm>
              <a:off x="951101" y="1737145"/>
              <a:ext cx="63965" cy="25769"/>
            </a:xfrm>
            <a:custGeom>
              <a:avLst/>
              <a:gdLst/>
              <a:ahLst/>
              <a:cxnLst/>
              <a:rect l="l" t="t" r="r" b="b"/>
              <a:pathLst>
                <a:path w="2440" h="983" extrusionOk="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1" name="Google Shape;15411;p70"/>
            <p:cNvSpPr/>
            <p:nvPr/>
          </p:nvSpPr>
          <p:spPr>
            <a:xfrm>
              <a:off x="918542" y="1629191"/>
              <a:ext cx="128689" cy="120982"/>
            </a:xfrm>
            <a:custGeom>
              <a:avLst/>
              <a:gdLst/>
              <a:ahLst/>
              <a:cxnLst/>
              <a:rect l="l" t="t" r="r" b="b"/>
              <a:pathLst>
                <a:path w="4909" h="4615" extrusionOk="0">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2" name="Google Shape;15412;p70"/>
            <p:cNvSpPr/>
            <p:nvPr/>
          </p:nvSpPr>
          <p:spPr>
            <a:xfrm>
              <a:off x="918542" y="1629191"/>
              <a:ext cx="126042" cy="120484"/>
            </a:xfrm>
            <a:custGeom>
              <a:avLst/>
              <a:gdLst/>
              <a:ahLst/>
              <a:cxnLst/>
              <a:rect l="l" t="t" r="r" b="b"/>
              <a:pathLst>
                <a:path w="4808" h="4596" extrusionOk="0">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3" name="Google Shape;15413;p70"/>
            <p:cNvSpPr/>
            <p:nvPr/>
          </p:nvSpPr>
          <p:spPr>
            <a:xfrm>
              <a:off x="873898" y="1804884"/>
              <a:ext cx="45064" cy="60950"/>
            </a:xfrm>
            <a:custGeom>
              <a:avLst/>
              <a:gdLst/>
              <a:ahLst/>
              <a:cxnLst/>
              <a:rect l="l" t="t" r="r" b="b"/>
              <a:pathLst>
                <a:path w="1719" h="2325" extrusionOk="0">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4" name="Google Shape;15414;p70"/>
            <p:cNvSpPr/>
            <p:nvPr/>
          </p:nvSpPr>
          <p:spPr>
            <a:xfrm>
              <a:off x="1047205" y="1804884"/>
              <a:ext cx="45064" cy="60950"/>
            </a:xfrm>
            <a:custGeom>
              <a:avLst/>
              <a:gdLst/>
              <a:ahLst/>
              <a:cxnLst/>
              <a:rect l="l" t="t" r="r" b="b"/>
              <a:pathLst>
                <a:path w="1719" h="2325" extrusionOk="0">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5" name="Google Shape;15415;p70"/>
            <p:cNvSpPr/>
            <p:nvPr/>
          </p:nvSpPr>
          <p:spPr>
            <a:xfrm>
              <a:off x="1092243" y="1531671"/>
              <a:ext cx="179782" cy="188224"/>
            </a:xfrm>
            <a:custGeom>
              <a:avLst/>
              <a:gdLst/>
              <a:ahLst/>
              <a:cxnLst/>
              <a:rect l="l" t="t" r="r" b="b"/>
              <a:pathLst>
                <a:path w="6858" h="7180" extrusionOk="0">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6" name="Google Shape;15416;p70"/>
            <p:cNvSpPr/>
            <p:nvPr/>
          </p:nvSpPr>
          <p:spPr>
            <a:xfrm>
              <a:off x="1117986" y="1531671"/>
              <a:ext cx="141168" cy="96497"/>
            </a:xfrm>
            <a:custGeom>
              <a:avLst/>
              <a:gdLst/>
              <a:ahLst/>
              <a:cxnLst/>
              <a:rect l="l" t="t" r="r" b="b"/>
              <a:pathLst>
                <a:path w="5385" h="3681" extrusionOk="0">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7" name="Google Shape;15417;p70"/>
            <p:cNvSpPr/>
            <p:nvPr/>
          </p:nvSpPr>
          <p:spPr>
            <a:xfrm>
              <a:off x="1175501" y="1628064"/>
              <a:ext cx="13265" cy="25874"/>
            </a:xfrm>
            <a:custGeom>
              <a:avLst/>
              <a:gdLst/>
              <a:ahLst/>
              <a:cxnLst/>
              <a:rect l="l" t="t" r="r" b="b"/>
              <a:pathLst>
                <a:path w="506" h="987" extrusionOk="0">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8" name="Google Shape;15418;p70"/>
            <p:cNvSpPr/>
            <p:nvPr/>
          </p:nvSpPr>
          <p:spPr>
            <a:xfrm>
              <a:off x="1130857" y="1512377"/>
              <a:ext cx="102579" cy="102946"/>
            </a:xfrm>
            <a:custGeom>
              <a:avLst/>
              <a:gdLst/>
              <a:ahLst/>
              <a:cxnLst/>
              <a:rect l="l" t="t" r="r" b="b"/>
              <a:pathLst>
                <a:path w="3913" h="3927" extrusionOk="0">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9" name="Google Shape;15419;p70"/>
            <p:cNvSpPr/>
            <p:nvPr/>
          </p:nvSpPr>
          <p:spPr>
            <a:xfrm>
              <a:off x="1143729" y="1525249"/>
              <a:ext cx="77203" cy="77203"/>
            </a:xfrm>
            <a:custGeom>
              <a:avLst/>
              <a:gdLst/>
              <a:ahLst/>
              <a:cxnLst/>
              <a:rect l="l" t="t" r="r" b="b"/>
              <a:pathLst>
                <a:path w="2945" h="2945" extrusionOk="0">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0" name="Google Shape;15420;p70"/>
            <p:cNvSpPr/>
            <p:nvPr/>
          </p:nvSpPr>
          <p:spPr>
            <a:xfrm>
              <a:off x="1155919" y="1557257"/>
              <a:ext cx="52535" cy="58066"/>
            </a:xfrm>
            <a:custGeom>
              <a:avLst/>
              <a:gdLst/>
              <a:ahLst/>
              <a:cxnLst/>
              <a:rect l="l" t="t" r="r" b="b"/>
              <a:pathLst>
                <a:path w="2004" h="2215" extrusionOk="0">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1" name="Google Shape;15421;p70"/>
            <p:cNvSpPr/>
            <p:nvPr/>
          </p:nvSpPr>
          <p:spPr>
            <a:xfrm>
              <a:off x="1163023" y="1611522"/>
              <a:ext cx="38615" cy="29544"/>
            </a:xfrm>
            <a:custGeom>
              <a:avLst/>
              <a:gdLst/>
              <a:ahLst/>
              <a:cxnLst/>
              <a:rect l="l" t="t" r="r" b="b"/>
              <a:pathLst>
                <a:path w="1473" h="1127" extrusionOk="0">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2" name="Google Shape;15422;p70"/>
            <p:cNvSpPr/>
            <p:nvPr/>
          </p:nvSpPr>
          <p:spPr>
            <a:xfrm>
              <a:off x="1163023" y="1611522"/>
              <a:ext cx="19320" cy="29544"/>
            </a:xfrm>
            <a:custGeom>
              <a:avLst/>
              <a:gdLst/>
              <a:ahLst/>
              <a:cxnLst/>
              <a:rect l="l" t="t" r="r" b="b"/>
              <a:pathLst>
                <a:path w="737" h="1127" extrusionOk="0">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23" name="Google Shape;15423;p70"/>
          <p:cNvGrpSpPr/>
          <p:nvPr/>
        </p:nvGrpSpPr>
        <p:grpSpPr>
          <a:xfrm>
            <a:off x="1424125" y="1515680"/>
            <a:ext cx="246762" cy="347139"/>
            <a:chOff x="1424125" y="1515680"/>
            <a:chExt cx="246762" cy="347139"/>
          </a:xfrm>
        </p:grpSpPr>
        <p:sp>
          <p:nvSpPr>
            <p:cNvPr id="15424" name="Google Shape;15424;p70"/>
            <p:cNvSpPr/>
            <p:nvPr/>
          </p:nvSpPr>
          <p:spPr>
            <a:xfrm>
              <a:off x="1424125" y="1537727"/>
              <a:ext cx="246762" cy="325092"/>
            </a:xfrm>
            <a:custGeom>
              <a:avLst/>
              <a:gdLst/>
              <a:ahLst/>
              <a:cxnLst/>
              <a:rect l="l" t="t" r="r" b="b"/>
              <a:pathLst>
                <a:path w="9413" h="12401" extrusionOk="0">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5" name="Google Shape;15425;p70"/>
            <p:cNvSpPr/>
            <p:nvPr/>
          </p:nvSpPr>
          <p:spPr>
            <a:xfrm>
              <a:off x="1435109" y="1537727"/>
              <a:ext cx="224060" cy="302757"/>
            </a:xfrm>
            <a:custGeom>
              <a:avLst/>
              <a:gdLst/>
              <a:ahLst/>
              <a:cxnLst/>
              <a:rect l="l" t="t" r="r" b="b"/>
              <a:pathLst>
                <a:path w="8547" h="11549" extrusionOk="0">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6" name="Google Shape;15426;p70"/>
            <p:cNvSpPr/>
            <p:nvPr/>
          </p:nvSpPr>
          <p:spPr>
            <a:xfrm>
              <a:off x="1446460" y="1560429"/>
              <a:ext cx="201724" cy="268704"/>
            </a:xfrm>
            <a:custGeom>
              <a:avLst/>
              <a:gdLst/>
              <a:ahLst/>
              <a:cxnLst/>
              <a:rect l="l" t="t" r="r" b="b"/>
              <a:pathLst>
                <a:path w="7695" h="10250" extrusionOk="0">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7" name="Google Shape;15427;p70"/>
            <p:cNvSpPr/>
            <p:nvPr/>
          </p:nvSpPr>
          <p:spPr>
            <a:xfrm>
              <a:off x="1496792" y="1515680"/>
              <a:ext cx="100692" cy="50464"/>
            </a:xfrm>
            <a:custGeom>
              <a:avLst/>
              <a:gdLst/>
              <a:ahLst/>
              <a:cxnLst/>
              <a:rect l="l" t="t" r="r" b="b"/>
              <a:pathLst>
                <a:path w="3841" h="1925" extrusionOk="0">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8" name="Google Shape;15428;p70"/>
            <p:cNvSpPr/>
            <p:nvPr/>
          </p:nvSpPr>
          <p:spPr>
            <a:xfrm>
              <a:off x="1477498" y="1669431"/>
              <a:ext cx="28024" cy="28024"/>
            </a:xfrm>
            <a:custGeom>
              <a:avLst/>
              <a:gdLst/>
              <a:ahLst/>
              <a:cxnLst/>
              <a:rect l="l" t="t" r="r" b="b"/>
              <a:pathLst>
                <a:path w="1069" h="1069" extrusionOk="0">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9" name="Google Shape;15429;p70"/>
            <p:cNvSpPr/>
            <p:nvPr/>
          </p:nvSpPr>
          <p:spPr>
            <a:xfrm>
              <a:off x="1477498" y="1719738"/>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0" name="Google Shape;15430;p70"/>
            <p:cNvSpPr/>
            <p:nvPr/>
          </p:nvSpPr>
          <p:spPr>
            <a:xfrm>
              <a:off x="1477498" y="1770071"/>
              <a:ext cx="28024" cy="28050"/>
            </a:xfrm>
            <a:custGeom>
              <a:avLst/>
              <a:gdLst/>
              <a:ahLst/>
              <a:cxnLst/>
              <a:rect l="l" t="t" r="r" b="b"/>
              <a:pathLst>
                <a:path w="1069" h="1070" extrusionOk="0">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1" name="Google Shape;15431;p70"/>
            <p:cNvSpPr/>
            <p:nvPr/>
          </p:nvSpPr>
          <p:spPr>
            <a:xfrm>
              <a:off x="1517607" y="1666784"/>
              <a:ext cx="65118" cy="10984"/>
            </a:xfrm>
            <a:custGeom>
              <a:avLst/>
              <a:gdLst/>
              <a:ahLst/>
              <a:cxnLst/>
              <a:rect l="l" t="t" r="r" b="b"/>
              <a:pathLst>
                <a:path w="2484" h="419" extrusionOk="0">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2" name="Google Shape;15432;p70"/>
            <p:cNvSpPr/>
            <p:nvPr/>
          </p:nvSpPr>
          <p:spPr>
            <a:xfrm>
              <a:off x="1517607" y="1689093"/>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3" name="Google Shape;15433;p70"/>
            <p:cNvSpPr/>
            <p:nvPr/>
          </p:nvSpPr>
          <p:spPr>
            <a:xfrm>
              <a:off x="1517607" y="1717090"/>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4" name="Google Shape;15434;p70"/>
            <p:cNvSpPr/>
            <p:nvPr/>
          </p:nvSpPr>
          <p:spPr>
            <a:xfrm>
              <a:off x="1517607" y="1739425"/>
              <a:ext cx="104467" cy="11377"/>
            </a:xfrm>
            <a:custGeom>
              <a:avLst/>
              <a:gdLst/>
              <a:ahLst/>
              <a:cxnLst/>
              <a:rect l="l" t="t" r="r" b="b"/>
              <a:pathLst>
                <a:path w="3985" h="434" extrusionOk="0">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5" name="Google Shape;15435;p70"/>
            <p:cNvSpPr/>
            <p:nvPr/>
          </p:nvSpPr>
          <p:spPr>
            <a:xfrm>
              <a:off x="1517607" y="1767423"/>
              <a:ext cx="65118" cy="11377"/>
            </a:xfrm>
            <a:custGeom>
              <a:avLst/>
              <a:gdLst/>
              <a:ahLst/>
              <a:cxnLst/>
              <a:rect l="l" t="t" r="r" b="b"/>
              <a:pathLst>
                <a:path w="2484" h="434" extrusionOk="0">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6" name="Google Shape;15436;p70"/>
            <p:cNvSpPr/>
            <p:nvPr/>
          </p:nvSpPr>
          <p:spPr>
            <a:xfrm>
              <a:off x="1517607" y="1789758"/>
              <a:ext cx="104467" cy="11377"/>
            </a:xfrm>
            <a:custGeom>
              <a:avLst/>
              <a:gdLst/>
              <a:ahLst/>
              <a:cxnLst/>
              <a:rect l="l" t="t" r="r" b="b"/>
              <a:pathLst>
                <a:path w="3985" h="434" extrusionOk="0">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7" name="Google Shape;15437;p70"/>
            <p:cNvSpPr/>
            <p:nvPr/>
          </p:nvSpPr>
          <p:spPr>
            <a:xfrm>
              <a:off x="1517607" y="1582765"/>
              <a:ext cx="98778" cy="11377"/>
            </a:xfrm>
            <a:custGeom>
              <a:avLst/>
              <a:gdLst/>
              <a:ahLst/>
              <a:cxnLst/>
              <a:rect l="l" t="t" r="r" b="b"/>
              <a:pathLst>
                <a:path w="3768" h="434" extrusionOk="0">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8" name="Google Shape;15438;p70"/>
            <p:cNvSpPr/>
            <p:nvPr/>
          </p:nvSpPr>
          <p:spPr>
            <a:xfrm>
              <a:off x="1472570" y="1633097"/>
              <a:ext cx="149504" cy="11377"/>
            </a:xfrm>
            <a:custGeom>
              <a:avLst/>
              <a:gdLst/>
              <a:ahLst/>
              <a:cxnLst/>
              <a:rect l="l" t="t" r="r" b="b"/>
              <a:pathLst>
                <a:path w="5703" h="434" extrusionOk="0">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9" name="Google Shape;15439;p70"/>
            <p:cNvSpPr/>
            <p:nvPr/>
          </p:nvSpPr>
          <p:spPr>
            <a:xfrm>
              <a:off x="1517607" y="1605100"/>
              <a:ext cx="26136" cy="11377"/>
            </a:xfrm>
            <a:custGeom>
              <a:avLst/>
              <a:gdLst/>
              <a:ahLst/>
              <a:cxnLst/>
              <a:rect l="l" t="t" r="r" b="b"/>
              <a:pathLst>
                <a:path w="997" h="434" extrusionOk="0">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0" name="Google Shape;15440;p70"/>
            <p:cNvSpPr/>
            <p:nvPr/>
          </p:nvSpPr>
          <p:spPr>
            <a:xfrm>
              <a:off x="1550900" y="1605100"/>
              <a:ext cx="37487" cy="11377"/>
            </a:xfrm>
            <a:custGeom>
              <a:avLst/>
              <a:gdLst/>
              <a:ahLst/>
              <a:cxnLst/>
              <a:rect l="l" t="t" r="r" b="b"/>
              <a:pathLst>
                <a:path w="1430" h="434" extrusionOk="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1" name="Google Shape;15441;p70"/>
            <p:cNvSpPr/>
            <p:nvPr/>
          </p:nvSpPr>
          <p:spPr>
            <a:xfrm>
              <a:off x="1474457" y="1582765"/>
              <a:ext cx="33712" cy="33712"/>
            </a:xfrm>
            <a:custGeom>
              <a:avLst/>
              <a:gdLst/>
              <a:ahLst/>
              <a:cxnLst/>
              <a:rect l="l" t="t" r="r" b="b"/>
              <a:pathLst>
                <a:path w="1286" h="1286" extrusionOk="0">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2" name="Google Shape;15442;p70"/>
            <p:cNvSpPr/>
            <p:nvPr/>
          </p:nvSpPr>
          <p:spPr>
            <a:xfrm>
              <a:off x="1496792" y="1555134"/>
              <a:ext cx="100692" cy="11010"/>
            </a:xfrm>
            <a:custGeom>
              <a:avLst/>
              <a:gdLst/>
              <a:ahLst/>
              <a:cxnLst/>
              <a:rect l="l" t="t" r="r" b="b"/>
              <a:pathLst>
                <a:path w="3841" h="420" extrusionOk="0">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3" name="Google Shape;15443;p70"/>
            <p:cNvSpPr/>
            <p:nvPr/>
          </p:nvSpPr>
          <p:spPr>
            <a:xfrm>
              <a:off x="1482794" y="1591075"/>
              <a:ext cx="17040" cy="17066"/>
            </a:xfrm>
            <a:custGeom>
              <a:avLst/>
              <a:gdLst/>
              <a:ahLst/>
              <a:cxnLst/>
              <a:rect l="l" t="t" r="r" b="b"/>
              <a:pathLst>
                <a:path w="650" h="651" extrusionOk="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4" name="Google Shape;15444;p70"/>
          <p:cNvGrpSpPr/>
          <p:nvPr/>
        </p:nvGrpSpPr>
        <p:grpSpPr>
          <a:xfrm>
            <a:off x="2319498" y="1512744"/>
            <a:ext cx="352697" cy="352723"/>
            <a:chOff x="2319498" y="1512744"/>
            <a:chExt cx="352697" cy="352723"/>
          </a:xfrm>
        </p:grpSpPr>
        <p:sp>
          <p:nvSpPr>
            <p:cNvPr id="15445" name="Google Shape;15445;p70"/>
            <p:cNvSpPr/>
            <p:nvPr/>
          </p:nvSpPr>
          <p:spPr>
            <a:xfrm>
              <a:off x="2319498" y="1512744"/>
              <a:ext cx="352697" cy="352723"/>
            </a:xfrm>
            <a:custGeom>
              <a:avLst/>
              <a:gdLst/>
              <a:ahLst/>
              <a:cxnLst/>
              <a:rect l="l" t="t" r="r" b="b"/>
              <a:pathLst>
                <a:path w="13454" h="13455" extrusionOk="0">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6" name="Google Shape;15446;p70"/>
            <p:cNvSpPr/>
            <p:nvPr/>
          </p:nvSpPr>
          <p:spPr>
            <a:xfrm>
              <a:off x="2345975" y="1539248"/>
              <a:ext cx="299742" cy="299742"/>
            </a:xfrm>
            <a:custGeom>
              <a:avLst/>
              <a:gdLst/>
              <a:ahLst/>
              <a:cxnLst/>
              <a:rect l="l" t="t" r="r" b="b"/>
              <a:pathLst>
                <a:path w="11434" h="11434" extrusionOk="0">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7" name="Google Shape;15447;p70"/>
            <p:cNvSpPr/>
            <p:nvPr/>
          </p:nvSpPr>
          <p:spPr>
            <a:xfrm>
              <a:off x="2490524" y="1560534"/>
              <a:ext cx="11010" cy="133880"/>
            </a:xfrm>
            <a:custGeom>
              <a:avLst/>
              <a:gdLst/>
              <a:ahLst/>
              <a:cxnLst/>
              <a:rect l="l" t="t" r="r" b="b"/>
              <a:pathLst>
                <a:path w="420" h="5107" extrusionOk="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8" name="Google Shape;15448;p70"/>
            <p:cNvSpPr/>
            <p:nvPr/>
          </p:nvSpPr>
          <p:spPr>
            <a:xfrm>
              <a:off x="2489397" y="1683771"/>
              <a:ext cx="137917" cy="10696"/>
            </a:xfrm>
            <a:custGeom>
              <a:avLst/>
              <a:gdLst/>
              <a:ahLst/>
              <a:cxnLst/>
              <a:rect l="l" t="t" r="r" b="b"/>
              <a:pathLst>
                <a:path w="5261" h="408" extrusionOk="0">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9" name="Google Shape;15449;p70"/>
            <p:cNvSpPr/>
            <p:nvPr/>
          </p:nvSpPr>
          <p:spPr>
            <a:xfrm>
              <a:off x="2383069" y="1576316"/>
              <a:ext cx="280422" cy="262753"/>
            </a:xfrm>
            <a:custGeom>
              <a:avLst/>
              <a:gdLst/>
              <a:ahLst/>
              <a:cxnLst/>
              <a:rect l="l" t="t" r="r" b="b"/>
              <a:pathLst>
                <a:path w="10697" h="10023" extrusionOk="0">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0" name="Google Shape;15450;p70"/>
            <p:cNvSpPr/>
            <p:nvPr/>
          </p:nvSpPr>
          <p:spPr>
            <a:xfrm>
              <a:off x="2365662" y="1683771"/>
              <a:ext cx="21732" cy="10696"/>
            </a:xfrm>
            <a:custGeom>
              <a:avLst/>
              <a:gdLst/>
              <a:ahLst/>
              <a:cxnLst/>
              <a:rect l="l" t="t" r="r" b="b"/>
              <a:pathLst>
                <a:path w="829" h="408" extrusionOk="0">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1" name="Google Shape;15451;p70"/>
            <p:cNvSpPr/>
            <p:nvPr/>
          </p:nvSpPr>
          <p:spPr>
            <a:xfrm>
              <a:off x="2490524" y="1799589"/>
              <a:ext cx="11377" cy="18613"/>
            </a:xfrm>
            <a:custGeom>
              <a:avLst/>
              <a:gdLst/>
              <a:ahLst/>
              <a:cxnLst/>
              <a:rect l="l" t="t" r="r" b="b"/>
              <a:pathLst>
                <a:path w="434" h="710" extrusionOk="0">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2" name="Google Shape;15452;p70"/>
            <p:cNvSpPr/>
            <p:nvPr/>
          </p:nvSpPr>
          <p:spPr>
            <a:xfrm>
              <a:off x="2401393" y="1596554"/>
              <a:ext cx="19163" cy="15755"/>
            </a:xfrm>
            <a:custGeom>
              <a:avLst/>
              <a:gdLst/>
              <a:ahLst/>
              <a:cxnLst/>
              <a:rect l="l" t="t" r="r" b="b"/>
              <a:pathLst>
                <a:path w="731" h="601" extrusionOk="0">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3" name="Google Shape;15453;p70"/>
            <p:cNvSpPr/>
            <p:nvPr/>
          </p:nvSpPr>
          <p:spPr>
            <a:xfrm>
              <a:off x="2569563" y="1765378"/>
              <a:ext cx="20893" cy="16830"/>
            </a:xfrm>
            <a:custGeom>
              <a:avLst/>
              <a:gdLst/>
              <a:ahLst/>
              <a:cxnLst/>
              <a:rect l="l" t="t" r="r" b="b"/>
              <a:pathLst>
                <a:path w="797" h="642" extrusionOk="0">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4" name="Google Shape;15454;p70"/>
            <p:cNvSpPr/>
            <p:nvPr/>
          </p:nvSpPr>
          <p:spPr>
            <a:xfrm>
              <a:off x="2571136" y="1595610"/>
              <a:ext cx="20841" cy="16699"/>
            </a:xfrm>
            <a:custGeom>
              <a:avLst/>
              <a:gdLst/>
              <a:ahLst/>
              <a:cxnLst/>
              <a:rect l="l" t="t" r="r" b="b"/>
              <a:pathLst>
                <a:path w="795" h="637" extrusionOk="0">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5" name="Google Shape;15455;p70"/>
            <p:cNvSpPr/>
            <p:nvPr/>
          </p:nvSpPr>
          <p:spPr>
            <a:xfrm>
              <a:off x="2401236" y="1766296"/>
              <a:ext cx="19583" cy="15913"/>
            </a:xfrm>
            <a:custGeom>
              <a:avLst/>
              <a:gdLst/>
              <a:ahLst/>
              <a:cxnLst/>
              <a:rect l="l" t="t" r="r" b="b"/>
              <a:pathLst>
                <a:path w="747" h="607" extrusionOk="0">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6" name="Google Shape;15456;p70"/>
            <p:cNvSpPr/>
            <p:nvPr/>
          </p:nvSpPr>
          <p:spPr>
            <a:xfrm>
              <a:off x="2373160" y="1634985"/>
              <a:ext cx="23174" cy="14025"/>
            </a:xfrm>
            <a:custGeom>
              <a:avLst/>
              <a:gdLst/>
              <a:ahLst/>
              <a:cxnLst/>
              <a:rect l="l" t="t" r="r" b="b"/>
              <a:pathLst>
                <a:path w="884" h="535" extrusionOk="0">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7" name="Google Shape;15457;p70"/>
            <p:cNvSpPr/>
            <p:nvPr/>
          </p:nvSpPr>
          <p:spPr>
            <a:xfrm>
              <a:off x="2595516" y="1729333"/>
              <a:ext cx="21811" cy="13527"/>
            </a:xfrm>
            <a:custGeom>
              <a:avLst/>
              <a:gdLst/>
              <a:ahLst/>
              <a:cxnLst/>
              <a:rect l="l" t="t" r="r" b="b"/>
              <a:pathLst>
                <a:path w="832" h="516" extrusionOk="0">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8" name="Google Shape;15458;p70"/>
            <p:cNvSpPr/>
            <p:nvPr/>
          </p:nvSpPr>
          <p:spPr>
            <a:xfrm>
              <a:off x="2535195" y="1570129"/>
              <a:ext cx="15650" cy="17197"/>
            </a:xfrm>
            <a:custGeom>
              <a:avLst/>
              <a:gdLst/>
              <a:ahLst/>
              <a:cxnLst/>
              <a:rect l="l" t="t" r="r" b="b"/>
              <a:pathLst>
                <a:path w="597" h="656" extrusionOk="0">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9" name="Google Shape;15459;p70"/>
            <p:cNvSpPr/>
            <p:nvPr/>
          </p:nvSpPr>
          <p:spPr>
            <a:xfrm>
              <a:off x="2441345" y="1790099"/>
              <a:ext cx="16463" cy="18219"/>
            </a:xfrm>
            <a:custGeom>
              <a:avLst/>
              <a:gdLst/>
              <a:ahLst/>
              <a:cxnLst/>
              <a:rect l="l" t="t" r="r" b="b"/>
              <a:pathLst>
                <a:path w="628" h="695" extrusionOk="0">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0" name="Google Shape;15460;p70"/>
            <p:cNvSpPr/>
            <p:nvPr/>
          </p:nvSpPr>
          <p:spPr>
            <a:xfrm>
              <a:off x="2443521" y="1569290"/>
              <a:ext cx="15624" cy="17276"/>
            </a:xfrm>
            <a:custGeom>
              <a:avLst/>
              <a:gdLst/>
              <a:ahLst/>
              <a:cxnLst/>
              <a:rect l="l" t="t" r="r" b="b"/>
              <a:pathLst>
                <a:path w="596" h="659" extrusionOk="0">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1" name="Google Shape;15461;p70"/>
            <p:cNvSpPr/>
            <p:nvPr/>
          </p:nvSpPr>
          <p:spPr>
            <a:xfrm>
              <a:off x="2532416" y="1791121"/>
              <a:ext cx="16411" cy="18351"/>
            </a:xfrm>
            <a:custGeom>
              <a:avLst/>
              <a:gdLst/>
              <a:ahLst/>
              <a:cxnLst/>
              <a:rect l="l" t="t" r="r" b="b"/>
              <a:pathLst>
                <a:path w="626" h="700" extrusionOk="0">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2" name="Google Shape;15462;p70"/>
            <p:cNvSpPr/>
            <p:nvPr/>
          </p:nvSpPr>
          <p:spPr>
            <a:xfrm>
              <a:off x="2596486" y="1637370"/>
              <a:ext cx="21785" cy="13527"/>
            </a:xfrm>
            <a:custGeom>
              <a:avLst/>
              <a:gdLst/>
              <a:ahLst/>
              <a:cxnLst/>
              <a:rect l="l" t="t" r="r" b="b"/>
              <a:pathLst>
                <a:path w="831" h="516" extrusionOk="0">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3" name="Google Shape;15463;p70"/>
            <p:cNvSpPr/>
            <p:nvPr/>
          </p:nvSpPr>
          <p:spPr>
            <a:xfrm>
              <a:off x="2373606" y="1727052"/>
              <a:ext cx="22859" cy="13920"/>
            </a:xfrm>
            <a:custGeom>
              <a:avLst/>
              <a:gdLst/>
              <a:ahLst/>
              <a:cxnLst/>
              <a:rect l="l" t="t" r="r" b="b"/>
              <a:pathLst>
                <a:path w="872" h="531" extrusionOk="0">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64" name="Google Shape;15464;p70"/>
          <p:cNvGrpSpPr/>
          <p:nvPr/>
        </p:nvGrpSpPr>
        <p:grpSpPr>
          <a:xfrm>
            <a:off x="4236601" y="1512666"/>
            <a:ext cx="312981" cy="352697"/>
            <a:chOff x="4236601" y="1512666"/>
            <a:chExt cx="312981" cy="352697"/>
          </a:xfrm>
        </p:grpSpPr>
        <p:sp>
          <p:nvSpPr>
            <p:cNvPr id="15465" name="Google Shape;15465;p70"/>
            <p:cNvSpPr/>
            <p:nvPr/>
          </p:nvSpPr>
          <p:spPr>
            <a:xfrm>
              <a:off x="4236601" y="1512666"/>
              <a:ext cx="312981" cy="352697"/>
            </a:xfrm>
            <a:custGeom>
              <a:avLst/>
              <a:gdLst/>
              <a:ahLst/>
              <a:cxnLst/>
              <a:rect l="l" t="t" r="r" b="b"/>
              <a:pathLst>
                <a:path w="11939" h="13454" extrusionOk="0">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6" name="Google Shape;15466;p70"/>
            <p:cNvSpPr/>
            <p:nvPr/>
          </p:nvSpPr>
          <p:spPr>
            <a:xfrm>
              <a:off x="4383798" y="1561557"/>
              <a:ext cx="165784" cy="303806"/>
            </a:xfrm>
            <a:custGeom>
              <a:avLst/>
              <a:gdLst/>
              <a:ahLst/>
              <a:cxnLst/>
              <a:rect l="l" t="t" r="r" b="b"/>
              <a:pathLst>
                <a:path w="6324" h="11589" extrusionOk="0">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7" name="Google Shape;15467;p70"/>
            <p:cNvSpPr/>
            <p:nvPr/>
          </p:nvSpPr>
          <p:spPr>
            <a:xfrm>
              <a:off x="4267246" y="1546326"/>
              <a:ext cx="251664" cy="283856"/>
            </a:xfrm>
            <a:custGeom>
              <a:avLst/>
              <a:gdLst/>
              <a:ahLst/>
              <a:cxnLst/>
              <a:rect l="l" t="t" r="r" b="b"/>
              <a:pathLst>
                <a:path w="9600" h="10828" extrusionOk="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8" name="Google Shape;15468;p70"/>
            <p:cNvSpPr/>
            <p:nvPr/>
          </p:nvSpPr>
          <p:spPr>
            <a:xfrm>
              <a:off x="4388726" y="1585019"/>
              <a:ext cx="130184" cy="245163"/>
            </a:xfrm>
            <a:custGeom>
              <a:avLst/>
              <a:gdLst/>
              <a:ahLst/>
              <a:cxnLst/>
              <a:rect l="l" t="t" r="r" b="b"/>
              <a:pathLst>
                <a:path w="4966" h="9352" extrusionOk="0">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9" name="Google Shape;15469;p70"/>
            <p:cNvSpPr/>
            <p:nvPr/>
          </p:nvSpPr>
          <p:spPr>
            <a:xfrm>
              <a:off x="4330817" y="1674727"/>
              <a:ext cx="124521" cy="84019"/>
            </a:xfrm>
            <a:custGeom>
              <a:avLst/>
              <a:gdLst/>
              <a:ahLst/>
              <a:cxnLst/>
              <a:rect l="l" t="t" r="r" b="b"/>
              <a:pathLst>
                <a:path w="4750" h="3205" extrusionOk="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0" name="Google Shape;15470;p70"/>
            <p:cNvSpPr/>
            <p:nvPr/>
          </p:nvSpPr>
          <p:spPr>
            <a:xfrm>
              <a:off x="4383798" y="1674727"/>
              <a:ext cx="71934" cy="84019"/>
            </a:xfrm>
            <a:custGeom>
              <a:avLst/>
              <a:gdLst/>
              <a:ahLst/>
              <a:cxnLst/>
              <a:rect l="l" t="t" r="r" b="b"/>
              <a:pathLst>
                <a:path w="2744" h="3205" extrusionOk="0">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1" name="Google Shape;15471;p70"/>
            <p:cNvSpPr/>
            <p:nvPr/>
          </p:nvSpPr>
          <p:spPr>
            <a:xfrm>
              <a:off x="4379263" y="1679917"/>
              <a:ext cx="27657" cy="16017"/>
            </a:xfrm>
            <a:custGeom>
              <a:avLst/>
              <a:gdLst/>
              <a:ahLst/>
              <a:cxnLst/>
              <a:rect l="l" t="t" r="r" b="b"/>
              <a:pathLst>
                <a:path w="1055" h="611" extrusionOk="0">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2" name="Google Shape;15472;p70"/>
            <p:cNvSpPr/>
            <p:nvPr/>
          </p:nvSpPr>
          <p:spPr>
            <a:xfrm>
              <a:off x="4372814" y="1689486"/>
              <a:ext cx="40528" cy="58564"/>
            </a:xfrm>
            <a:custGeom>
              <a:avLst/>
              <a:gdLst/>
              <a:ahLst/>
              <a:cxnLst/>
              <a:rect l="l" t="t" r="r" b="b"/>
              <a:pathLst>
                <a:path w="1546" h="2234" extrusionOk="0">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3" name="Google Shape;15473;p70"/>
            <p:cNvSpPr/>
            <p:nvPr/>
          </p:nvSpPr>
          <p:spPr>
            <a:xfrm>
              <a:off x="4383431" y="1689486"/>
              <a:ext cx="29911" cy="58564"/>
            </a:xfrm>
            <a:custGeom>
              <a:avLst/>
              <a:gdLst/>
              <a:ahLst/>
              <a:cxnLst/>
              <a:rect l="l" t="t" r="r" b="b"/>
              <a:pathLst>
                <a:path w="1141" h="2234" extrusionOk="0">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4" name="Google Shape;15474;p70"/>
            <p:cNvSpPr/>
            <p:nvPr/>
          </p:nvSpPr>
          <p:spPr>
            <a:xfrm>
              <a:off x="4372054" y="1674727"/>
              <a:ext cx="42416" cy="21208"/>
            </a:xfrm>
            <a:custGeom>
              <a:avLst/>
              <a:gdLst/>
              <a:ahLst/>
              <a:cxnLst/>
              <a:rect l="l" t="t" r="r" b="b"/>
              <a:pathLst>
                <a:path w="1618" h="809" extrusionOk="0">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5" name="Google Shape;15475;p70"/>
            <p:cNvSpPr/>
            <p:nvPr/>
          </p:nvSpPr>
          <p:spPr>
            <a:xfrm>
              <a:off x="4389460" y="1675094"/>
              <a:ext cx="24642" cy="20841"/>
            </a:xfrm>
            <a:custGeom>
              <a:avLst/>
              <a:gdLst/>
              <a:ahLst/>
              <a:cxnLst/>
              <a:rect l="l" t="t" r="r" b="b"/>
              <a:pathLst>
                <a:path w="940" h="795" extrusionOk="0">
                  <a:moveTo>
                    <a:pt x="405" y="1"/>
                  </a:moveTo>
                  <a:lnTo>
                    <a:pt x="1" y="795"/>
                  </a:lnTo>
                  <a:lnTo>
                    <a:pt x="607" y="795"/>
                  </a:lnTo>
                  <a:lnTo>
                    <a:pt x="939" y="130"/>
                  </a:lnTo>
                  <a:cubicBezTo>
                    <a:pt x="766" y="58"/>
                    <a:pt x="578" y="15"/>
                    <a:pt x="405"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6" name="Google Shape;15476;p70"/>
            <p:cNvSpPr/>
            <p:nvPr/>
          </p:nvSpPr>
          <p:spPr>
            <a:xfrm>
              <a:off x="4360703" y="1596396"/>
              <a:ext cx="64751" cy="88947"/>
            </a:xfrm>
            <a:custGeom>
              <a:avLst/>
              <a:gdLst/>
              <a:ahLst/>
              <a:cxnLst/>
              <a:rect l="l" t="t" r="r" b="b"/>
              <a:pathLst>
                <a:path w="2470" h="3393" extrusionOk="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7" name="Google Shape;15477;p70"/>
            <p:cNvSpPr/>
            <p:nvPr/>
          </p:nvSpPr>
          <p:spPr>
            <a:xfrm>
              <a:off x="4383431" y="1596396"/>
              <a:ext cx="42023" cy="88947"/>
            </a:xfrm>
            <a:custGeom>
              <a:avLst/>
              <a:gdLst/>
              <a:ahLst/>
              <a:cxnLst/>
              <a:rect l="l" t="t" r="r" b="b"/>
              <a:pathLst>
                <a:path w="1603" h="3393" extrusionOk="0">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8" name="Google Shape;15478;p70"/>
            <p:cNvSpPr/>
            <p:nvPr/>
          </p:nvSpPr>
          <p:spPr>
            <a:xfrm>
              <a:off x="4360336" y="1597891"/>
              <a:ext cx="65118" cy="42783"/>
            </a:xfrm>
            <a:custGeom>
              <a:avLst/>
              <a:gdLst/>
              <a:ahLst/>
              <a:cxnLst/>
              <a:rect l="l" t="t" r="r" b="b"/>
              <a:pathLst>
                <a:path w="2484" h="1632" extrusionOk="0">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79" name="Google Shape;15479;p70"/>
          <p:cNvGrpSpPr/>
          <p:nvPr/>
        </p:nvGrpSpPr>
        <p:grpSpPr>
          <a:xfrm>
            <a:off x="849675" y="3347716"/>
            <a:ext cx="346300" cy="375818"/>
            <a:chOff x="849675" y="3347716"/>
            <a:chExt cx="346300" cy="375818"/>
          </a:xfrm>
        </p:grpSpPr>
        <p:sp>
          <p:nvSpPr>
            <p:cNvPr id="15480" name="Google Shape;15480;p70"/>
            <p:cNvSpPr/>
            <p:nvPr/>
          </p:nvSpPr>
          <p:spPr>
            <a:xfrm>
              <a:off x="880714" y="3347716"/>
              <a:ext cx="315262" cy="314895"/>
            </a:xfrm>
            <a:custGeom>
              <a:avLst/>
              <a:gdLst/>
              <a:ahLst/>
              <a:cxnLst/>
              <a:rect l="l" t="t" r="r" b="b"/>
              <a:pathLst>
                <a:path w="12026" h="12012" extrusionOk="0">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1" name="Google Shape;15481;p70"/>
            <p:cNvSpPr/>
            <p:nvPr/>
          </p:nvSpPr>
          <p:spPr>
            <a:xfrm>
              <a:off x="849675" y="3351124"/>
              <a:ext cx="299742" cy="311801"/>
            </a:xfrm>
            <a:custGeom>
              <a:avLst/>
              <a:gdLst/>
              <a:ahLst/>
              <a:cxnLst/>
              <a:rect l="l" t="t" r="r" b="b"/>
              <a:pathLst>
                <a:path w="11434" h="11894" extrusionOk="0">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2" name="Google Shape;15482;p70"/>
            <p:cNvSpPr/>
            <p:nvPr/>
          </p:nvSpPr>
          <p:spPr>
            <a:xfrm>
              <a:off x="881081" y="3347716"/>
              <a:ext cx="314501" cy="314895"/>
            </a:xfrm>
            <a:custGeom>
              <a:avLst/>
              <a:gdLst/>
              <a:ahLst/>
              <a:cxnLst/>
              <a:rect l="l" t="t" r="r" b="b"/>
              <a:pathLst>
                <a:path w="11997" h="12012" extrusionOk="0">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3" name="Google Shape;15483;p70"/>
            <p:cNvSpPr/>
            <p:nvPr/>
          </p:nvSpPr>
          <p:spPr>
            <a:xfrm>
              <a:off x="881081" y="3351124"/>
              <a:ext cx="237298" cy="311487"/>
            </a:xfrm>
            <a:custGeom>
              <a:avLst/>
              <a:gdLst/>
              <a:ahLst/>
              <a:cxnLst/>
              <a:rect l="l" t="t" r="r" b="b"/>
              <a:pathLst>
                <a:path w="9052" h="11882" extrusionOk="0">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4" name="Google Shape;15484;p70"/>
            <p:cNvSpPr/>
            <p:nvPr/>
          </p:nvSpPr>
          <p:spPr>
            <a:xfrm>
              <a:off x="935582" y="3650473"/>
              <a:ext cx="205893" cy="72668"/>
            </a:xfrm>
            <a:custGeom>
              <a:avLst/>
              <a:gdLst/>
              <a:ahLst/>
              <a:cxnLst/>
              <a:rect l="l" t="t" r="r" b="b"/>
              <a:pathLst>
                <a:path w="7854" h="2772" extrusionOk="0">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5" name="Google Shape;15485;p70"/>
            <p:cNvSpPr/>
            <p:nvPr/>
          </p:nvSpPr>
          <p:spPr>
            <a:xfrm>
              <a:off x="1026024" y="3675062"/>
              <a:ext cx="24616" cy="48472"/>
            </a:xfrm>
            <a:custGeom>
              <a:avLst/>
              <a:gdLst/>
              <a:ahLst/>
              <a:cxnLst/>
              <a:rect l="l" t="t" r="r" b="b"/>
              <a:pathLst>
                <a:path w="939" h="1849" extrusionOk="0">
                  <a:moveTo>
                    <a:pt x="232" y="0"/>
                  </a:moveTo>
                  <a:lnTo>
                    <a:pt x="1" y="1848"/>
                  </a:lnTo>
                  <a:lnTo>
                    <a:pt x="939" y="1848"/>
                  </a:lnTo>
                  <a:lnTo>
                    <a:pt x="70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6" name="Google Shape;15486;p70"/>
            <p:cNvSpPr/>
            <p:nvPr/>
          </p:nvSpPr>
          <p:spPr>
            <a:xfrm>
              <a:off x="1027544" y="3662584"/>
              <a:ext cx="21601" cy="20841"/>
            </a:xfrm>
            <a:custGeom>
              <a:avLst/>
              <a:gdLst/>
              <a:ahLst/>
              <a:cxnLst/>
              <a:rect l="l" t="t" r="r" b="b"/>
              <a:pathLst>
                <a:path w="824" h="795" extrusionOk="0">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7" name="Google Shape;15487;p70"/>
            <p:cNvSpPr/>
            <p:nvPr/>
          </p:nvSpPr>
          <p:spPr>
            <a:xfrm>
              <a:off x="1104747" y="3675429"/>
              <a:ext cx="36727" cy="47711"/>
            </a:xfrm>
            <a:custGeom>
              <a:avLst/>
              <a:gdLst/>
              <a:ahLst/>
              <a:cxnLst/>
              <a:rect l="l" t="t" r="r" b="b"/>
              <a:pathLst>
                <a:path w="1401" h="1820" extrusionOk="0">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8" name="Google Shape;15488;p70"/>
            <p:cNvSpPr/>
            <p:nvPr/>
          </p:nvSpPr>
          <p:spPr>
            <a:xfrm>
              <a:off x="971523" y="3463140"/>
              <a:ext cx="133251" cy="96524"/>
            </a:xfrm>
            <a:custGeom>
              <a:avLst/>
              <a:gdLst/>
              <a:ahLst/>
              <a:cxnLst/>
              <a:rect l="l" t="t" r="r" b="b"/>
              <a:pathLst>
                <a:path w="5083" h="3682" extrusionOk="0">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9" name="Google Shape;15489;p70"/>
            <p:cNvSpPr/>
            <p:nvPr/>
          </p:nvSpPr>
          <p:spPr>
            <a:xfrm>
              <a:off x="1001801" y="3463140"/>
              <a:ext cx="103340" cy="96524"/>
            </a:xfrm>
            <a:custGeom>
              <a:avLst/>
              <a:gdLst/>
              <a:ahLst/>
              <a:cxnLst/>
              <a:rect l="l" t="t" r="r" b="b"/>
              <a:pathLst>
                <a:path w="3942" h="3682" extrusionOk="0">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0" name="Google Shape;15490;p70"/>
            <p:cNvSpPr/>
            <p:nvPr/>
          </p:nvSpPr>
          <p:spPr>
            <a:xfrm>
              <a:off x="1001801" y="3608083"/>
              <a:ext cx="73061" cy="54527"/>
            </a:xfrm>
            <a:custGeom>
              <a:avLst/>
              <a:gdLst/>
              <a:ahLst/>
              <a:cxnLst/>
              <a:rect l="l" t="t" r="r" b="b"/>
              <a:pathLst>
                <a:path w="2787" h="2080" extrusionOk="0">
                  <a:moveTo>
                    <a:pt x="1" y="0"/>
                  </a:moveTo>
                  <a:lnTo>
                    <a:pt x="1" y="2079"/>
                  </a:lnTo>
                  <a:lnTo>
                    <a:pt x="2787" y="2079"/>
                  </a:lnTo>
                  <a:lnTo>
                    <a:pt x="2787"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1" name="Google Shape;15491;p70"/>
            <p:cNvSpPr/>
            <p:nvPr/>
          </p:nvSpPr>
          <p:spPr>
            <a:xfrm>
              <a:off x="1001801" y="3608083"/>
              <a:ext cx="73061" cy="30383"/>
            </a:xfrm>
            <a:custGeom>
              <a:avLst/>
              <a:gdLst/>
              <a:ahLst/>
              <a:cxnLst/>
              <a:rect l="l" t="t" r="r" b="b"/>
              <a:pathLst>
                <a:path w="2787" h="1159" extrusionOk="0">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2" name="Google Shape;15492;p70"/>
            <p:cNvSpPr/>
            <p:nvPr/>
          </p:nvSpPr>
          <p:spPr>
            <a:xfrm>
              <a:off x="990083" y="3640459"/>
              <a:ext cx="48445" cy="43596"/>
            </a:xfrm>
            <a:custGeom>
              <a:avLst/>
              <a:gdLst/>
              <a:ahLst/>
              <a:cxnLst/>
              <a:rect l="l" t="t" r="r" b="b"/>
              <a:pathLst>
                <a:path w="1848" h="1663" extrusionOk="0">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3" name="Google Shape;15493;p70"/>
            <p:cNvSpPr/>
            <p:nvPr/>
          </p:nvSpPr>
          <p:spPr>
            <a:xfrm>
              <a:off x="1038502" y="3640459"/>
              <a:ext cx="48105" cy="43438"/>
            </a:xfrm>
            <a:custGeom>
              <a:avLst/>
              <a:gdLst/>
              <a:ahLst/>
              <a:cxnLst/>
              <a:rect l="l" t="t" r="r" b="b"/>
              <a:pathLst>
                <a:path w="1835" h="1657" extrusionOk="0">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4" name="Google Shape;15494;p70"/>
            <p:cNvSpPr/>
            <p:nvPr/>
          </p:nvSpPr>
          <p:spPr>
            <a:xfrm>
              <a:off x="977971" y="3511926"/>
              <a:ext cx="120746" cy="114350"/>
            </a:xfrm>
            <a:custGeom>
              <a:avLst/>
              <a:gdLst/>
              <a:ahLst/>
              <a:cxnLst/>
              <a:rect l="l" t="t" r="r" b="b"/>
              <a:pathLst>
                <a:path w="4606" h="4362" extrusionOk="0">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5" name="Google Shape;15495;p70"/>
            <p:cNvSpPr/>
            <p:nvPr/>
          </p:nvSpPr>
          <p:spPr>
            <a:xfrm>
              <a:off x="977578" y="3511926"/>
              <a:ext cx="109028" cy="113957"/>
            </a:xfrm>
            <a:custGeom>
              <a:avLst/>
              <a:gdLst/>
              <a:ahLst/>
              <a:cxnLst/>
              <a:rect l="l" t="t" r="r" b="b"/>
              <a:pathLst>
                <a:path w="4159" h="4347" extrusionOk="0">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6" name="Google Shape;15496;p70"/>
            <p:cNvSpPr/>
            <p:nvPr/>
          </p:nvSpPr>
          <p:spPr>
            <a:xfrm>
              <a:off x="935215" y="3675429"/>
              <a:ext cx="36334" cy="47711"/>
            </a:xfrm>
            <a:custGeom>
              <a:avLst/>
              <a:gdLst/>
              <a:ahLst/>
              <a:cxnLst/>
              <a:rect l="l" t="t" r="r" b="b"/>
              <a:pathLst>
                <a:path w="1386" h="1820" extrusionOk="0">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97" name="Google Shape;15497;p70"/>
          <p:cNvGrpSpPr/>
          <p:nvPr/>
        </p:nvGrpSpPr>
        <p:grpSpPr>
          <a:xfrm>
            <a:off x="1324219" y="3399202"/>
            <a:ext cx="376578" cy="272846"/>
            <a:chOff x="1324219" y="3399202"/>
            <a:chExt cx="376578" cy="272846"/>
          </a:xfrm>
        </p:grpSpPr>
        <p:sp>
          <p:nvSpPr>
            <p:cNvPr id="15498" name="Google Shape;15498;p70"/>
            <p:cNvSpPr/>
            <p:nvPr/>
          </p:nvSpPr>
          <p:spPr>
            <a:xfrm>
              <a:off x="1597458" y="3496066"/>
              <a:ext cx="30278" cy="66639"/>
            </a:xfrm>
            <a:custGeom>
              <a:avLst/>
              <a:gdLst/>
              <a:ahLst/>
              <a:cxnLst/>
              <a:rect l="l" t="t" r="r" b="b"/>
              <a:pathLst>
                <a:path w="1155" h="2542" extrusionOk="0">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9" name="Google Shape;15499;p70"/>
            <p:cNvSpPr/>
            <p:nvPr/>
          </p:nvSpPr>
          <p:spPr>
            <a:xfrm>
              <a:off x="1609569" y="3490011"/>
              <a:ext cx="72668" cy="72694"/>
            </a:xfrm>
            <a:custGeom>
              <a:avLst/>
              <a:gdLst/>
              <a:ahLst/>
              <a:cxnLst/>
              <a:rect l="l" t="t" r="r" b="b"/>
              <a:pathLst>
                <a:path w="2772" h="2773" extrusionOk="0">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0" name="Google Shape;15500;p70"/>
            <p:cNvSpPr/>
            <p:nvPr/>
          </p:nvSpPr>
          <p:spPr>
            <a:xfrm>
              <a:off x="1621681" y="3580846"/>
              <a:ext cx="36334" cy="26870"/>
            </a:xfrm>
            <a:custGeom>
              <a:avLst/>
              <a:gdLst/>
              <a:ahLst/>
              <a:cxnLst/>
              <a:rect l="l" t="t" r="r" b="b"/>
              <a:pathLst>
                <a:path w="1386" h="1025" extrusionOk="0">
                  <a:moveTo>
                    <a:pt x="0" y="0"/>
                  </a:moveTo>
                  <a:lnTo>
                    <a:pt x="0" y="1025"/>
                  </a:lnTo>
                  <a:lnTo>
                    <a:pt x="1386" y="1025"/>
                  </a:lnTo>
                  <a:lnTo>
                    <a:pt x="1386"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1" name="Google Shape;15501;p70"/>
            <p:cNvSpPr/>
            <p:nvPr/>
          </p:nvSpPr>
          <p:spPr>
            <a:xfrm>
              <a:off x="1621681" y="3580846"/>
              <a:ext cx="36334" cy="14785"/>
            </a:xfrm>
            <a:custGeom>
              <a:avLst/>
              <a:gdLst/>
              <a:ahLst/>
              <a:cxnLst/>
              <a:rect l="l" t="t" r="r" b="b"/>
              <a:pathLst>
                <a:path w="1386" h="564" extrusionOk="0">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2" name="Google Shape;15502;p70"/>
            <p:cNvSpPr/>
            <p:nvPr/>
          </p:nvSpPr>
          <p:spPr>
            <a:xfrm>
              <a:off x="1579291" y="3595605"/>
              <a:ext cx="121507" cy="76443"/>
            </a:xfrm>
            <a:custGeom>
              <a:avLst/>
              <a:gdLst/>
              <a:ahLst/>
              <a:cxnLst/>
              <a:rect l="l" t="t" r="r" b="b"/>
              <a:pathLst>
                <a:path w="4635" h="2916" extrusionOk="0">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3" name="Google Shape;15503;p70"/>
            <p:cNvSpPr/>
            <p:nvPr/>
          </p:nvSpPr>
          <p:spPr>
            <a:xfrm>
              <a:off x="1633766" y="3607690"/>
              <a:ext cx="12138" cy="64358"/>
            </a:xfrm>
            <a:custGeom>
              <a:avLst/>
              <a:gdLst/>
              <a:ahLst/>
              <a:cxnLst/>
              <a:rect l="l" t="t" r="r" b="b"/>
              <a:pathLst>
                <a:path w="463" h="2455" extrusionOk="0">
                  <a:moveTo>
                    <a:pt x="116" y="1"/>
                  </a:moveTo>
                  <a:lnTo>
                    <a:pt x="1" y="2455"/>
                  </a:lnTo>
                  <a:lnTo>
                    <a:pt x="463" y="2455"/>
                  </a:lnTo>
                  <a:lnTo>
                    <a:pt x="347"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4" name="Google Shape;15504;p70"/>
            <p:cNvSpPr/>
            <p:nvPr/>
          </p:nvSpPr>
          <p:spPr>
            <a:xfrm>
              <a:off x="1603514" y="3520289"/>
              <a:ext cx="72668" cy="66639"/>
            </a:xfrm>
            <a:custGeom>
              <a:avLst/>
              <a:gdLst/>
              <a:ahLst/>
              <a:cxnLst/>
              <a:rect l="l" t="t" r="r" b="b"/>
              <a:pathLst>
                <a:path w="2772" h="2542" extrusionOk="0">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5" name="Google Shape;15505;p70"/>
            <p:cNvSpPr/>
            <p:nvPr/>
          </p:nvSpPr>
          <p:spPr>
            <a:xfrm>
              <a:off x="1603514" y="3520289"/>
              <a:ext cx="72668" cy="65118"/>
            </a:xfrm>
            <a:custGeom>
              <a:avLst/>
              <a:gdLst/>
              <a:ahLst/>
              <a:cxnLst/>
              <a:rect l="l" t="t" r="r" b="b"/>
              <a:pathLst>
                <a:path w="2772" h="2484" extrusionOk="0">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6" name="Google Shape;15506;p70"/>
            <p:cNvSpPr/>
            <p:nvPr/>
          </p:nvSpPr>
          <p:spPr>
            <a:xfrm>
              <a:off x="1676156" y="3611098"/>
              <a:ext cx="24249" cy="60583"/>
            </a:xfrm>
            <a:custGeom>
              <a:avLst/>
              <a:gdLst/>
              <a:ahLst/>
              <a:cxnLst/>
              <a:rect l="l" t="t" r="r" b="b"/>
              <a:pathLst>
                <a:path w="925" h="2311" extrusionOk="0">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7" name="Google Shape;15507;p70"/>
            <p:cNvSpPr/>
            <p:nvPr/>
          </p:nvSpPr>
          <p:spPr>
            <a:xfrm>
              <a:off x="1633766" y="3607690"/>
              <a:ext cx="12138" cy="12138"/>
            </a:xfrm>
            <a:custGeom>
              <a:avLst/>
              <a:gdLst/>
              <a:ahLst/>
              <a:cxnLst/>
              <a:rect l="l" t="t" r="r" b="b"/>
              <a:pathLst>
                <a:path w="463" h="463" extrusionOk="0">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8" name="Google Shape;15508;p70"/>
            <p:cNvSpPr/>
            <p:nvPr/>
          </p:nvSpPr>
          <p:spPr>
            <a:xfrm>
              <a:off x="1614865" y="3590755"/>
              <a:ext cx="24983" cy="25560"/>
            </a:xfrm>
            <a:custGeom>
              <a:avLst/>
              <a:gdLst/>
              <a:ahLst/>
              <a:cxnLst/>
              <a:rect l="l" t="t" r="r" b="b"/>
              <a:pathLst>
                <a:path w="953" h="975" extrusionOk="0">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9" name="Google Shape;15509;p70"/>
            <p:cNvSpPr/>
            <p:nvPr/>
          </p:nvSpPr>
          <p:spPr>
            <a:xfrm>
              <a:off x="1639822" y="3590755"/>
              <a:ext cx="25009" cy="25560"/>
            </a:xfrm>
            <a:custGeom>
              <a:avLst/>
              <a:gdLst/>
              <a:ahLst/>
              <a:cxnLst/>
              <a:rect l="l" t="t" r="r" b="b"/>
              <a:pathLst>
                <a:path w="954" h="975" extrusionOk="0">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0" name="Google Shape;15510;p70"/>
            <p:cNvSpPr/>
            <p:nvPr/>
          </p:nvSpPr>
          <p:spPr>
            <a:xfrm>
              <a:off x="1325373" y="3492291"/>
              <a:ext cx="109002" cy="109395"/>
            </a:xfrm>
            <a:custGeom>
              <a:avLst/>
              <a:gdLst/>
              <a:ahLst/>
              <a:cxnLst/>
              <a:rect l="l" t="t" r="r" b="b"/>
              <a:pathLst>
                <a:path w="4158" h="4173" extrusionOk="0">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1" name="Google Shape;15511;p70"/>
            <p:cNvSpPr/>
            <p:nvPr/>
          </p:nvSpPr>
          <p:spPr>
            <a:xfrm>
              <a:off x="1355258" y="3492291"/>
              <a:ext cx="79117" cy="109002"/>
            </a:xfrm>
            <a:custGeom>
              <a:avLst/>
              <a:gdLst/>
              <a:ahLst/>
              <a:cxnLst/>
              <a:rect l="l" t="t" r="r" b="b"/>
              <a:pathLst>
                <a:path w="3018" h="4158" extrusionOk="0">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2" name="Google Shape;15512;p70"/>
            <p:cNvSpPr/>
            <p:nvPr/>
          </p:nvSpPr>
          <p:spPr>
            <a:xfrm>
              <a:off x="1324612" y="3574790"/>
              <a:ext cx="109002" cy="97258"/>
            </a:xfrm>
            <a:custGeom>
              <a:avLst/>
              <a:gdLst/>
              <a:ahLst/>
              <a:cxnLst/>
              <a:rect l="l" t="t" r="r" b="b"/>
              <a:pathLst>
                <a:path w="4158" h="3710" extrusionOk="0">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3" name="Google Shape;15513;p70"/>
            <p:cNvSpPr/>
            <p:nvPr/>
          </p:nvSpPr>
          <p:spPr>
            <a:xfrm>
              <a:off x="1360553" y="3574790"/>
              <a:ext cx="37120" cy="24223"/>
            </a:xfrm>
            <a:custGeom>
              <a:avLst/>
              <a:gdLst/>
              <a:ahLst/>
              <a:cxnLst/>
              <a:rect l="l" t="t" r="r" b="b"/>
              <a:pathLst>
                <a:path w="1416" h="924" extrusionOk="0">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4" name="Google Shape;15514;p70"/>
            <p:cNvSpPr/>
            <p:nvPr/>
          </p:nvSpPr>
          <p:spPr>
            <a:xfrm>
              <a:off x="1324219" y="3606563"/>
              <a:ext cx="109395" cy="65485"/>
            </a:xfrm>
            <a:custGeom>
              <a:avLst/>
              <a:gdLst/>
              <a:ahLst/>
              <a:cxnLst/>
              <a:rect l="l" t="t" r="r" b="b"/>
              <a:pathLst>
                <a:path w="4173" h="2498" extrusionOk="0">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5" name="Google Shape;15515;p70"/>
            <p:cNvSpPr/>
            <p:nvPr/>
          </p:nvSpPr>
          <p:spPr>
            <a:xfrm>
              <a:off x="1342779" y="3527393"/>
              <a:ext cx="72668" cy="59534"/>
            </a:xfrm>
            <a:custGeom>
              <a:avLst/>
              <a:gdLst/>
              <a:ahLst/>
              <a:cxnLst/>
              <a:rect l="l" t="t" r="r" b="b"/>
              <a:pathLst>
                <a:path w="2772" h="2271" extrusionOk="0">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6" name="Google Shape;15516;p70"/>
            <p:cNvSpPr/>
            <p:nvPr/>
          </p:nvSpPr>
          <p:spPr>
            <a:xfrm>
              <a:off x="1342779" y="3527393"/>
              <a:ext cx="73061" cy="59141"/>
            </a:xfrm>
            <a:custGeom>
              <a:avLst/>
              <a:gdLst/>
              <a:ahLst/>
              <a:cxnLst/>
              <a:rect l="l" t="t" r="r" b="b"/>
              <a:pathLst>
                <a:path w="2787" h="2256" extrusionOk="0">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7" name="Google Shape;15517;p70"/>
            <p:cNvSpPr/>
            <p:nvPr/>
          </p:nvSpPr>
          <p:spPr>
            <a:xfrm>
              <a:off x="1324612" y="3619067"/>
              <a:ext cx="24249" cy="52981"/>
            </a:xfrm>
            <a:custGeom>
              <a:avLst/>
              <a:gdLst/>
              <a:ahLst/>
              <a:cxnLst/>
              <a:rect l="l" t="t" r="r" b="b"/>
              <a:pathLst>
                <a:path w="925" h="2021" extrusionOk="0">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8" name="Google Shape;15518;p70"/>
            <p:cNvSpPr/>
            <p:nvPr/>
          </p:nvSpPr>
          <p:spPr>
            <a:xfrm>
              <a:off x="1409365" y="3586901"/>
              <a:ext cx="206286" cy="85146"/>
            </a:xfrm>
            <a:custGeom>
              <a:avLst/>
              <a:gdLst/>
              <a:ahLst/>
              <a:cxnLst/>
              <a:rect l="l" t="t" r="r" b="b"/>
              <a:pathLst>
                <a:path w="7869" h="3248" extrusionOk="0">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9" name="Google Shape;15519;p70"/>
            <p:cNvSpPr/>
            <p:nvPr/>
          </p:nvSpPr>
          <p:spPr>
            <a:xfrm>
              <a:off x="1500567" y="3611098"/>
              <a:ext cx="24249" cy="60950"/>
            </a:xfrm>
            <a:custGeom>
              <a:avLst/>
              <a:gdLst/>
              <a:ahLst/>
              <a:cxnLst/>
              <a:rect l="l" t="t" r="r" b="b"/>
              <a:pathLst>
                <a:path w="925" h="2325" extrusionOk="0">
                  <a:moveTo>
                    <a:pt x="217" y="1"/>
                  </a:moveTo>
                  <a:lnTo>
                    <a:pt x="1" y="2325"/>
                  </a:lnTo>
                  <a:lnTo>
                    <a:pt x="925" y="2325"/>
                  </a:lnTo>
                  <a:lnTo>
                    <a:pt x="708"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0" name="Google Shape;15520;p70"/>
            <p:cNvSpPr/>
            <p:nvPr/>
          </p:nvSpPr>
          <p:spPr>
            <a:xfrm>
              <a:off x="1502088" y="3598986"/>
              <a:ext cx="21208" cy="20474"/>
            </a:xfrm>
            <a:custGeom>
              <a:avLst/>
              <a:gdLst/>
              <a:ahLst/>
              <a:cxnLst/>
              <a:rect l="l" t="t" r="r" b="b"/>
              <a:pathLst>
                <a:path w="809" h="781" extrusionOk="0">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1" name="Google Shape;15521;p70"/>
            <p:cNvSpPr/>
            <p:nvPr/>
          </p:nvSpPr>
          <p:spPr>
            <a:xfrm>
              <a:off x="1579291" y="3611858"/>
              <a:ext cx="36360" cy="60190"/>
            </a:xfrm>
            <a:custGeom>
              <a:avLst/>
              <a:gdLst/>
              <a:ahLst/>
              <a:cxnLst/>
              <a:rect l="l" t="t" r="r" b="b"/>
              <a:pathLst>
                <a:path w="1387" h="2296" extrusionOk="0">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2" name="Google Shape;15522;p70"/>
            <p:cNvSpPr/>
            <p:nvPr/>
          </p:nvSpPr>
          <p:spPr>
            <a:xfrm>
              <a:off x="1446066" y="3399202"/>
              <a:ext cx="133251" cy="96891"/>
            </a:xfrm>
            <a:custGeom>
              <a:avLst/>
              <a:gdLst/>
              <a:ahLst/>
              <a:cxnLst/>
              <a:rect l="l" t="t" r="r" b="b"/>
              <a:pathLst>
                <a:path w="5083" h="3696" extrusionOk="0">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3" name="Google Shape;15523;p70"/>
            <p:cNvSpPr/>
            <p:nvPr/>
          </p:nvSpPr>
          <p:spPr>
            <a:xfrm>
              <a:off x="1476345" y="3399202"/>
              <a:ext cx="102973" cy="96891"/>
            </a:xfrm>
            <a:custGeom>
              <a:avLst/>
              <a:gdLst/>
              <a:ahLst/>
              <a:cxnLst/>
              <a:rect l="l" t="t" r="r" b="b"/>
              <a:pathLst>
                <a:path w="3928" h="3696" extrusionOk="0">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4" name="Google Shape;15524;p70"/>
            <p:cNvSpPr/>
            <p:nvPr/>
          </p:nvSpPr>
          <p:spPr>
            <a:xfrm>
              <a:off x="1476345" y="3544512"/>
              <a:ext cx="72694" cy="54501"/>
            </a:xfrm>
            <a:custGeom>
              <a:avLst/>
              <a:gdLst/>
              <a:ahLst/>
              <a:cxnLst/>
              <a:rect l="l" t="t" r="r" b="b"/>
              <a:pathLst>
                <a:path w="2773" h="2079" extrusionOk="0">
                  <a:moveTo>
                    <a:pt x="1" y="0"/>
                  </a:moveTo>
                  <a:lnTo>
                    <a:pt x="1" y="2079"/>
                  </a:lnTo>
                  <a:lnTo>
                    <a:pt x="2772" y="2079"/>
                  </a:lnTo>
                  <a:lnTo>
                    <a:pt x="27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5" name="Google Shape;15525;p70"/>
            <p:cNvSpPr/>
            <p:nvPr/>
          </p:nvSpPr>
          <p:spPr>
            <a:xfrm>
              <a:off x="1476345" y="3544512"/>
              <a:ext cx="72694" cy="30383"/>
            </a:xfrm>
            <a:custGeom>
              <a:avLst/>
              <a:gdLst/>
              <a:ahLst/>
              <a:cxnLst/>
              <a:rect l="l" t="t" r="r" b="b"/>
              <a:pathLst>
                <a:path w="2773" h="1159" extrusionOk="0">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6" name="Google Shape;15526;p70"/>
            <p:cNvSpPr/>
            <p:nvPr/>
          </p:nvSpPr>
          <p:spPr>
            <a:xfrm>
              <a:off x="1464233" y="3576887"/>
              <a:ext cx="48472" cy="43438"/>
            </a:xfrm>
            <a:custGeom>
              <a:avLst/>
              <a:gdLst/>
              <a:ahLst/>
              <a:cxnLst/>
              <a:rect l="l" t="t" r="r" b="b"/>
              <a:pathLst>
                <a:path w="1849" h="1657" extrusionOk="0">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7" name="Google Shape;15527;p70"/>
            <p:cNvSpPr/>
            <p:nvPr/>
          </p:nvSpPr>
          <p:spPr>
            <a:xfrm>
              <a:off x="1512679" y="3576887"/>
              <a:ext cx="48472" cy="43438"/>
            </a:xfrm>
            <a:custGeom>
              <a:avLst/>
              <a:gdLst/>
              <a:ahLst/>
              <a:cxnLst/>
              <a:rect l="l" t="t" r="r" b="b"/>
              <a:pathLst>
                <a:path w="1849" h="1657" extrusionOk="0">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8" name="Google Shape;15528;p70"/>
            <p:cNvSpPr/>
            <p:nvPr/>
          </p:nvSpPr>
          <p:spPr>
            <a:xfrm>
              <a:off x="1452122" y="3448171"/>
              <a:ext cx="121140" cy="114533"/>
            </a:xfrm>
            <a:custGeom>
              <a:avLst/>
              <a:gdLst/>
              <a:ahLst/>
              <a:cxnLst/>
              <a:rect l="l" t="t" r="r" b="b"/>
              <a:pathLst>
                <a:path w="4621" h="4369" extrusionOk="0">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9" name="Google Shape;15529;p70"/>
            <p:cNvSpPr/>
            <p:nvPr/>
          </p:nvSpPr>
          <p:spPr>
            <a:xfrm>
              <a:off x="1452122" y="3448355"/>
              <a:ext cx="109028" cy="113957"/>
            </a:xfrm>
            <a:custGeom>
              <a:avLst/>
              <a:gdLst/>
              <a:ahLst/>
              <a:cxnLst/>
              <a:rect l="l" t="t" r="r" b="b"/>
              <a:pathLst>
                <a:path w="4159" h="4347" extrusionOk="0">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0" name="Google Shape;15530;p70"/>
            <p:cNvSpPr/>
            <p:nvPr/>
          </p:nvSpPr>
          <p:spPr>
            <a:xfrm>
              <a:off x="1409759" y="3611858"/>
              <a:ext cx="36334" cy="60190"/>
            </a:xfrm>
            <a:custGeom>
              <a:avLst/>
              <a:gdLst/>
              <a:ahLst/>
              <a:cxnLst/>
              <a:rect l="l" t="t" r="r" b="b"/>
              <a:pathLst>
                <a:path w="1386" h="2296" extrusionOk="0">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31" name="Google Shape;15531;p70"/>
          <p:cNvGrpSpPr/>
          <p:nvPr/>
        </p:nvGrpSpPr>
        <p:grpSpPr>
          <a:xfrm>
            <a:off x="1798763" y="3395401"/>
            <a:ext cx="376185" cy="280448"/>
            <a:chOff x="1798763" y="3395401"/>
            <a:chExt cx="376185" cy="280448"/>
          </a:xfrm>
        </p:grpSpPr>
        <p:sp>
          <p:nvSpPr>
            <p:cNvPr id="15532" name="Google Shape;15532;p70"/>
            <p:cNvSpPr/>
            <p:nvPr/>
          </p:nvSpPr>
          <p:spPr>
            <a:xfrm>
              <a:off x="2097352" y="3478660"/>
              <a:ext cx="47711" cy="42023"/>
            </a:xfrm>
            <a:custGeom>
              <a:avLst/>
              <a:gdLst/>
              <a:ahLst/>
              <a:cxnLst/>
              <a:rect l="l" t="t" r="r" b="b"/>
              <a:pathLst>
                <a:path w="1820" h="1603" extrusionOk="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3" name="Google Shape;15533;p70"/>
            <p:cNvSpPr/>
            <p:nvPr/>
          </p:nvSpPr>
          <p:spPr>
            <a:xfrm>
              <a:off x="2097352" y="3478660"/>
              <a:ext cx="32559" cy="42023"/>
            </a:xfrm>
            <a:custGeom>
              <a:avLst/>
              <a:gdLst/>
              <a:ahLst/>
              <a:cxnLst/>
              <a:rect l="l" t="t" r="r" b="b"/>
              <a:pathLst>
                <a:path w="1242" h="1603" extrusionOk="0">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4" name="Google Shape;15534;p70"/>
            <p:cNvSpPr/>
            <p:nvPr/>
          </p:nvSpPr>
          <p:spPr>
            <a:xfrm>
              <a:off x="2067441" y="3580452"/>
              <a:ext cx="107508" cy="95396"/>
            </a:xfrm>
            <a:custGeom>
              <a:avLst/>
              <a:gdLst/>
              <a:ahLst/>
              <a:cxnLst/>
              <a:rect l="l" t="t" r="r" b="b"/>
              <a:pathLst>
                <a:path w="4101" h="3639" extrusionOk="0">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5" name="Google Shape;15535;p70"/>
            <p:cNvSpPr/>
            <p:nvPr/>
          </p:nvSpPr>
          <p:spPr>
            <a:xfrm>
              <a:off x="2103014" y="3580085"/>
              <a:ext cx="36360" cy="23856"/>
            </a:xfrm>
            <a:custGeom>
              <a:avLst/>
              <a:gdLst/>
              <a:ahLst/>
              <a:cxnLst/>
              <a:rect l="l" t="t" r="r" b="b"/>
              <a:pathLst>
                <a:path w="1387" h="910" extrusionOk="0">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6" name="Google Shape;15536;p70"/>
            <p:cNvSpPr/>
            <p:nvPr/>
          </p:nvSpPr>
          <p:spPr>
            <a:xfrm>
              <a:off x="2067441" y="3611491"/>
              <a:ext cx="107141" cy="64358"/>
            </a:xfrm>
            <a:custGeom>
              <a:avLst/>
              <a:gdLst/>
              <a:ahLst/>
              <a:cxnLst/>
              <a:rect l="l" t="t" r="r" b="b"/>
              <a:pathLst>
                <a:path w="4087" h="2455" extrusionOk="0">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7" name="Google Shape;15537;p70"/>
            <p:cNvSpPr/>
            <p:nvPr/>
          </p:nvSpPr>
          <p:spPr>
            <a:xfrm>
              <a:off x="2079185" y="3496827"/>
              <a:ext cx="83652" cy="83285"/>
            </a:xfrm>
            <a:custGeom>
              <a:avLst/>
              <a:gdLst/>
              <a:ahLst/>
              <a:cxnLst/>
              <a:rect l="l" t="t" r="r" b="b"/>
              <a:pathLst>
                <a:path w="3191" h="3177" extrusionOk="0">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8" name="Google Shape;15538;p70"/>
            <p:cNvSpPr/>
            <p:nvPr/>
          </p:nvSpPr>
          <p:spPr>
            <a:xfrm>
              <a:off x="2095071" y="3496827"/>
              <a:ext cx="69653" cy="75342"/>
            </a:xfrm>
            <a:custGeom>
              <a:avLst/>
              <a:gdLst/>
              <a:ahLst/>
              <a:cxnLst/>
              <a:rect l="l" t="t" r="r" b="b"/>
              <a:pathLst>
                <a:path w="2657" h="2874" extrusionOk="0">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9" name="Google Shape;15539;p70"/>
            <p:cNvSpPr/>
            <p:nvPr/>
          </p:nvSpPr>
          <p:spPr>
            <a:xfrm>
              <a:off x="2085241" y="3533449"/>
              <a:ext cx="71541" cy="58774"/>
            </a:xfrm>
            <a:custGeom>
              <a:avLst/>
              <a:gdLst/>
              <a:ahLst/>
              <a:cxnLst/>
              <a:rect l="l" t="t" r="r" b="b"/>
              <a:pathLst>
                <a:path w="2729" h="2242" extrusionOk="0">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0" name="Google Shape;15540;p70"/>
            <p:cNvSpPr/>
            <p:nvPr/>
          </p:nvSpPr>
          <p:spPr>
            <a:xfrm>
              <a:off x="2085608" y="3533449"/>
              <a:ext cx="71567" cy="58381"/>
            </a:xfrm>
            <a:custGeom>
              <a:avLst/>
              <a:gdLst/>
              <a:ahLst/>
              <a:cxnLst/>
              <a:rect l="l" t="t" r="r" b="b"/>
              <a:pathLst>
                <a:path w="2730" h="2227" extrusionOk="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1" name="Google Shape;15541;p70"/>
            <p:cNvSpPr/>
            <p:nvPr/>
          </p:nvSpPr>
          <p:spPr>
            <a:xfrm>
              <a:off x="2150699" y="3623969"/>
              <a:ext cx="24249" cy="51879"/>
            </a:xfrm>
            <a:custGeom>
              <a:avLst/>
              <a:gdLst/>
              <a:ahLst/>
              <a:cxnLst/>
              <a:rect l="l" t="t" r="r" b="b"/>
              <a:pathLst>
                <a:path w="925" h="1979" extrusionOk="0">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2" name="Google Shape;15542;p70"/>
            <p:cNvSpPr/>
            <p:nvPr/>
          </p:nvSpPr>
          <p:spPr>
            <a:xfrm>
              <a:off x="1816930" y="3502882"/>
              <a:ext cx="29938" cy="65485"/>
            </a:xfrm>
            <a:custGeom>
              <a:avLst/>
              <a:gdLst/>
              <a:ahLst/>
              <a:cxnLst/>
              <a:rect l="l" t="t" r="r" b="b"/>
              <a:pathLst>
                <a:path w="1142" h="2498" extrusionOk="0">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3" name="Google Shape;15543;p70"/>
            <p:cNvSpPr/>
            <p:nvPr/>
          </p:nvSpPr>
          <p:spPr>
            <a:xfrm>
              <a:off x="1828674" y="3496827"/>
              <a:ext cx="71541" cy="71541"/>
            </a:xfrm>
            <a:custGeom>
              <a:avLst/>
              <a:gdLst/>
              <a:ahLst/>
              <a:cxnLst/>
              <a:rect l="l" t="t" r="r" b="b"/>
              <a:pathLst>
                <a:path w="2729" h="2729" extrusionOk="0">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4" name="Google Shape;15544;p70"/>
            <p:cNvSpPr/>
            <p:nvPr/>
          </p:nvSpPr>
          <p:spPr>
            <a:xfrm>
              <a:off x="1840786" y="3586141"/>
              <a:ext cx="35967" cy="26503"/>
            </a:xfrm>
            <a:custGeom>
              <a:avLst/>
              <a:gdLst/>
              <a:ahLst/>
              <a:cxnLst/>
              <a:rect l="l" t="t" r="r" b="b"/>
              <a:pathLst>
                <a:path w="1372" h="1011" extrusionOk="0">
                  <a:moveTo>
                    <a:pt x="0" y="0"/>
                  </a:moveTo>
                  <a:lnTo>
                    <a:pt x="0" y="1011"/>
                  </a:lnTo>
                  <a:lnTo>
                    <a:pt x="1372" y="1011"/>
                  </a:lnTo>
                  <a:lnTo>
                    <a:pt x="13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5" name="Google Shape;15545;p70"/>
            <p:cNvSpPr/>
            <p:nvPr/>
          </p:nvSpPr>
          <p:spPr>
            <a:xfrm>
              <a:off x="1840786" y="3586141"/>
              <a:ext cx="35967" cy="14392"/>
            </a:xfrm>
            <a:custGeom>
              <a:avLst/>
              <a:gdLst/>
              <a:ahLst/>
              <a:cxnLst/>
              <a:rect l="l" t="t" r="r" b="b"/>
              <a:pathLst>
                <a:path w="1372" h="549" extrusionOk="0">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6" name="Google Shape;15546;p70"/>
            <p:cNvSpPr/>
            <p:nvPr/>
          </p:nvSpPr>
          <p:spPr>
            <a:xfrm>
              <a:off x="1799156" y="3600507"/>
              <a:ext cx="119226" cy="75342"/>
            </a:xfrm>
            <a:custGeom>
              <a:avLst/>
              <a:gdLst/>
              <a:ahLst/>
              <a:cxnLst/>
              <a:rect l="l" t="t" r="r" b="b"/>
              <a:pathLst>
                <a:path w="4548" h="2874" extrusionOk="0">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7" name="Google Shape;15547;p70"/>
            <p:cNvSpPr/>
            <p:nvPr/>
          </p:nvSpPr>
          <p:spPr>
            <a:xfrm>
              <a:off x="1852897" y="3612618"/>
              <a:ext cx="11744" cy="63231"/>
            </a:xfrm>
            <a:custGeom>
              <a:avLst/>
              <a:gdLst/>
              <a:ahLst/>
              <a:cxnLst/>
              <a:rect l="l" t="t" r="r" b="b"/>
              <a:pathLst>
                <a:path w="448" h="2412" extrusionOk="0">
                  <a:moveTo>
                    <a:pt x="101" y="1"/>
                  </a:moveTo>
                  <a:lnTo>
                    <a:pt x="0" y="2411"/>
                  </a:lnTo>
                  <a:lnTo>
                    <a:pt x="448" y="2411"/>
                  </a:lnTo>
                  <a:lnTo>
                    <a:pt x="332"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8" name="Google Shape;15548;p70"/>
            <p:cNvSpPr/>
            <p:nvPr/>
          </p:nvSpPr>
          <p:spPr>
            <a:xfrm>
              <a:off x="1822986" y="3526712"/>
              <a:ext cx="71541" cy="65511"/>
            </a:xfrm>
            <a:custGeom>
              <a:avLst/>
              <a:gdLst/>
              <a:ahLst/>
              <a:cxnLst/>
              <a:rect l="l" t="t" r="r" b="b"/>
              <a:pathLst>
                <a:path w="2729" h="2499" extrusionOk="0">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9" name="Google Shape;15549;p70"/>
            <p:cNvSpPr/>
            <p:nvPr/>
          </p:nvSpPr>
          <p:spPr>
            <a:xfrm>
              <a:off x="1822986" y="3526712"/>
              <a:ext cx="71174" cy="63991"/>
            </a:xfrm>
            <a:custGeom>
              <a:avLst/>
              <a:gdLst/>
              <a:ahLst/>
              <a:cxnLst/>
              <a:rect l="l" t="t" r="r" b="b"/>
              <a:pathLst>
                <a:path w="2715" h="2441" extrusionOk="0">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0" name="Google Shape;15550;p70"/>
            <p:cNvSpPr/>
            <p:nvPr/>
          </p:nvSpPr>
          <p:spPr>
            <a:xfrm>
              <a:off x="1798763" y="3616026"/>
              <a:ext cx="24249" cy="59823"/>
            </a:xfrm>
            <a:custGeom>
              <a:avLst/>
              <a:gdLst/>
              <a:ahLst/>
              <a:cxnLst/>
              <a:rect l="l" t="t" r="r" b="b"/>
              <a:pathLst>
                <a:path w="925" h="2282" extrusionOk="0">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1" name="Google Shape;15551;p70"/>
            <p:cNvSpPr/>
            <p:nvPr/>
          </p:nvSpPr>
          <p:spPr>
            <a:xfrm>
              <a:off x="1852504" y="3612618"/>
              <a:ext cx="12138" cy="11771"/>
            </a:xfrm>
            <a:custGeom>
              <a:avLst/>
              <a:gdLst/>
              <a:ahLst/>
              <a:cxnLst/>
              <a:rect l="l" t="t" r="r" b="b"/>
              <a:pathLst>
                <a:path w="463" h="449" extrusionOk="0">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2" name="Google Shape;15552;p70"/>
            <p:cNvSpPr/>
            <p:nvPr/>
          </p:nvSpPr>
          <p:spPr>
            <a:xfrm>
              <a:off x="1834337" y="3595919"/>
              <a:ext cx="24249" cy="25114"/>
            </a:xfrm>
            <a:custGeom>
              <a:avLst/>
              <a:gdLst/>
              <a:ahLst/>
              <a:cxnLst/>
              <a:rect l="l" t="t" r="r" b="b"/>
              <a:pathLst>
                <a:path w="925" h="958" extrusionOk="0">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3" name="Google Shape;15553;p70"/>
            <p:cNvSpPr/>
            <p:nvPr/>
          </p:nvSpPr>
          <p:spPr>
            <a:xfrm>
              <a:off x="1858559" y="3595919"/>
              <a:ext cx="24616" cy="25114"/>
            </a:xfrm>
            <a:custGeom>
              <a:avLst/>
              <a:gdLst/>
              <a:ahLst/>
              <a:cxnLst/>
              <a:rect l="l" t="t" r="r" b="b"/>
              <a:pathLst>
                <a:path w="939" h="958" extrusionOk="0">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4" name="Google Shape;15554;p70"/>
            <p:cNvSpPr/>
            <p:nvPr/>
          </p:nvSpPr>
          <p:spPr>
            <a:xfrm>
              <a:off x="1900556" y="3395401"/>
              <a:ext cx="178288" cy="208540"/>
            </a:xfrm>
            <a:custGeom>
              <a:avLst/>
              <a:gdLst/>
              <a:ahLst/>
              <a:cxnLst/>
              <a:rect l="l" t="t" r="r" b="b"/>
              <a:pathLst>
                <a:path w="6801" h="7955" extrusionOk="0">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5" name="Google Shape;15555;p70"/>
            <p:cNvSpPr/>
            <p:nvPr/>
          </p:nvSpPr>
          <p:spPr>
            <a:xfrm>
              <a:off x="1942579" y="3395401"/>
              <a:ext cx="136266" cy="208593"/>
            </a:xfrm>
            <a:custGeom>
              <a:avLst/>
              <a:gdLst/>
              <a:ahLst/>
              <a:cxnLst/>
              <a:rect l="l" t="t" r="r" b="b"/>
              <a:pathLst>
                <a:path w="5198" h="7957" extrusionOk="0">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6" name="Google Shape;15556;p70"/>
            <p:cNvSpPr/>
            <p:nvPr/>
          </p:nvSpPr>
          <p:spPr>
            <a:xfrm>
              <a:off x="1888471" y="3556230"/>
              <a:ext cx="202852" cy="119619"/>
            </a:xfrm>
            <a:custGeom>
              <a:avLst/>
              <a:gdLst/>
              <a:ahLst/>
              <a:cxnLst/>
              <a:rect l="l" t="t" r="r" b="b"/>
              <a:pathLst>
                <a:path w="7738" h="4563" extrusionOk="0">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7" name="Google Shape;15557;p70"/>
            <p:cNvSpPr/>
            <p:nvPr/>
          </p:nvSpPr>
          <p:spPr>
            <a:xfrm>
              <a:off x="1888471" y="3599380"/>
              <a:ext cx="202852" cy="76469"/>
            </a:xfrm>
            <a:custGeom>
              <a:avLst/>
              <a:gdLst/>
              <a:ahLst/>
              <a:cxnLst/>
              <a:rect l="l" t="t" r="r" b="b"/>
              <a:pathLst>
                <a:path w="7738" h="2917" extrusionOk="0">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8" name="Google Shape;15558;p70"/>
            <p:cNvSpPr/>
            <p:nvPr/>
          </p:nvSpPr>
          <p:spPr>
            <a:xfrm>
              <a:off x="1959985" y="3556230"/>
              <a:ext cx="59823" cy="23961"/>
            </a:xfrm>
            <a:custGeom>
              <a:avLst/>
              <a:gdLst/>
              <a:ahLst/>
              <a:cxnLst/>
              <a:rect l="l" t="t" r="r" b="b"/>
              <a:pathLst>
                <a:path w="2282" h="914" extrusionOk="0">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9" name="Google Shape;15559;p70"/>
            <p:cNvSpPr/>
            <p:nvPr/>
          </p:nvSpPr>
          <p:spPr>
            <a:xfrm>
              <a:off x="1929707" y="3456062"/>
              <a:ext cx="119619" cy="112069"/>
            </a:xfrm>
            <a:custGeom>
              <a:avLst/>
              <a:gdLst/>
              <a:ahLst/>
              <a:cxnLst/>
              <a:rect l="l" t="t" r="r" b="b"/>
              <a:pathLst>
                <a:path w="4563" h="4275" extrusionOk="0">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0" name="Google Shape;15560;p70"/>
            <p:cNvSpPr/>
            <p:nvPr/>
          </p:nvSpPr>
          <p:spPr>
            <a:xfrm>
              <a:off x="1929707" y="3456062"/>
              <a:ext cx="116971" cy="111938"/>
            </a:xfrm>
            <a:custGeom>
              <a:avLst/>
              <a:gdLst/>
              <a:ahLst/>
              <a:cxnLst/>
              <a:rect l="l" t="t" r="r" b="b"/>
              <a:pathLst>
                <a:path w="4462" h="4270" extrusionOk="0">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1" name="Google Shape;15561;p70"/>
            <p:cNvSpPr/>
            <p:nvPr/>
          </p:nvSpPr>
          <p:spPr>
            <a:xfrm>
              <a:off x="1888471" y="3619067"/>
              <a:ext cx="41629" cy="56782"/>
            </a:xfrm>
            <a:custGeom>
              <a:avLst/>
              <a:gdLst/>
              <a:ahLst/>
              <a:cxnLst/>
              <a:rect l="l" t="t" r="r" b="b"/>
              <a:pathLst>
                <a:path w="1588" h="2166" extrusionOk="0">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2" name="Google Shape;15562;p70"/>
            <p:cNvSpPr/>
            <p:nvPr/>
          </p:nvSpPr>
          <p:spPr>
            <a:xfrm>
              <a:off x="2049667" y="3619067"/>
              <a:ext cx="41656" cy="56782"/>
            </a:xfrm>
            <a:custGeom>
              <a:avLst/>
              <a:gdLst/>
              <a:ahLst/>
              <a:cxnLst/>
              <a:rect l="l" t="t" r="r" b="b"/>
              <a:pathLst>
                <a:path w="1589" h="2166" extrusionOk="0">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63" name="Google Shape;15563;p70"/>
          <p:cNvGrpSpPr/>
          <p:nvPr/>
        </p:nvGrpSpPr>
        <p:grpSpPr>
          <a:xfrm>
            <a:off x="2273307" y="3378754"/>
            <a:ext cx="375818" cy="313374"/>
            <a:chOff x="2273307" y="3378754"/>
            <a:chExt cx="375818" cy="313374"/>
          </a:xfrm>
        </p:grpSpPr>
        <p:sp>
          <p:nvSpPr>
            <p:cNvPr id="15564" name="Google Shape;15564;p70"/>
            <p:cNvSpPr/>
            <p:nvPr/>
          </p:nvSpPr>
          <p:spPr>
            <a:xfrm>
              <a:off x="2448528" y="3429087"/>
              <a:ext cx="25009" cy="25009"/>
            </a:xfrm>
            <a:custGeom>
              <a:avLst/>
              <a:gdLst/>
              <a:ahLst/>
              <a:cxnLst/>
              <a:rect l="l" t="t" r="r" b="b"/>
              <a:pathLst>
                <a:path w="954" h="954" extrusionOk="0">
                  <a:moveTo>
                    <a:pt x="0" y="1"/>
                  </a:moveTo>
                  <a:lnTo>
                    <a:pt x="0"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5" name="Google Shape;15565;p70"/>
            <p:cNvSpPr/>
            <p:nvPr/>
          </p:nvSpPr>
          <p:spPr>
            <a:xfrm>
              <a:off x="2447401" y="3429087"/>
              <a:ext cx="27631" cy="18849"/>
            </a:xfrm>
            <a:custGeom>
              <a:avLst/>
              <a:gdLst/>
              <a:ahLst/>
              <a:cxnLst/>
              <a:rect l="l" t="t" r="r" b="b"/>
              <a:pathLst>
                <a:path w="1054" h="719" extrusionOk="0">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6" name="Google Shape;15566;p70"/>
            <p:cNvSpPr/>
            <p:nvPr/>
          </p:nvSpPr>
          <p:spPr>
            <a:xfrm>
              <a:off x="2423545" y="3448774"/>
              <a:ext cx="74949" cy="93116"/>
            </a:xfrm>
            <a:custGeom>
              <a:avLst/>
              <a:gdLst/>
              <a:ahLst/>
              <a:cxnLst/>
              <a:rect l="l" t="t" r="r" b="b"/>
              <a:pathLst>
                <a:path w="2859" h="3552" extrusionOk="0">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7" name="Google Shape;15567;p70"/>
            <p:cNvSpPr/>
            <p:nvPr/>
          </p:nvSpPr>
          <p:spPr>
            <a:xfrm>
              <a:off x="2436050" y="3541864"/>
              <a:ext cx="50359" cy="106354"/>
            </a:xfrm>
            <a:custGeom>
              <a:avLst/>
              <a:gdLst/>
              <a:ahLst/>
              <a:cxnLst/>
              <a:rect l="l" t="t" r="r" b="b"/>
              <a:pathLst>
                <a:path w="1921" h="4057" extrusionOk="0">
                  <a:moveTo>
                    <a:pt x="0" y="0"/>
                  </a:moveTo>
                  <a:lnTo>
                    <a:pt x="0" y="4057"/>
                  </a:lnTo>
                  <a:lnTo>
                    <a:pt x="1920" y="4057"/>
                  </a:lnTo>
                  <a:lnTo>
                    <a:pt x="1920"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8" name="Google Shape;15568;p70"/>
            <p:cNvSpPr/>
            <p:nvPr/>
          </p:nvSpPr>
          <p:spPr>
            <a:xfrm>
              <a:off x="2423545" y="3458972"/>
              <a:ext cx="12531" cy="82918"/>
            </a:xfrm>
            <a:custGeom>
              <a:avLst/>
              <a:gdLst/>
              <a:ahLst/>
              <a:cxnLst/>
              <a:rect l="l" t="t" r="r" b="b"/>
              <a:pathLst>
                <a:path w="478" h="3163" extrusionOk="0">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9" name="Google Shape;15569;p70"/>
            <p:cNvSpPr/>
            <p:nvPr/>
          </p:nvSpPr>
          <p:spPr>
            <a:xfrm>
              <a:off x="2485989" y="3458972"/>
              <a:ext cx="12505" cy="82918"/>
            </a:xfrm>
            <a:custGeom>
              <a:avLst/>
              <a:gdLst/>
              <a:ahLst/>
              <a:cxnLst/>
              <a:rect l="l" t="t" r="r" b="b"/>
              <a:pathLst>
                <a:path w="477" h="3163" extrusionOk="0">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0" name="Google Shape;15570;p70"/>
            <p:cNvSpPr/>
            <p:nvPr/>
          </p:nvSpPr>
          <p:spPr>
            <a:xfrm>
              <a:off x="2442105" y="3441670"/>
              <a:ext cx="38248" cy="100220"/>
            </a:xfrm>
            <a:custGeom>
              <a:avLst/>
              <a:gdLst/>
              <a:ahLst/>
              <a:cxnLst/>
              <a:rect l="l" t="t" r="r" b="b"/>
              <a:pathLst>
                <a:path w="1459" h="3823" extrusionOk="0">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1" name="Google Shape;15571;p70"/>
            <p:cNvSpPr/>
            <p:nvPr/>
          </p:nvSpPr>
          <p:spPr>
            <a:xfrm>
              <a:off x="2457992" y="3554342"/>
              <a:ext cx="6449" cy="93876"/>
            </a:xfrm>
            <a:custGeom>
              <a:avLst/>
              <a:gdLst/>
              <a:ahLst/>
              <a:cxnLst/>
              <a:rect l="l" t="t" r="r" b="b"/>
              <a:pathLst>
                <a:path w="246" h="3581" extrusionOk="0">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2" name="Google Shape;15572;p70"/>
            <p:cNvSpPr/>
            <p:nvPr/>
          </p:nvSpPr>
          <p:spPr>
            <a:xfrm>
              <a:off x="2436050" y="3378754"/>
              <a:ext cx="50359" cy="56782"/>
            </a:xfrm>
            <a:custGeom>
              <a:avLst/>
              <a:gdLst/>
              <a:ahLst/>
              <a:cxnLst/>
              <a:rect l="l" t="t" r="r" b="b"/>
              <a:pathLst>
                <a:path w="1921" h="2166" extrusionOk="0">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3" name="Google Shape;15573;p70"/>
            <p:cNvSpPr/>
            <p:nvPr/>
          </p:nvSpPr>
          <p:spPr>
            <a:xfrm>
              <a:off x="2436050" y="3379147"/>
              <a:ext cx="34447" cy="56441"/>
            </a:xfrm>
            <a:custGeom>
              <a:avLst/>
              <a:gdLst/>
              <a:ahLst/>
              <a:cxnLst/>
              <a:rect l="l" t="t" r="r" b="b"/>
              <a:pathLst>
                <a:path w="1314" h="2153" extrusionOk="0">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4" name="Google Shape;15574;p70"/>
            <p:cNvSpPr/>
            <p:nvPr/>
          </p:nvSpPr>
          <p:spPr>
            <a:xfrm>
              <a:off x="2435656" y="3378754"/>
              <a:ext cx="50359" cy="25429"/>
            </a:xfrm>
            <a:custGeom>
              <a:avLst/>
              <a:gdLst/>
              <a:ahLst/>
              <a:cxnLst/>
              <a:rect l="l" t="t" r="r" b="b"/>
              <a:pathLst>
                <a:path w="1921" h="970" extrusionOk="0">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5" name="Google Shape;15575;p70"/>
            <p:cNvSpPr/>
            <p:nvPr/>
          </p:nvSpPr>
          <p:spPr>
            <a:xfrm>
              <a:off x="2436050" y="3379147"/>
              <a:ext cx="34447" cy="22728"/>
            </a:xfrm>
            <a:custGeom>
              <a:avLst/>
              <a:gdLst/>
              <a:ahLst/>
              <a:cxnLst/>
              <a:rect l="l" t="t" r="r" b="b"/>
              <a:pathLst>
                <a:path w="1314" h="867" extrusionOk="0">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6" name="Google Shape;15576;p70"/>
            <p:cNvSpPr/>
            <p:nvPr/>
          </p:nvSpPr>
          <p:spPr>
            <a:xfrm>
              <a:off x="2548800" y="3429087"/>
              <a:ext cx="25009" cy="25009"/>
            </a:xfrm>
            <a:custGeom>
              <a:avLst/>
              <a:gdLst/>
              <a:ahLst/>
              <a:cxnLst/>
              <a:rect l="l" t="t" r="r" b="b"/>
              <a:pathLst>
                <a:path w="954" h="954" extrusionOk="0">
                  <a:moveTo>
                    <a:pt x="1" y="1"/>
                  </a:moveTo>
                  <a:lnTo>
                    <a:pt x="1" y="953"/>
                  </a:lnTo>
                  <a:lnTo>
                    <a:pt x="954" y="953"/>
                  </a:lnTo>
                  <a:lnTo>
                    <a:pt x="954"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7" name="Google Shape;15577;p70"/>
            <p:cNvSpPr/>
            <p:nvPr/>
          </p:nvSpPr>
          <p:spPr>
            <a:xfrm>
              <a:off x="2547673" y="3429087"/>
              <a:ext cx="27264" cy="18849"/>
            </a:xfrm>
            <a:custGeom>
              <a:avLst/>
              <a:gdLst/>
              <a:ahLst/>
              <a:cxnLst/>
              <a:rect l="l" t="t" r="r" b="b"/>
              <a:pathLst>
                <a:path w="1040" h="719" extrusionOk="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8" name="Google Shape;15578;p70"/>
            <p:cNvSpPr/>
            <p:nvPr/>
          </p:nvSpPr>
          <p:spPr>
            <a:xfrm>
              <a:off x="2523844" y="3448774"/>
              <a:ext cx="75316" cy="93116"/>
            </a:xfrm>
            <a:custGeom>
              <a:avLst/>
              <a:gdLst/>
              <a:ahLst/>
              <a:cxnLst/>
              <a:rect l="l" t="t" r="r" b="b"/>
              <a:pathLst>
                <a:path w="2873" h="3552" extrusionOk="0">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9" name="Google Shape;15579;p70"/>
            <p:cNvSpPr/>
            <p:nvPr/>
          </p:nvSpPr>
          <p:spPr>
            <a:xfrm>
              <a:off x="2536322" y="3541864"/>
              <a:ext cx="49992" cy="106354"/>
            </a:xfrm>
            <a:custGeom>
              <a:avLst/>
              <a:gdLst/>
              <a:ahLst/>
              <a:cxnLst/>
              <a:rect l="l" t="t" r="r" b="b"/>
              <a:pathLst>
                <a:path w="1907" h="4057" extrusionOk="0">
                  <a:moveTo>
                    <a:pt x="1" y="0"/>
                  </a:moveTo>
                  <a:lnTo>
                    <a:pt x="1" y="4057"/>
                  </a:lnTo>
                  <a:lnTo>
                    <a:pt x="1906" y="4057"/>
                  </a:lnTo>
                  <a:lnTo>
                    <a:pt x="1906"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0" name="Google Shape;15580;p70"/>
            <p:cNvSpPr/>
            <p:nvPr/>
          </p:nvSpPr>
          <p:spPr>
            <a:xfrm>
              <a:off x="2523844" y="3458972"/>
              <a:ext cx="12505" cy="82918"/>
            </a:xfrm>
            <a:custGeom>
              <a:avLst/>
              <a:gdLst/>
              <a:ahLst/>
              <a:cxnLst/>
              <a:rect l="l" t="t" r="r" b="b"/>
              <a:pathLst>
                <a:path w="477" h="3163" extrusionOk="0">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1" name="Google Shape;15581;p70"/>
            <p:cNvSpPr/>
            <p:nvPr/>
          </p:nvSpPr>
          <p:spPr>
            <a:xfrm>
              <a:off x="2586288" y="3458972"/>
              <a:ext cx="12505" cy="82918"/>
            </a:xfrm>
            <a:custGeom>
              <a:avLst/>
              <a:gdLst/>
              <a:ahLst/>
              <a:cxnLst/>
              <a:rect l="l" t="t" r="r" b="b"/>
              <a:pathLst>
                <a:path w="477" h="3163" extrusionOk="0">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2" name="Google Shape;15582;p70"/>
            <p:cNvSpPr/>
            <p:nvPr/>
          </p:nvSpPr>
          <p:spPr>
            <a:xfrm>
              <a:off x="2542011" y="3441670"/>
              <a:ext cx="38615" cy="100220"/>
            </a:xfrm>
            <a:custGeom>
              <a:avLst/>
              <a:gdLst/>
              <a:ahLst/>
              <a:cxnLst/>
              <a:rect l="l" t="t" r="r" b="b"/>
              <a:pathLst>
                <a:path w="1473" h="3823" extrusionOk="0">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3" name="Google Shape;15583;p70"/>
            <p:cNvSpPr/>
            <p:nvPr/>
          </p:nvSpPr>
          <p:spPr>
            <a:xfrm>
              <a:off x="2558264" y="3554342"/>
              <a:ext cx="6475" cy="93876"/>
            </a:xfrm>
            <a:custGeom>
              <a:avLst/>
              <a:gdLst/>
              <a:ahLst/>
              <a:cxnLst/>
              <a:rect l="l" t="t" r="r" b="b"/>
              <a:pathLst>
                <a:path w="247" h="3581" extrusionOk="0">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4" name="Google Shape;15584;p70"/>
            <p:cNvSpPr/>
            <p:nvPr/>
          </p:nvSpPr>
          <p:spPr>
            <a:xfrm>
              <a:off x="2536322" y="3378754"/>
              <a:ext cx="50359" cy="56782"/>
            </a:xfrm>
            <a:custGeom>
              <a:avLst/>
              <a:gdLst/>
              <a:ahLst/>
              <a:cxnLst/>
              <a:rect l="l" t="t" r="r" b="b"/>
              <a:pathLst>
                <a:path w="1921" h="2166" extrusionOk="0">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5" name="Google Shape;15585;p70"/>
            <p:cNvSpPr/>
            <p:nvPr/>
          </p:nvSpPr>
          <p:spPr>
            <a:xfrm>
              <a:off x="2536008" y="3379147"/>
              <a:ext cx="34787" cy="56441"/>
            </a:xfrm>
            <a:custGeom>
              <a:avLst/>
              <a:gdLst/>
              <a:ahLst/>
              <a:cxnLst/>
              <a:rect l="l" t="t" r="r" b="b"/>
              <a:pathLst>
                <a:path w="1327" h="2153" extrusionOk="0">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6" name="Google Shape;15586;p70"/>
            <p:cNvSpPr/>
            <p:nvPr/>
          </p:nvSpPr>
          <p:spPr>
            <a:xfrm>
              <a:off x="2536322" y="3378754"/>
              <a:ext cx="49992" cy="25429"/>
            </a:xfrm>
            <a:custGeom>
              <a:avLst/>
              <a:gdLst/>
              <a:ahLst/>
              <a:cxnLst/>
              <a:rect l="l" t="t" r="r" b="b"/>
              <a:pathLst>
                <a:path w="1907" h="970" extrusionOk="0">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7" name="Google Shape;15587;p70"/>
            <p:cNvSpPr/>
            <p:nvPr/>
          </p:nvSpPr>
          <p:spPr>
            <a:xfrm>
              <a:off x="2536322" y="3379147"/>
              <a:ext cx="34473" cy="22728"/>
            </a:xfrm>
            <a:custGeom>
              <a:avLst/>
              <a:gdLst/>
              <a:ahLst/>
              <a:cxnLst/>
              <a:rect l="l" t="t" r="r" b="b"/>
              <a:pathLst>
                <a:path w="1315" h="867" extrusionOk="0">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8" name="Google Shape;15588;p70"/>
            <p:cNvSpPr/>
            <p:nvPr/>
          </p:nvSpPr>
          <p:spPr>
            <a:xfrm>
              <a:off x="2348623" y="3429087"/>
              <a:ext cx="25009" cy="25009"/>
            </a:xfrm>
            <a:custGeom>
              <a:avLst/>
              <a:gdLst/>
              <a:ahLst/>
              <a:cxnLst/>
              <a:rect l="l" t="t" r="r" b="b"/>
              <a:pathLst>
                <a:path w="954" h="954" extrusionOk="0">
                  <a:moveTo>
                    <a:pt x="1" y="1"/>
                  </a:moveTo>
                  <a:lnTo>
                    <a:pt x="1" y="953"/>
                  </a:lnTo>
                  <a:lnTo>
                    <a:pt x="953" y="953"/>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9" name="Google Shape;15589;p70"/>
            <p:cNvSpPr/>
            <p:nvPr/>
          </p:nvSpPr>
          <p:spPr>
            <a:xfrm>
              <a:off x="2347102" y="3429087"/>
              <a:ext cx="27657" cy="18849"/>
            </a:xfrm>
            <a:custGeom>
              <a:avLst/>
              <a:gdLst/>
              <a:ahLst/>
              <a:cxnLst/>
              <a:rect l="l" t="t" r="r" b="b"/>
              <a:pathLst>
                <a:path w="1055" h="719" extrusionOk="0">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0" name="Google Shape;15590;p70"/>
            <p:cNvSpPr/>
            <p:nvPr/>
          </p:nvSpPr>
          <p:spPr>
            <a:xfrm>
              <a:off x="2323273" y="3448774"/>
              <a:ext cx="75342" cy="93116"/>
            </a:xfrm>
            <a:custGeom>
              <a:avLst/>
              <a:gdLst/>
              <a:ahLst/>
              <a:cxnLst/>
              <a:rect l="l" t="t" r="r" b="b"/>
              <a:pathLst>
                <a:path w="2874" h="3552" extrusionOk="0">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1" name="Google Shape;15591;p70"/>
            <p:cNvSpPr/>
            <p:nvPr/>
          </p:nvSpPr>
          <p:spPr>
            <a:xfrm>
              <a:off x="2335751" y="3541864"/>
              <a:ext cx="50359" cy="106354"/>
            </a:xfrm>
            <a:custGeom>
              <a:avLst/>
              <a:gdLst/>
              <a:ahLst/>
              <a:cxnLst/>
              <a:rect l="l" t="t" r="r" b="b"/>
              <a:pathLst>
                <a:path w="1921" h="4057" extrusionOk="0">
                  <a:moveTo>
                    <a:pt x="1" y="0"/>
                  </a:moveTo>
                  <a:lnTo>
                    <a:pt x="1" y="4057"/>
                  </a:lnTo>
                  <a:lnTo>
                    <a:pt x="1921" y="4057"/>
                  </a:lnTo>
                  <a:lnTo>
                    <a:pt x="192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2" name="Google Shape;15592;p70"/>
            <p:cNvSpPr/>
            <p:nvPr/>
          </p:nvSpPr>
          <p:spPr>
            <a:xfrm>
              <a:off x="2323273" y="3458972"/>
              <a:ext cx="12505" cy="82918"/>
            </a:xfrm>
            <a:custGeom>
              <a:avLst/>
              <a:gdLst/>
              <a:ahLst/>
              <a:cxnLst/>
              <a:rect l="l" t="t" r="r" b="b"/>
              <a:pathLst>
                <a:path w="477" h="3163" extrusionOk="0">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3" name="Google Shape;15593;p70"/>
            <p:cNvSpPr/>
            <p:nvPr/>
          </p:nvSpPr>
          <p:spPr>
            <a:xfrm>
              <a:off x="2386084" y="3458972"/>
              <a:ext cx="12531" cy="82918"/>
            </a:xfrm>
            <a:custGeom>
              <a:avLst/>
              <a:gdLst/>
              <a:ahLst/>
              <a:cxnLst/>
              <a:rect l="l" t="t" r="r" b="b"/>
              <a:pathLst>
                <a:path w="478" h="3163" extrusionOk="0">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4" name="Google Shape;15594;p70"/>
            <p:cNvSpPr/>
            <p:nvPr/>
          </p:nvSpPr>
          <p:spPr>
            <a:xfrm>
              <a:off x="2341807" y="3441670"/>
              <a:ext cx="38248" cy="100220"/>
            </a:xfrm>
            <a:custGeom>
              <a:avLst/>
              <a:gdLst/>
              <a:ahLst/>
              <a:cxnLst/>
              <a:rect l="l" t="t" r="r" b="b"/>
              <a:pathLst>
                <a:path w="1459" h="3823" extrusionOk="0">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5" name="Google Shape;15595;p70"/>
            <p:cNvSpPr/>
            <p:nvPr/>
          </p:nvSpPr>
          <p:spPr>
            <a:xfrm>
              <a:off x="2357693" y="3554342"/>
              <a:ext cx="6475" cy="93876"/>
            </a:xfrm>
            <a:custGeom>
              <a:avLst/>
              <a:gdLst/>
              <a:ahLst/>
              <a:cxnLst/>
              <a:rect l="l" t="t" r="r" b="b"/>
              <a:pathLst>
                <a:path w="247" h="3581" extrusionOk="0">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6" name="Google Shape;15596;p70"/>
            <p:cNvSpPr/>
            <p:nvPr/>
          </p:nvSpPr>
          <p:spPr>
            <a:xfrm>
              <a:off x="2335751" y="3378754"/>
              <a:ext cx="50752" cy="56782"/>
            </a:xfrm>
            <a:custGeom>
              <a:avLst/>
              <a:gdLst/>
              <a:ahLst/>
              <a:cxnLst/>
              <a:rect l="l" t="t" r="r" b="b"/>
              <a:pathLst>
                <a:path w="1936" h="2166" extrusionOk="0">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7" name="Google Shape;15597;p70"/>
            <p:cNvSpPr/>
            <p:nvPr/>
          </p:nvSpPr>
          <p:spPr>
            <a:xfrm>
              <a:off x="2335751" y="3379147"/>
              <a:ext cx="34473" cy="56441"/>
            </a:xfrm>
            <a:custGeom>
              <a:avLst/>
              <a:gdLst/>
              <a:ahLst/>
              <a:cxnLst/>
              <a:rect l="l" t="t" r="r" b="b"/>
              <a:pathLst>
                <a:path w="1315" h="2153" extrusionOk="0">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8" name="Google Shape;15598;p70"/>
            <p:cNvSpPr/>
            <p:nvPr/>
          </p:nvSpPr>
          <p:spPr>
            <a:xfrm>
              <a:off x="2335751" y="3378754"/>
              <a:ext cx="50359" cy="25429"/>
            </a:xfrm>
            <a:custGeom>
              <a:avLst/>
              <a:gdLst/>
              <a:ahLst/>
              <a:cxnLst/>
              <a:rect l="l" t="t" r="r" b="b"/>
              <a:pathLst>
                <a:path w="1921" h="970" extrusionOk="0">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9" name="Google Shape;15599;p70"/>
            <p:cNvSpPr/>
            <p:nvPr/>
          </p:nvSpPr>
          <p:spPr>
            <a:xfrm>
              <a:off x="2335751" y="3379147"/>
              <a:ext cx="34473" cy="22728"/>
            </a:xfrm>
            <a:custGeom>
              <a:avLst/>
              <a:gdLst/>
              <a:ahLst/>
              <a:cxnLst/>
              <a:rect l="l" t="t" r="r" b="b"/>
              <a:pathLst>
                <a:path w="1315" h="867" extrusionOk="0">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0" name="Google Shape;15600;p70"/>
            <p:cNvSpPr/>
            <p:nvPr/>
          </p:nvSpPr>
          <p:spPr>
            <a:xfrm>
              <a:off x="2298290" y="3535415"/>
              <a:ext cx="25009" cy="25009"/>
            </a:xfrm>
            <a:custGeom>
              <a:avLst/>
              <a:gdLst/>
              <a:ahLst/>
              <a:cxnLst/>
              <a:rect l="l" t="t" r="r" b="b"/>
              <a:pathLst>
                <a:path w="954" h="954" extrusionOk="0">
                  <a:moveTo>
                    <a:pt x="1" y="1"/>
                  </a:moveTo>
                  <a:lnTo>
                    <a:pt x="1"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1" name="Google Shape;15601;p70"/>
            <p:cNvSpPr/>
            <p:nvPr/>
          </p:nvSpPr>
          <p:spPr>
            <a:xfrm>
              <a:off x="2297163" y="3535415"/>
              <a:ext cx="27657" cy="18849"/>
            </a:xfrm>
            <a:custGeom>
              <a:avLst/>
              <a:gdLst/>
              <a:ahLst/>
              <a:cxnLst/>
              <a:rect l="l" t="t" r="r" b="b"/>
              <a:pathLst>
                <a:path w="1055" h="719" extrusionOk="0">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2" name="Google Shape;15602;p70"/>
            <p:cNvSpPr/>
            <p:nvPr/>
          </p:nvSpPr>
          <p:spPr>
            <a:xfrm>
              <a:off x="2273307" y="3555102"/>
              <a:ext cx="74975" cy="93116"/>
            </a:xfrm>
            <a:custGeom>
              <a:avLst/>
              <a:gdLst/>
              <a:ahLst/>
              <a:cxnLst/>
              <a:rect l="l" t="t" r="r" b="b"/>
              <a:pathLst>
                <a:path w="2860"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3" name="Google Shape;15603;p70"/>
            <p:cNvSpPr/>
            <p:nvPr/>
          </p:nvSpPr>
          <p:spPr>
            <a:xfrm>
              <a:off x="2285812" y="3648192"/>
              <a:ext cx="49966" cy="43936"/>
            </a:xfrm>
            <a:custGeom>
              <a:avLst/>
              <a:gdLst/>
              <a:ahLst/>
              <a:cxnLst/>
              <a:rect l="l" t="t" r="r" b="b"/>
              <a:pathLst>
                <a:path w="1906" h="1676" extrusionOk="0">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4" name="Google Shape;15604;p70"/>
            <p:cNvSpPr/>
            <p:nvPr/>
          </p:nvSpPr>
          <p:spPr>
            <a:xfrm>
              <a:off x="2273307" y="3565693"/>
              <a:ext cx="12531" cy="82525"/>
            </a:xfrm>
            <a:custGeom>
              <a:avLst/>
              <a:gdLst/>
              <a:ahLst/>
              <a:cxnLst/>
              <a:rect l="l" t="t" r="r" b="b"/>
              <a:pathLst>
                <a:path w="478" h="3148" extrusionOk="0">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5" name="Google Shape;15605;p70"/>
            <p:cNvSpPr/>
            <p:nvPr/>
          </p:nvSpPr>
          <p:spPr>
            <a:xfrm>
              <a:off x="2335751" y="3565693"/>
              <a:ext cx="12898" cy="82525"/>
            </a:xfrm>
            <a:custGeom>
              <a:avLst/>
              <a:gdLst/>
              <a:ahLst/>
              <a:cxnLst/>
              <a:rect l="l" t="t" r="r" b="b"/>
              <a:pathLst>
                <a:path w="492" h="3148" extrusionOk="0">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6" name="Google Shape;15606;p70"/>
            <p:cNvSpPr/>
            <p:nvPr/>
          </p:nvSpPr>
          <p:spPr>
            <a:xfrm>
              <a:off x="2291867" y="3547998"/>
              <a:ext cx="38248" cy="100220"/>
            </a:xfrm>
            <a:custGeom>
              <a:avLst/>
              <a:gdLst/>
              <a:ahLst/>
              <a:cxnLst/>
              <a:rect l="l" t="t" r="r" b="b"/>
              <a:pathLst>
                <a:path w="1459" h="3823" extrusionOk="0">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7" name="Google Shape;15607;p70"/>
            <p:cNvSpPr/>
            <p:nvPr/>
          </p:nvSpPr>
          <p:spPr>
            <a:xfrm>
              <a:off x="2307754" y="3660670"/>
              <a:ext cx="6449" cy="31458"/>
            </a:xfrm>
            <a:custGeom>
              <a:avLst/>
              <a:gdLst/>
              <a:ahLst/>
              <a:cxnLst/>
              <a:rect l="l" t="t" r="r" b="b"/>
              <a:pathLst>
                <a:path w="246" h="1200" extrusionOk="0">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8" name="Google Shape;15608;p70"/>
            <p:cNvSpPr/>
            <p:nvPr/>
          </p:nvSpPr>
          <p:spPr>
            <a:xfrm>
              <a:off x="2285812" y="3485475"/>
              <a:ext cx="50359" cy="56415"/>
            </a:xfrm>
            <a:custGeom>
              <a:avLst/>
              <a:gdLst/>
              <a:ahLst/>
              <a:cxnLst/>
              <a:rect l="l" t="t" r="r" b="b"/>
              <a:pathLst>
                <a:path w="1921"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9" name="Google Shape;15609;p70"/>
            <p:cNvSpPr/>
            <p:nvPr/>
          </p:nvSpPr>
          <p:spPr>
            <a:xfrm>
              <a:off x="2285812"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0" name="Google Shape;15610;p70"/>
            <p:cNvSpPr/>
            <p:nvPr/>
          </p:nvSpPr>
          <p:spPr>
            <a:xfrm>
              <a:off x="2285418" y="3485082"/>
              <a:ext cx="50359" cy="25429"/>
            </a:xfrm>
            <a:custGeom>
              <a:avLst/>
              <a:gdLst/>
              <a:ahLst/>
              <a:cxnLst/>
              <a:rect l="l" t="t" r="r" b="b"/>
              <a:pathLst>
                <a:path w="1921" h="970" extrusionOk="0">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1" name="Google Shape;15611;p70"/>
            <p:cNvSpPr/>
            <p:nvPr/>
          </p:nvSpPr>
          <p:spPr>
            <a:xfrm>
              <a:off x="2285812" y="3485475"/>
              <a:ext cx="34447" cy="23095"/>
            </a:xfrm>
            <a:custGeom>
              <a:avLst/>
              <a:gdLst/>
              <a:ahLst/>
              <a:cxnLst/>
              <a:rect l="l" t="t" r="r" b="b"/>
              <a:pathLst>
                <a:path w="1314" h="881" extrusionOk="0">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2" name="Google Shape;15612;p70"/>
            <p:cNvSpPr/>
            <p:nvPr/>
          </p:nvSpPr>
          <p:spPr>
            <a:xfrm>
              <a:off x="2398588" y="3535415"/>
              <a:ext cx="24983" cy="25009"/>
            </a:xfrm>
            <a:custGeom>
              <a:avLst/>
              <a:gdLst/>
              <a:ahLst/>
              <a:cxnLst/>
              <a:rect l="l" t="t" r="r" b="b"/>
              <a:pathLst>
                <a:path w="953"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3" name="Google Shape;15613;p70"/>
            <p:cNvSpPr/>
            <p:nvPr/>
          </p:nvSpPr>
          <p:spPr>
            <a:xfrm>
              <a:off x="2397435" y="3535415"/>
              <a:ext cx="27290" cy="18849"/>
            </a:xfrm>
            <a:custGeom>
              <a:avLst/>
              <a:gdLst/>
              <a:ahLst/>
              <a:cxnLst/>
              <a:rect l="l" t="t" r="r" b="b"/>
              <a:pathLst>
                <a:path w="1041" h="719" extrusionOk="0">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4" name="Google Shape;15614;p70"/>
            <p:cNvSpPr/>
            <p:nvPr/>
          </p:nvSpPr>
          <p:spPr>
            <a:xfrm>
              <a:off x="2373606" y="3555102"/>
              <a:ext cx="75316" cy="93116"/>
            </a:xfrm>
            <a:custGeom>
              <a:avLst/>
              <a:gdLst/>
              <a:ahLst/>
              <a:cxnLst/>
              <a:rect l="l" t="t" r="r" b="b"/>
              <a:pathLst>
                <a:path w="2873" h="3552" extrusionOk="0">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5" name="Google Shape;15615;p70"/>
            <p:cNvSpPr/>
            <p:nvPr/>
          </p:nvSpPr>
          <p:spPr>
            <a:xfrm>
              <a:off x="2386084" y="3485475"/>
              <a:ext cx="50359" cy="56415"/>
            </a:xfrm>
            <a:custGeom>
              <a:avLst/>
              <a:gdLst/>
              <a:ahLst/>
              <a:cxnLst/>
              <a:rect l="l" t="t" r="r" b="b"/>
              <a:pathLst>
                <a:path w="1921" h="2152" extrusionOk="0">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6" name="Google Shape;15616;p70"/>
            <p:cNvSpPr/>
            <p:nvPr/>
          </p:nvSpPr>
          <p:spPr>
            <a:xfrm>
              <a:off x="2385717" y="3485475"/>
              <a:ext cx="34840" cy="56441"/>
            </a:xfrm>
            <a:custGeom>
              <a:avLst/>
              <a:gdLst/>
              <a:ahLst/>
              <a:cxnLst/>
              <a:rect l="l" t="t" r="r" b="b"/>
              <a:pathLst>
                <a:path w="1329" h="2153" extrusionOk="0">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7" name="Google Shape;15617;p70"/>
            <p:cNvSpPr/>
            <p:nvPr/>
          </p:nvSpPr>
          <p:spPr>
            <a:xfrm>
              <a:off x="2386084" y="3648192"/>
              <a:ext cx="49992" cy="43936"/>
            </a:xfrm>
            <a:custGeom>
              <a:avLst/>
              <a:gdLst/>
              <a:ahLst/>
              <a:cxnLst/>
              <a:rect l="l" t="t" r="r" b="b"/>
              <a:pathLst>
                <a:path w="1907" h="1676" extrusionOk="0">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8" name="Google Shape;15618;p70"/>
            <p:cNvSpPr/>
            <p:nvPr/>
          </p:nvSpPr>
          <p:spPr>
            <a:xfrm>
              <a:off x="2373606" y="3565693"/>
              <a:ext cx="12505" cy="82525"/>
            </a:xfrm>
            <a:custGeom>
              <a:avLst/>
              <a:gdLst/>
              <a:ahLst/>
              <a:cxnLst/>
              <a:rect l="l" t="t" r="r" b="b"/>
              <a:pathLst>
                <a:path w="477" h="3148" extrusionOk="0">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9" name="Google Shape;15619;p70"/>
            <p:cNvSpPr/>
            <p:nvPr/>
          </p:nvSpPr>
          <p:spPr>
            <a:xfrm>
              <a:off x="2436050" y="3565693"/>
              <a:ext cx="12505" cy="82525"/>
            </a:xfrm>
            <a:custGeom>
              <a:avLst/>
              <a:gdLst/>
              <a:ahLst/>
              <a:cxnLst/>
              <a:rect l="l" t="t" r="r" b="b"/>
              <a:pathLst>
                <a:path w="477" h="3148" extrusionOk="0">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0" name="Google Shape;15620;p70"/>
            <p:cNvSpPr/>
            <p:nvPr/>
          </p:nvSpPr>
          <p:spPr>
            <a:xfrm>
              <a:off x="2391773" y="3548103"/>
              <a:ext cx="38615" cy="100115"/>
            </a:xfrm>
            <a:custGeom>
              <a:avLst/>
              <a:gdLst/>
              <a:ahLst/>
              <a:cxnLst/>
              <a:rect l="l" t="t" r="r" b="b"/>
              <a:pathLst>
                <a:path w="1473" h="3819" extrusionOk="0">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1" name="Google Shape;15621;p70"/>
            <p:cNvSpPr/>
            <p:nvPr/>
          </p:nvSpPr>
          <p:spPr>
            <a:xfrm>
              <a:off x="2408026" y="3660670"/>
              <a:ext cx="6082" cy="31458"/>
            </a:xfrm>
            <a:custGeom>
              <a:avLst/>
              <a:gdLst/>
              <a:ahLst/>
              <a:cxnLst/>
              <a:rect l="l" t="t" r="r" b="b"/>
              <a:pathLst>
                <a:path w="232" h="1200" extrusionOk="0">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2" name="Google Shape;15622;p70"/>
            <p:cNvSpPr/>
            <p:nvPr/>
          </p:nvSpPr>
          <p:spPr>
            <a:xfrm>
              <a:off x="2385717" y="3485082"/>
              <a:ext cx="50359" cy="25429"/>
            </a:xfrm>
            <a:custGeom>
              <a:avLst/>
              <a:gdLst/>
              <a:ahLst/>
              <a:cxnLst/>
              <a:rect l="l" t="t" r="r" b="b"/>
              <a:pathLst>
                <a:path w="1921" h="970" extrusionOk="0">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3" name="Google Shape;15623;p70"/>
            <p:cNvSpPr/>
            <p:nvPr/>
          </p:nvSpPr>
          <p:spPr>
            <a:xfrm>
              <a:off x="2385717" y="3485475"/>
              <a:ext cx="34840" cy="23095"/>
            </a:xfrm>
            <a:custGeom>
              <a:avLst/>
              <a:gdLst/>
              <a:ahLst/>
              <a:cxnLst/>
              <a:rect l="l" t="t" r="r" b="b"/>
              <a:pathLst>
                <a:path w="1329" h="881" extrusionOk="0">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4" name="Google Shape;15624;p70"/>
            <p:cNvSpPr/>
            <p:nvPr/>
          </p:nvSpPr>
          <p:spPr>
            <a:xfrm>
              <a:off x="2498861"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5" name="Google Shape;15625;p70"/>
            <p:cNvSpPr/>
            <p:nvPr/>
          </p:nvSpPr>
          <p:spPr>
            <a:xfrm>
              <a:off x="2497340" y="3535415"/>
              <a:ext cx="27657" cy="18849"/>
            </a:xfrm>
            <a:custGeom>
              <a:avLst/>
              <a:gdLst/>
              <a:ahLst/>
              <a:cxnLst/>
              <a:rect l="l" t="t" r="r" b="b"/>
              <a:pathLst>
                <a:path w="1055" h="719" extrusionOk="0">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6" name="Google Shape;15626;p70"/>
            <p:cNvSpPr/>
            <p:nvPr/>
          </p:nvSpPr>
          <p:spPr>
            <a:xfrm>
              <a:off x="2473878" y="3555102"/>
              <a:ext cx="74949" cy="93116"/>
            </a:xfrm>
            <a:custGeom>
              <a:avLst/>
              <a:gdLst/>
              <a:ahLst/>
              <a:cxnLst/>
              <a:rect l="l" t="t" r="r" b="b"/>
              <a:pathLst>
                <a:path w="2859" h="3552" extrusionOk="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7" name="Google Shape;15627;p70"/>
            <p:cNvSpPr/>
            <p:nvPr/>
          </p:nvSpPr>
          <p:spPr>
            <a:xfrm>
              <a:off x="2485989" y="3648192"/>
              <a:ext cx="49992" cy="43936"/>
            </a:xfrm>
            <a:custGeom>
              <a:avLst/>
              <a:gdLst/>
              <a:ahLst/>
              <a:cxnLst/>
              <a:rect l="l" t="t" r="r" b="b"/>
              <a:pathLst>
                <a:path w="1907" h="1676" extrusionOk="0">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8" name="Google Shape;15628;p70"/>
            <p:cNvSpPr/>
            <p:nvPr/>
          </p:nvSpPr>
          <p:spPr>
            <a:xfrm>
              <a:off x="2473511" y="3565693"/>
              <a:ext cx="12505" cy="82525"/>
            </a:xfrm>
            <a:custGeom>
              <a:avLst/>
              <a:gdLst/>
              <a:ahLst/>
              <a:cxnLst/>
              <a:rect l="l" t="t" r="r" b="b"/>
              <a:pathLst>
                <a:path w="477" h="3148" extrusionOk="0">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9" name="Google Shape;15629;p70"/>
            <p:cNvSpPr/>
            <p:nvPr/>
          </p:nvSpPr>
          <p:spPr>
            <a:xfrm>
              <a:off x="2536322" y="3565693"/>
              <a:ext cx="12505" cy="82525"/>
            </a:xfrm>
            <a:custGeom>
              <a:avLst/>
              <a:gdLst/>
              <a:ahLst/>
              <a:cxnLst/>
              <a:rect l="l" t="t" r="r" b="b"/>
              <a:pathLst>
                <a:path w="477" h="3148" extrusionOk="0">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0" name="Google Shape;15630;p70"/>
            <p:cNvSpPr/>
            <p:nvPr/>
          </p:nvSpPr>
          <p:spPr>
            <a:xfrm>
              <a:off x="2492045" y="3548103"/>
              <a:ext cx="38615" cy="100115"/>
            </a:xfrm>
            <a:custGeom>
              <a:avLst/>
              <a:gdLst/>
              <a:ahLst/>
              <a:cxnLst/>
              <a:rect l="l" t="t" r="r" b="b"/>
              <a:pathLst>
                <a:path w="1473" h="3819" extrusionOk="0">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1" name="Google Shape;15631;p70"/>
            <p:cNvSpPr/>
            <p:nvPr/>
          </p:nvSpPr>
          <p:spPr>
            <a:xfrm>
              <a:off x="2507931" y="3660670"/>
              <a:ext cx="6475" cy="31458"/>
            </a:xfrm>
            <a:custGeom>
              <a:avLst/>
              <a:gdLst/>
              <a:ahLst/>
              <a:cxnLst/>
              <a:rect l="l" t="t" r="r" b="b"/>
              <a:pathLst>
                <a:path w="247" h="1200" extrusionOk="0">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2" name="Google Shape;15632;p70"/>
            <p:cNvSpPr/>
            <p:nvPr/>
          </p:nvSpPr>
          <p:spPr>
            <a:xfrm>
              <a:off x="2486383" y="3485475"/>
              <a:ext cx="50333" cy="56415"/>
            </a:xfrm>
            <a:custGeom>
              <a:avLst/>
              <a:gdLst/>
              <a:ahLst/>
              <a:cxnLst/>
              <a:rect l="l" t="t" r="r" b="b"/>
              <a:pathLst>
                <a:path w="1920" h="2152" extrusionOk="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3" name="Google Shape;15633;p70"/>
            <p:cNvSpPr/>
            <p:nvPr/>
          </p:nvSpPr>
          <p:spPr>
            <a:xfrm>
              <a:off x="2485989" y="3485475"/>
              <a:ext cx="34473" cy="56441"/>
            </a:xfrm>
            <a:custGeom>
              <a:avLst/>
              <a:gdLst/>
              <a:ahLst/>
              <a:cxnLst/>
              <a:rect l="l" t="t" r="r" b="b"/>
              <a:pathLst>
                <a:path w="1315" h="2153" extrusionOk="0">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4" name="Google Shape;15634;p70"/>
            <p:cNvSpPr/>
            <p:nvPr/>
          </p:nvSpPr>
          <p:spPr>
            <a:xfrm>
              <a:off x="2485989" y="3485082"/>
              <a:ext cx="50359" cy="25429"/>
            </a:xfrm>
            <a:custGeom>
              <a:avLst/>
              <a:gdLst/>
              <a:ahLst/>
              <a:cxnLst/>
              <a:rect l="l" t="t" r="r" b="b"/>
              <a:pathLst>
                <a:path w="1921" h="970" extrusionOk="0">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5" name="Google Shape;15635;p70"/>
            <p:cNvSpPr/>
            <p:nvPr/>
          </p:nvSpPr>
          <p:spPr>
            <a:xfrm>
              <a:off x="2485989" y="3485475"/>
              <a:ext cx="34473" cy="23095"/>
            </a:xfrm>
            <a:custGeom>
              <a:avLst/>
              <a:gdLst/>
              <a:ahLst/>
              <a:cxnLst/>
              <a:rect l="l" t="t" r="r" b="b"/>
              <a:pathLst>
                <a:path w="1315" h="881" extrusionOk="0">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6" name="Google Shape;15636;p70"/>
            <p:cNvSpPr/>
            <p:nvPr/>
          </p:nvSpPr>
          <p:spPr>
            <a:xfrm>
              <a:off x="2598766" y="3535415"/>
              <a:ext cx="25009" cy="25009"/>
            </a:xfrm>
            <a:custGeom>
              <a:avLst/>
              <a:gdLst/>
              <a:ahLst/>
              <a:cxnLst/>
              <a:rect l="l" t="t" r="r" b="b"/>
              <a:pathLst>
                <a:path w="954" h="954" extrusionOk="0">
                  <a:moveTo>
                    <a:pt x="0" y="1"/>
                  </a:moveTo>
                  <a:lnTo>
                    <a:pt x="0" y="954"/>
                  </a:lnTo>
                  <a:lnTo>
                    <a:pt x="953" y="954"/>
                  </a:lnTo>
                  <a:lnTo>
                    <a:pt x="953"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7" name="Google Shape;15637;p70"/>
            <p:cNvSpPr/>
            <p:nvPr/>
          </p:nvSpPr>
          <p:spPr>
            <a:xfrm>
              <a:off x="2597639" y="3535415"/>
              <a:ext cx="27631" cy="18849"/>
            </a:xfrm>
            <a:custGeom>
              <a:avLst/>
              <a:gdLst/>
              <a:ahLst/>
              <a:cxnLst/>
              <a:rect l="l" t="t" r="r" b="b"/>
              <a:pathLst>
                <a:path w="1054" h="719" extrusionOk="0">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8" name="Google Shape;15638;p70"/>
            <p:cNvSpPr/>
            <p:nvPr/>
          </p:nvSpPr>
          <p:spPr>
            <a:xfrm>
              <a:off x="2573783" y="3555102"/>
              <a:ext cx="74949" cy="93116"/>
            </a:xfrm>
            <a:custGeom>
              <a:avLst/>
              <a:gdLst/>
              <a:ahLst/>
              <a:cxnLst/>
              <a:rect l="l" t="t" r="r" b="b"/>
              <a:pathLst>
                <a:path w="2859" h="3552" extrusionOk="0">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9" name="Google Shape;15639;p70"/>
            <p:cNvSpPr/>
            <p:nvPr/>
          </p:nvSpPr>
          <p:spPr>
            <a:xfrm>
              <a:off x="2586288" y="3648192"/>
              <a:ext cx="50333" cy="43936"/>
            </a:xfrm>
            <a:custGeom>
              <a:avLst/>
              <a:gdLst/>
              <a:ahLst/>
              <a:cxnLst/>
              <a:rect l="l" t="t" r="r" b="b"/>
              <a:pathLst>
                <a:path w="1920" h="1676" extrusionOk="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0" name="Google Shape;15640;p70"/>
            <p:cNvSpPr/>
            <p:nvPr/>
          </p:nvSpPr>
          <p:spPr>
            <a:xfrm>
              <a:off x="2573783" y="3565693"/>
              <a:ext cx="12531" cy="82525"/>
            </a:xfrm>
            <a:custGeom>
              <a:avLst/>
              <a:gdLst/>
              <a:ahLst/>
              <a:cxnLst/>
              <a:rect l="l" t="t" r="r" b="b"/>
              <a:pathLst>
                <a:path w="478" h="3148" extrusionOk="0">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1" name="Google Shape;15641;p70"/>
            <p:cNvSpPr/>
            <p:nvPr/>
          </p:nvSpPr>
          <p:spPr>
            <a:xfrm>
              <a:off x="2636594" y="3565693"/>
              <a:ext cx="12531" cy="82525"/>
            </a:xfrm>
            <a:custGeom>
              <a:avLst/>
              <a:gdLst/>
              <a:ahLst/>
              <a:cxnLst/>
              <a:rect l="l" t="t" r="r" b="b"/>
              <a:pathLst>
                <a:path w="478" h="3148" extrusionOk="0">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2" name="Google Shape;15642;p70"/>
            <p:cNvSpPr/>
            <p:nvPr/>
          </p:nvSpPr>
          <p:spPr>
            <a:xfrm>
              <a:off x="2592317" y="3548103"/>
              <a:ext cx="38248" cy="100115"/>
            </a:xfrm>
            <a:custGeom>
              <a:avLst/>
              <a:gdLst/>
              <a:ahLst/>
              <a:cxnLst/>
              <a:rect l="l" t="t" r="r" b="b"/>
              <a:pathLst>
                <a:path w="1459" h="3819" extrusionOk="0">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3" name="Google Shape;15643;p70"/>
            <p:cNvSpPr/>
            <p:nvPr/>
          </p:nvSpPr>
          <p:spPr>
            <a:xfrm>
              <a:off x="2608230" y="3660670"/>
              <a:ext cx="6449" cy="31458"/>
            </a:xfrm>
            <a:custGeom>
              <a:avLst/>
              <a:gdLst/>
              <a:ahLst/>
              <a:cxnLst/>
              <a:rect l="l" t="t" r="r" b="b"/>
              <a:pathLst>
                <a:path w="246" h="1200" extrusionOk="0">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4" name="Google Shape;15644;p70"/>
            <p:cNvSpPr/>
            <p:nvPr/>
          </p:nvSpPr>
          <p:spPr>
            <a:xfrm>
              <a:off x="2586288" y="3485475"/>
              <a:ext cx="50333" cy="56415"/>
            </a:xfrm>
            <a:custGeom>
              <a:avLst/>
              <a:gdLst/>
              <a:ahLst/>
              <a:cxnLst/>
              <a:rect l="l" t="t" r="r" b="b"/>
              <a:pathLst>
                <a:path w="1920" h="2152" extrusionOk="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5" name="Google Shape;15645;p70"/>
            <p:cNvSpPr/>
            <p:nvPr/>
          </p:nvSpPr>
          <p:spPr>
            <a:xfrm>
              <a:off x="2586288" y="3485475"/>
              <a:ext cx="34447" cy="56441"/>
            </a:xfrm>
            <a:custGeom>
              <a:avLst/>
              <a:gdLst/>
              <a:ahLst/>
              <a:cxnLst/>
              <a:rect l="l" t="t" r="r" b="b"/>
              <a:pathLst>
                <a:path w="1314" h="2153" extrusionOk="0">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6" name="Google Shape;15646;p70"/>
            <p:cNvSpPr/>
            <p:nvPr/>
          </p:nvSpPr>
          <p:spPr>
            <a:xfrm>
              <a:off x="2586288" y="3485082"/>
              <a:ext cx="50333" cy="25429"/>
            </a:xfrm>
            <a:custGeom>
              <a:avLst/>
              <a:gdLst/>
              <a:ahLst/>
              <a:cxnLst/>
              <a:rect l="l" t="t" r="r" b="b"/>
              <a:pathLst>
                <a:path w="1920" h="970" extrusionOk="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7" name="Google Shape;15647;p70"/>
            <p:cNvSpPr/>
            <p:nvPr/>
          </p:nvSpPr>
          <p:spPr>
            <a:xfrm>
              <a:off x="2586288" y="3485475"/>
              <a:ext cx="34447" cy="23095"/>
            </a:xfrm>
            <a:custGeom>
              <a:avLst/>
              <a:gdLst/>
              <a:ahLst/>
              <a:cxnLst/>
              <a:rect l="l" t="t" r="r" b="b"/>
              <a:pathLst>
                <a:path w="1314" h="881" extrusionOk="0">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8" name="Google Shape;15648;p70"/>
          <p:cNvGrpSpPr/>
          <p:nvPr/>
        </p:nvGrpSpPr>
        <p:grpSpPr>
          <a:xfrm>
            <a:off x="2747484" y="3359460"/>
            <a:ext cx="377706" cy="352330"/>
            <a:chOff x="2747484" y="3359460"/>
            <a:chExt cx="377706" cy="352330"/>
          </a:xfrm>
        </p:grpSpPr>
        <p:sp>
          <p:nvSpPr>
            <p:cNvPr id="15649" name="Google Shape;15649;p70"/>
            <p:cNvSpPr/>
            <p:nvPr/>
          </p:nvSpPr>
          <p:spPr>
            <a:xfrm>
              <a:off x="2806520" y="3611858"/>
              <a:ext cx="46951" cy="46951"/>
            </a:xfrm>
            <a:custGeom>
              <a:avLst/>
              <a:gdLst/>
              <a:ahLst/>
              <a:cxnLst/>
              <a:rect l="l" t="t" r="r" b="b"/>
              <a:pathLst>
                <a:path w="1791" h="1791" extrusionOk="0">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0" name="Google Shape;15650;p70"/>
            <p:cNvSpPr/>
            <p:nvPr/>
          </p:nvSpPr>
          <p:spPr>
            <a:xfrm>
              <a:off x="2960533" y="3488490"/>
              <a:ext cx="110155" cy="94086"/>
            </a:xfrm>
            <a:custGeom>
              <a:avLst/>
              <a:gdLst/>
              <a:ahLst/>
              <a:cxnLst/>
              <a:rect l="l" t="t" r="r" b="b"/>
              <a:pathLst>
                <a:path w="4202" h="3589" extrusionOk="0">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1" name="Google Shape;15651;p70"/>
            <p:cNvSpPr/>
            <p:nvPr/>
          </p:nvSpPr>
          <p:spPr>
            <a:xfrm>
              <a:off x="2971884" y="3526712"/>
              <a:ext cx="103340" cy="56048"/>
            </a:xfrm>
            <a:custGeom>
              <a:avLst/>
              <a:gdLst/>
              <a:ahLst/>
              <a:cxnLst/>
              <a:rect l="l" t="t" r="r" b="b"/>
              <a:pathLst>
                <a:path w="3942" h="2138" extrusionOk="0">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2" name="Google Shape;15652;p70"/>
            <p:cNvSpPr/>
            <p:nvPr/>
          </p:nvSpPr>
          <p:spPr>
            <a:xfrm>
              <a:off x="2835645" y="3382817"/>
              <a:ext cx="158601" cy="305457"/>
            </a:xfrm>
            <a:custGeom>
              <a:avLst/>
              <a:gdLst/>
              <a:ahLst/>
              <a:cxnLst/>
              <a:rect l="l" t="t" r="r" b="b"/>
              <a:pathLst>
                <a:path w="6050" h="11652" extrusionOk="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3" name="Google Shape;15653;p70"/>
            <p:cNvSpPr/>
            <p:nvPr/>
          </p:nvSpPr>
          <p:spPr>
            <a:xfrm>
              <a:off x="2835645" y="3564933"/>
              <a:ext cx="158601" cy="123342"/>
            </a:xfrm>
            <a:custGeom>
              <a:avLst/>
              <a:gdLst/>
              <a:ahLst/>
              <a:cxnLst/>
              <a:rect l="l" t="t" r="r" b="b"/>
              <a:pathLst>
                <a:path w="6050" h="4705" extrusionOk="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4" name="Google Shape;15654;p70"/>
            <p:cNvSpPr/>
            <p:nvPr/>
          </p:nvSpPr>
          <p:spPr>
            <a:xfrm>
              <a:off x="2982475" y="3359460"/>
              <a:ext cx="46951" cy="352330"/>
            </a:xfrm>
            <a:custGeom>
              <a:avLst/>
              <a:gdLst/>
              <a:ahLst/>
              <a:cxnLst/>
              <a:rect l="l" t="t" r="r" b="b"/>
              <a:pathLst>
                <a:path w="1791" h="13440" extrusionOk="0">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5" name="Google Shape;15655;p70"/>
            <p:cNvSpPr/>
            <p:nvPr/>
          </p:nvSpPr>
          <p:spPr>
            <a:xfrm>
              <a:off x="2982475" y="3682245"/>
              <a:ext cx="46951" cy="29544"/>
            </a:xfrm>
            <a:custGeom>
              <a:avLst/>
              <a:gdLst/>
              <a:ahLst/>
              <a:cxnLst/>
              <a:rect l="l" t="t" r="r" b="b"/>
              <a:pathLst>
                <a:path w="1791" h="1127" extrusionOk="0">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6" name="Google Shape;15656;p70"/>
            <p:cNvSpPr/>
            <p:nvPr/>
          </p:nvSpPr>
          <p:spPr>
            <a:xfrm>
              <a:off x="2747851" y="3482828"/>
              <a:ext cx="46951" cy="105594"/>
            </a:xfrm>
            <a:custGeom>
              <a:avLst/>
              <a:gdLst/>
              <a:ahLst/>
              <a:cxnLst/>
              <a:rect l="l" t="t" r="r" b="b"/>
              <a:pathLst>
                <a:path w="1791" h="4028" extrusionOk="0">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7" name="Google Shape;15657;p70"/>
            <p:cNvSpPr/>
            <p:nvPr/>
          </p:nvSpPr>
          <p:spPr>
            <a:xfrm>
              <a:off x="2747484" y="3488123"/>
              <a:ext cx="47318" cy="100299"/>
            </a:xfrm>
            <a:custGeom>
              <a:avLst/>
              <a:gdLst/>
              <a:ahLst/>
              <a:cxnLst/>
              <a:rect l="l" t="t" r="r" b="b"/>
              <a:pathLst>
                <a:path w="1805" h="3826" extrusionOk="0">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8" name="Google Shape;15658;p70"/>
            <p:cNvSpPr/>
            <p:nvPr/>
          </p:nvSpPr>
          <p:spPr>
            <a:xfrm>
              <a:off x="2788720" y="3482828"/>
              <a:ext cx="58695" cy="105594"/>
            </a:xfrm>
            <a:custGeom>
              <a:avLst/>
              <a:gdLst/>
              <a:ahLst/>
              <a:cxnLst/>
              <a:rect l="l" t="t" r="r" b="b"/>
              <a:pathLst>
                <a:path w="2239" h="4028" extrusionOk="0">
                  <a:moveTo>
                    <a:pt x="1" y="0"/>
                  </a:moveTo>
                  <a:lnTo>
                    <a:pt x="1" y="4028"/>
                  </a:lnTo>
                  <a:lnTo>
                    <a:pt x="2238" y="4028"/>
                  </a:lnTo>
                  <a:lnTo>
                    <a:pt x="2238" y="0"/>
                  </a:ln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9" name="Google Shape;15659;p70"/>
            <p:cNvSpPr/>
            <p:nvPr/>
          </p:nvSpPr>
          <p:spPr>
            <a:xfrm>
              <a:off x="2788720" y="3570622"/>
              <a:ext cx="58695" cy="17800"/>
            </a:xfrm>
            <a:custGeom>
              <a:avLst/>
              <a:gdLst/>
              <a:ahLst/>
              <a:cxnLst/>
              <a:rect l="l" t="t" r="r" b="b"/>
              <a:pathLst>
                <a:path w="2239" h="679" extrusionOk="0">
                  <a:moveTo>
                    <a:pt x="1" y="0"/>
                  </a:moveTo>
                  <a:lnTo>
                    <a:pt x="1" y="679"/>
                  </a:lnTo>
                  <a:lnTo>
                    <a:pt x="2238" y="679"/>
                  </a:lnTo>
                  <a:lnTo>
                    <a:pt x="2238"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0" name="Google Shape;15660;p70"/>
            <p:cNvSpPr/>
            <p:nvPr/>
          </p:nvSpPr>
          <p:spPr>
            <a:xfrm>
              <a:off x="2788720" y="3588396"/>
              <a:ext cx="59062" cy="93876"/>
            </a:xfrm>
            <a:custGeom>
              <a:avLst/>
              <a:gdLst/>
              <a:ahLst/>
              <a:cxnLst/>
              <a:rect l="l" t="t" r="r" b="b"/>
              <a:pathLst>
                <a:path w="2253" h="3581" extrusionOk="0">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1" name="Google Shape;15661;p70"/>
            <p:cNvSpPr/>
            <p:nvPr/>
          </p:nvSpPr>
          <p:spPr>
            <a:xfrm>
              <a:off x="3091844" y="3529753"/>
              <a:ext cx="33345" cy="11744"/>
            </a:xfrm>
            <a:custGeom>
              <a:avLst/>
              <a:gdLst/>
              <a:ahLst/>
              <a:cxnLst/>
              <a:rect l="l" t="t" r="r" b="b"/>
              <a:pathLst>
                <a:path w="1272" h="448" extrusionOk="0">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2" name="Google Shape;15662;p70"/>
            <p:cNvSpPr/>
            <p:nvPr/>
          </p:nvSpPr>
          <p:spPr>
            <a:xfrm>
              <a:off x="3069535" y="3463140"/>
              <a:ext cx="28574" cy="24249"/>
            </a:xfrm>
            <a:custGeom>
              <a:avLst/>
              <a:gdLst/>
              <a:ahLst/>
              <a:cxnLst/>
              <a:rect l="l" t="t" r="r" b="b"/>
              <a:pathLst>
                <a:path w="1090" h="925" extrusionOk="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3" name="Google Shape;15663;p70"/>
            <p:cNvSpPr/>
            <p:nvPr/>
          </p:nvSpPr>
          <p:spPr>
            <a:xfrm>
              <a:off x="3068958" y="3583467"/>
              <a:ext cx="28601" cy="24249"/>
            </a:xfrm>
            <a:custGeom>
              <a:avLst/>
              <a:gdLst/>
              <a:ahLst/>
              <a:cxnLst/>
              <a:rect l="l" t="t" r="r" b="b"/>
              <a:pathLst>
                <a:path w="1091" h="925" extrusionOk="0">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64" name="Google Shape;15664;p70"/>
          <p:cNvGrpSpPr/>
          <p:nvPr/>
        </p:nvGrpSpPr>
        <p:grpSpPr>
          <a:xfrm>
            <a:off x="3696205" y="3371938"/>
            <a:ext cx="375792" cy="327373"/>
            <a:chOff x="3696205" y="3371938"/>
            <a:chExt cx="375792" cy="327373"/>
          </a:xfrm>
        </p:grpSpPr>
        <p:sp>
          <p:nvSpPr>
            <p:cNvPr id="15665" name="Google Shape;15665;p70"/>
            <p:cNvSpPr/>
            <p:nvPr/>
          </p:nvSpPr>
          <p:spPr>
            <a:xfrm>
              <a:off x="3696205" y="3456718"/>
              <a:ext cx="375792" cy="242594"/>
            </a:xfrm>
            <a:custGeom>
              <a:avLst/>
              <a:gdLst/>
              <a:ahLst/>
              <a:cxnLst/>
              <a:rect l="l" t="t" r="r" b="b"/>
              <a:pathLst>
                <a:path w="14335" h="9254" extrusionOk="0">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6" name="Google Shape;15666;p70"/>
            <p:cNvSpPr/>
            <p:nvPr/>
          </p:nvSpPr>
          <p:spPr>
            <a:xfrm>
              <a:off x="3696205" y="3456718"/>
              <a:ext cx="375792" cy="18193"/>
            </a:xfrm>
            <a:custGeom>
              <a:avLst/>
              <a:gdLst/>
              <a:ahLst/>
              <a:cxnLst/>
              <a:rect l="l" t="t" r="r" b="b"/>
              <a:pathLst>
                <a:path w="14335" h="694" extrusionOk="0">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7" name="Google Shape;15667;p70"/>
            <p:cNvSpPr/>
            <p:nvPr/>
          </p:nvSpPr>
          <p:spPr>
            <a:xfrm>
              <a:off x="3732539" y="3505163"/>
              <a:ext cx="121113" cy="157814"/>
            </a:xfrm>
            <a:custGeom>
              <a:avLst/>
              <a:gdLst/>
              <a:ahLst/>
              <a:cxnLst/>
              <a:rect l="l" t="t" r="r" b="b"/>
              <a:pathLst>
                <a:path w="4620" h="6020" extrusionOk="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8" name="Google Shape;15668;p70"/>
            <p:cNvSpPr/>
            <p:nvPr/>
          </p:nvSpPr>
          <p:spPr>
            <a:xfrm>
              <a:off x="3883904" y="3505163"/>
              <a:ext cx="151759" cy="30278"/>
            </a:xfrm>
            <a:custGeom>
              <a:avLst/>
              <a:gdLst/>
              <a:ahLst/>
              <a:cxnLst/>
              <a:rect l="l" t="t" r="r" b="b"/>
              <a:pathLst>
                <a:path w="5789" h="1155" extrusionOk="0">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9" name="Google Shape;15669;p70"/>
            <p:cNvSpPr/>
            <p:nvPr/>
          </p:nvSpPr>
          <p:spPr>
            <a:xfrm>
              <a:off x="3883904" y="3553582"/>
              <a:ext cx="115451" cy="24249"/>
            </a:xfrm>
            <a:custGeom>
              <a:avLst/>
              <a:gdLst/>
              <a:ahLst/>
              <a:cxnLst/>
              <a:rect l="l" t="t" r="r" b="b"/>
              <a:pathLst>
                <a:path w="4404" h="925" extrusionOk="0">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0" name="Google Shape;15670;p70"/>
            <p:cNvSpPr/>
            <p:nvPr/>
          </p:nvSpPr>
          <p:spPr>
            <a:xfrm>
              <a:off x="3882017" y="3595972"/>
              <a:ext cx="76836" cy="12138"/>
            </a:xfrm>
            <a:custGeom>
              <a:avLst/>
              <a:gdLst/>
              <a:ahLst/>
              <a:cxnLst/>
              <a:rect l="l" t="t" r="r" b="b"/>
              <a:pathLst>
                <a:path w="2931" h="463" extrusionOk="0">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1" name="Google Shape;15671;p70"/>
            <p:cNvSpPr/>
            <p:nvPr/>
          </p:nvSpPr>
          <p:spPr>
            <a:xfrm>
              <a:off x="3966770" y="3595972"/>
              <a:ext cx="40528" cy="12138"/>
            </a:xfrm>
            <a:custGeom>
              <a:avLst/>
              <a:gdLst/>
              <a:ahLst/>
              <a:cxnLst/>
              <a:rect l="l" t="t" r="r" b="b"/>
              <a:pathLst>
                <a:path w="1546" h="463" extrusionOk="0">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2" name="Google Shape;15672;p70"/>
            <p:cNvSpPr/>
            <p:nvPr/>
          </p:nvSpPr>
          <p:spPr>
            <a:xfrm>
              <a:off x="3882017" y="3632306"/>
              <a:ext cx="28391" cy="12138"/>
            </a:xfrm>
            <a:custGeom>
              <a:avLst/>
              <a:gdLst/>
              <a:ahLst/>
              <a:cxnLst/>
              <a:rect l="l" t="t" r="r" b="b"/>
              <a:pathLst>
                <a:path w="1083" h="463" extrusionOk="0">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3" name="Google Shape;15673;p70"/>
            <p:cNvSpPr/>
            <p:nvPr/>
          </p:nvSpPr>
          <p:spPr>
            <a:xfrm>
              <a:off x="3918324" y="3632306"/>
              <a:ext cx="64751" cy="12138"/>
            </a:xfrm>
            <a:custGeom>
              <a:avLst/>
              <a:gdLst/>
              <a:ahLst/>
              <a:cxnLst/>
              <a:rect l="l" t="t" r="r" b="b"/>
              <a:pathLst>
                <a:path w="2470" h="463" extrusionOk="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4" name="Google Shape;15674;p70"/>
            <p:cNvSpPr/>
            <p:nvPr/>
          </p:nvSpPr>
          <p:spPr>
            <a:xfrm>
              <a:off x="3882017" y="3656895"/>
              <a:ext cx="28391" cy="12138"/>
            </a:xfrm>
            <a:custGeom>
              <a:avLst/>
              <a:gdLst/>
              <a:ahLst/>
              <a:cxnLst/>
              <a:rect l="l" t="t" r="r" b="b"/>
              <a:pathLst>
                <a:path w="1083" h="463" extrusionOk="0">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5" name="Google Shape;15675;p70"/>
            <p:cNvSpPr/>
            <p:nvPr/>
          </p:nvSpPr>
          <p:spPr>
            <a:xfrm>
              <a:off x="3918324" y="3656895"/>
              <a:ext cx="64751" cy="12138"/>
            </a:xfrm>
            <a:custGeom>
              <a:avLst/>
              <a:gdLst/>
              <a:ahLst/>
              <a:cxnLst/>
              <a:rect l="l" t="t" r="r" b="b"/>
              <a:pathLst>
                <a:path w="2470" h="463" extrusionOk="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6" name="Google Shape;15676;p70"/>
            <p:cNvSpPr/>
            <p:nvPr/>
          </p:nvSpPr>
          <p:spPr>
            <a:xfrm>
              <a:off x="3853993" y="3371938"/>
              <a:ext cx="59823" cy="109028"/>
            </a:xfrm>
            <a:custGeom>
              <a:avLst/>
              <a:gdLst/>
              <a:ahLst/>
              <a:cxnLst/>
              <a:rect l="l" t="t" r="r" b="b"/>
              <a:pathLst>
                <a:path w="2282" h="4159" extrusionOk="0">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7" name="Google Shape;15677;p70"/>
            <p:cNvSpPr/>
            <p:nvPr/>
          </p:nvSpPr>
          <p:spPr>
            <a:xfrm>
              <a:off x="3756735" y="3583860"/>
              <a:ext cx="72694" cy="78750"/>
            </a:xfrm>
            <a:custGeom>
              <a:avLst/>
              <a:gdLst/>
              <a:ahLst/>
              <a:cxnLst/>
              <a:rect l="l" t="t" r="r" b="b"/>
              <a:pathLst>
                <a:path w="2773" h="3004" extrusionOk="0">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8" name="Google Shape;15678;p70"/>
            <p:cNvSpPr/>
            <p:nvPr/>
          </p:nvSpPr>
          <p:spPr>
            <a:xfrm>
              <a:off x="3779831" y="3583860"/>
              <a:ext cx="26503" cy="18193"/>
            </a:xfrm>
            <a:custGeom>
              <a:avLst/>
              <a:gdLst/>
              <a:ahLst/>
              <a:cxnLst/>
              <a:rect l="l" t="t" r="r" b="b"/>
              <a:pathLst>
                <a:path w="1011" h="694" extrusionOk="0">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9" name="Google Shape;15679;p70"/>
            <p:cNvSpPr/>
            <p:nvPr/>
          </p:nvSpPr>
          <p:spPr>
            <a:xfrm>
              <a:off x="3756735" y="3603155"/>
              <a:ext cx="72694" cy="59456"/>
            </a:xfrm>
            <a:custGeom>
              <a:avLst/>
              <a:gdLst/>
              <a:ahLst/>
              <a:cxnLst/>
              <a:rect l="l" t="t" r="r" b="b"/>
              <a:pathLst>
                <a:path w="2773" h="2268" extrusionOk="0">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0" name="Google Shape;15680;p70"/>
            <p:cNvSpPr/>
            <p:nvPr/>
          </p:nvSpPr>
          <p:spPr>
            <a:xfrm>
              <a:off x="3756735" y="3614139"/>
              <a:ext cx="18193" cy="48839"/>
            </a:xfrm>
            <a:custGeom>
              <a:avLst/>
              <a:gdLst/>
              <a:ahLst/>
              <a:cxnLst/>
              <a:rect l="l" t="t" r="r" b="b"/>
              <a:pathLst>
                <a:path w="694" h="1863" extrusionOk="0">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1" name="Google Shape;15681;p70"/>
            <p:cNvSpPr/>
            <p:nvPr/>
          </p:nvSpPr>
          <p:spPr>
            <a:xfrm>
              <a:off x="3811236" y="3614139"/>
              <a:ext cx="18193" cy="48839"/>
            </a:xfrm>
            <a:custGeom>
              <a:avLst/>
              <a:gdLst/>
              <a:ahLst/>
              <a:cxnLst/>
              <a:rect l="l" t="t" r="r" b="b"/>
              <a:pathLst>
                <a:path w="694" h="1863" extrusionOk="0">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2" name="Google Shape;15682;p70"/>
            <p:cNvSpPr/>
            <p:nvPr/>
          </p:nvSpPr>
          <p:spPr>
            <a:xfrm>
              <a:off x="3768847" y="3535415"/>
              <a:ext cx="48472" cy="54527"/>
            </a:xfrm>
            <a:custGeom>
              <a:avLst/>
              <a:gdLst/>
              <a:ahLst/>
              <a:cxnLst/>
              <a:rect l="l" t="t" r="r" b="b"/>
              <a:pathLst>
                <a:path w="1849" h="2080" extrusionOk="0">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3" name="Google Shape;15683;p70"/>
            <p:cNvSpPr/>
            <p:nvPr/>
          </p:nvSpPr>
          <p:spPr>
            <a:xfrm>
              <a:off x="3768847" y="3535415"/>
              <a:ext cx="33345" cy="54632"/>
            </a:xfrm>
            <a:custGeom>
              <a:avLst/>
              <a:gdLst/>
              <a:ahLst/>
              <a:cxnLst/>
              <a:rect l="l" t="t" r="r" b="b"/>
              <a:pathLst>
                <a:path w="1272" h="2084" extrusionOk="0">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4" name="Google Shape;15684;p70"/>
            <p:cNvSpPr/>
            <p:nvPr/>
          </p:nvSpPr>
          <p:spPr>
            <a:xfrm>
              <a:off x="3768847" y="3535415"/>
              <a:ext cx="48472" cy="24301"/>
            </a:xfrm>
            <a:custGeom>
              <a:avLst/>
              <a:gdLst/>
              <a:ahLst/>
              <a:cxnLst/>
              <a:rect l="l" t="t" r="r" b="b"/>
              <a:pathLst>
                <a:path w="1849" h="927" extrusionOk="0">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5" name="Google Shape;15685;p70"/>
            <p:cNvSpPr/>
            <p:nvPr/>
          </p:nvSpPr>
          <p:spPr>
            <a:xfrm>
              <a:off x="3768847" y="3535415"/>
              <a:ext cx="33345" cy="22361"/>
            </a:xfrm>
            <a:custGeom>
              <a:avLst/>
              <a:gdLst/>
              <a:ahLst/>
              <a:cxnLst/>
              <a:rect l="l" t="t" r="r" b="b"/>
              <a:pathLst>
                <a:path w="1272" h="853" extrusionOk="0">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6" name="Google Shape;15686;p70"/>
            <p:cNvSpPr/>
            <p:nvPr/>
          </p:nvSpPr>
          <p:spPr>
            <a:xfrm>
              <a:off x="3871793" y="3451029"/>
              <a:ext cx="24249" cy="12138"/>
            </a:xfrm>
            <a:custGeom>
              <a:avLst/>
              <a:gdLst/>
              <a:ahLst/>
              <a:cxnLst/>
              <a:rect l="l" t="t" r="r" b="b"/>
              <a:pathLst>
                <a:path w="925" h="463" extrusionOk="0">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7" name="Google Shape;15687;p70"/>
            <p:cNvSpPr/>
            <p:nvPr/>
          </p:nvSpPr>
          <p:spPr>
            <a:xfrm>
              <a:off x="3854386" y="3371938"/>
              <a:ext cx="59429" cy="12138"/>
            </a:xfrm>
            <a:custGeom>
              <a:avLst/>
              <a:gdLst/>
              <a:ahLst/>
              <a:cxnLst/>
              <a:rect l="l" t="t" r="r" b="b"/>
              <a:pathLst>
                <a:path w="2267" h="463" extrusionOk="0">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88" name="Google Shape;15688;p70"/>
          <p:cNvGrpSpPr/>
          <p:nvPr/>
        </p:nvGrpSpPr>
        <p:grpSpPr>
          <a:xfrm>
            <a:off x="6567324" y="2436849"/>
            <a:ext cx="366722" cy="342892"/>
            <a:chOff x="6567324" y="2436849"/>
            <a:chExt cx="366722" cy="342892"/>
          </a:xfrm>
        </p:grpSpPr>
        <p:sp>
          <p:nvSpPr>
            <p:cNvPr id="15689" name="Google Shape;15689;p70"/>
            <p:cNvSpPr/>
            <p:nvPr/>
          </p:nvSpPr>
          <p:spPr>
            <a:xfrm>
              <a:off x="6567324" y="2508390"/>
              <a:ext cx="366722" cy="271351"/>
            </a:xfrm>
            <a:custGeom>
              <a:avLst/>
              <a:gdLst/>
              <a:ahLst/>
              <a:cxnLst/>
              <a:rect l="l" t="t" r="r" b="b"/>
              <a:pathLst>
                <a:path w="13989" h="10351" extrusionOk="0">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0" name="Google Shape;15690;p70"/>
            <p:cNvSpPr/>
            <p:nvPr/>
          </p:nvSpPr>
          <p:spPr>
            <a:xfrm>
              <a:off x="6567324" y="2508390"/>
              <a:ext cx="183164" cy="271351"/>
            </a:xfrm>
            <a:custGeom>
              <a:avLst/>
              <a:gdLst/>
              <a:ahLst/>
              <a:cxnLst/>
              <a:rect l="l" t="t" r="r" b="b"/>
              <a:pathLst>
                <a:path w="6987" h="10351" extrusionOk="0">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1" name="Google Shape;15691;p70"/>
            <p:cNvSpPr/>
            <p:nvPr/>
          </p:nvSpPr>
          <p:spPr>
            <a:xfrm>
              <a:off x="6599097" y="2540163"/>
              <a:ext cx="303150" cy="207780"/>
            </a:xfrm>
            <a:custGeom>
              <a:avLst/>
              <a:gdLst/>
              <a:ahLst/>
              <a:cxnLst/>
              <a:rect l="l" t="t" r="r" b="b"/>
              <a:pathLst>
                <a:path w="11564" h="7926" extrusionOk="0">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2" name="Google Shape;15692;p70"/>
            <p:cNvSpPr/>
            <p:nvPr/>
          </p:nvSpPr>
          <p:spPr>
            <a:xfrm>
              <a:off x="6598730" y="2540556"/>
              <a:ext cx="151759" cy="207780"/>
            </a:xfrm>
            <a:custGeom>
              <a:avLst/>
              <a:gdLst/>
              <a:ahLst/>
              <a:cxnLst/>
              <a:rect l="l" t="t" r="r" b="b"/>
              <a:pathLst>
                <a:path w="5789" h="7926" extrusionOk="0">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3" name="Google Shape;15693;p70"/>
            <p:cNvSpPr/>
            <p:nvPr/>
          </p:nvSpPr>
          <p:spPr>
            <a:xfrm>
              <a:off x="6678580" y="2436849"/>
              <a:ext cx="144209" cy="120379"/>
            </a:xfrm>
            <a:custGeom>
              <a:avLst/>
              <a:gdLst/>
              <a:ahLst/>
              <a:cxnLst/>
              <a:rect l="l" t="t" r="r" b="b"/>
              <a:pathLst>
                <a:path w="5501"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4" name="Google Shape;15694;p70"/>
            <p:cNvSpPr/>
            <p:nvPr/>
          </p:nvSpPr>
          <p:spPr>
            <a:xfrm>
              <a:off x="6711480" y="2591256"/>
              <a:ext cx="141954" cy="101452"/>
            </a:xfrm>
            <a:custGeom>
              <a:avLst/>
              <a:gdLst/>
              <a:ahLst/>
              <a:cxnLst/>
              <a:rect l="l" t="t" r="r" b="b"/>
              <a:pathLst>
                <a:path w="5415" h="3870" extrusionOk="0">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5" name="Google Shape;15695;p70"/>
            <p:cNvSpPr/>
            <p:nvPr/>
          </p:nvSpPr>
          <p:spPr>
            <a:xfrm>
              <a:off x="6669117" y="2666178"/>
              <a:ext cx="41656" cy="35652"/>
            </a:xfrm>
            <a:custGeom>
              <a:avLst/>
              <a:gdLst/>
              <a:ahLst/>
              <a:cxnLst/>
              <a:rect l="l" t="t" r="r" b="b"/>
              <a:pathLst>
                <a:path w="1589" h="1360" extrusionOk="0">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6" name="Google Shape;15696;p70"/>
            <p:cNvSpPr/>
            <p:nvPr/>
          </p:nvSpPr>
          <p:spPr>
            <a:xfrm>
              <a:off x="6630476" y="2582238"/>
              <a:ext cx="41682" cy="36413"/>
            </a:xfrm>
            <a:custGeom>
              <a:avLst/>
              <a:gdLst/>
              <a:ahLst/>
              <a:cxnLst/>
              <a:rect l="l" t="t" r="r" b="b"/>
              <a:pathLst>
                <a:path w="1590" h="1389" extrusionOk="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7" name="Google Shape;15697;p70"/>
            <p:cNvSpPr/>
            <p:nvPr/>
          </p:nvSpPr>
          <p:spPr>
            <a:xfrm>
              <a:off x="6837889" y="2678080"/>
              <a:ext cx="40948" cy="35967"/>
            </a:xfrm>
            <a:custGeom>
              <a:avLst/>
              <a:gdLst/>
              <a:ahLst/>
              <a:cxnLst/>
              <a:rect l="l" t="t" r="r" b="b"/>
              <a:pathLst>
                <a:path w="1562" h="1372" extrusionOk="0">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8" name="Google Shape;15698;p70"/>
            <p:cNvSpPr/>
            <p:nvPr/>
          </p:nvSpPr>
          <p:spPr>
            <a:xfrm>
              <a:off x="6733868" y="2598124"/>
              <a:ext cx="40895" cy="36124"/>
            </a:xfrm>
            <a:custGeom>
              <a:avLst/>
              <a:gdLst/>
              <a:ahLst/>
              <a:cxnLst/>
              <a:rect l="l" t="t" r="r" b="b"/>
              <a:pathLst>
                <a:path w="1560" h="1378" extrusionOk="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9" name="Google Shape;15699;p70"/>
            <p:cNvSpPr/>
            <p:nvPr/>
          </p:nvSpPr>
          <p:spPr>
            <a:xfrm>
              <a:off x="6678580" y="2436849"/>
              <a:ext cx="71908" cy="120379"/>
            </a:xfrm>
            <a:custGeom>
              <a:avLst/>
              <a:gdLst/>
              <a:ahLst/>
              <a:cxnLst/>
              <a:rect l="l" t="t" r="r" b="b"/>
              <a:pathLst>
                <a:path w="2743" h="4592" extrusionOk="0">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0" name="Google Shape;15700;p70"/>
            <p:cNvSpPr/>
            <p:nvPr/>
          </p:nvSpPr>
          <p:spPr>
            <a:xfrm>
              <a:off x="6728913" y="2500578"/>
              <a:ext cx="38221" cy="32795"/>
            </a:xfrm>
            <a:custGeom>
              <a:avLst/>
              <a:gdLst/>
              <a:ahLst/>
              <a:cxnLst/>
              <a:rect l="l" t="t" r="r" b="b"/>
              <a:pathLst>
                <a:path w="1458" h="1251" extrusionOk="0">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1" name="Google Shape;15701;p70"/>
          <p:cNvGrpSpPr/>
          <p:nvPr/>
        </p:nvGrpSpPr>
        <p:grpSpPr>
          <a:xfrm>
            <a:off x="4208970" y="3361347"/>
            <a:ext cx="299349" cy="348188"/>
            <a:chOff x="4208970" y="3361347"/>
            <a:chExt cx="299349" cy="348188"/>
          </a:xfrm>
        </p:grpSpPr>
        <p:sp>
          <p:nvSpPr>
            <p:cNvPr id="15702" name="Google Shape;15702;p70"/>
            <p:cNvSpPr/>
            <p:nvPr/>
          </p:nvSpPr>
          <p:spPr>
            <a:xfrm>
              <a:off x="4208970" y="3374979"/>
              <a:ext cx="252817" cy="334556"/>
            </a:xfrm>
            <a:custGeom>
              <a:avLst/>
              <a:gdLst/>
              <a:ahLst/>
              <a:cxnLst/>
              <a:rect l="l" t="t" r="r" b="b"/>
              <a:pathLst>
                <a:path w="9644" h="12762" extrusionOk="0">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3" name="Google Shape;15703;p70"/>
            <p:cNvSpPr/>
            <p:nvPr/>
          </p:nvSpPr>
          <p:spPr>
            <a:xfrm>
              <a:off x="4439059" y="3410920"/>
              <a:ext cx="22728" cy="298615"/>
            </a:xfrm>
            <a:custGeom>
              <a:avLst/>
              <a:gdLst/>
              <a:ahLst/>
              <a:cxnLst/>
              <a:rect l="l" t="t" r="r" b="b"/>
              <a:pathLst>
                <a:path w="867" h="11391" extrusionOk="0">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4" name="Google Shape;15704;p70"/>
            <p:cNvSpPr/>
            <p:nvPr/>
          </p:nvSpPr>
          <p:spPr>
            <a:xfrm>
              <a:off x="4403092" y="3374979"/>
              <a:ext cx="58695" cy="58669"/>
            </a:xfrm>
            <a:custGeom>
              <a:avLst/>
              <a:gdLst/>
              <a:ahLst/>
              <a:cxnLst/>
              <a:rect l="l" t="t" r="r" b="b"/>
              <a:pathLst>
                <a:path w="2239" h="2238" extrusionOk="0">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5" name="Google Shape;15705;p70"/>
            <p:cNvSpPr/>
            <p:nvPr/>
          </p:nvSpPr>
          <p:spPr>
            <a:xfrm>
              <a:off x="4289188" y="3457478"/>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6" name="Google Shape;15706;p70"/>
            <p:cNvSpPr/>
            <p:nvPr/>
          </p:nvSpPr>
          <p:spPr>
            <a:xfrm>
              <a:off x="4289188" y="3478293"/>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7" name="Google Shape;15707;p70"/>
            <p:cNvSpPr/>
            <p:nvPr/>
          </p:nvSpPr>
          <p:spPr>
            <a:xfrm>
              <a:off x="4240743" y="3457845"/>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8" name="Google Shape;15708;p70"/>
            <p:cNvSpPr/>
            <p:nvPr/>
          </p:nvSpPr>
          <p:spPr>
            <a:xfrm>
              <a:off x="4289188" y="3544512"/>
              <a:ext cx="141194" cy="10617"/>
            </a:xfrm>
            <a:custGeom>
              <a:avLst/>
              <a:gdLst/>
              <a:ahLst/>
              <a:cxnLst/>
              <a:rect l="l" t="t" r="r" b="b"/>
              <a:pathLst>
                <a:path w="5386" h="405" extrusionOk="0">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9" name="Google Shape;15709;p70"/>
            <p:cNvSpPr/>
            <p:nvPr/>
          </p:nvSpPr>
          <p:spPr>
            <a:xfrm>
              <a:off x="4289188" y="3565326"/>
              <a:ext cx="141194" cy="10224"/>
            </a:xfrm>
            <a:custGeom>
              <a:avLst/>
              <a:gdLst/>
              <a:ahLst/>
              <a:cxnLst/>
              <a:rect l="l" t="t" r="r" b="b"/>
              <a:pathLst>
                <a:path w="5386" h="390"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0" name="Google Shape;15710;p70"/>
            <p:cNvSpPr/>
            <p:nvPr/>
          </p:nvSpPr>
          <p:spPr>
            <a:xfrm>
              <a:off x="4240743" y="3544879"/>
              <a:ext cx="31065" cy="30672"/>
            </a:xfrm>
            <a:custGeom>
              <a:avLst/>
              <a:gdLst/>
              <a:ahLst/>
              <a:cxnLst/>
              <a:rect l="l" t="t" r="r" b="b"/>
              <a:pathLst>
                <a:path w="1185" h="1170" extrusionOk="0">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1" name="Google Shape;15711;p70"/>
            <p:cNvSpPr/>
            <p:nvPr/>
          </p:nvSpPr>
          <p:spPr>
            <a:xfrm>
              <a:off x="4289188" y="3631545"/>
              <a:ext cx="141194" cy="10617"/>
            </a:xfrm>
            <a:custGeom>
              <a:avLst/>
              <a:gdLst/>
              <a:ahLst/>
              <a:cxnLst/>
              <a:rect l="l" t="t" r="r" b="b"/>
              <a:pathLst>
                <a:path w="5386" h="405" extrusionOk="0">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2" name="Google Shape;15712;p70"/>
            <p:cNvSpPr/>
            <p:nvPr/>
          </p:nvSpPr>
          <p:spPr>
            <a:xfrm>
              <a:off x="4289188" y="3652360"/>
              <a:ext cx="141194" cy="10250"/>
            </a:xfrm>
            <a:custGeom>
              <a:avLst/>
              <a:gdLst/>
              <a:ahLst/>
              <a:cxnLst/>
              <a:rect l="l" t="t" r="r" b="b"/>
              <a:pathLst>
                <a:path w="5386" h="391" extrusionOk="0">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3" name="Google Shape;15713;p70"/>
            <p:cNvSpPr/>
            <p:nvPr/>
          </p:nvSpPr>
          <p:spPr>
            <a:xfrm>
              <a:off x="4240743" y="3631912"/>
              <a:ext cx="31065" cy="30698"/>
            </a:xfrm>
            <a:custGeom>
              <a:avLst/>
              <a:gdLst/>
              <a:ahLst/>
              <a:cxnLst/>
              <a:rect l="l" t="t" r="r" b="b"/>
              <a:pathLst>
                <a:path w="1185" h="1171" extrusionOk="0">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4" name="Google Shape;15714;p70"/>
            <p:cNvSpPr/>
            <p:nvPr/>
          </p:nvSpPr>
          <p:spPr>
            <a:xfrm>
              <a:off x="4320227" y="3361347"/>
              <a:ext cx="38248" cy="35967"/>
            </a:xfrm>
            <a:custGeom>
              <a:avLst/>
              <a:gdLst/>
              <a:ahLst/>
              <a:cxnLst/>
              <a:rect l="l" t="t" r="r" b="b"/>
              <a:pathLst>
                <a:path w="1459" h="1372" extrusionOk="0">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5" name="Google Shape;15715;p70"/>
            <p:cNvSpPr/>
            <p:nvPr/>
          </p:nvSpPr>
          <p:spPr>
            <a:xfrm>
              <a:off x="4405609" y="3596653"/>
              <a:ext cx="102710" cy="101033"/>
            </a:xfrm>
            <a:custGeom>
              <a:avLst/>
              <a:gdLst/>
              <a:ahLst/>
              <a:cxnLst/>
              <a:rect l="l" t="t" r="r" b="b"/>
              <a:pathLst>
                <a:path w="3918" h="3854" extrusionOk="0">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16" name="Google Shape;15716;p70"/>
          <p:cNvGrpSpPr/>
          <p:nvPr/>
        </p:nvGrpSpPr>
        <p:grpSpPr>
          <a:xfrm>
            <a:off x="2786833" y="1512351"/>
            <a:ext cx="366722" cy="353667"/>
            <a:chOff x="2786833" y="1512351"/>
            <a:chExt cx="366722" cy="353667"/>
          </a:xfrm>
        </p:grpSpPr>
        <p:sp>
          <p:nvSpPr>
            <p:cNvPr id="15717" name="Google Shape;15717;p70"/>
            <p:cNvSpPr/>
            <p:nvPr/>
          </p:nvSpPr>
          <p:spPr>
            <a:xfrm>
              <a:off x="2987797" y="1713315"/>
              <a:ext cx="165757" cy="75106"/>
            </a:xfrm>
            <a:custGeom>
              <a:avLst/>
              <a:gdLst/>
              <a:ahLst/>
              <a:cxnLst/>
              <a:rect l="l" t="t" r="r" b="b"/>
              <a:pathLst>
                <a:path w="6323" h="2865" extrusionOk="0">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8" name="Google Shape;15718;p70"/>
            <p:cNvSpPr/>
            <p:nvPr/>
          </p:nvSpPr>
          <p:spPr>
            <a:xfrm>
              <a:off x="2786833" y="1767423"/>
              <a:ext cx="177528" cy="98595"/>
            </a:xfrm>
            <a:custGeom>
              <a:avLst/>
              <a:gdLst/>
              <a:ahLst/>
              <a:cxnLst/>
              <a:rect l="l" t="t" r="r" b="b"/>
              <a:pathLst>
                <a:path w="6772" h="3761" extrusionOk="0">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9" name="Google Shape;15719;p70"/>
            <p:cNvSpPr/>
            <p:nvPr/>
          </p:nvSpPr>
          <p:spPr>
            <a:xfrm>
              <a:off x="2786833" y="1607747"/>
              <a:ext cx="189246" cy="122398"/>
            </a:xfrm>
            <a:custGeom>
              <a:avLst/>
              <a:gdLst/>
              <a:ahLst/>
              <a:cxnLst/>
              <a:rect l="l" t="t" r="r" b="b"/>
              <a:pathLst>
                <a:path w="7219" h="4669" extrusionOk="0">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0" name="Google Shape;15720;p70"/>
            <p:cNvSpPr/>
            <p:nvPr/>
          </p:nvSpPr>
          <p:spPr>
            <a:xfrm>
              <a:off x="2964334" y="1512351"/>
              <a:ext cx="189220" cy="98595"/>
            </a:xfrm>
            <a:custGeom>
              <a:avLst/>
              <a:gdLst/>
              <a:ahLst/>
              <a:cxnLst/>
              <a:rect l="l" t="t" r="r" b="b"/>
              <a:pathLst>
                <a:path w="7218" h="3761" extrusionOk="0">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1" name="Google Shape;15721;p70"/>
            <p:cNvSpPr/>
            <p:nvPr/>
          </p:nvSpPr>
          <p:spPr>
            <a:xfrm>
              <a:off x="2991939" y="1529784"/>
              <a:ext cx="39401" cy="12138"/>
            </a:xfrm>
            <a:custGeom>
              <a:avLst/>
              <a:gdLst/>
              <a:ahLst/>
              <a:cxnLst/>
              <a:rect l="l" t="t" r="r" b="b"/>
              <a:pathLst>
                <a:path w="1503" h="463" extrusionOk="0">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2" name="Google Shape;15722;p70"/>
            <p:cNvSpPr/>
            <p:nvPr/>
          </p:nvSpPr>
          <p:spPr>
            <a:xfrm>
              <a:off x="3098293" y="1553613"/>
              <a:ext cx="27631" cy="11771"/>
            </a:xfrm>
            <a:custGeom>
              <a:avLst/>
              <a:gdLst/>
              <a:ahLst/>
              <a:cxnLst/>
              <a:rect l="l" t="t" r="r" b="b"/>
              <a:pathLst>
                <a:path w="1054" h="449" extrusionOk="0">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3" name="Google Shape;15723;p70"/>
            <p:cNvSpPr/>
            <p:nvPr/>
          </p:nvSpPr>
          <p:spPr>
            <a:xfrm>
              <a:off x="3039257" y="1529784"/>
              <a:ext cx="84779" cy="12138"/>
            </a:xfrm>
            <a:custGeom>
              <a:avLst/>
              <a:gdLst/>
              <a:ahLst/>
              <a:cxnLst/>
              <a:rect l="l" t="t" r="r" b="b"/>
              <a:pathLst>
                <a:path w="3234" h="463" extrusionOk="0">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4" name="Google Shape;15724;p70"/>
            <p:cNvSpPr/>
            <p:nvPr/>
          </p:nvSpPr>
          <p:spPr>
            <a:xfrm>
              <a:off x="2991939" y="1553613"/>
              <a:ext cx="98437" cy="11771"/>
            </a:xfrm>
            <a:custGeom>
              <a:avLst/>
              <a:gdLst/>
              <a:ahLst/>
              <a:cxnLst/>
              <a:rect l="l" t="t" r="r" b="b"/>
              <a:pathLst>
                <a:path w="3755" h="449" extrusionOk="0">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5" name="Google Shape;15725;p70"/>
            <p:cNvSpPr/>
            <p:nvPr/>
          </p:nvSpPr>
          <p:spPr>
            <a:xfrm>
              <a:off x="2814463" y="1784070"/>
              <a:ext cx="86693" cy="11771"/>
            </a:xfrm>
            <a:custGeom>
              <a:avLst/>
              <a:gdLst/>
              <a:ahLst/>
              <a:cxnLst/>
              <a:rect l="l" t="t" r="r" b="b"/>
              <a:pathLst>
                <a:path w="3307" h="449" extrusionOk="0">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6" name="Google Shape;15726;p70"/>
            <p:cNvSpPr/>
            <p:nvPr/>
          </p:nvSpPr>
          <p:spPr>
            <a:xfrm>
              <a:off x="2909073" y="1784070"/>
              <a:ext cx="27657" cy="11771"/>
            </a:xfrm>
            <a:custGeom>
              <a:avLst/>
              <a:gdLst/>
              <a:ahLst/>
              <a:cxnLst/>
              <a:rect l="l" t="t" r="r" b="b"/>
              <a:pathLst>
                <a:path w="1055" h="449" extrusionOk="0">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7" name="Google Shape;15727;p70"/>
            <p:cNvSpPr/>
            <p:nvPr/>
          </p:nvSpPr>
          <p:spPr>
            <a:xfrm>
              <a:off x="2814463" y="1807925"/>
              <a:ext cx="27657" cy="11744"/>
            </a:xfrm>
            <a:custGeom>
              <a:avLst/>
              <a:gdLst/>
              <a:ahLst/>
              <a:cxnLst/>
              <a:rect l="l" t="t" r="r" b="b"/>
              <a:pathLst>
                <a:path w="1055" h="448" extrusionOk="0">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8" name="Google Shape;15728;p70"/>
            <p:cNvSpPr/>
            <p:nvPr/>
          </p:nvSpPr>
          <p:spPr>
            <a:xfrm>
              <a:off x="2850037" y="1807925"/>
              <a:ext cx="86693" cy="11744"/>
            </a:xfrm>
            <a:custGeom>
              <a:avLst/>
              <a:gdLst/>
              <a:ahLst/>
              <a:cxnLst/>
              <a:rect l="l" t="t" r="r" b="b"/>
              <a:pathLst>
                <a:path w="3307" h="448" extrusionOk="0">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9" name="Google Shape;15729;p70"/>
            <p:cNvSpPr/>
            <p:nvPr/>
          </p:nvSpPr>
          <p:spPr>
            <a:xfrm>
              <a:off x="3050975" y="1731115"/>
              <a:ext cx="74949" cy="11744"/>
            </a:xfrm>
            <a:custGeom>
              <a:avLst/>
              <a:gdLst/>
              <a:ahLst/>
              <a:cxnLst/>
              <a:rect l="l" t="t" r="r" b="b"/>
              <a:pathLst>
                <a:path w="2859" h="448" extrusionOk="0">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0" name="Google Shape;15730;p70"/>
            <p:cNvSpPr/>
            <p:nvPr/>
          </p:nvSpPr>
          <p:spPr>
            <a:xfrm>
              <a:off x="3015401" y="1731115"/>
              <a:ext cx="27657" cy="11744"/>
            </a:xfrm>
            <a:custGeom>
              <a:avLst/>
              <a:gdLst/>
              <a:ahLst/>
              <a:cxnLst/>
              <a:rect l="l" t="t" r="r" b="b"/>
              <a:pathLst>
                <a:path w="1055" h="448" extrusionOk="0">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1" name="Google Shape;15731;p70"/>
            <p:cNvSpPr/>
            <p:nvPr/>
          </p:nvSpPr>
          <p:spPr>
            <a:xfrm>
              <a:off x="2814463" y="1624394"/>
              <a:ext cx="86693" cy="12138"/>
            </a:xfrm>
            <a:custGeom>
              <a:avLst/>
              <a:gdLst/>
              <a:ahLst/>
              <a:cxnLst/>
              <a:rect l="l" t="t" r="r" b="b"/>
              <a:pathLst>
                <a:path w="3307" h="463" extrusionOk="0">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2" name="Google Shape;15732;p70"/>
            <p:cNvSpPr/>
            <p:nvPr/>
          </p:nvSpPr>
          <p:spPr>
            <a:xfrm>
              <a:off x="2909073" y="1624394"/>
              <a:ext cx="39375" cy="12138"/>
            </a:xfrm>
            <a:custGeom>
              <a:avLst/>
              <a:gdLst/>
              <a:ahLst/>
              <a:cxnLst/>
              <a:rect l="l" t="t" r="r" b="b"/>
              <a:pathLst>
                <a:path w="1502" h="463" extrusionOk="0">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3" name="Google Shape;15733;p70"/>
            <p:cNvSpPr/>
            <p:nvPr/>
          </p:nvSpPr>
          <p:spPr>
            <a:xfrm>
              <a:off x="2814463" y="1671686"/>
              <a:ext cx="86693" cy="12138"/>
            </a:xfrm>
            <a:custGeom>
              <a:avLst/>
              <a:gdLst/>
              <a:ahLst/>
              <a:cxnLst/>
              <a:rect l="l" t="t" r="r" b="b"/>
              <a:pathLst>
                <a:path w="3307" h="463" extrusionOk="0">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4" name="Google Shape;15734;p70"/>
            <p:cNvSpPr/>
            <p:nvPr/>
          </p:nvSpPr>
          <p:spPr>
            <a:xfrm>
              <a:off x="2909073" y="1671686"/>
              <a:ext cx="39375" cy="12138"/>
            </a:xfrm>
            <a:custGeom>
              <a:avLst/>
              <a:gdLst/>
              <a:ahLst/>
              <a:cxnLst/>
              <a:rect l="l" t="t" r="r" b="b"/>
              <a:pathLst>
                <a:path w="1502" h="463" extrusionOk="0">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5" name="Google Shape;15735;p70"/>
            <p:cNvSpPr/>
            <p:nvPr/>
          </p:nvSpPr>
          <p:spPr>
            <a:xfrm>
              <a:off x="2814463" y="1648223"/>
              <a:ext cx="27657" cy="11771"/>
            </a:xfrm>
            <a:custGeom>
              <a:avLst/>
              <a:gdLst/>
              <a:ahLst/>
              <a:cxnLst/>
              <a:rect l="l" t="t" r="r" b="b"/>
              <a:pathLst>
                <a:path w="1055" h="449" extrusionOk="0">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6" name="Google Shape;15736;p70"/>
            <p:cNvSpPr/>
            <p:nvPr/>
          </p:nvSpPr>
          <p:spPr>
            <a:xfrm>
              <a:off x="2850037" y="1648223"/>
              <a:ext cx="98411" cy="11771"/>
            </a:xfrm>
            <a:custGeom>
              <a:avLst/>
              <a:gdLst/>
              <a:ahLst/>
              <a:cxnLst/>
              <a:rect l="l" t="t" r="r" b="b"/>
              <a:pathLst>
                <a:path w="3754" h="449" extrusionOk="0">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37" name="Google Shape;15737;p70"/>
          <p:cNvGrpSpPr/>
          <p:nvPr/>
        </p:nvGrpSpPr>
        <p:grpSpPr>
          <a:xfrm>
            <a:off x="1845321" y="1512744"/>
            <a:ext cx="352723" cy="353090"/>
            <a:chOff x="1845321" y="1512744"/>
            <a:chExt cx="352723" cy="353090"/>
          </a:xfrm>
        </p:grpSpPr>
        <p:sp>
          <p:nvSpPr>
            <p:cNvPr id="15738" name="Google Shape;15738;p70"/>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9" name="Google Shape;15739;p70"/>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0" name="Google Shape;15740;p70"/>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1" name="Google Shape;15741;p70"/>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2" name="Google Shape;15742;p70"/>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3" name="Google Shape;15743;p70"/>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4" name="Google Shape;15744;p70"/>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5" name="Google Shape;15745;p70"/>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6" name="Google Shape;15746;p70"/>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7" name="Google Shape;15747;p70"/>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8" name="Google Shape;15748;p70"/>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49" name="Google Shape;15749;p70"/>
          <p:cNvGrpSpPr/>
          <p:nvPr/>
        </p:nvGrpSpPr>
        <p:grpSpPr>
          <a:xfrm>
            <a:off x="3214452" y="3340533"/>
            <a:ext cx="392465" cy="389896"/>
            <a:chOff x="3214452" y="3340533"/>
            <a:chExt cx="392465" cy="389896"/>
          </a:xfrm>
        </p:grpSpPr>
        <p:sp>
          <p:nvSpPr>
            <p:cNvPr id="15750" name="Google Shape;15750;p70"/>
            <p:cNvSpPr/>
            <p:nvPr/>
          </p:nvSpPr>
          <p:spPr>
            <a:xfrm>
              <a:off x="3214452" y="3340533"/>
              <a:ext cx="289912" cy="97651"/>
            </a:xfrm>
            <a:custGeom>
              <a:avLst/>
              <a:gdLst/>
              <a:ahLst/>
              <a:cxnLst/>
              <a:rect l="l" t="t" r="r" b="b"/>
              <a:pathLst>
                <a:path w="11059" h="3725" extrusionOk="0">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1" name="Google Shape;15751;p70"/>
            <p:cNvSpPr/>
            <p:nvPr/>
          </p:nvSpPr>
          <p:spPr>
            <a:xfrm>
              <a:off x="3214452" y="3571749"/>
              <a:ext cx="302783" cy="98411"/>
            </a:xfrm>
            <a:custGeom>
              <a:avLst/>
              <a:gdLst/>
              <a:ahLst/>
              <a:cxnLst/>
              <a:rect l="l" t="t" r="r" b="b"/>
              <a:pathLst>
                <a:path w="11550" h="3754" extrusionOk="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2" name="Google Shape;15752;p70"/>
            <p:cNvSpPr/>
            <p:nvPr/>
          </p:nvSpPr>
          <p:spPr>
            <a:xfrm>
              <a:off x="3214452" y="3456246"/>
              <a:ext cx="289912" cy="97756"/>
            </a:xfrm>
            <a:custGeom>
              <a:avLst/>
              <a:gdLst/>
              <a:ahLst/>
              <a:cxnLst/>
              <a:rect l="l" t="t" r="r" b="b"/>
              <a:pathLst>
                <a:path w="11059" h="3729" extrusionOk="0">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3" name="Google Shape;15753;p70"/>
            <p:cNvSpPr/>
            <p:nvPr/>
          </p:nvSpPr>
          <p:spPr>
            <a:xfrm>
              <a:off x="3307410" y="3371912"/>
              <a:ext cx="88476" cy="12950"/>
            </a:xfrm>
            <a:custGeom>
              <a:avLst/>
              <a:gdLst/>
              <a:ahLst/>
              <a:cxnLst/>
              <a:rect l="l" t="t" r="r" b="b"/>
              <a:pathLst>
                <a:path w="3375" h="494" extrusionOk="0">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4" name="Google Shape;15754;p70"/>
            <p:cNvSpPr/>
            <p:nvPr/>
          </p:nvSpPr>
          <p:spPr>
            <a:xfrm>
              <a:off x="3307410" y="3400303"/>
              <a:ext cx="157605" cy="12557"/>
            </a:xfrm>
            <a:custGeom>
              <a:avLst/>
              <a:gdLst/>
              <a:ahLst/>
              <a:cxnLst/>
              <a:rect l="l" t="t" r="r" b="b"/>
              <a:pathLst>
                <a:path w="6012" h="479" extrusionOk="0">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5" name="Google Shape;15755;p70"/>
            <p:cNvSpPr/>
            <p:nvPr/>
          </p:nvSpPr>
          <p:spPr>
            <a:xfrm>
              <a:off x="3307410" y="3487704"/>
              <a:ext cx="88476" cy="12950"/>
            </a:xfrm>
            <a:custGeom>
              <a:avLst/>
              <a:gdLst/>
              <a:ahLst/>
              <a:cxnLst/>
              <a:rect l="l" t="t" r="r" b="b"/>
              <a:pathLst>
                <a:path w="3375" h="494" extrusionOk="0">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6" name="Google Shape;15756;p70"/>
            <p:cNvSpPr/>
            <p:nvPr/>
          </p:nvSpPr>
          <p:spPr>
            <a:xfrm>
              <a:off x="3307410" y="3516068"/>
              <a:ext cx="155691" cy="12609"/>
            </a:xfrm>
            <a:custGeom>
              <a:avLst/>
              <a:gdLst/>
              <a:ahLst/>
              <a:cxnLst/>
              <a:rect l="l" t="t" r="r" b="b"/>
              <a:pathLst>
                <a:path w="5939" h="481" extrusionOk="0">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7" name="Google Shape;15757;p70"/>
            <p:cNvSpPr/>
            <p:nvPr/>
          </p:nvSpPr>
          <p:spPr>
            <a:xfrm>
              <a:off x="3307410" y="3603522"/>
              <a:ext cx="88476" cy="12950"/>
            </a:xfrm>
            <a:custGeom>
              <a:avLst/>
              <a:gdLst/>
              <a:ahLst/>
              <a:cxnLst/>
              <a:rect l="l" t="t" r="r" b="b"/>
              <a:pathLst>
                <a:path w="3375" h="494" extrusionOk="0">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8" name="Google Shape;15758;p70"/>
            <p:cNvSpPr/>
            <p:nvPr/>
          </p:nvSpPr>
          <p:spPr>
            <a:xfrm>
              <a:off x="3307410" y="3631519"/>
              <a:ext cx="156215" cy="12950"/>
            </a:xfrm>
            <a:custGeom>
              <a:avLst/>
              <a:gdLst/>
              <a:ahLst/>
              <a:cxnLst/>
              <a:rect l="l" t="t" r="r" b="b"/>
              <a:pathLst>
                <a:path w="5959" h="494" extrusionOk="0">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9" name="Google Shape;15759;p70"/>
            <p:cNvSpPr/>
            <p:nvPr/>
          </p:nvSpPr>
          <p:spPr>
            <a:xfrm>
              <a:off x="3235660" y="3365070"/>
              <a:ext cx="57175" cy="54973"/>
            </a:xfrm>
            <a:custGeom>
              <a:avLst/>
              <a:gdLst/>
              <a:ahLst/>
              <a:cxnLst/>
              <a:rect l="l" t="t" r="r" b="b"/>
              <a:pathLst>
                <a:path w="2181" h="2097" extrusionOk="0">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0" name="Google Shape;15760;p70"/>
            <p:cNvSpPr/>
            <p:nvPr/>
          </p:nvSpPr>
          <p:spPr>
            <a:xfrm>
              <a:off x="3248426" y="3364755"/>
              <a:ext cx="55104" cy="40528"/>
            </a:xfrm>
            <a:custGeom>
              <a:avLst/>
              <a:gdLst/>
              <a:ahLst/>
              <a:cxnLst/>
              <a:rect l="l" t="t" r="r" b="b"/>
              <a:pathLst>
                <a:path w="2102" h="1546" extrusionOk="0">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1" name="Google Shape;15761;p70"/>
            <p:cNvSpPr/>
            <p:nvPr/>
          </p:nvSpPr>
          <p:spPr>
            <a:xfrm>
              <a:off x="3235660" y="3480547"/>
              <a:ext cx="56782" cy="55287"/>
            </a:xfrm>
            <a:custGeom>
              <a:avLst/>
              <a:gdLst/>
              <a:ahLst/>
              <a:cxnLst/>
              <a:rect l="l" t="t" r="r" b="b"/>
              <a:pathLst>
                <a:path w="2166" h="2109" extrusionOk="0">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2" name="Google Shape;15762;p70"/>
            <p:cNvSpPr/>
            <p:nvPr/>
          </p:nvSpPr>
          <p:spPr>
            <a:xfrm>
              <a:off x="3248400" y="3480573"/>
              <a:ext cx="55130" cy="40502"/>
            </a:xfrm>
            <a:custGeom>
              <a:avLst/>
              <a:gdLst/>
              <a:ahLst/>
              <a:cxnLst/>
              <a:rect l="l" t="t" r="r" b="b"/>
              <a:pathLst>
                <a:path w="2103" h="1545" extrusionOk="0">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3" name="Google Shape;15763;p70"/>
            <p:cNvSpPr/>
            <p:nvPr/>
          </p:nvSpPr>
          <p:spPr>
            <a:xfrm>
              <a:off x="3235660" y="3596312"/>
              <a:ext cx="56782" cy="55314"/>
            </a:xfrm>
            <a:custGeom>
              <a:avLst/>
              <a:gdLst/>
              <a:ahLst/>
              <a:cxnLst/>
              <a:rect l="l" t="t" r="r" b="b"/>
              <a:pathLst>
                <a:path w="2166" h="2110" extrusionOk="0">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4" name="Google Shape;15764;p70"/>
            <p:cNvSpPr/>
            <p:nvPr/>
          </p:nvSpPr>
          <p:spPr>
            <a:xfrm>
              <a:off x="3248400" y="3596365"/>
              <a:ext cx="55130" cy="40214"/>
            </a:xfrm>
            <a:custGeom>
              <a:avLst/>
              <a:gdLst/>
              <a:ahLst/>
              <a:cxnLst/>
              <a:rect l="l" t="t" r="r" b="b"/>
              <a:pathLst>
                <a:path w="2103" h="1534" extrusionOk="0">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5" name="Google Shape;15765;p70"/>
            <p:cNvSpPr/>
            <p:nvPr/>
          </p:nvSpPr>
          <p:spPr>
            <a:xfrm>
              <a:off x="3438878" y="3642136"/>
              <a:ext cx="168038" cy="88292"/>
            </a:xfrm>
            <a:custGeom>
              <a:avLst/>
              <a:gdLst/>
              <a:ahLst/>
              <a:cxnLst/>
              <a:rect l="l" t="t" r="r" b="b"/>
              <a:pathLst>
                <a:path w="6410" h="3368" extrusionOk="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6" name="Google Shape;15766;p70"/>
            <p:cNvSpPr/>
            <p:nvPr/>
          </p:nvSpPr>
          <p:spPr>
            <a:xfrm>
              <a:off x="3436965" y="3642529"/>
              <a:ext cx="68526" cy="87899"/>
            </a:xfrm>
            <a:custGeom>
              <a:avLst/>
              <a:gdLst/>
              <a:ahLst/>
              <a:cxnLst/>
              <a:rect l="l" t="t" r="r" b="b"/>
              <a:pathLst>
                <a:path w="2614" h="3353" extrusionOk="0">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7" name="Google Shape;15767;p70"/>
            <p:cNvSpPr/>
            <p:nvPr/>
          </p:nvSpPr>
          <p:spPr>
            <a:xfrm>
              <a:off x="3468003" y="3503249"/>
              <a:ext cx="106354" cy="74975"/>
            </a:xfrm>
            <a:custGeom>
              <a:avLst/>
              <a:gdLst/>
              <a:ahLst/>
              <a:cxnLst/>
              <a:rect l="l" t="t" r="r" b="b"/>
              <a:pathLst>
                <a:path w="4057" h="2860" extrusionOk="0">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8" name="Google Shape;15768;p70"/>
            <p:cNvSpPr/>
            <p:nvPr/>
          </p:nvSpPr>
          <p:spPr>
            <a:xfrm>
              <a:off x="3468003" y="3502882"/>
              <a:ext cx="57542" cy="74949"/>
            </a:xfrm>
            <a:custGeom>
              <a:avLst/>
              <a:gdLst/>
              <a:ahLst/>
              <a:cxnLst/>
              <a:rect l="l" t="t" r="r" b="b"/>
              <a:pathLst>
                <a:path w="2195" h="2859" extrusionOk="0">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9" name="Google Shape;15769;p70"/>
            <p:cNvSpPr/>
            <p:nvPr/>
          </p:nvSpPr>
          <p:spPr>
            <a:xfrm>
              <a:off x="3559598" y="3570386"/>
              <a:ext cx="23489" cy="31143"/>
            </a:xfrm>
            <a:custGeom>
              <a:avLst/>
              <a:gdLst/>
              <a:ahLst/>
              <a:cxnLst/>
              <a:rect l="l" t="t" r="r" b="b"/>
              <a:pathLst>
                <a:path w="896" h="1188" extrusionOk="0">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0" name="Google Shape;15770;p70"/>
            <p:cNvSpPr/>
            <p:nvPr/>
          </p:nvSpPr>
          <p:spPr>
            <a:xfrm>
              <a:off x="3459300" y="3570596"/>
              <a:ext cx="23489" cy="31065"/>
            </a:xfrm>
            <a:custGeom>
              <a:avLst/>
              <a:gdLst/>
              <a:ahLst/>
              <a:cxnLst/>
              <a:rect l="l" t="t" r="r" b="b"/>
              <a:pathLst>
                <a:path w="896" h="1185" extrusionOk="0">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1" name="Google Shape;15771;p70"/>
            <p:cNvSpPr/>
            <p:nvPr/>
          </p:nvSpPr>
          <p:spPr>
            <a:xfrm>
              <a:off x="3501689" y="3624887"/>
              <a:ext cx="39008" cy="44146"/>
            </a:xfrm>
            <a:custGeom>
              <a:avLst/>
              <a:gdLst/>
              <a:ahLst/>
              <a:cxnLst/>
              <a:rect l="l" t="t" r="r" b="b"/>
              <a:pathLst>
                <a:path w="1488" h="1684" extrusionOk="0">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2" name="Google Shape;15772;p70"/>
            <p:cNvSpPr/>
            <p:nvPr/>
          </p:nvSpPr>
          <p:spPr>
            <a:xfrm>
              <a:off x="3501689" y="3625385"/>
              <a:ext cx="24249" cy="44015"/>
            </a:xfrm>
            <a:custGeom>
              <a:avLst/>
              <a:gdLst/>
              <a:ahLst/>
              <a:cxnLst/>
              <a:rect l="l" t="t" r="r" b="b"/>
              <a:pathLst>
                <a:path w="925" h="1679" extrusionOk="0">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3" name="Google Shape;15773;p70"/>
            <p:cNvSpPr/>
            <p:nvPr/>
          </p:nvSpPr>
          <p:spPr>
            <a:xfrm>
              <a:off x="3479354" y="3547133"/>
              <a:ext cx="83652" cy="89367"/>
            </a:xfrm>
            <a:custGeom>
              <a:avLst/>
              <a:gdLst/>
              <a:ahLst/>
              <a:cxnLst/>
              <a:rect l="l" t="t" r="r" b="b"/>
              <a:pathLst>
                <a:path w="3191" h="3409" extrusionOk="0">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4" name="Google Shape;15774;p70"/>
            <p:cNvSpPr/>
            <p:nvPr/>
          </p:nvSpPr>
          <p:spPr>
            <a:xfrm>
              <a:off x="3479354" y="3547133"/>
              <a:ext cx="60583" cy="89367"/>
            </a:xfrm>
            <a:custGeom>
              <a:avLst/>
              <a:gdLst/>
              <a:ahLst/>
              <a:cxnLst/>
              <a:rect l="l" t="t" r="r" b="b"/>
              <a:pathLst>
                <a:path w="2311" h="3409" extrusionOk="0">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75" name="Google Shape;15775;p70"/>
          <p:cNvGrpSpPr/>
          <p:nvPr/>
        </p:nvGrpSpPr>
        <p:grpSpPr>
          <a:xfrm>
            <a:off x="3327229" y="1499899"/>
            <a:ext cx="234650" cy="378440"/>
            <a:chOff x="3327229" y="1499899"/>
            <a:chExt cx="234650" cy="378440"/>
          </a:xfrm>
        </p:grpSpPr>
        <p:sp>
          <p:nvSpPr>
            <p:cNvPr id="15776" name="Google Shape;15776;p70"/>
            <p:cNvSpPr/>
            <p:nvPr/>
          </p:nvSpPr>
          <p:spPr>
            <a:xfrm>
              <a:off x="3327229" y="1553613"/>
              <a:ext cx="180543" cy="324725"/>
            </a:xfrm>
            <a:custGeom>
              <a:avLst/>
              <a:gdLst/>
              <a:ahLst/>
              <a:cxnLst/>
              <a:rect l="l" t="t" r="r" b="b"/>
              <a:pathLst>
                <a:path w="6887" h="12387" extrusionOk="0">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7" name="Google Shape;15777;p70"/>
            <p:cNvSpPr/>
            <p:nvPr/>
          </p:nvSpPr>
          <p:spPr>
            <a:xfrm>
              <a:off x="3327229" y="1553613"/>
              <a:ext cx="42023" cy="324725"/>
            </a:xfrm>
            <a:custGeom>
              <a:avLst/>
              <a:gdLst/>
              <a:ahLst/>
              <a:cxnLst/>
              <a:rect l="l" t="t" r="r" b="b"/>
              <a:pathLst>
                <a:path w="1603" h="12387" extrusionOk="0">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8" name="Google Shape;15778;p70"/>
            <p:cNvSpPr/>
            <p:nvPr/>
          </p:nvSpPr>
          <p:spPr>
            <a:xfrm>
              <a:off x="3339340" y="1577836"/>
              <a:ext cx="156320" cy="252450"/>
            </a:xfrm>
            <a:custGeom>
              <a:avLst/>
              <a:gdLst/>
              <a:ahLst/>
              <a:cxnLst/>
              <a:rect l="l" t="t" r="r" b="b"/>
              <a:pathLst>
                <a:path w="5963" h="9630" extrusionOk="0">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9" name="Google Shape;15779;p70"/>
            <p:cNvSpPr/>
            <p:nvPr/>
          </p:nvSpPr>
          <p:spPr>
            <a:xfrm>
              <a:off x="3339340" y="1596187"/>
              <a:ext cx="156320" cy="167960"/>
            </a:xfrm>
            <a:custGeom>
              <a:avLst/>
              <a:gdLst/>
              <a:ahLst/>
              <a:cxnLst/>
              <a:rect l="l" t="t" r="r" b="b"/>
              <a:pathLst>
                <a:path w="5963" h="6407" extrusionOk="0">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0" name="Google Shape;15780;p70"/>
            <p:cNvSpPr/>
            <p:nvPr/>
          </p:nvSpPr>
          <p:spPr>
            <a:xfrm>
              <a:off x="3441526" y="1776126"/>
              <a:ext cx="35967" cy="35993"/>
            </a:xfrm>
            <a:custGeom>
              <a:avLst/>
              <a:gdLst/>
              <a:ahLst/>
              <a:cxnLst/>
              <a:rect l="l" t="t" r="r" b="b"/>
              <a:pathLst>
                <a:path w="1372" h="1373" extrusionOk="0">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1" name="Google Shape;15781;p70"/>
            <p:cNvSpPr/>
            <p:nvPr/>
          </p:nvSpPr>
          <p:spPr>
            <a:xfrm>
              <a:off x="3357507" y="1776126"/>
              <a:ext cx="35967" cy="35993"/>
            </a:xfrm>
            <a:custGeom>
              <a:avLst/>
              <a:gdLst/>
              <a:ahLst/>
              <a:cxnLst/>
              <a:rect l="l" t="t" r="r" b="b"/>
              <a:pathLst>
                <a:path w="1372" h="1373" extrusionOk="0">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2" name="Google Shape;15782;p70"/>
            <p:cNvSpPr/>
            <p:nvPr/>
          </p:nvSpPr>
          <p:spPr>
            <a:xfrm>
              <a:off x="3357507" y="1619859"/>
              <a:ext cx="119986" cy="120353"/>
            </a:xfrm>
            <a:custGeom>
              <a:avLst/>
              <a:gdLst/>
              <a:ahLst/>
              <a:cxnLst/>
              <a:rect l="l" t="t" r="r" b="b"/>
              <a:pathLst>
                <a:path w="4577" h="4591" extrusionOk="0">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3" name="Google Shape;15783;p70"/>
            <p:cNvSpPr/>
            <p:nvPr/>
          </p:nvSpPr>
          <p:spPr>
            <a:xfrm>
              <a:off x="3366210" y="1846907"/>
              <a:ext cx="24249" cy="14785"/>
            </a:xfrm>
            <a:custGeom>
              <a:avLst/>
              <a:gdLst/>
              <a:ahLst/>
              <a:cxnLst/>
              <a:rect l="l" t="t" r="r" b="b"/>
              <a:pathLst>
                <a:path w="925" h="564" extrusionOk="0">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4" name="Google Shape;15784;p70"/>
            <p:cNvSpPr/>
            <p:nvPr/>
          </p:nvSpPr>
          <p:spPr>
            <a:xfrm>
              <a:off x="3444174" y="1846907"/>
              <a:ext cx="24616" cy="14785"/>
            </a:xfrm>
            <a:custGeom>
              <a:avLst/>
              <a:gdLst/>
              <a:ahLst/>
              <a:cxnLst/>
              <a:rect l="l" t="t" r="r" b="b"/>
              <a:pathLst>
                <a:path w="939" h="564" extrusionOk="0">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5" name="Google Shape;15785;p70"/>
            <p:cNvSpPr/>
            <p:nvPr/>
          </p:nvSpPr>
          <p:spPr>
            <a:xfrm>
              <a:off x="3396095" y="1846907"/>
              <a:ext cx="42809" cy="14785"/>
            </a:xfrm>
            <a:custGeom>
              <a:avLst/>
              <a:gdLst/>
              <a:ahLst/>
              <a:cxnLst/>
              <a:rect l="l" t="t" r="r" b="b"/>
              <a:pathLst>
                <a:path w="1633" h="564" extrusionOk="0">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6" name="Google Shape;15786;p70"/>
            <p:cNvSpPr/>
            <p:nvPr/>
          </p:nvSpPr>
          <p:spPr>
            <a:xfrm>
              <a:off x="3487691" y="1524095"/>
              <a:ext cx="49966" cy="48105"/>
            </a:xfrm>
            <a:custGeom>
              <a:avLst/>
              <a:gdLst/>
              <a:ahLst/>
              <a:cxnLst/>
              <a:rect l="l" t="t" r="r" b="b"/>
              <a:pathLst>
                <a:path w="1906" h="1835" extrusionOk="0">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7" name="Google Shape;15787;p70"/>
            <p:cNvSpPr/>
            <p:nvPr/>
          </p:nvSpPr>
          <p:spPr>
            <a:xfrm>
              <a:off x="3487691" y="1499899"/>
              <a:ext cx="74188" cy="72301"/>
            </a:xfrm>
            <a:custGeom>
              <a:avLst/>
              <a:gdLst/>
              <a:ahLst/>
              <a:cxnLst/>
              <a:rect l="l" t="t" r="r" b="b"/>
              <a:pathLst>
                <a:path w="2830" h="2758" extrusionOk="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8" name="Google Shape;15788;p70"/>
            <p:cNvSpPr/>
            <p:nvPr/>
          </p:nvSpPr>
          <p:spPr>
            <a:xfrm>
              <a:off x="3381336" y="1686078"/>
              <a:ext cx="71934" cy="54239"/>
            </a:xfrm>
            <a:custGeom>
              <a:avLst/>
              <a:gdLst/>
              <a:ahLst/>
              <a:cxnLst/>
              <a:rect l="l" t="t" r="r" b="b"/>
              <a:pathLst>
                <a:path w="2744" h="2069" extrusionOk="0">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9" name="Google Shape;15789;p70"/>
            <p:cNvSpPr/>
            <p:nvPr/>
          </p:nvSpPr>
          <p:spPr>
            <a:xfrm>
              <a:off x="3381336" y="1704979"/>
              <a:ext cx="72327" cy="35338"/>
            </a:xfrm>
            <a:custGeom>
              <a:avLst/>
              <a:gdLst/>
              <a:ahLst/>
              <a:cxnLst/>
              <a:rect l="l" t="t" r="r" b="b"/>
              <a:pathLst>
                <a:path w="2759" h="1348" extrusionOk="0">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0" name="Google Shape;15790;p70"/>
            <p:cNvSpPr/>
            <p:nvPr/>
          </p:nvSpPr>
          <p:spPr>
            <a:xfrm>
              <a:off x="3404432" y="1686078"/>
              <a:ext cx="26136" cy="18088"/>
            </a:xfrm>
            <a:custGeom>
              <a:avLst/>
              <a:gdLst/>
              <a:ahLst/>
              <a:cxnLst/>
              <a:rect l="l" t="t" r="r" b="b"/>
              <a:pathLst>
                <a:path w="997" h="690" extrusionOk="0">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1" name="Google Shape;15791;p70"/>
            <p:cNvSpPr/>
            <p:nvPr/>
          </p:nvSpPr>
          <p:spPr>
            <a:xfrm>
              <a:off x="3393448" y="1638000"/>
              <a:ext cx="48105" cy="54160"/>
            </a:xfrm>
            <a:custGeom>
              <a:avLst/>
              <a:gdLst/>
              <a:ahLst/>
              <a:cxnLst/>
              <a:rect l="l" t="t" r="r" b="b"/>
              <a:pathLst>
                <a:path w="1835" h="2066" extrusionOk="0">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2" name="Google Shape;15792;p70"/>
            <p:cNvSpPr/>
            <p:nvPr/>
          </p:nvSpPr>
          <p:spPr>
            <a:xfrm>
              <a:off x="3393448" y="1638000"/>
              <a:ext cx="32952" cy="54055"/>
            </a:xfrm>
            <a:custGeom>
              <a:avLst/>
              <a:gdLst/>
              <a:ahLst/>
              <a:cxnLst/>
              <a:rect l="l" t="t" r="r" b="b"/>
              <a:pathLst>
                <a:path w="1257" h="2062" extrusionOk="0">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3" name="Google Shape;15793;p70"/>
            <p:cNvSpPr/>
            <p:nvPr/>
          </p:nvSpPr>
          <p:spPr>
            <a:xfrm>
              <a:off x="3393448" y="1638000"/>
              <a:ext cx="48105" cy="24249"/>
            </a:xfrm>
            <a:custGeom>
              <a:avLst/>
              <a:gdLst/>
              <a:ahLst/>
              <a:cxnLst/>
              <a:rect l="l" t="t" r="r" b="b"/>
              <a:pathLst>
                <a:path w="1835" h="925" extrusionOk="0">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4" name="Google Shape;15794;p70"/>
            <p:cNvSpPr/>
            <p:nvPr/>
          </p:nvSpPr>
          <p:spPr>
            <a:xfrm>
              <a:off x="3393448" y="1638000"/>
              <a:ext cx="32952" cy="21994"/>
            </a:xfrm>
            <a:custGeom>
              <a:avLst/>
              <a:gdLst/>
              <a:ahLst/>
              <a:cxnLst/>
              <a:rect l="l" t="t" r="r" b="b"/>
              <a:pathLst>
                <a:path w="1257" h="839" extrusionOk="0">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5" name="Google Shape;15795;p70"/>
            <p:cNvSpPr/>
            <p:nvPr/>
          </p:nvSpPr>
          <p:spPr>
            <a:xfrm>
              <a:off x="3435470" y="1715596"/>
              <a:ext cx="18193" cy="21575"/>
            </a:xfrm>
            <a:custGeom>
              <a:avLst/>
              <a:gdLst/>
              <a:ahLst/>
              <a:cxnLst/>
              <a:rect l="l" t="t" r="r" b="b"/>
              <a:pathLst>
                <a:path w="694" h="823" extrusionOk="0">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6" name="Google Shape;15796;p70"/>
            <p:cNvSpPr/>
            <p:nvPr/>
          </p:nvSpPr>
          <p:spPr>
            <a:xfrm>
              <a:off x="3381336" y="1715596"/>
              <a:ext cx="18193" cy="21968"/>
            </a:xfrm>
            <a:custGeom>
              <a:avLst/>
              <a:gdLst/>
              <a:ahLst/>
              <a:cxnLst/>
              <a:rect l="l" t="t" r="r" b="b"/>
              <a:pathLst>
                <a:path w="694" h="838" extrusionOk="0">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97" name="Google Shape;15797;p70"/>
          <p:cNvGrpSpPr/>
          <p:nvPr/>
        </p:nvGrpSpPr>
        <p:grpSpPr>
          <a:xfrm>
            <a:off x="3735553" y="1530151"/>
            <a:ext cx="366722" cy="317962"/>
            <a:chOff x="3735553" y="1530151"/>
            <a:chExt cx="366722" cy="317962"/>
          </a:xfrm>
        </p:grpSpPr>
        <p:sp>
          <p:nvSpPr>
            <p:cNvPr id="15798" name="Google Shape;15798;p70"/>
            <p:cNvSpPr/>
            <p:nvPr/>
          </p:nvSpPr>
          <p:spPr>
            <a:xfrm>
              <a:off x="3770760" y="1565725"/>
              <a:ext cx="331515" cy="282388"/>
            </a:xfrm>
            <a:custGeom>
              <a:avLst/>
              <a:gdLst/>
              <a:ahLst/>
              <a:cxnLst/>
              <a:rect l="l" t="t" r="r" b="b"/>
              <a:pathLst>
                <a:path w="12646" h="10772" extrusionOk="0">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9" name="Google Shape;15799;p70"/>
            <p:cNvSpPr/>
            <p:nvPr/>
          </p:nvSpPr>
          <p:spPr>
            <a:xfrm>
              <a:off x="3770760" y="1565725"/>
              <a:ext cx="307685" cy="189246"/>
            </a:xfrm>
            <a:custGeom>
              <a:avLst/>
              <a:gdLst/>
              <a:ahLst/>
              <a:cxnLst/>
              <a:rect l="l" t="t" r="r" b="b"/>
              <a:pathLst>
                <a:path w="11737" h="7219" extrusionOk="0">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0" name="Google Shape;15800;p70"/>
            <p:cNvSpPr/>
            <p:nvPr/>
          </p:nvSpPr>
          <p:spPr>
            <a:xfrm>
              <a:off x="3735553" y="1530151"/>
              <a:ext cx="330781" cy="282073"/>
            </a:xfrm>
            <a:custGeom>
              <a:avLst/>
              <a:gdLst/>
              <a:ahLst/>
              <a:cxnLst/>
              <a:rect l="l" t="t" r="r" b="b"/>
              <a:pathLst>
                <a:path w="12618" h="10760" extrusionOk="0">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1" name="Google Shape;15801;p70"/>
            <p:cNvSpPr/>
            <p:nvPr/>
          </p:nvSpPr>
          <p:spPr>
            <a:xfrm>
              <a:off x="3779070" y="1629296"/>
              <a:ext cx="250170" cy="14785"/>
            </a:xfrm>
            <a:custGeom>
              <a:avLst/>
              <a:gdLst/>
              <a:ahLst/>
              <a:cxnLst/>
              <a:rect l="l" t="t" r="r" b="b"/>
              <a:pathLst>
                <a:path w="9543" h="564" extrusionOk="0">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2" name="Google Shape;15802;p70"/>
            <p:cNvSpPr/>
            <p:nvPr/>
          </p:nvSpPr>
          <p:spPr>
            <a:xfrm>
              <a:off x="3779070" y="1599778"/>
              <a:ext cx="167304" cy="14785"/>
            </a:xfrm>
            <a:custGeom>
              <a:avLst/>
              <a:gdLst/>
              <a:ahLst/>
              <a:cxnLst/>
              <a:rect l="l" t="t" r="r" b="b"/>
              <a:pathLst>
                <a:path w="6382" h="564" extrusionOk="0">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3" name="Google Shape;15803;p70"/>
            <p:cNvSpPr/>
            <p:nvPr/>
          </p:nvSpPr>
          <p:spPr>
            <a:xfrm>
              <a:off x="3950490" y="1599778"/>
              <a:ext cx="78750" cy="14785"/>
            </a:xfrm>
            <a:custGeom>
              <a:avLst/>
              <a:gdLst/>
              <a:ahLst/>
              <a:cxnLst/>
              <a:rect l="l" t="t" r="r" b="b"/>
              <a:pathLst>
                <a:path w="3004" h="564" extrusionOk="0">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4" name="Google Shape;15804;p70"/>
            <p:cNvSpPr/>
            <p:nvPr/>
          </p:nvSpPr>
          <p:spPr>
            <a:xfrm>
              <a:off x="3779070" y="1658814"/>
              <a:ext cx="96524" cy="14785"/>
            </a:xfrm>
            <a:custGeom>
              <a:avLst/>
              <a:gdLst/>
              <a:ahLst/>
              <a:cxnLst/>
              <a:rect l="l" t="t" r="r" b="b"/>
              <a:pathLst>
                <a:path w="3682" h="564" extrusionOk="0">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5" name="Google Shape;15805;p70"/>
            <p:cNvSpPr/>
            <p:nvPr/>
          </p:nvSpPr>
          <p:spPr>
            <a:xfrm>
              <a:off x="3891087" y="1658814"/>
              <a:ext cx="138153" cy="14785"/>
            </a:xfrm>
            <a:custGeom>
              <a:avLst/>
              <a:gdLst/>
              <a:ahLst/>
              <a:cxnLst/>
              <a:rect l="l" t="t" r="r" b="b"/>
              <a:pathLst>
                <a:path w="5270" h="564" extrusionOk="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6" name="Google Shape;15806;p70"/>
            <p:cNvSpPr/>
            <p:nvPr/>
          </p:nvSpPr>
          <p:spPr>
            <a:xfrm>
              <a:off x="3779070" y="1570260"/>
              <a:ext cx="49232" cy="14785"/>
            </a:xfrm>
            <a:custGeom>
              <a:avLst/>
              <a:gdLst/>
              <a:ahLst/>
              <a:cxnLst/>
              <a:rect l="l" t="t" r="r" b="b"/>
              <a:pathLst>
                <a:path w="1878" h="564" extrusionOk="0">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7" name="Google Shape;15807;p70"/>
            <p:cNvSpPr/>
            <p:nvPr/>
          </p:nvSpPr>
          <p:spPr>
            <a:xfrm>
              <a:off x="3832051" y="1570260"/>
              <a:ext cx="197189" cy="14785"/>
            </a:xfrm>
            <a:custGeom>
              <a:avLst/>
              <a:gdLst/>
              <a:ahLst/>
              <a:cxnLst/>
              <a:rect l="l" t="t" r="r" b="b"/>
              <a:pathLst>
                <a:path w="7522" h="564" extrusionOk="0">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8" name="Google Shape;15808;p70"/>
            <p:cNvSpPr/>
            <p:nvPr/>
          </p:nvSpPr>
          <p:spPr>
            <a:xfrm>
              <a:off x="3779070" y="1688699"/>
              <a:ext cx="190740" cy="14811"/>
            </a:xfrm>
            <a:custGeom>
              <a:avLst/>
              <a:gdLst/>
              <a:ahLst/>
              <a:cxnLst/>
              <a:rect l="l" t="t" r="r" b="b"/>
              <a:pathLst>
                <a:path w="7276" h="565" extrusionOk="0">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9" name="Google Shape;15809;p70"/>
            <p:cNvSpPr/>
            <p:nvPr/>
          </p:nvSpPr>
          <p:spPr>
            <a:xfrm>
              <a:off x="3973953" y="1688699"/>
              <a:ext cx="55287" cy="14811"/>
            </a:xfrm>
            <a:custGeom>
              <a:avLst/>
              <a:gdLst/>
              <a:ahLst/>
              <a:cxnLst/>
              <a:rect l="l" t="t" r="r" b="b"/>
              <a:pathLst>
                <a:path w="2109" h="565" extrusionOk="0">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10" name="Google Shape;15810;p70"/>
          <p:cNvGrpSpPr/>
          <p:nvPr/>
        </p:nvGrpSpPr>
        <p:grpSpPr>
          <a:xfrm>
            <a:off x="866322" y="2469775"/>
            <a:ext cx="379226" cy="322733"/>
            <a:chOff x="866322" y="2469775"/>
            <a:chExt cx="379226" cy="322733"/>
          </a:xfrm>
        </p:grpSpPr>
        <p:sp>
          <p:nvSpPr>
            <p:cNvPr id="15811" name="Google Shape;15811;p70"/>
            <p:cNvSpPr/>
            <p:nvPr/>
          </p:nvSpPr>
          <p:spPr>
            <a:xfrm>
              <a:off x="1050246" y="2469775"/>
              <a:ext cx="175981" cy="171787"/>
            </a:xfrm>
            <a:custGeom>
              <a:avLst/>
              <a:gdLst/>
              <a:ahLst/>
              <a:cxnLst/>
              <a:rect l="l" t="t" r="r" b="b"/>
              <a:pathLst>
                <a:path w="6713" h="6553" extrusionOk="0">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2" name="Google Shape;15812;p70"/>
            <p:cNvSpPr/>
            <p:nvPr/>
          </p:nvSpPr>
          <p:spPr>
            <a:xfrm>
              <a:off x="1077484" y="2498926"/>
              <a:ext cx="33345" cy="11744"/>
            </a:xfrm>
            <a:custGeom>
              <a:avLst/>
              <a:gdLst/>
              <a:ahLst/>
              <a:cxnLst/>
              <a:rect l="l" t="t" r="r" b="b"/>
              <a:pathLst>
                <a:path w="1272" h="448" extrusionOk="0">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3" name="Google Shape;15813;p70"/>
            <p:cNvSpPr/>
            <p:nvPr/>
          </p:nvSpPr>
          <p:spPr>
            <a:xfrm>
              <a:off x="1118353" y="2498926"/>
              <a:ext cx="80270" cy="11744"/>
            </a:xfrm>
            <a:custGeom>
              <a:avLst/>
              <a:gdLst/>
              <a:ahLst/>
              <a:cxnLst/>
              <a:rect l="l" t="t" r="r" b="b"/>
              <a:pathLst>
                <a:path w="3062" h="448" extrusionOk="0">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4" name="Google Shape;15814;p70"/>
            <p:cNvSpPr/>
            <p:nvPr/>
          </p:nvSpPr>
          <p:spPr>
            <a:xfrm>
              <a:off x="1077484" y="2528418"/>
              <a:ext cx="121140" cy="11771"/>
            </a:xfrm>
            <a:custGeom>
              <a:avLst/>
              <a:gdLst/>
              <a:ahLst/>
              <a:cxnLst/>
              <a:rect l="l" t="t" r="r" b="b"/>
              <a:pathLst>
                <a:path w="4621" h="449" extrusionOk="0">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5" name="Google Shape;15815;p70"/>
            <p:cNvSpPr/>
            <p:nvPr/>
          </p:nvSpPr>
          <p:spPr>
            <a:xfrm>
              <a:off x="1077484" y="2557569"/>
              <a:ext cx="80270" cy="11771"/>
            </a:xfrm>
            <a:custGeom>
              <a:avLst/>
              <a:gdLst/>
              <a:ahLst/>
              <a:cxnLst/>
              <a:rect l="l" t="t" r="r" b="b"/>
              <a:pathLst>
                <a:path w="3062" h="449" extrusionOk="0">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6" name="Google Shape;15816;p70"/>
            <p:cNvSpPr/>
            <p:nvPr/>
          </p:nvSpPr>
          <p:spPr>
            <a:xfrm>
              <a:off x="1165278" y="2557569"/>
              <a:ext cx="33345" cy="11771"/>
            </a:xfrm>
            <a:custGeom>
              <a:avLst/>
              <a:gdLst/>
              <a:ahLst/>
              <a:cxnLst/>
              <a:rect l="l" t="t" r="r" b="b"/>
              <a:pathLst>
                <a:path w="1272" h="449" extrusionOk="0">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7" name="Google Shape;15817;p70"/>
            <p:cNvSpPr/>
            <p:nvPr/>
          </p:nvSpPr>
          <p:spPr>
            <a:xfrm>
              <a:off x="886009" y="2733551"/>
              <a:ext cx="340218" cy="17433"/>
            </a:xfrm>
            <a:custGeom>
              <a:avLst/>
              <a:gdLst/>
              <a:ahLst/>
              <a:cxnLst/>
              <a:rect l="l" t="t" r="r" b="b"/>
              <a:pathLst>
                <a:path w="12978" h="665" extrusionOk="0">
                  <a:moveTo>
                    <a:pt x="0" y="0"/>
                  </a:moveTo>
                  <a:lnTo>
                    <a:pt x="0" y="664"/>
                  </a:lnTo>
                  <a:lnTo>
                    <a:pt x="12978" y="664"/>
                  </a:lnTo>
                  <a:lnTo>
                    <a:pt x="1297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8" name="Google Shape;15818;p70"/>
            <p:cNvSpPr/>
            <p:nvPr/>
          </p:nvSpPr>
          <p:spPr>
            <a:xfrm>
              <a:off x="879954" y="2733551"/>
              <a:ext cx="12138" cy="58958"/>
            </a:xfrm>
            <a:custGeom>
              <a:avLst/>
              <a:gdLst/>
              <a:ahLst/>
              <a:cxnLst/>
              <a:rect l="l" t="t" r="r" b="b"/>
              <a:pathLst>
                <a:path w="463" h="2249" extrusionOk="0">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9" name="Google Shape;15819;p70"/>
            <p:cNvSpPr/>
            <p:nvPr/>
          </p:nvSpPr>
          <p:spPr>
            <a:xfrm>
              <a:off x="1220146" y="2733551"/>
              <a:ext cx="11771" cy="58958"/>
            </a:xfrm>
            <a:custGeom>
              <a:avLst/>
              <a:gdLst/>
              <a:ahLst/>
              <a:cxnLst/>
              <a:rect l="l" t="t" r="r" b="b"/>
              <a:pathLst>
                <a:path w="449" h="2249" extrusionOk="0">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0" name="Google Shape;15820;p70"/>
            <p:cNvSpPr/>
            <p:nvPr/>
          </p:nvSpPr>
          <p:spPr>
            <a:xfrm>
              <a:off x="921190" y="2608295"/>
              <a:ext cx="105620" cy="119593"/>
            </a:xfrm>
            <a:custGeom>
              <a:avLst/>
              <a:gdLst/>
              <a:ahLst/>
              <a:cxnLst/>
              <a:rect l="l" t="t" r="r" b="b"/>
              <a:pathLst>
                <a:path w="4029" h="4562" extrusionOk="0">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1" name="Google Shape;15821;p70"/>
            <p:cNvSpPr/>
            <p:nvPr/>
          </p:nvSpPr>
          <p:spPr>
            <a:xfrm>
              <a:off x="956029" y="2608295"/>
              <a:ext cx="35574" cy="23095"/>
            </a:xfrm>
            <a:custGeom>
              <a:avLst/>
              <a:gdLst/>
              <a:ahLst/>
              <a:cxnLst/>
              <a:rect l="l" t="t" r="r" b="b"/>
              <a:pathLst>
                <a:path w="1357" h="881" extrusionOk="0">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2" name="Google Shape;15822;p70"/>
            <p:cNvSpPr/>
            <p:nvPr/>
          </p:nvSpPr>
          <p:spPr>
            <a:xfrm>
              <a:off x="920823" y="2638941"/>
              <a:ext cx="105987" cy="88947"/>
            </a:xfrm>
            <a:custGeom>
              <a:avLst/>
              <a:gdLst/>
              <a:ahLst/>
              <a:cxnLst/>
              <a:rect l="l" t="t" r="r" b="b"/>
              <a:pathLst>
                <a:path w="4043" h="3393" extrusionOk="0">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3" name="Google Shape;15823;p70"/>
            <p:cNvSpPr/>
            <p:nvPr/>
          </p:nvSpPr>
          <p:spPr>
            <a:xfrm>
              <a:off x="1002954" y="2650659"/>
              <a:ext cx="23856" cy="76862"/>
            </a:xfrm>
            <a:custGeom>
              <a:avLst/>
              <a:gdLst/>
              <a:ahLst/>
              <a:cxnLst/>
              <a:rect l="l" t="t" r="r" b="b"/>
              <a:pathLst>
                <a:path w="910" h="2932" extrusionOk="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4" name="Google Shape;15824;p70"/>
            <p:cNvSpPr/>
            <p:nvPr/>
          </p:nvSpPr>
          <p:spPr>
            <a:xfrm>
              <a:off x="921190" y="2650659"/>
              <a:ext cx="52640" cy="77229"/>
            </a:xfrm>
            <a:custGeom>
              <a:avLst/>
              <a:gdLst/>
              <a:ahLst/>
              <a:cxnLst/>
              <a:rect l="l" t="t" r="r" b="b"/>
              <a:pathLst>
                <a:path w="2008" h="2946" extrusionOk="0">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5" name="Google Shape;15825;p70"/>
            <p:cNvSpPr/>
            <p:nvPr/>
          </p:nvSpPr>
          <p:spPr>
            <a:xfrm>
              <a:off x="950341" y="2510644"/>
              <a:ext cx="46951" cy="41289"/>
            </a:xfrm>
            <a:custGeom>
              <a:avLst/>
              <a:gdLst/>
              <a:ahLst/>
              <a:cxnLst/>
              <a:rect l="l" t="t" r="r" b="b"/>
              <a:pathLst>
                <a:path w="1791" h="1575" extrusionOk="0">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6" name="Google Shape;15826;p70"/>
            <p:cNvSpPr/>
            <p:nvPr/>
          </p:nvSpPr>
          <p:spPr>
            <a:xfrm>
              <a:off x="950341" y="2510644"/>
              <a:ext cx="32192" cy="41289"/>
            </a:xfrm>
            <a:custGeom>
              <a:avLst/>
              <a:gdLst/>
              <a:ahLst/>
              <a:cxnLst/>
              <a:rect l="l" t="t" r="r" b="b"/>
              <a:pathLst>
                <a:path w="1228" h="1575" extrusionOk="0">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7" name="Google Shape;15827;p70"/>
            <p:cNvSpPr/>
            <p:nvPr/>
          </p:nvSpPr>
          <p:spPr>
            <a:xfrm>
              <a:off x="932567" y="2528444"/>
              <a:ext cx="82499" cy="82132"/>
            </a:xfrm>
            <a:custGeom>
              <a:avLst/>
              <a:gdLst/>
              <a:ahLst/>
              <a:cxnLst/>
              <a:rect l="l" t="t" r="r" b="b"/>
              <a:pathLst>
                <a:path w="3147" h="3133" extrusionOk="0">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8" name="Google Shape;15828;p70"/>
            <p:cNvSpPr/>
            <p:nvPr/>
          </p:nvSpPr>
          <p:spPr>
            <a:xfrm>
              <a:off x="948060" y="2528051"/>
              <a:ext cx="68526" cy="74215"/>
            </a:xfrm>
            <a:custGeom>
              <a:avLst/>
              <a:gdLst/>
              <a:ahLst/>
              <a:cxnLst/>
              <a:rect l="l" t="t" r="r" b="b"/>
              <a:pathLst>
                <a:path w="2614" h="2831" extrusionOk="0">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9" name="Google Shape;15829;p70"/>
            <p:cNvSpPr/>
            <p:nvPr/>
          </p:nvSpPr>
          <p:spPr>
            <a:xfrm>
              <a:off x="938596" y="2564542"/>
              <a:ext cx="70413" cy="57778"/>
            </a:xfrm>
            <a:custGeom>
              <a:avLst/>
              <a:gdLst/>
              <a:ahLst/>
              <a:cxnLst/>
              <a:rect l="l" t="t" r="r" b="b"/>
              <a:pathLst>
                <a:path w="2686" h="2204" extrusionOk="0">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0" name="Google Shape;15830;p70"/>
            <p:cNvSpPr/>
            <p:nvPr/>
          </p:nvSpPr>
          <p:spPr>
            <a:xfrm>
              <a:off x="938596" y="2564542"/>
              <a:ext cx="70413" cy="57018"/>
            </a:xfrm>
            <a:custGeom>
              <a:avLst/>
              <a:gdLst/>
              <a:ahLst/>
              <a:cxnLst/>
              <a:rect l="l" t="t" r="r" b="b"/>
              <a:pathLst>
                <a:path w="2686" h="2175" extrusionOk="0">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1" name="Google Shape;15831;p70"/>
            <p:cNvSpPr/>
            <p:nvPr/>
          </p:nvSpPr>
          <p:spPr>
            <a:xfrm>
              <a:off x="879954" y="2733551"/>
              <a:ext cx="11744" cy="17433"/>
            </a:xfrm>
            <a:custGeom>
              <a:avLst/>
              <a:gdLst/>
              <a:ahLst/>
              <a:cxnLst/>
              <a:rect l="l" t="t" r="r" b="b"/>
              <a:pathLst>
                <a:path w="448" h="665" extrusionOk="0">
                  <a:moveTo>
                    <a:pt x="0" y="0"/>
                  </a:moveTo>
                  <a:lnTo>
                    <a:pt x="0"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2" name="Google Shape;15832;p70"/>
            <p:cNvSpPr/>
            <p:nvPr/>
          </p:nvSpPr>
          <p:spPr>
            <a:xfrm>
              <a:off x="1220146" y="2733551"/>
              <a:ext cx="11771" cy="17433"/>
            </a:xfrm>
            <a:custGeom>
              <a:avLst/>
              <a:gdLst/>
              <a:ahLst/>
              <a:cxnLst/>
              <a:rect l="l" t="t" r="r" b="b"/>
              <a:pathLst>
                <a:path w="449" h="665" extrusionOk="0">
                  <a:moveTo>
                    <a:pt x="1" y="0"/>
                  </a:moveTo>
                  <a:lnTo>
                    <a:pt x="1" y="664"/>
                  </a:lnTo>
                  <a:lnTo>
                    <a:pt x="448" y="664"/>
                  </a:lnTo>
                  <a:lnTo>
                    <a:pt x="44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3" name="Google Shape;15833;p70"/>
            <p:cNvSpPr/>
            <p:nvPr/>
          </p:nvSpPr>
          <p:spPr>
            <a:xfrm>
              <a:off x="866322" y="2727495"/>
              <a:ext cx="379226" cy="11744"/>
            </a:xfrm>
            <a:custGeom>
              <a:avLst/>
              <a:gdLst/>
              <a:ahLst/>
              <a:cxnLst/>
              <a:rect l="l" t="t" r="r" b="b"/>
              <a:pathLst>
                <a:path w="14466" h="448" extrusionOk="0">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4" name="Google Shape;15834;p70"/>
            <p:cNvSpPr/>
            <p:nvPr/>
          </p:nvSpPr>
          <p:spPr>
            <a:xfrm>
              <a:off x="944652" y="2716144"/>
              <a:ext cx="35233" cy="11744"/>
            </a:xfrm>
            <a:custGeom>
              <a:avLst/>
              <a:gdLst/>
              <a:ahLst/>
              <a:cxnLst/>
              <a:rect l="l" t="t" r="r" b="b"/>
              <a:pathLst>
                <a:path w="1344" h="448" extrusionOk="0">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5" name="Google Shape;15835;p70"/>
            <p:cNvSpPr/>
            <p:nvPr/>
          </p:nvSpPr>
          <p:spPr>
            <a:xfrm>
              <a:off x="968115" y="2669219"/>
              <a:ext cx="82158" cy="58669"/>
            </a:xfrm>
            <a:custGeom>
              <a:avLst/>
              <a:gdLst/>
              <a:ahLst/>
              <a:cxnLst/>
              <a:rect l="l" t="t" r="r" b="b"/>
              <a:pathLst>
                <a:path w="3134" h="2238" extrusionOk="0">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6" name="Google Shape;15836;p70"/>
            <p:cNvSpPr/>
            <p:nvPr/>
          </p:nvSpPr>
          <p:spPr>
            <a:xfrm>
              <a:off x="995378" y="2692681"/>
              <a:ext cx="27264" cy="11744"/>
            </a:xfrm>
            <a:custGeom>
              <a:avLst/>
              <a:gdLst/>
              <a:ahLst/>
              <a:cxnLst/>
              <a:rect l="l" t="t" r="r" b="b"/>
              <a:pathLst>
                <a:path w="1040" h="448" extrusionOk="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37" name="Google Shape;15837;p70"/>
          <p:cNvGrpSpPr/>
          <p:nvPr/>
        </p:nvGrpSpPr>
        <p:grpSpPr>
          <a:xfrm>
            <a:off x="1328387" y="2500814"/>
            <a:ext cx="404183" cy="289151"/>
            <a:chOff x="1328387" y="2500814"/>
            <a:chExt cx="404183" cy="289151"/>
          </a:xfrm>
        </p:grpSpPr>
        <p:sp>
          <p:nvSpPr>
            <p:cNvPr id="15838" name="Google Shape;15838;p70"/>
            <p:cNvSpPr/>
            <p:nvPr/>
          </p:nvSpPr>
          <p:spPr>
            <a:xfrm>
              <a:off x="1561491" y="2601479"/>
              <a:ext cx="125281" cy="118859"/>
            </a:xfrm>
            <a:custGeom>
              <a:avLst/>
              <a:gdLst/>
              <a:ahLst/>
              <a:cxnLst/>
              <a:rect l="l" t="t" r="r" b="b"/>
              <a:pathLst>
                <a:path w="4779" h="4534" extrusionOk="0">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9" name="Google Shape;15839;p70"/>
            <p:cNvSpPr/>
            <p:nvPr/>
          </p:nvSpPr>
          <p:spPr>
            <a:xfrm>
              <a:off x="1561884" y="2620407"/>
              <a:ext cx="125281" cy="99932"/>
            </a:xfrm>
            <a:custGeom>
              <a:avLst/>
              <a:gdLst/>
              <a:ahLst/>
              <a:cxnLst/>
              <a:rect l="l" t="t" r="r" b="b"/>
              <a:pathLst>
                <a:path w="4779" h="3812" extrusionOk="0">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0" name="Google Shape;15840;p70"/>
            <p:cNvSpPr/>
            <p:nvPr/>
          </p:nvSpPr>
          <p:spPr>
            <a:xfrm>
              <a:off x="1603881" y="2601479"/>
              <a:ext cx="40895" cy="18953"/>
            </a:xfrm>
            <a:custGeom>
              <a:avLst/>
              <a:gdLst/>
              <a:ahLst/>
              <a:cxnLst/>
              <a:rect l="l" t="t" r="r" b="b"/>
              <a:pathLst>
                <a:path w="1560" h="723" extrusionOk="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1" name="Google Shape;15841;p70"/>
            <p:cNvSpPr/>
            <p:nvPr/>
          </p:nvSpPr>
          <p:spPr>
            <a:xfrm>
              <a:off x="1580785" y="2513685"/>
              <a:ext cx="31458" cy="68893"/>
            </a:xfrm>
            <a:custGeom>
              <a:avLst/>
              <a:gdLst/>
              <a:ahLst/>
              <a:cxnLst/>
              <a:rect l="l" t="t" r="r" b="b"/>
              <a:pathLst>
                <a:path w="1200" h="2628" extrusionOk="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2" name="Google Shape;15842;p70"/>
            <p:cNvSpPr/>
            <p:nvPr/>
          </p:nvSpPr>
          <p:spPr>
            <a:xfrm>
              <a:off x="1593290" y="2507236"/>
              <a:ext cx="75342" cy="75342"/>
            </a:xfrm>
            <a:custGeom>
              <a:avLst/>
              <a:gdLst/>
              <a:ahLst/>
              <a:cxnLst/>
              <a:rect l="l" t="t" r="r" b="b"/>
              <a:pathLst>
                <a:path w="2874" h="2874" extrusionOk="0">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3" name="Google Shape;15843;p70"/>
            <p:cNvSpPr/>
            <p:nvPr/>
          </p:nvSpPr>
          <p:spPr>
            <a:xfrm>
              <a:off x="1586841" y="2538668"/>
              <a:ext cx="74975" cy="68893"/>
            </a:xfrm>
            <a:custGeom>
              <a:avLst/>
              <a:gdLst/>
              <a:ahLst/>
              <a:cxnLst/>
              <a:rect l="l" t="t" r="r" b="b"/>
              <a:pathLst>
                <a:path w="2860" h="2628" extrusionOk="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4" name="Google Shape;15844;p70"/>
            <p:cNvSpPr/>
            <p:nvPr/>
          </p:nvSpPr>
          <p:spPr>
            <a:xfrm>
              <a:off x="1587234" y="2538983"/>
              <a:ext cx="74949" cy="67451"/>
            </a:xfrm>
            <a:custGeom>
              <a:avLst/>
              <a:gdLst/>
              <a:ahLst/>
              <a:cxnLst/>
              <a:rect l="l" t="t" r="r" b="b"/>
              <a:pathLst>
                <a:path w="2859" h="2573" extrusionOk="0">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5" name="Google Shape;15845;p70"/>
            <p:cNvSpPr/>
            <p:nvPr/>
          </p:nvSpPr>
          <p:spPr>
            <a:xfrm>
              <a:off x="1561884" y="2632518"/>
              <a:ext cx="24983" cy="87820"/>
            </a:xfrm>
            <a:custGeom>
              <a:avLst/>
              <a:gdLst/>
              <a:ahLst/>
              <a:cxnLst/>
              <a:rect l="l" t="t" r="r" b="b"/>
              <a:pathLst>
                <a:path w="953" h="3350" extrusionOk="0">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6" name="Google Shape;15846;p70"/>
            <p:cNvSpPr/>
            <p:nvPr/>
          </p:nvSpPr>
          <p:spPr>
            <a:xfrm>
              <a:off x="1630751" y="2632518"/>
              <a:ext cx="56415" cy="87820"/>
            </a:xfrm>
            <a:custGeom>
              <a:avLst/>
              <a:gdLst/>
              <a:ahLst/>
              <a:cxnLst/>
              <a:rect l="l" t="t" r="r" b="b"/>
              <a:pathLst>
                <a:path w="2152" h="3350" extrusionOk="0">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7" name="Google Shape;15847;p70"/>
            <p:cNvSpPr/>
            <p:nvPr/>
          </p:nvSpPr>
          <p:spPr>
            <a:xfrm>
              <a:off x="1348442" y="2726735"/>
              <a:ext cx="364074" cy="18953"/>
            </a:xfrm>
            <a:custGeom>
              <a:avLst/>
              <a:gdLst/>
              <a:ahLst/>
              <a:cxnLst/>
              <a:rect l="l" t="t" r="r" b="b"/>
              <a:pathLst>
                <a:path w="13888" h="723" extrusionOk="0">
                  <a:moveTo>
                    <a:pt x="1" y="0"/>
                  </a:moveTo>
                  <a:lnTo>
                    <a:pt x="1" y="722"/>
                  </a:lnTo>
                  <a:lnTo>
                    <a:pt x="13888" y="722"/>
                  </a:lnTo>
                  <a:lnTo>
                    <a:pt x="1388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8" name="Google Shape;15848;p70"/>
            <p:cNvSpPr/>
            <p:nvPr/>
          </p:nvSpPr>
          <p:spPr>
            <a:xfrm>
              <a:off x="1342019" y="2726735"/>
              <a:ext cx="13265" cy="63231"/>
            </a:xfrm>
            <a:custGeom>
              <a:avLst/>
              <a:gdLst/>
              <a:ahLst/>
              <a:cxnLst/>
              <a:rect l="l" t="t" r="r" b="b"/>
              <a:pathLst>
                <a:path w="506" h="2412" extrusionOk="0">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9" name="Google Shape;15849;p70"/>
            <p:cNvSpPr/>
            <p:nvPr/>
          </p:nvSpPr>
          <p:spPr>
            <a:xfrm>
              <a:off x="1705674" y="2726735"/>
              <a:ext cx="13265" cy="63231"/>
            </a:xfrm>
            <a:custGeom>
              <a:avLst/>
              <a:gdLst/>
              <a:ahLst/>
              <a:cxnLst/>
              <a:rect l="l" t="t" r="r" b="b"/>
              <a:pathLst>
                <a:path w="506" h="2412" extrusionOk="0">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0" name="Google Shape;15850;p70"/>
            <p:cNvSpPr/>
            <p:nvPr/>
          </p:nvSpPr>
          <p:spPr>
            <a:xfrm>
              <a:off x="1342386" y="2726735"/>
              <a:ext cx="12531" cy="18953"/>
            </a:xfrm>
            <a:custGeom>
              <a:avLst/>
              <a:gdLst/>
              <a:ahLst/>
              <a:cxnLst/>
              <a:rect l="l" t="t" r="r" b="b"/>
              <a:pathLst>
                <a:path w="478" h="723" extrusionOk="0">
                  <a:moveTo>
                    <a:pt x="1" y="0"/>
                  </a:moveTo>
                  <a:lnTo>
                    <a:pt x="1" y="722"/>
                  </a:lnTo>
                  <a:lnTo>
                    <a:pt x="477" y="722"/>
                  </a:lnTo>
                  <a:lnTo>
                    <a:pt x="477"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1" name="Google Shape;15851;p70"/>
            <p:cNvSpPr/>
            <p:nvPr/>
          </p:nvSpPr>
          <p:spPr>
            <a:xfrm>
              <a:off x="1706067" y="2726735"/>
              <a:ext cx="12505" cy="18953"/>
            </a:xfrm>
            <a:custGeom>
              <a:avLst/>
              <a:gdLst/>
              <a:ahLst/>
              <a:cxnLst/>
              <a:rect l="l" t="t" r="r" b="b"/>
              <a:pathLst>
                <a:path w="477" h="723" extrusionOk="0">
                  <a:moveTo>
                    <a:pt x="0" y="0"/>
                  </a:moveTo>
                  <a:lnTo>
                    <a:pt x="0" y="722"/>
                  </a:lnTo>
                  <a:lnTo>
                    <a:pt x="476" y="722"/>
                  </a:lnTo>
                  <a:lnTo>
                    <a:pt x="476"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2" name="Google Shape;15852;p70"/>
            <p:cNvSpPr/>
            <p:nvPr/>
          </p:nvSpPr>
          <p:spPr>
            <a:xfrm>
              <a:off x="1328387" y="2720679"/>
              <a:ext cx="404183" cy="12505"/>
            </a:xfrm>
            <a:custGeom>
              <a:avLst/>
              <a:gdLst/>
              <a:ahLst/>
              <a:cxnLst/>
              <a:rect l="l" t="t" r="r" b="b"/>
              <a:pathLst>
                <a:path w="15418" h="477" extrusionOk="0">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3" name="Google Shape;15853;p70"/>
            <p:cNvSpPr/>
            <p:nvPr/>
          </p:nvSpPr>
          <p:spPr>
            <a:xfrm>
              <a:off x="1624695" y="2708148"/>
              <a:ext cx="37487" cy="12557"/>
            </a:xfrm>
            <a:custGeom>
              <a:avLst/>
              <a:gdLst/>
              <a:ahLst/>
              <a:cxnLst/>
              <a:rect l="l" t="t" r="r" b="b"/>
              <a:pathLst>
                <a:path w="1430" h="479" extrusionOk="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4" name="Google Shape;15854;p70"/>
            <p:cNvSpPr/>
            <p:nvPr/>
          </p:nvSpPr>
          <p:spPr>
            <a:xfrm>
              <a:off x="1549380" y="2657868"/>
              <a:ext cx="87820" cy="62837"/>
            </a:xfrm>
            <a:custGeom>
              <a:avLst/>
              <a:gdLst/>
              <a:ahLst/>
              <a:cxnLst/>
              <a:rect l="l" t="t" r="r" b="b"/>
              <a:pathLst>
                <a:path w="3350" h="2397" extrusionOk="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5" name="Google Shape;15855;p70"/>
            <p:cNvSpPr/>
            <p:nvPr/>
          </p:nvSpPr>
          <p:spPr>
            <a:xfrm>
              <a:off x="1585714" y="2682825"/>
              <a:ext cx="15178" cy="12531"/>
            </a:xfrm>
            <a:custGeom>
              <a:avLst/>
              <a:gdLst/>
              <a:ahLst/>
              <a:cxnLst/>
              <a:rect l="l" t="t" r="r" b="b"/>
              <a:pathLst>
                <a:path w="579" h="478" extrusionOk="0">
                  <a:moveTo>
                    <a:pt x="289" y="1"/>
                  </a:moveTo>
                  <a:cubicBezTo>
                    <a:pt x="1" y="30"/>
                    <a:pt x="1" y="463"/>
                    <a:pt x="289" y="477"/>
                  </a:cubicBezTo>
                  <a:cubicBezTo>
                    <a:pt x="578" y="463"/>
                    <a:pt x="578" y="30"/>
                    <a:pt x="2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6" name="Google Shape;15856;p70"/>
            <p:cNvSpPr/>
            <p:nvPr/>
          </p:nvSpPr>
          <p:spPr>
            <a:xfrm>
              <a:off x="1386296" y="2607535"/>
              <a:ext cx="125648" cy="113170"/>
            </a:xfrm>
            <a:custGeom>
              <a:avLst/>
              <a:gdLst/>
              <a:ahLst/>
              <a:cxnLst/>
              <a:rect l="l" t="t" r="r" b="b"/>
              <a:pathLst>
                <a:path w="4793" h="4317" extrusionOk="0">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7" name="Google Shape;15857;p70"/>
            <p:cNvSpPr/>
            <p:nvPr/>
          </p:nvSpPr>
          <p:spPr>
            <a:xfrm>
              <a:off x="1386296" y="2636293"/>
              <a:ext cx="24983" cy="84412"/>
            </a:xfrm>
            <a:custGeom>
              <a:avLst/>
              <a:gdLst/>
              <a:ahLst/>
              <a:cxnLst/>
              <a:rect l="l" t="t" r="r" b="b"/>
              <a:pathLst>
                <a:path w="953" h="3220" extrusionOk="0">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8" name="Google Shape;15858;p70"/>
            <p:cNvSpPr/>
            <p:nvPr/>
          </p:nvSpPr>
          <p:spPr>
            <a:xfrm>
              <a:off x="1486569" y="2636293"/>
              <a:ext cx="25376" cy="84412"/>
            </a:xfrm>
            <a:custGeom>
              <a:avLst/>
              <a:gdLst/>
              <a:ahLst/>
              <a:cxnLst/>
              <a:rect l="l" t="t" r="r" b="b"/>
              <a:pathLst>
                <a:path w="968" h="3220" extrusionOk="0">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9" name="Google Shape;15859;p70"/>
            <p:cNvSpPr/>
            <p:nvPr/>
          </p:nvSpPr>
          <p:spPr>
            <a:xfrm>
              <a:off x="1418829" y="2607535"/>
              <a:ext cx="60190" cy="18953"/>
            </a:xfrm>
            <a:custGeom>
              <a:avLst/>
              <a:gdLst/>
              <a:ahLst/>
              <a:cxnLst/>
              <a:rect l="l" t="t" r="r" b="b"/>
              <a:pathLst>
                <a:path w="2296" h="723" extrusionOk="0">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0" name="Google Shape;15860;p70"/>
            <p:cNvSpPr/>
            <p:nvPr/>
          </p:nvSpPr>
          <p:spPr>
            <a:xfrm>
              <a:off x="1393846" y="2500814"/>
              <a:ext cx="110549" cy="113170"/>
            </a:xfrm>
            <a:custGeom>
              <a:avLst/>
              <a:gdLst/>
              <a:ahLst/>
              <a:cxnLst/>
              <a:rect l="l" t="t" r="r" b="b"/>
              <a:pathLst>
                <a:path w="4217" h="4317" extrusionOk="0">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1" name="Google Shape;15861;p70"/>
            <p:cNvSpPr/>
            <p:nvPr/>
          </p:nvSpPr>
          <p:spPr>
            <a:xfrm>
              <a:off x="1405197" y="2751718"/>
              <a:ext cx="12531" cy="37854"/>
            </a:xfrm>
            <a:custGeom>
              <a:avLst/>
              <a:gdLst/>
              <a:ahLst/>
              <a:cxnLst/>
              <a:rect l="l" t="t" r="r" b="b"/>
              <a:pathLst>
                <a:path w="478" h="1444" extrusionOk="0">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2" name="Google Shape;15862;p70"/>
            <p:cNvSpPr/>
            <p:nvPr/>
          </p:nvSpPr>
          <p:spPr>
            <a:xfrm>
              <a:off x="1405197" y="2745662"/>
              <a:ext cx="12531" cy="24983"/>
            </a:xfrm>
            <a:custGeom>
              <a:avLst/>
              <a:gdLst/>
              <a:ahLst/>
              <a:cxnLst/>
              <a:rect l="l" t="t" r="r" b="b"/>
              <a:pathLst>
                <a:path w="478" h="953" extrusionOk="0">
                  <a:moveTo>
                    <a:pt x="1" y="0"/>
                  </a:moveTo>
                  <a:lnTo>
                    <a:pt x="1" y="953"/>
                  </a:lnTo>
                  <a:lnTo>
                    <a:pt x="477" y="953"/>
                  </a:lnTo>
                  <a:lnTo>
                    <a:pt x="477"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3" name="Google Shape;15863;p70"/>
            <p:cNvSpPr/>
            <p:nvPr/>
          </p:nvSpPr>
          <p:spPr>
            <a:xfrm>
              <a:off x="1480146" y="2751718"/>
              <a:ext cx="12872" cy="37854"/>
            </a:xfrm>
            <a:custGeom>
              <a:avLst/>
              <a:gdLst/>
              <a:ahLst/>
              <a:cxnLst/>
              <a:rect l="l" t="t" r="r" b="b"/>
              <a:pathLst>
                <a:path w="491" h="1444" extrusionOk="0">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4" name="Google Shape;15864;p70"/>
            <p:cNvSpPr/>
            <p:nvPr/>
          </p:nvSpPr>
          <p:spPr>
            <a:xfrm>
              <a:off x="1480146" y="2745662"/>
              <a:ext cx="12872" cy="24983"/>
            </a:xfrm>
            <a:custGeom>
              <a:avLst/>
              <a:gdLst/>
              <a:ahLst/>
              <a:cxnLst/>
              <a:rect l="l" t="t" r="r" b="b"/>
              <a:pathLst>
                <a:path w="491" h="953" extrusionOk="0">
                  <a:moveTo>
                    <a:pt x="0" y="0"/>
                  </a:moveTo>
                  <a:lnTo>
                    <a:pt x="0" y="953"/>
                  </a:lnTo>
                  <a:lnTo>
                    <a:pt x="491" y="953"/>
                  </a:lnTo>
                  <a:lnTo>
                    <a:pt x="491" y="0"/>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5" name="Google Shape;15865;p70"/>
            <p:cNvSpPr/>
            <p:nvPr/>
          </p:nvSpPr>
          <p:spPr>
            <a:xfrm>
              <a:off x="1404830" y="2651419"/>
              <a:ext cx="88187" cy="106747"/>
            </a:xfrm>
            <a:custGeom>
              <a:avLst/>
              <a:gdLst/>
              <a:ahLst/>
              <a:cxnLst/>
              <a:rect l="l" t="t" r="r" b="b"/>
              <a:pathLst>
                <a:path w="3364" h="4072" extrusionOk="0">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6" name="Google Shape;15866;p70"/>
            <p:cNvSpPr/>
            <p:nvPr/>
          </p:nvSpPr>
          <p:spPr>
            <a:xfrm>
              <a:off x="1393846" y="2501181"/>
              <a:ext cx="67399" cy="110916"/>
            </a:xfrm>
            <a:custGeom>
              <a:avLst/>
              <a:gdLst/>
              <a:ahLst/>
              <a:cxnLst/>
              <a:rect l="l" t="t" r="r" b="b"/>
              <a:pathLst>
                <a:path w="2571" h="4231" extrusionOk="0">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67" name="Google Shape;15867;p70"/>
          <p:cNvGrpSpPr/>
          <p:nvPr/>
        </p:nvGrpSpPr>
        <p:grpSpPr>
          <a:xfrm>
            <a:off x="1821465" y="2495702"/>
            <a:ext cx="365988" cy="270801"/>
            <a:chOff x="1821465" y="2495702"/>
            <a:chExt cx="365988" cy="270801"/>
          </a:xfrm>
        </p:grpSpPr>
        <p:sp>
          <p:nvSpPr>
            <p:cNvPr id="15868" name="Google Shape;15868;p70"/>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9" name="Google Shape;15869;p70"/>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0" name="Google Shape;15870;p70"/>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1" name="Google Shape;15871;p70"/>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2" name="Google Shape;15872;p70"/>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3" name="Google Shape;15873;p70"/>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4" name="Google Shape;15874;p70"/>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75" name="Google Shape;15875;p70"/>
          <p:cNvGrpSpPr/>
          <p:nvPr/>
        </p:nvGrpSpPr>
        <p:grpSpPr>
          <a:xfrm>
            <a:off x="3725723" y="2455776"/>
            <a:ext cx="354977" cy="351202"/>
            <a:chOff x="3725723" y="2455776"/>
            <a:chExt cx="354977" cy="351202"/>
          </a:xfrm>
        </p:grpSpPr>
        <p:sp>
          <p:nvSpPr>
            <p:cNvPr id="15876" name="Google Shape;15876;p70"/>
            <p:cNvSpPr/>
            <p:nvPr/>
          </p:nvSpPr>
          <p:spPr>
            <a:xfrm>
              <a:off x="3979248" y="2643109"/>
              <a:ext cx="40895" cy="40895"/>
            </a:xfrm>
            <a:custGeom>
              <a:avLst/>
              <a:gdLst/>
              <a:ahLst/>
              <a:cxnLst/>
              <a:rect l="l" t="t" r="r" b="b"/>
              <a:pathLst>
                <a:path w="1560" h="1560" extrusionOk="0">
                  <a:moveTo>
                    <a:pt x="1" y="0"/>
                  </a:moveTo>
                  <a:lnTo>
                    <a:pt x="997" y="1559"/>
                  </a:lnTo>
                  <a:lnTo>
                    <a:pt x="1560" y="1559"/>
                  </a:lnTo>
                  <a:cubicBezTo>
                    <a:pt x="1560" y="693"/>
                    <a:pt x="853" y="0"/>
                    <a:pt x="1"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7" name="Google Shape;15877;p70"/>
            <p:cNvSpPr/>
            <p:nvPr/>
          </p:nvSpPr>
          <p:spPr>
            <a:xfrm>
              <a:off x="3938012" y="2643109"/>
              <a:ext cx="67373" cy="40502"/>
            </a:xfrm>
            <a:custGeom>
              <a:avLst/>
              <a:gdLst/>
              <a:ahLst/>
              <a:cxnLst/>
              <a:rect l="l" t="t" r="r" b="b"/>
              <a:pathLst>
                <a:path w="2570" h="1545" extrusionOk="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8" name="Google Shape;15878;p70"/>
            <p:cNvSpPr/>
            <p:nvPr/>
          </p:nvSpPr>
          <p:spPr>
            <a:xfrm>
              <a:off x="3978514" y="2575736"/>
              <a:ext cx="22728" cy="45064"/>
            </a:xfrm>
            <a:custGeom>
              <a:avLst/>
              <a:gdLst/>
              <a:ahLst/>
              <a:cxnLst/>
              <a:rect l="l" t="t" r="r" b="b"/>
              <a:pathLst>
                <a:path w="867" h="1719" extrusionOk="0">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9" name="Google Shape;15879;p70"/>
            <p:cNvSpPr/>
            <p:nvPr/>
          </p:nvSpPr>
          <p:spPr>
            <a:xfrm>
              <a:off x="3827516" y="2643109"/>
              <a:ext cx="41262" cy="40895"/>
            </a:xfrm>
            <a:custGeom>
              <a:avLst/>
              <a:gdLst/>
              <a:ahLst/>
              <a:cxnLst/>
              <a:rect l="l" t="t" r="r" b="b"/>
              <a:pathLst>
                <a:path w="1574" h="1560" extrusionOk="0">
                  <a:moveTo>
                    <a:pt x="0" y="0"/>
                  </a:moveTo>
                  <a:lnTo>
                    <a:pt x="996" y="1559"/>
                  </a:lnTo>
                  <a:lnTo>
                    <a:pt x="1574" y="1559"/>
                  </a:lnTo>
                  <a:cubicBezTo>
                    <a:pt x="1559" y="693"/>
                    <a:pt x="852" y="0"/>
                    <a:pt x="0" y="0"/>
                  </a:cubicBezTo>
                  <a:close/>
                </a:path>
              </a:pathLst>
            </a:custGeom>
            <a:solidFill>
              <a:srgbClr val="788D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0" name="Google Shape;15880;p70"/>
            <p:cNvSpPr/>
            <p:nvPr/>
          </p:nvSpPr>
          <p:spPr>
            <a:xfrm>
              <a:off x="3786253" y="2643109"/>
              <a:ext cx="67399" cy="40502"/>
            </a:xfrm>
            <a:custGeom>
              <a:avLst/>
              <a:gdLst/>
              <a:ahLst/>
              <a:cxnLst/>
              <a:rect l="l" t="t" r="r" b="b"/>
              <a:pathLst>
                <a:path w="2571" h="1545" extrusionOk="0">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1" name="Google Shape;15881;p70"/>
            <p:cNvSpPr/>
            <p:nvPr/>
          </p:nvSpPr>
          <p:spPr>
            <a:xfrm>
              <a:off x="3827122" y="2575736"/>
              <a:ext cx="22361" cy="45064"/>
            </a:xfrm>
            <a:custGeom>
              <a:avLst/>
              <a:gdLst/>
              <a:ahLst/>
              <a:cxnLst/>
              <a:rect l="l" t="t" r="r" b="b"/>
              <a:pathLst>
                <a:path w="853" h="1719" extrusionOk="0">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2" name="Google Shape;15882;p70"/>
            <p:cNvSpPr/>
            <p:nvPr/>
          </p:nvSpPr>
          <p:spPr>
            <a:xfrm>
              <a:off x="3903198" y="2644996"/>
              <a:ext cx="55261" cy="55261"/>
            </a:xfrm>
            <a:custGeom>
              <a:avLst/>
              <a:gdLst/>
              <a:ahLst/>
              <a:cxnLst/>
              <a:rect l="l" t="t" r="r" b="b"/>
              <a:pathLst>
                <a:path w="2108" h="2108" extrusionOk="0">
                  <a:moveTo>
                    <a:pt x="0" y="0"/>
                  </a:moveTo>
                  <a:lnTo>
                    <a:pt x="1256" y="2108"/>
                  </a:lnTo>
                  <a:lnTo>
                    <a:pt x="2108" y="2108"/>
                  </a:lnTo>
                  <a:cubicBezTo>
                    <a:pt x="2108" y="953"/>
                    <a:pt x="1170" y="0"/>
                    <a:pt x="0" y="0"/>
                  </a:cubicBez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3" name="Google Shape;15883;p70"/>
            <p:cNvSpPr/>
            <p:nvPr/>
          </p:nvSpPr>
          <p:spPr>
            <a:xfrm>
              <a:off x="3847937" y="2644996"/>
              <a:ext cx="88213" cy="55261"/>
            </a:xfrm>
            <a:custGeom>
              <a:avLst/>
              <a:gdLst/>
              <a:ahLst/>
              <a:cxnLst/>
              <a:rect l="l" t="t" r="r" b="b"/>
              <a:pathLst>
                <a:path w="3365" h="2108" extrusionOk="0">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4" name="Google Shape;15884;p70"/>
            <p:cNvSpPr/>
            <p:nvPr/>
          </p:nvSpPr>
          <p:spPr>
            <a:xfrm>
              <a:off x="3903565" y="2561737"/>
              <a:ext cx="30698" cy="60950"/>
            </a:xfrm>
            <a:custGeom>
              <a:avLst/>
              <a:gdLst/>
              <a:ahLst/>
              <a:cxnLst/>
              <a:rect l="l" t="t" r="r" b="b"/>
              <a:pathLst>
                <a:path w="1171" h="2325" extrusionOk="0">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5" name="Google Shape;15885;p70"/>
            <p:cNvSpPr/>
            <p:nvPr/>
          </p:nvSpPr>
          <p:spPr>
            <a:xfrm>
              <a:off x="3872553" y="2561737"/>
              <a:ext cx="46191" cy="60950"/>
            </a:xfrm>
            <a:custGeom>
              <a:avLst/>
              <a:gdLst/>
              <a:ahLst/>
              <a:cxnLst/>
              <a:rect l="l" t="t" r="r" b="b"/>
              <a:pathLst>
                <a:path w="1762" h="2325" extrusionOk="0">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6" name="Google Shape;15886;p70"/>
            <p:cNvSpPr/>
            <p:nvPr/>
          </p:nvSpPr>
          <p:spPr>
            <a:xfrm>
              <a:off x="3797237" y="2575736"/>
              <a:ext cx="37120" cy="45064"/>
            </a:xfrm>
            <a:custGeom>
              <a:avLst/>
              <a:gdLst/>
              <a:ahLst/>
              <a:cxnLst/>
              <a:rect l="l" t="t" r="r" b="b"/>
              <a:pathLst>
                <a:path w="1416" h="1719" extrusionOk="0">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7" name="Google Shape;15887;p70"/>
            <p:cNvSpPr/>
            <p:nvPr/>
          </p:nvSpPr>
          <p:spPr>
            <a:xfrm>
              <a:off x="3948603" y="2575736"/>
              <a:ext cx="37487" cy="45064"/>
            </a:xfrm>
            <a:custGeom>
              <a:avLst/>
              <a:gdLst/>
              <a:ahLst/>
              <a:cxnLst/>
              <a:rect l="l" t="t" r="r" b="b"/>
              <a:pathLst>
                <a:path w="1430" h="1719" extrusionOk="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8" name="Google Shape;15888;p70"/>
            <p:cNvSpPr/>
            <p:nvPr/>
          </p:nvSpPr>
          <p:spPr>
            <a:xfrm>
              <a:off x="3725723" y="2455776"/>
              <a:ext cx="354977" cy="351202"/>
            </a:xfrm>
            <a:custGeom>
              <a:avLst/>
              <a:gdLst/>
              <a:ahLst/>
              <a:cxnLst/>
              <a:rect l="l" t="t" r="r" b="b"/>
              <a:pathLst>
                <a:path w="13541" h="13397" extrusionOk="0">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889" name="Google Shape;15889;p70"/>
          <p:cNvGrpSpPr/>
          <p:nvPr/>
        </p:nvGrpSpPr>
        <p:grpSpPr>
          <a:xfrm>
            <a:off x="5226165" y="1977641"/>
            <a:ext cx="230482" cy="388847"/>
            <a:chOff x="5226165" y="1977641"/>
            <a:chExt cx="230482" cy="388847"/>
          </a:xfrm>
        </p:grpSpPr>
        <p:sp>
          <p:nvSpPr>
            <p:cNvPr id="15890" name="Google Shape;15890;p70"/>
            <p:cNvSpPr/>
            <p:nvPr/>
          </p:nvSpPr>
          <p:spPr>
            <a:xfrm>
              <a:off x="5256443" y="2329761"/>
              <a:ext cx="169952" cy="12138"/>
            </a:xfrm>
            <a:custGeom>
              <a:avLst/>
              <a:gdLst/>
              <a:ahLst/>
              <a:cxnLst/>
              <a:rect l="l" t="t" r="r" b="b"/>
              <a:pathLst>
                <a:path w="6483" h="463" extrusionOk="0">
                  <a:moveTo>
                    <a:pt x="1" y="1"/>
                  </a:moveTo>
                  <a:lnTo>
                    <a:pt x="1" y="463"/>
                  </a:lnTo>
                  <a:lnTo>
                    <a:pt x="6482" y="463"/>
                  </a:lnTo>
                  <a:lnTo>
                    <a:pt x="648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1" name="Google Shape;15891;p70"/>
            <p:cNvSpPr/>
            <p:nvPr/>
          </p:nvSpPr>
          <p:spPr>
            <a:xfrm>
              <a:off x="5335167" y="1977641"/>
              <a:ext cx="12138" cy="388480"/>
            </a:xfrm>
            <a:custGeom>
              <a:avLst/>
              <a:gdLst/>
              <a:ahLst/>
              <a:cxnLst/>
              <a:rect l="l" t="t" r="r" b="b"/>
              <a:pathLst>
                <a:path w="463" h="14819" extrusionOk="0">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2" name="Google Shape;15892;p70"/>
            <p:cNvSpPr/>
            <p:nvPr/>
          </p:nvSpPr>
          <p:spPr>
            <a:xfrm>
              <a:off x="5243571" y="2226421"/>
              <a:ext cx="37986" cy="139700"/>
            </a:xfrm>
            <a:custGeom>
              <a:avLst/>
              <a:gdLst/>
              <a:ahLst/>
              <a:cxnLst/>
              <a:rect l="l" t="t" r="r" b="b"/>
              <a:pathLst>
                <a:path w="1449" h="5329" extrusionOk="0">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3" name="Google Shape;15893;p70"/>
            <p:cNvSpPr/>
            <p:nvPr/>
          </p:nvSpPr>
          <p:spPr>
            <a:xfrm>
              <a:off x="5401281" y="2226421"/>
              <a:ext cx="37592" cy="140067"/>
            </a:xfrm>
            <a:custGeom>
              <a:avLst/>
              <a:gdLst/>
              <a:ahLst/>
              <a:cxnLst/>
              <a:rect l="l" t="t" r="r" b="b"/>
              <a:pathLst>
                <a:path w="1434" h="5343" extrusionOk="0">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4" name="Google Shape;15894;p70"/>
            <p:cNvSpPr/>
            <p:nvPr/>
          </p:nvSpPr>
          <p:spPr>
            <a:xfrm>
              <a:off x="5335167" y="2226448"/>
              <a:ext cx="12138" cy="24249"/>
            </a:xfrm>
            <a:custGeom>
              <a:avLst/>
              <a:gdLst/>
              <a:ahLst/>
              <a:cxnLst/>
              <a:rect l="l" t="t" r="r" b="b"/>
              <a:pathLst>
                <a:path w="463" h="925" extrusionOk="0">
                  <a:moveTo>
                    <a:pt x="0" y="1"/>
                  </a:moveTo>
                  <a:lnTo>
                    <a:pt x="0" y="925"/>
                  </a:lnTo>
                  <a:lnTo>
                    <a:pt x="462" y="925"/>
                  </a:lnTo>
                  <a:lnTo>
                    <a:pt x="462"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5" name="Google Shape;15895;p70"/>
            <p:cNvSpPr/>
            <p:nvPr/>
          </p:nvSpPr>
          <p:spPr>
            <a:xfrm>
              <a:off x="5264779" y="2226421"/>
              <a:ext cx="16280" cy="24275"/>
            </a:xfrm>
            <a:custGeom>
              <a:avLst/>
              <a:gdLst/>
              <a:ahLst/>
              <a:cxnLst/>
              <a:rect l="l" t="t" r="r" b="b"/>
              <a:pathLst>
                <a:path w="621" h="926" extrusionOk="0">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6" name="Google Shape;15896;p70"/>
            <p:cNvSpPr/>
            <p:nvPr/>
          </p:nvSpPr>
          <p:spPr>
            <a:xfrm>
              <a:off x="5401281" y="2226421"/>
              <a:ext cx="16411" cy="24275"/>
            </a:xfrm>
            <a:custGeom>
              <a:avLst/>
              <a:gdLst/>
              <a:ahLst/>
              <a:cxnLst/>
              <a:rect l="l" t="t" r="r" b="b"/>
              <a:pathLst>
                <a:path w="626" h="926" extrusionOk="0">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7" name="Google Shape;15897;p70"/>
            <p:cNvSpPr/>
            <p:nvPr/>
          </p:nvSpPr>
          <p:spPr>
            <a:xfrm>
              <a:off x="5238276" y="2020214"/>
              <a:ext cx="206286" cy="218371"/>
            </a:xfrm>
            <a:custGeom>
              <a:avLst/>
              <a:gdLst/>
              <a:ahLst/>
              <a:cxnLst/>
              <a:rect l="l" t="t" r="r" b="b"/>
              <a:pathLst>
                <a:path w="7869" h="8330" extrusionOk="0">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8" name="Google Shape;15898;p70"/>
            <p:cNvSpPr/>
            <p:nvPr/>
          </p:nvSpPr>
          <p:spPr>
            <a:xfrm>
              <a:off x="5237909" y="2020214"/>
              <a:ext cx="206653" cy="18193"/>
            </a:xfrm>
            <a:custGeom>
              <a:avLst/>
              <a:gdLst/>
              <a:ahLst/>
              <a:cxnLst/>
              <a:rect l="l" t="t" r="r" b="b"/>
              <a:pathLst>
                <a:path w="7883" h="694" extrusionOk="0">
                  <a:moveTo>
                    <a:pt x="0" y="1"/>
                  </a:moveTo>
                  <a:lnTo>
                    <a:pt x="0" y="694"/>
                  </a:lnTo>
                  <a:lnTo>
                    <a:pt x="7882" y="694"/>
                  </a:lnTo>
                  <a:lnTo>
                    <a:pt x="7882"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9" name="Google Shape;15899;p70"/>
            <p:cNvSpPr/>
            <p:nvPr/>
          </p:nvSpPr>
          <p:spPr>
            <a:xfrm>
              <a:off x="5226165" y="2002047"/>
              <a:ext cx="230482" cy="24249"/>
            </a:xfrm>
            <a:custGeom>
              <a:avLst/>
              <a:gdLst/>
              <a:ahLst/>
              <a:cxnLst/>
              <a:rect l="l" t="t" r="r" b="b"/>
              <a:pathLst>
                <a:path w="8792" h="925" extrusionOk="0">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0" name="Google Shape;15900;p70"/>
            <p:cNvSpPr/>
            <p:nvPr/>
          </p:nvSpPr>
          <p:spPr>
            <a:xfrm>
              <a:off x="5257754" y="2073195"/>
              <a:ext cx="164080" cy="118597"/>
            </a:xfrm>
            <a:custGeom>
              <a:avLst/>
              <a:gdLst/>
              <a:ahLst/>
              <a:cxnLst/>
              <a:rect l="l" t="t" r="r" b="b"/>
              <a:pathLst>
                <a:path w="6259" h="4524" extrusionOk="0">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1" name="Google Shape;15901;p70"/>
            <p:cNvSpPr/>
            <p:nvPr/>
          </p:nvSpPr>
          <p:spPr>
            <a:xfrm>
              <a:off x="5226165" y="2014159"/>
              <a:ext cx="230482" cy="12138"/>
            </a:xfrm>
            <a:custGeom>
              <a:avLst/>
              <a:gdLst/>
              <a:ahLst/>
              <a:cxnLst/>
              <a:rect l="l" t="t" r="r" b="b"/>
              <a:pathLst>
                <a:path w="8792" h="463" extrusionOk="0">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02" name="Google Shape;15902;p70"/>
          <p:cNvGrpSpPr/>
          <p:nvPr/>
        </p:nvGrpSpPr>
        <p:grpSpPr>
          <a:xfrm>
            <a:off x="5632602" y="2025510"/>
            <a:ext cx="370130" cy="287264"/>
            <a:chOff x="5632602" y="2025510"/>
            <a:chExt cx="370130" cy="287264"/>
          </a:xfrm>
        </p:grpSpPr>
        <p:sp>
          <p:nvSpPr>
            <p:cNvPr id="15903" name="Google Shape;15903;p70"/>
            <p:cNvSpPr/>
            <p:nvPr/>
          </p:nvSpPr>
          <p:spPr>
            <a:xfrm>
              <a:off x="5695046" y="2050493"/>
              <a:ext cx="296701" cy="191501"/>
            </a:xfrm>
            <a:custGeom>
              <a:avLst/>
              <a:gdLst/>
              <a:ahLst/>
              <a:cxnLst/>
              <a:rect l="l" t="t" r="r" b="b"/>
              <a:pathLst>
                <a:path w="11318" h="7305" extrusionOk="0">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4" name="Google Shape;15904;p70"/>
            <p:cNvSpPr/>
            <p:nvPr/>
          </p:nvSpPr>
          <p:spPr>
            <a:xfrm>
              <a:off x="5735522" y="2241967"/>
              <a:ext cx="50359" cy="23882"/>
            </a:xfrm>
            <a:custGeom>
              <a:avLst/>
              <a:gdLst/>
              <a:ahLst/>
              <a:cxnLst/>
              <a:rect l="l" t="t" r="r" b="b"/>
              <a:pathLst>
                <a:path w="1921" h="911" extrusionOk="0">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5" name="Google Shape;15905;p70"/>
            <p:cNvSpPr/>
            <p:nvPr/>
          </p:nvSpPr>
          <p:spPr>
            <a:xfrm>
              <a:off x="5746899" y="2179156"/>
              <a:ext cx="38982" cy="62470"/>
            </a:xfrm>
            <a:custGeom>
              <a:avLst/>
              <a:gdLst/>
              <a:ahLst/>
              <a:cxnLst/>
              <a:rect l="l" t="t" r="r" b="b"/>
              <a:pathLst>
                <a:path w="1487" h="2383" extrusionOk="0">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6" name="Google Shape;15906;p70"/>
            <p:cNvSpPr/>
            <p:nvPr/>
          </p:nvSpPr>
          <p:spPr>
            <a:xfrm>
              <a:off x="5698821" y="2168565"/>
              <a:ext cx="42783" cy="26136"/>
            </a:xfrm>
            <a:custGeom>
              <a:avLst/>
              <a:gdLst/>
              <a:ahLst/>
              <a:cxnLst/>
              <a:rect l="l" t="t" r="r" b="b"/>
              <a:pathLst>
                <a:path w="1632" h="997" extrusionOk="0">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7" name="Google Shape;15907;p70"/>
            <p:cNvSpPr/>
            <p:nvPr/>
          </p:nvSpPr>
          <p:spPr>
            <a:xfrm>
              <a:off x="5695046" y="2050493"/>
              <a:ext cx="9857" cy="118099"/>
            </a:xfrm>
            <a:custGeom>
              <a:avLst/>
              <a:gdLst/>
              <a:ahLst/>
              <a:cxnLst/>
              <a:rect l="l" t="t" r="r" b="b"/>
              <a:pathLst>
                <a:path w="376" h="4505" extrusionOk="0">
                  <a:moveTo>
                    <a:pt x="0" y="0"/>
                  </a:moveTo>
                  <a:lnTo>
                    <a:pt x="0" y="4504"/>
                  </a:lnTo>
                  <a:lnTo>
                    <a:pt x="376" y="4504"/>
                  </a:lnTo>
                  <a:lnTo>
                    <a:pt x="376" y="0"/>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8" name="Google Shape;15908;p70"/>
            <p:cNvSpPr/>
            <p:nvPr/>
          </p:nvSpPr>
          <p:spPr>
            <a:xfrm>
              <a:off x="5695046" y="2049732"/>
              <a:ext cx="296701" cy="9857"/>
            </a:xfrm>
            <a:custGeom>
              <a:avLst/>
              <a:gdLst/>
              <a:ahLst/>
              <a:cxnLst/>
              <a:rect l="l" t="t" r="r" b="b"/>
              <a:pathLst>
                <a:path w="11318" h="376" extrusionOk="0">
                  <a:moveTo>
                    <a:pt x="0" y="1"/>
                  </a:moveTo>
                  <a:lnTo>
                    <a:pt x="0" y="376"/>
                  </a:lnTo>
                  <a:lnTo>
                    <a:pt x="11318" y="376"/>
                  </a:lnTo>
                  <a:lnTo>
                    <a:pt x="11318" y="1"/>
                  </a:ln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9" name="Google Shape;15909;p70"/>
            <p:cNvSpPr/>
            <p:nvPr/>
          </p:nvSpPr>
          <p:spPr>
            <a:xfrm>
              <a:off x="5725324" y="2240473"/>
              <a:ext cx="277014" cy="26503"/>
            </a:xfrm>
            <a:custGeom>
              <a:avLst/>
              <a:gdLst/>
              <a:ahLst/>
              <a:cxnLst/>
              <a:rect l="l" t="t" r="r" b="b"/>
              <a:pathLst>
                <a:path w="10567" h="1011" extrusionOk="0">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0" name="Google Shape;15910;p70"/>
            <p:cNvSpPr/>
            <p:nvPr/>
          </p:nvSpPr>
          <p:spPr>
            <a:xfrm>
              <a:off x="5684062" y="2025510"/>
              <a:ext cx="318670" cy="26136"/>
            </a:xfrm>
            <a:custGeom>
              <a:avLst/>
              <a:gdLst/>
              <a:ahLst/>
              <a:cxnLst/>
              <a:rect l="l" t="t" r="r" b="b"/>
              <a:pathLst>
                <a:path w="12156" h="997" extrusionOk="0">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1" name="Google Shape;15911;p70"/>
            <p:cNvSpPr/>
            <p:nvPr/>
          </p:nvSpPr>
          <p:spPr>
            <a:xfrm>
              <a:off x="5804022" y="2150005"/>
              <a:ext cx="25009" cy="58328"/>
            </a:xfrm>
            <a:custGeom>
              <a:avLst/>
              <a:gdLst/>
              <a:ahLst/>
              <a:cxnLst/>
              <a:rect l="l" t="t" r="r" b="b"/>
              <a:pathLst>
                <a:path w="954" h="2225" extrusionOk="0">
                  <a:moveTo>
                    <a:pt x="1" y="1"/>
                  </a:moveTo>
                  <a:lnTo>
                    <a:pt x="1" y="2224"/>
                  </a:lnTo>
                  <a:lnTo>
                    <a:pt x="953" y="2224"/>
                  </a:lnTo>
                  <a:lnTo>
                    <a:pt x="953" y="1"/>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2" name="Google Shape;15912;p70"/>
            <p:cNvSpPr/>
            <p:nvPr/>
          </p:nvSpPr>
          <p:spPr>
            <a:xfrm>
              <a:off x="5846779" y="2125048"/>
              <a:ext cx="25009" cy="83285"/>
            </a:xfrm>
            <a:custGeom>
              <a:avLst/>
              <a:gdLst/>
              <a:ahLst/>
              <a:cxnLst/>
              <a:rect l="l" t="t" r="r" b="b"/>
              <a:pathLst>
                <a:path w="954" h="3177" extrusionOk="0">
                  <a:moveTo>
                    <a:pt x="1" y="0"/>
                  </a:moveTo>
                  <a:lnTo>
                    <a:pt x="1" y="3176"/>
                  </a:lnTo>
                  <a:lnTo>
                    <a:pt x="954" y="3176"/>
                  </a:lnTo>
                  <a:lnTo>
                    <a:pt x="954" y="0"/>
                  </a:lnTo>
                  <a:close/>
                </a:path>
              </a:pathLst>
            </a:custGeom>
            <a:solidFill>
              <a:srgbClr val="D5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3" name="Google Shape;15913;p70"/>
            <p:cNvSpPr/>
            <p:nvPr/>
          </p:nvSpPr>
          <p:spPr>
            <a:xfrm>
              <a:off x="5888408" y="2140174"/>
              <a:ext cx="25009" cy="68159"/>
            </a:xfrm>
            <a:custGeom>
              <a:avLst/>
              <a:gdLst/>
              <a:ahLst/>
              <a:cxnLst/>
              <a:rect l="l" t="t" r="r" b="b"/>
              <a:pathLst>
                <a:path w="954" h="2600" extrusionOk="0">
                  <a:moveTo>
                    <a:pt x="1" y="1"/>
                  </a:moveTo>
                  <a:lnTo>
                    <a:pt x="1" y="2599"/>
                  </a:lnTo>
                  <a:lnTo>
                    <a:pt x="954" y="2599"/>
                  </a:lnTo>
                  <a:lnTo>
                    <a:pt x="95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4" name="Google Shape;15914;p70"/>
            <p:cNvSpPr/>
            <p:nvPr/>
          </p:nvSpPr>
          <p:spPr>
            <a:xfrm>
              <a:off x="5932318" y="2090995"/>
              <a:ext cx="25009" cy="117338"/>
            </a:xfrm>
            <a:custGeom>
              <a:avLst/>
              <a:gdLst/>
              <a:ahLst/>
              <a:cxnLst/>
              <a:rect l="l" t="t" r="r" b="b"/>
              <a:pathLst>
                <a:path w="954" h="4476" extrusionOk="0">
                  <a:moveTo>
                    <a:pt x="0" y="0"/>
                  </a:moveTo>
                  <a:lnTo>
                    <a:pt x="0" y="4475"/>
                  </a:lnTo>
                  <a:lnTo>
                    <a:pt x="953" y="4475"/>
                  </a:lnTo>
                  <a:lnTo>
                    <a:pt x="953" y="0"/>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5" name="Google Shape;15915;p70"/>
            <p:cNvSpPr/>
            <p:nvPr/>
          </p:nvSpPr>
          <p:spPr>
            <a:xfrm>
              <a:off x="5719636" y="2082658"/>
              <a:ext cx="47711" cy="11744"/>
            </a:xfrm>
            <a:custGeom>
              <a:avLst/>
              <a:gdLst/>
              <a:ahLst/>
              <a:cxnLst/>
              <a:rect l="l" t="t" r="r" b="b"/>
              <a:pathLst>
                <a:path w="1820" h="448" extrusionOk="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6" name="Google Shape;15916;p70"/>
            <p:cNvSpPr/>
            <p:nvPr/>
          </p:nvSpPr>
          <p:spPr>
            <a:xfrm>
              <a:off x="5719636" y="2102346"/>
              <a:ext cx="65118" cy="12138"/>
            </a:xfrm>
            <a:custGeom>
              <a:avLst/>
              <a:gdLst/>
              <a:ahLst/>
              <a:cxnLst/>
              <a:rect l="l" t="t" r="r" b="b"/>
              <a:pathLst>
                <a:path w="2484" h="463" extrusionOk="0">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7" name="Google Shape;15917;p70"/>
            <p:cNvSpPr/>
            <p:nvPr/>
          </p:nvSpPr>
          <p:spPr>
            <a:xfrm>
              <a:off x="5719636" y="2122374"/>
              <a:ext cx="65118" cy="11771"/>
            </a:xfrm>
            <a:custGeom>
              <a:avLst/>
              <a:gdLst/>
              <a:ahLst/>
              <a:cxnLst/>
              <a:rect l="l" t="t" r="r" b="b"/>
              <a:pathLst>
                <a:path w="2484" h="449" extrusionOk="0">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8" name="Google Shape;15918;p70"/>
            <p:cNvSpPr/>
            <p:nvPr/>
          </p:nvSpPr>
          <p:spPr>
            <a:xfrm>
              <a:off x="5719636" y="2142062"/>
              <a:ext cx="65118" cy="12138"/>
            </a:xfrm>
            <a:custGeom>
              <a:avLst/>
              <a:gdLst/>
              <a:ahLst/>
              <a:cxnLst/>
              <a:rect l="l" t="t" r="r" b="b"/>
              <a:pathLst>
                <a:path w="2484" h="463" extrusionOk="0">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9" name="Google Shape;15919;p70"/>
            <p:cNvSpPr/>
            <p:nvPr/>
          </p:nvSpPr>
          <p:spPr>
            <a:xfrm>
              <a:off x="5632602" y="2168172"/>
              <a:ext cx="144576" cy="144602"/>
            </a:xfrm>
            <a:custGeom>
              <a:avLst/>
              <a:gdLst/>
              <a:ahLst/>
              <a:cxnLst/>
              <a:rect l="l" t="t" r="r" b="b"/>
              <a:pathLst>
                <a:path w="5515" h="5516" extrusionOk="0">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0" name="Google Shape;15920;p70"/>
            <p:cNvSpPr/>
            <p:nvPr/>
          </p:nvSpPr>
          <p:spPr>
            <a:xfrm>
              <a:off x="5669696" y="2213602"/>
              <a:ext cx="29151" cy="54894"/>
            </a:xfrm>
            <a:custGeom>
              <a:avLst/>
              <a:gdLst/>
              <a:ahLst/>
              <a:cxnLst/>
              <a:rect l="l" t="t" r="r" b="b"/>
              <a:pathLst>
                <a:path w="1112" h="2094" extrusionOk="0">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21" name="Google Shape;15921;p70"/>
          <p:cNvGrpSpPr/>
          <p:nvPr/>
        </p:nvGrpSpPr>
        <p:grpSpPr>
          <a:xfrm>
            <a:off x="4212378" y="2456537"/>
            <a:ext cx="331515" cy="330021"/>
            <a:chOff x="4212378" y="2456537"/>
            <a:chExt cx="331515" cy="330021"/>
          </a:xfrm>
        </p:grpSpPr>
        <p:sp>
          <p:nvSpPr>
            <p:cNvPr id="15922" name="Google Shape;15922;p70"/>
            <p:cNvSpPr/>
            <p:nvPr/>
          </p:nvSpPr>
          <p:spPr>
            <a:xfrm>
              <a:off x="4212378" y="2651026"/>
              <a:ext cx="59796" cy="135532"/>
            </a:xfrm>
            <a:custGeom>
              <a:avLst/>
              <a:gdLst/>
              <a:ahLst/>
              <a:cxnLst/>
              <a:rect l="l" t="t" r="r" b="b"/>
              <a:pathLst>
                <a:path w="2281" h="5170" extrusionOk="0">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3" name="Google Shape;15923;p70"/>
            <p:cNvSpPr/>
            <p:nvPr/>
          </p:nvSpPr>
          <p:spPr>
            <a:xfrm>
              <a:off x="4212378" y="2651052"/>
              <a:ext cx="28784" cy="135505"/>
            </a:xfrm>
            <a:custGeom>
              <a:avLst/>
              <a:gdLst/>
              <a:ahLst/>
              <a:cxnLst/>
              <a:rect l="l" t="t" r="r" b="b"/>
              <a:pathLst>
                <a:path w="1098" h="5169" extrusionOk="0">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4" name="Google Shape;15924;p70"/>
            <p:cNvSpPr/>
            <p:nvPr/>
          </p:nvSpPr>
          <p:spPr>
            <a:xfrm>
              <a:off x="4302820" y="2617366"/>
              <a:ext cx="59823" cy="169192"/>
            </a:xfrm>
            <a:custGeom>
              <a:avLst/>
              <a:gdLst/>
              <a:ahLst/>
              <a:cxnLst/>
              <a:rect l="l" t="t" r="r" b="b"/>
              <a:pathLst>
                <a:path w="2282" h="6454" extrusionOk="0">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5" name="Google Shape;15925;p70"/>
            <p:cNvSpPr/>
            <p:nvPr/>
          </p:nvSpPr>
          <p:spPr>
            <a:xfrm>
              <a:off x="4302820" y="2617366"/>
              <a:ext cx="28391" cy="169192"/>
            </a:xfrm>
            <a:custGeom>
              <a:avLst/>
              <a:gdLst/>
              <a:ahLst/>
              <a:cxnLst/>
              <a:rect l="l" t="t" r="r" b="b"/>
              <a:pathLst>
                <a:path w="1083" h="6454" extrusionOk="0">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6" name="Google Shape;15926;p70"/>
            <p:cNvSpPr/>
            <p:nvPr/>
          </p:nvSpPr>
          <p:spPr>
            <a:xfrm>
              <a:off x="4393262" y="2583679"/>
              <a:ext cx="59823" cy="202878"/>
            </a:xfrm>
            <a:custGeom>
              <a:avLst/>
              <a:gdLst/>
              <a:ahLst/>
              <a:cxnLst/>
              <a:rect l="l" t="t" r="r" b="b"/>
              <a:pathLst>
                <a:path w="2282" h="7739" extrusionOk="0">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7" name="Google Shape;15927;p70"/>
            <p:cNvSpPr/>
            <p:nvPr/>
          </p:nvSpPr>
          <p:spPr>
            <a:xfrm>
              <a:off x="4393262" y="2583679"/>
              <a:ext cx="28391" cy="202878"/>
            </a:xfrm>
            <a:custGeom>
              <a:avLst/>
              <a:gdLst/>
              <a:ahLst/>
              <a:cxnLst/>
              <a:rect l="l" t="t" r="r" b="b"/>
              <a:pathLst>
                <a:path w="1083" h="7739" extrusionOk="0">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8" name="Google Shape;15928;p70"/>
            <p:cNvSpPr/>
            <p:nvPr/>
          </p:nvSpPr>
          <p:spPr>
            <a:xfrm>
              <a:off x="4483703" y="2550386"/>
              <a:ext cx="60190" cy="236171"/>
            </a:xfrm>
            <a:custGeom>
              <a:avLst/>
              <a:gdLst/>
              <a:ahLst/>
              <a:cxnLst/>
              <a:rect l="l" t="t" r="r" b="b"/>
              <a:pathLst>
                <a:path w="2296" h="9009" extrusionOk="0">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9" name="Google Shape;15929;p70"/>
            <p:cNvSpPr/>
            <p:nvPr/>
          </p:nvSpPr>
          <p:spPr>
            <a:xfrm>
              <a:off x="4483703" y="2550386"/>
              <a:ext cx="28417" cy="236171"/>
            </a:xfrm>
            <a:custGeom>
              <a:avLst/>
              <a:gdLst/>
              <a:ahLst/>
              <a:cxnLst/>
              <a:rect l="l" t="t" r="r" b="b"/>
              <a:pathLst>
                <a:path w="1084" h="9009" extrusionOk="0">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0" name="Google Shape;15930;p70"/>
            <p:cNvSpPr/>
            <p:nvPr/>
          </p:nvSpPr>
          <p:spPr>
            <a:xfrm>
              <a:off x="4226744" y="2456537"/>
              <a:ext cx="307318" cy="124154"/>
            </a:xfrm>
            <a:custGeom>
              <a:avLst/>
              <a:gdLst/>
              <a:ahLst/>
              <a:cxnLst/>
              <a:rect l="l" t="t" r="r" b="b"/>
              <a:pathLst>
                <a:path w="11723" h="4736" extrusionOk="0">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31" name="Google Shape;15931;p70"/>
          <p:cNvGrpSpPr/>
          <p:nvPr/>
        </p:nvGrpSpPr>
        <p:grpSpPr>
          <a:xfrm>
            <a:off x="6176013" y="1977825"/>
            <a:ext cx="235411" cy="347427"/>
            <a:chOff x="6176013" y="1977825"/>
            <a:chExt cx="235411" cy="347427"/>
          </a:xfrm>
        </p:grpSpPr>
        <p:sp>
          <p:nvSpPr>
            <p:cNvPr id="15932" name="Google Shape;15932;p70"/>
            <p:cNvSpPr/>
            <p:nvPr/>
          </p:nvSpPr>
          <p:spPr>
            <a:xfrm>
              <a:off x="6268368" y="2084179"/>
              <a:ext cx="50726" cy="50726"/>
            </a:xfrm>
            <a:custGeom>
              <a:avLst/>
              <a:gdLst/>
              <a:ahLst/>
              <a:cxnLst/>
              <a:rect l="l" t="t" r="r" b="b"/>
              <a:pathLst>
                <a:path w="1935" h="1935" extrusionOk="0">
                  <a:moveTo>
                    <a:pt x="0" y="0"/>
                  </a:moveTo>
                  <a:lnTo>
                    <a:pt x="0" y="1935"/>
                  </a:lnTo>
                  <a:lnTo>
                    <a:pt x="1934" y="1935"/>
                  </a:lnTo>
                  <a:lnTo>
                    <a:pt x="1934"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3" name="Google Shape;15933;p70"/>
            <p:cNvSpPr/>
            <p:nvPr/>
          </p:nvSpPr>
          <p:spPr>
            <a:xfrm>
              <a:off x="6268368" y="2084179"/>
              <a:ext cx="50726" cy="28024"/>
            </a:xfrm>
            <a:custGeom>
              <a:avLst/>
              <a:gdLst/>
              <a:ahLst/>
              <a:cxnLst/>
              <a:rect l="l" t="t" r="r" b="b"/>
              <a:pathLst>
                <a:path w="1935" h="1069" extrusionOk="0">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4" name="Google Shape;15934;p70"/>
            <p:cNvSpPr/>
            <p:nvPr/>
          </p:nvSpPr>
          <p:spPr>
            <a:xfrm>
              <a:off x="6243385" y="1977825"/>
              <a:ext cx="101059" cy="78357"/>
            </a:xfrm>
            <a:custGeom>
              <a:avLst/>
              <a:gdLst/>
              <a:ahLst/>
              <a:cxnLst/>
              <a:rect l="l" t="t" r="r" b="b"/>
              <a:pathLst>
                <a:path w="3855"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5" name="Google Shape;15935;p70"/>
            <p:cNvSpPr/>
            <p:nvPr/>
          </p:nvSpPr>
          <p:spPr>
            <a:xfrm>
              <a:off x="6243385" y="1977825"/>
              <a:ext cx="42416" cy="78357"/>
            </a:xfrm>
            <a:custGeom>
              <a:avLst/>
              <a:gdLst/>
              <a:ahLst/>
              <a:cxnLst/>
              <a:rect l="l" t="t" r="r" b="b"/>
              <a:pathLst>
                <a:path w="1618" h="2989" extrusionOk="0">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6" name="Google Shape;15936;p70"/>
            <p:cNvSpPr/>
            <p:nvPr/>
          </p:nvSpPr>
          <p:spPr>
            <a:xfrm>
              <a:off x="6215388" y="2117839"/>
              <a:ext cx="156687" cy="73061"/>
            </a:xfrm>
            <a:custGeom>
              <a:avLst/>
              <a:gdLst/>
              <a:ahLst/>
              <a:cxnLst/>
              <a:rect l="l" t="t" r="r" b="b"/>
              <a:pathLst>
                <a:path w="5977" h="2787" extrusionOk="0">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7" name="Google Shape;15937;p70"/>
            <p:cNvSpPr/>
            <p:nvPr/>
          </p:nvSpPr>
          <p:spPr>
            <a:xfrm>
              <a:off x="6285382" y="2140174"/>
              <a:ext cx="16673" cy="50726"/>
            </a:xfrm>
            <a:custGeom>
              <a:avLst/>
              <a:gdLst/>
              <a:ahLst/>
              <a:cxnLst/>
              <a:rect l="l" t="t" r="r" b="b"/>
              <a:pathLst>
                <a:path w="636" h="1935" extrusionOk="0">
                  <a:moveTo>
                    <a:pt x="159" y="1"/>
                  </a:moveTo>
                  <a:lnTo>
                    <a:pt x="1" y="1935"/>
                  </a:lnTo>
                  <a:lnTo>
                    <a:pt x="636" y="1935"/>
                  </a:lnTo>
                  <a:lnTo>
                    <a:pt x="477" y="1"/>
                  </a:ln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8" name="Google Shape;15938;p70"/>
            <p:cNvSpPr/>
            <p:nvPr/>
          </p:nvSpPr>
          <p:spPr>
            <a:xfrm>
              <a:off x="6215388" y="2138654"/>
              <a:ext cx="28024" cy="51879"/>
            </a:xfrm>
            <a:custGeom>
              <a:avLst/>
              <a:gdLst/>
              <a:ahLst/>
              <a:cxnLst/>
              <a:rect l="l" t="t" r="r" b="b"/>
              <a:pathLst>
                <a:path w="1069" h="1979" extrusionOk="0">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9" name="Google Shape;15939;p70"/>
            <p:cNvSpPr/>
            <p:nvPr/>
          </p:nvSpPr>
          <p:spPr>
            <a:xfrm>
              <a:off x="6344051" y="2138654"/>
              <a:ext cx="28391" cy="51879"/>
            </a:xfrm>
            <a:custGeom>
              <a:avLst/>
              <a:gdLst/>
              <a:ahLst/>
              <a:cxnLst/>
              <a:rect l="l" t="t" r="r" b="b"/>
              <a:pathLst>
                <a:path w="1083" h="1979" extrusionOk="0">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0" name="Google Shape;15940;p70"/>
            <p:cNvSpPr/>
            <p:nvPr/>
          </p:nvSpPr>
          <p:spPr>
            <a:xfrm>
              <a:off x="6285015" y="2134879"/>
              <a:ext cx="17040" cy="13658"/>
            </a:xfrm>
            <a:custGeom>
              <a:avLst/>
              <a:gdLst/>
              <a:ahLst/>
              <a:cxnLst/>
              <a:rect l="l" t="t" r="r" b="b"/>
              <a:pathLst>
                <a:path w="650" h="521" extrusionOk="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1" name="Google Shape;15941;p70"/>
            <p:cNvSpPr/>
            <p:nvPr/>
          </p:nvSpPr>
          <p:spPr>
            <a:xfrm>
              <a:off x="6258905" y="2112334"/>
              <a:ext cx="34840" cy="31301"/>
            </a:xfrm>
            <a:custGeom>
              <a:avLst/>
              <a:gdLst/>
              <a:ahLst/>
              <a:cxnLst/>
              <a:rect l="l" t="t" r="r" b="b"/>
              <a:pathLst>
                <a:path w="1329" h="1194" extrusionOk="0">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2" name="Google Shape;15942;p70"/>
            <p:cNvSpPr/>
            <p:nvPr/>
          </p:nvSpPr>
          <p:spPr>
            <a:xfrm>
              <a:off x="6293718" y="2112334"/>
              <a:ext cx="34840" cy="31301"/>
            </a:xfrm>
            <a:custGeom>
              <a:avLst/>
              <a:gdLst/>
              <a:ahLst/>
              <a:cxnLst/>
              <a:rect l="l" t="t" r="r" b="b"/>
              <a:pathLst>
                <a:path w="1329" h="1194" extrusionOk="0">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3" name="Google Shape;15943;p70"/>
            <p:cNvSpPr/>
            <p:nvPr/>
          </p:nvSpPr>
          <p:spPr>
            <a:xfrm>
              <a:off x="6248681" y="2016859"/>
              <a:ext cx="90075" cy="84045"/>
            </a:xfrm>
            <a:custGeom>
              <a:avLst/>
              <a:gdLst/>
              <a:ahLst/>
              <a:cxnLst/>
              <a:rect l="l" t="t" r="r" b="b"/>
              <a:pathLst>
                <a:path w="3436" h="3206" extrusionOk="0">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4" name="Google Shape;15944;p70"/>
            <p:cNvSpPr/>
            <p:nvPr/>
          </p:nvSpPr>
          <p:spPr>
            <a:xfrm>
              <a:off x="6248681" y="2016911"/>
              <a:ext cx="78724" cy="83180"/>
            </a:xfrm>
            <a:custGeom>
              <a:avLst/>
              <a:gdLst/>
              <a:ahLst/>
              <a:cxnLst/>
              <a:rect l="l" t="t" r="r" b="b"/>
              <a:pathLst>
                <a:path w="3003" h="3173" extrusionOk="0">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5" name="Google Shape;15945;p70"/>
            <p:cNvSpPr/>
            <p:nvPr/>
          </p:nvSpPr>
          <p:spPr>
            <a:xfrm>
              <a:off x="6282367" y="2302891"/>
              <a:ext cx="22728" cy="22361"/>
            </a:xfrm>
            <a:custGeom>
              <a:avLst/>
              <a:gdLst/>
              <a:ahLst/>
              <a:cxnLst/>
              <a:rect l="l" t="t" r="r" b="b"/>
              <a:pathLst>
                <a:path w="867" h="853" extrusionOk="0">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6" name="Google Shape;15946;p70"/>
            <p:cNvSpPr/>
            <p:nvPr/>
          </p:nvSpPr>
          <p:spPr>
            <a:xfrm>
              <a:off x="6176013" y="2302891"/>
              <a:ext cx="22361" cy="22361"/>
            </a:xfrm>
            <a:custGeom>
              <a:avLst/>
              <a:gdLst/>
              <a:ahLst/>
              <a:cxnLst/>
              <a:rect l="l" t="t" r="r" b="b"/>
              <a:pathLst>
                <a:path w="853" h="853" extrusionOk="0">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7" name="Google Shape;15947;p70"/>
            <p:cNvSpPr/>
            <p:nvPr/>
          </p:nvSpPr>
          <p:spPr>
            <a:xfrm>
              <a:off x="6389062" y="2302891"/>
              <a:ext cx="22361" cy="22361"/>
            </a:xfrm>
            <a:custGeom>
              <a:avLst/>
              <a:gdLst/>
              <a:ahLst/>
              <a:cxnLst/>
              <a:rect l="l" t="t" r="r" b="b"/>
              <a:pathLst>
                <a:path w="853" h="853" extrusionOk="0">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8" name="Google Shape;15948;p70"/>
            <p:cNvSpPr/>
            <p:nvPr/>
          </p:nvSpPr>
          <p:spPr>
            <a:xfrm>
              <a:off x="6199528" y="2217954"/>
              <a:ext cx="188381" cy="73769"/>
            </a:xfrm>
            <a:custGeom>
              <a:avLst/>
              <a:gdLst/>
              <a:ahLst/>
              <a:cxnLst/>
              <a:rect l="l" t="t" r="r" b="b"/>
              <a:pathLst>
                <a:path w="7186" h="2814" extrusionOk="0">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49" name="Google Shape;15949;p70"/>
          <p:cNvGrpSpPr/>
          <p:nvPr/>
        </p:nvGrpSpPr>
        <p:grpSpPr>
          <a:xfrm>
            <a:off x="6652077" y="1977458"/>
            <a:ext cx="235778" cy="347794"/>
            <a:chOff x="6652077" y="1977458"/>
            <a:chExt cx="235778" cy="347794"/>
          </a:xfrm>
        </p:grpSpPr>
        <p:sp>
          <p:nvSpPr>
            <p:cNvPr id="15950" name="Google Shape;15950;p70"/>
            <p:cNvSpPr/>
            <p:nvPr/>
          </p:nvSpPr>
          <p:spPr>
            <a:xfrm>
              <a:off x="6758798" y="2302891"/>
              <a:ext cx="22361" cy="22361"/>
            </a:xfrm>
            <a:custGeom>
              <a:avLst/>
              <a:gdLst/>
              <a:ahLst/>
              <a:cxnLst/>
              <a:rect l="l" t="t" r="r" b="b"/>
              <a:pathLst>
                <a:path w="853" h="853" extrusionOk="0">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1" name="Google Shape;15951;p70"/>
            <p:cNvSpPr/>
            <p:nvPr/>
          </p:nvSpPr>
          <p:spPr>
            <a:xfrm>
              <a:off x="6652077"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2" name="Google Shape;15952;p70"/>
            <p:cNvSpPr/>
            <p:nvPr/>
          </p:nvSpPr>
          <p:spPr>
            <a:xfrm>
              <a:off x="6865126" y="2302891"/>
              <a:ext cx="22728" cy="22361"/>
            </a:xfrm>
            <a:custGeom>
              <a:avLst/>
              <a:gdLst/>
              <a:ahLst/>
              <a:cxnLst/>
              <a:rect l="l" t="t" r="r" b="b"/>
              <a:pathLst>
                <a:path w="867" h="853" extrusionOk="0">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3" name="Google Shape;15953;p70"/>
            <p:cNvSpPr/>
            <p:nvPr/>
          </p:nvSpPr>
          <p:spPr>
            <a:xfrm>
              <a:off x="6675697" y="2219081"/>
              <a:ext cx="188564" cy="72642"/>
            </a:xfrm>
            <a:custGeom>
              <a:avLst/>
              <a:gdLst/>
              <a:ahLst/>
              <a:cxnLst/>
              <a:rect l="l" t="t" r="r" b="b"/>
              <a:pathLst>
                <a:path w="7193" h="2771" extrusionOk="0">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4" name="Google Shape;15954;p70"/>
            <p:cNvSpPr/>
            <p:nvPr/>
          </p:nvSpPr>
          <p:spPr>
            <a:xfrm>
              <a:off x="6747447" y="2112176"/>
              <a:ext cx="45064" cy="45064"/>
            </a:xfrm>
            <a:custGeom>
              <a:avLst/>
              <a:gdLst/>
              <a:ahLst/>
              <a:cxnLst/>
              <a:rect l="l" t="t" r="r" b="b"/>
              <a:pathLst>
                <a:path w="1719" h="1719" extrusionOk="0">
                  <a:moveTo>
                    <a:pt x="0" y="0"/>
                  </a:moveTo>
                  <a:lnTo>
                    <a:pt x="0" y="1718"/>
                  </a:lnTo>
                  <a:lnTo>
                    <a:pt x="1718" y="1718"/>
                  </a:lnTo>
                  <a:lnTo>
                    <a:pt x="1718"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5" name="Google Shape;15955;p70"/>
            <p:cNvSpPr/>
            <p:nvPr/>
          </p:nvSpPr>
          <p:spPr>
            <a:xfrm>
              <a:off x="6747447" y="2112176"/>
              <a:ext cx="45064" cy="22361"/>
            </a:xfrm>
            <a:custGeom>
              <a:avLst/>
              <a:gdLst/>
              <a:ahLst/>
              <a:cxnLst/>
              <a:rect l="l" t="t" r="r" b="b"/>
              <a:pathLst>
                <a:path w="1719" h="853" extrusionOk="0">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6" name="Google Shape;15956;p70"/>
            <p:cNvSpPr/>
            <p:nvPr/>
          </p:nvSpPr>
          <p:spPr>
            <a:xfrm>
              <a:off x="6741759" y="1977458"/>
              <a:ext cx="56415" cy="45064"/>
            </a:xfrm>
            <a:custGeom>
              <a:avLst/>
              <a:gdLst/>
              <a:ahLst/>
              <a:cxnLst/>
              <a:rect l="l" t="t" r="r" b="b"/>
              <a:pathLst>
                <a:path w="2152" h="1719" extrusionOk="0">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7" name="Google Shape;15957;p70"/>
            <p:cNvSpPr/>
            <p:nvPr/>
          </p:nvSpPr>
          <p:spPr>
            <a:xfrm>
              <a:off x="6741759" y="1977825"/>
              <a:ext cx="38248" cy="44697"/>
            </a:xfrm>
            <a:custGeom>
              <a:avLst/>
              <a:gdLst/>
              <a:ahLst/>
              <a:cxnLst/>
              <a:rect l="l" t="t" r="r" b="b"/>
              <a:pathLst>
                <a:path w="1459" h="1705" extrusionOk="0">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8" name="Google Shape;15958;p70"/>
            <p:cNvSpPr/>
            <p:nvPr/>
          </p:nvSpPr>
          <p:spPr>
            <a:xfrm>
              <a:off x="6713761" y="2000160"/>
              <a:ext cx="112410" cy="112043"/>
            </a:xfrm>
            <a:custGeom>
              <a:avLst/>
              <a:gdLst/>
              <a:ahLst/>
              <a:cxnLst/>
              <a:rect l="l" t="t" r="r" b="b"/>
              <a:pathLst>
                <a:path w="4288" h="4274" extrusionOk="0">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9" name="Google Shape;15959;p70"/>
            <p:cNvSpPr/>
            <p:nvPr/>
          </p:nvSpPr>
          <p:spPr>
            <a:xfrm>
              <a:off x="6740605" y="2000134"/>
              <a:ext cx="88974" cy="110942"/>
            </a:xfrm>
            <a:custGeom>
              <a:avLst/>
              <a:gdLst/>
              <a:ahLst/>
              <a:cxnLst/>
              <a:rect l="l" t="t" r="r" b="b"/>
              <a:pathLst>
                <a:path w="3394" h="4232" extrusionOk="0">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0" name="Google Shape;15960;p70"/>
            <p:cNvSpPr/>
            <p:nvPr/>
          </p:nvSpPr>
          <p:spPr>
            <a:xfrm>
              <a:off x="6725112" y="2040033"/>
              <a:ext cx="89708" cy="83521"/>
            </a:xfrm>
            <a:custGeom>
              <a:avLst/>
              <a:gdLst/>
              <a:ahLst/>
              <a:cxnLst/>
              <a:rect l="l" t="t" r="r" b="b"/>
              <a:pathLst>
                <a:path w="3422" h="3186" extrusionOk="0">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1" name="Google Shape;15961;p70"/>
            <p:cNvSpPr/>
            <p:nvPr/>
          </p:nvSpPr>
          <p:spPr>
            <a:xfrm>
              <a:off x="6697481" y="2142822"/>
              <a:ext cx="145362" cy="59062"/>
            </a:xfrm>
            <a:custGeom>
              <a:avLst/>
              <a:gdLst/>
              <a:ahLst/>
              <a:cxnLst/>
              <a:rect l="l" t="t" r="r" b="b"/>
              <a:pathLst>
                <a:path w="5545" h="2253" extrusionOk="0">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2" name="Google Shape;15962;p70"/>
            <p:cNvSpPr/>
            <p:nvPr/>
          </p:nvSpPr>
          <p:spPr>
            <a:xfrm>
              <a:off x="6697114" y="2161749"/>
              <a:ext cx="28024" cy="40135"/>
            </a:xfrm>
            <a:custGeom>
              <a:avLst/>
              <a:gdLst/>
              <a:ahLst/>
              <a:cxnLst/>
              <a:rect l="l" t="t" r="r" b="b"/>
              <a:pathLst>
                <a:path w="1069" h="1531" extrusionOk="0">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3" name="Google Shape;15963;p70"/>
            <p:cNvSpPr/>
            <p:nvPr/>
          </p:nvSpPr>
          <p:spPr>
            <a:xfrm>
              <a:off x="6814427" y="2161749"/>
              <a:ext cx="28417" cy="40135"/>
            </a:xfrm>
            <a:custGeom>
              <a:avLst/>
              <a:gdLst/>
              <a:ahLst/>
              <a:cxnLst/>
              <a:rect l="l" t="t" r="r" b="b"/>
              <a:pathLst>
                <a:path w="1084" h="1531" extrusionOk="0">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4" name="Google Shape;15964;p70"/>
            <p:cNvSpPr/>
            <p:nvPr/>
          </p:nvSpPr>
          <p:spPr>
            <a:xfrm>
              <a:off x="6737617" y="2135849"/>
              <a:ext cx="64358" cy="66036"/>
            </a:xfrm>
            <a:custGeom>
              <a:avLst/>
              <a:gdLst/>
              <a:ahLst/>
              <a:cxnLst/>
              <a:rect l="l" t="t" r="r" b="b"/>
              <a:pathLst>
                <a:path w="2455" h="2519" extrusionOk="0">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5" name="Google Shape;15965;p70"/>
            <p:cNvSpPr/>
            <p:nvPr/>
          </p:nvSpPr>
          <p:spPr>
            <a:xfrm>
              <a:off x="6725112" y="2040033"/>
              <a:ext cx="90101" cy="82761"/>
            </a:xfrm>
            <a:custGeom>
              <a:avLst/>
              <a:gdLst/>
              <a:ahLst/>
              <a:cxnLst/>
              <a:rect l="l" t="t" r="r" b="b"/>
              <a:pathLst>
                <a:path w="3437" h="3157" extrusionOk="0">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66" name="Google Shape;15966;p70"/>
          <p:cNvGrpSpPr/>
          <p:nvPr/>
        </p:nvGrpSpPr>
        <p:grpSpPr>
          <a:xfrm>
            <a:off x="7072513" y="1997512"/>
            <a:ext cx="394352" cy="308052"/>
            <a:chOff x="7072513" y="1997512"/>
            <a:chExt cx="394352" cy="308052"/>
          </a:xfrm>
        </p:grpSpPr>
        <p:sp>
          <p:nvSpPr>
            <p:cNvPr id="15967" name="Google Shape;15967;p70"/>
            <p:cNvSpPr/>
            <p:nvPr/>
          </p:nvSpPr>
          <p:spPr>
            <a:xfrm>
              <a:off x="7111862" y="2025903"/>
              <a:ext cx="279321" cy="279662"/>
            </a:xfrm>
            <a:custGeom>
              <a:avLst/>
              <a:gdLst/>
              <a:ahLst/>
              <a:cxnLst/>
              <a:rect l="l" t="t" r="r" b="b"/>
              <a:pathLst>
                <a:path w="10655" h="10668" extrusionOk="0">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8" name="Google Shape;15968;p70"/>
            <p:cNvSpPr/>
            <p:nvPr/>
          </p:nvSpPr>
          <p:spPr>
            <a:xfrm>
              <a:off x="7250749" y="2106488"/>
              <a:ext cx="74582" cy="97677"/>
            </a:xfrm>
            <a:custGeom>
              <a:avLst/>
              <a:gdLst/>
              <a:ahLst/>
              <a:cxnLst/>
              <a:rect l="l" t="t" r="r" b="b"/>
              <a:pathLst>
                <a:path w="2845" h="3726" extrusionOk="0">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9" name="Google Shape;15969;p70"/>
            <p:cNvSpPr/>
            <p:nvPr/>
          </p:nvSpPr>
          <p:spPr>
            <a:xfrm>
              <a:off x="7250749" y="2048212"/>
              <a:ext cx="148744" cy="193021"/>
            </a:xfrm>
            <a:custGeom>
              <a:avLst/>
              <a:gdLst/>
              <a:ahLst/>
              <a:cxnLst/>
              <a:rect l="l" t="t" r="r" b="b"/>
              <a:pathLst>
                <a:path w="5674" h="7363" extrusionOk="0">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0" name="Google Shape;15970;p70"/>
            <p:cNvSpPr/>
            <p:nvPr/>
          </p:nvSpPr>
          <p:spPr>
            <a:xfrm>
              <a:off x="7250382" y="1997512"/>
              <a:ext cx="216483" cy="272872"/>
            </a:xfrm>
            <a:custGeom>
              <a:avLst/>
              <a:gdLst/>
              <a:ahLst/>
              <a:cxnLst/>
              <a:rect l="l" t="t" r="r" b="b"/>
              <a:pathLst>
                <a:path w="8258" h="10409" extrusionOk="0">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1" name="Google Shape;15971;p70"/>
            <p:cNvSpPr/>
            <p:nvPr/>
          </p:nvSpPr>
          <p:spPr>
            <a:xfrm>
              <a:off x="7114903" y="2025903"/>
              <a:ext cx="137000" cy="140408"/>
            </a:xfrm>
            <a:custGeom>
              <a:avLst/>
              <a:gdLst/>
              <a:ahLst/>
              <a:cxnLst/>
              <a:rect l="l" t="t" r="r" b="b"/>
              <a:pathLst>
                <a:path w="5226" h="5356" extrusionOk="0">
                  <a:moveTo>
                    <a:pt x="5197" y="0"/>
                  </a:moveTo>
                  <a:cubicBezTo>
                    <a:pt x="2700" y="15"/>
                    <a:pt x="534" y="1747"/>
                    <a:pt x="0" y="4201"/>
                  </a:cubicBezTo>
                  <a:lnTo>
                    <a:pt x="5226" y="5356"/>
                  </a:lnTo>
                  <a:lnTo>
                    <a:pt x="5197" y="0"/>
                  </a:lnTo>
                  <a:close/>
                </a:path>
              </a:pathLst>
            </a:custGeom>
            <a:solidFill>
              <a:srgbClr val="D4DD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2" name="Google Shape;15972;p70"/>
            <p:cNvSpPr/>
            <p:nvPr/>
          </p:nvSpPr>
          <p:spPr>
            <a:xfrm>
              <a:off x="7111862" y="2135639"/>
              <a:ext cx="140041" cy="164630"/>
            </a:xfrm>
            <a:custGeom>
              <a:avLst/>
              <a:gdLst/>
              <a:ahLst/>
              <a:cxnLst/>
              <a:rect l="l" t="t" r="r" b="b"/>
              <a:pathLst>
                <a:path w="5342" h="6280" extrusionOk="0">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3" name="Google Shape;15973;p70"/>
            <p:cNvSpPr/>
            <p:nvPr/>
          </p:nvSpPr>
          <p:spPr>
            <a:xfrm>
              <a:off x="7198529" y="2280188"/>
              <a:ext cx="73821" cy="25376"/>
            </a:xfrm>
            <a:custGeom>
              <a:avLst/>
              <a:gdLst/>
              <a:ahLst/>
              <a:cxnLst/>
              <a:rect l="l" t="t" r="r" b="b"/>
              <a:pathLst>
                <a:path w="2816" h="968" extrusionOk="0">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4" name="Google Shape;15974;p70"/>
            <p:cNvSpPr/>
            <p:nvPr/>
          </p:nvSpPr>
          <p:spPr>
            <a:xfrm>
              <a:off x="7114903" y="2025903"/>
              <a:ext cx="136239" cy="118833"/>
            </a:xfrm>
            <a:custGeom>
              <a:avLst/>
              <a:gdLst/>
              <a:ahLst/>
              <a:cxnLst/>
              <a:rect l="l" t="t" r="r" b="b"/>
              <a:pathLst>
                <a:path w="5197" h="4533" extrusionOk="0">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5" name="Google Shape;15975;p70"/>
            <p:cNvSpPr/>
            <p:nvPr/>
          </p:nvSpPr>
          <p:spPr>
            <a:xfrm>
              <a:off x="7072513" y="2004223"/>
              <a:ext cx="136947" cy="105515"/>
            </a:xfrm>
            <a:custGeom>
              <a:avLst/>
              <a:gdLst/>
              <a:ahLst/>
              <a:cxnLst/>
              <a:rect l="l" t="t" r="r" b="b"/>
              <a:pathLst>
                <a:path w="5224" h="4025" extrusionOk="0">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6" name="Google Shape;15976;p70"/>
            <p:cNvSpPr/>
            <p:nvPr/>
          </p:nvSpPr>
          <p:spPr>
            <a:xfrm>
              <a:off x="7187545" y="2099436"/>
              <a:ext cx="35233" cy="30173"/>
            </a:xfrm>
            <a:custGeom>
              <a:avLst/>
              <a:gdLst/>
              <a:ahLst/>
              <a:cxnLst/>
              <a:rect l="l" t="t" r="r" b="b"/>
              <a:pathLst>
                <a:path w="1344" h="1151" extrusionOk="0">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7" name="Google Shape;15977;p70"/>
            <p:cNvSpPr/>
            <p:nvPr/>
          </p:nvSpPr>
          <p:spPr>
            <a:xfrm>
              <a:off x="7098990" y="2135246"/>
              <a:ext cx="120379" cy="165023"/>
            </a:xfrm>
            <a:custGeom>
              <a:avLst/>
              <a:gdLst/>
              <a:ahLst/>
              <a:cxnLst/>
              <a:rect l="l" t="t" r="r" b="b"/>
              <a:pathLst>
                <a:path w="4592" h="6295" extrusionOk="0">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78" name="Google Shape;15978;p70"/>
          <p:cNvGrpSpPr/>
          <p:nvPr/>
        </p:nvGrpSpPr>
        <p:grpSpPr>
          <a:xfrm>
            <a:off x="7576208" y="1977825"/>
            <a:ext cx="292533" cy="347454"/>
            <a:chOff x="7576208" y="1977825"/>
            <a:chExt cx="292533" cy="347454"/>
          </a:xfrm>
        </p:grpSpPr>
        <p:sp>
          <p:nvSpPr>
            <p:cNvPr id="15979" name="Google Shape;15979;p70"/>
            <p:cNvSpPr/>
            <p:nvPr/>
          </p:nvSpPr>
          <p:spPr>
            <a:xfrm>
              <a:off x="7576208" y="1999032"/>
              <a:ext cx="89315" cy="148351"/>
            </a:xfrm>
            <a:custGeom>
              <a:avLst/>
              <a:gdLst/>
              <a:ahLst/>
              <a:cxnLst/>
              <a:rect l="l" t="t" r="r" b="b"/>
              <a:pathLst>
                <a:path w="3407" h="5659" extrusionOk="0">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0" name="Google Shape;15980;p70"/>
            <p:cNvSpPr/>
            <p:nvPr/>
          </p:nvSpPr>
          <p:spPr>
            <a:xfrm>
              <a:off x="7779034" y="1999032"/>
              <a:ext cx="89708" cy="148351"/>
            </a:xfrm>
            <a:custGeom>
              <a:avLst/>
              <a:gdLst/>
              <a:ahLst/>
              <a:cxnLst/>
              <a:rect l="l" t="t" r="r" b="b"/>
              <a:pathLst>
                <a:path w="3422" h="5659" extrusionOk="0">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1" name="Google Shape;15981;p70"/>
            <p:cNvSpPr/>
            <p:nvPr/>
          </p:nvSpPr>
          <p:spPr>
            <a:xfrm>
              <a:off x="7710927" y="2175381"/>
              <a:ext cx="22728" cy="103707"/>
            </a:xfrm>
            <a:custGeom>
              <a:avLst/>
              <a:gdLst/>
              <a:ahLst/>
              <a:cxnLst/>
              <a:rect l="l" t="t" r="r" b="b"/>
              <a:pathLst>
                <a:path w="867" h="3956" extrusionOk="0">
                  <a:moveTo>
                    <a:pt x="0" y="0"/>
                  </a:moveTo>
                  <a:lnTo>
                    <a:pt x="0" y="3955"/>
                  </a:lnTo>
                  <a:lnTo>
                    <a:pt x="866" y="3955"/>
                  </a:lnTo>
                  <a:lnTo>
                    <a:pt x="866" y="0"/>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2" name="Google Shape;15982;p70"/>
            <p:cNvSpPr/>
            <p:nvPr/>
          </p:nvSpPr>
          <p:spPr>
            <a:xfrm>
              <a:off x="7638626" y="1989176"/>
              <a:ext cx="167671" cy="204765"/>
            </a:xfrm>
            <a:custGeom>
              <a:avLst/>
              <a:gdLst/>
              <a:ahLst/>
              <a:cxnLst/>
              <a:rect l="l" t="t" r="r" b="b"/>
              <a:pathLst>
                <a:path w="6396" h="7811" extrusionOk="0">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3" name="Google Shape;15983;p70"/>
            <p:cNvSpPr/>
            <p:nvPr/>
          </p:nvSpPr>
          <p:spPr>
            <a:xfrm>
              <a:off x="7706759" y="1989176"/>
              <a:ext cx="99538" cy="204765"/>
            </a:xfrm>
            <a:custGeom>
              <a:avLst/>
              <a:gdLst/>
              <a:ahLst/>
              <a:cxnLst/>
              <a:rect l="l" t="t" r="r" b="b"/>
              <a:pathLst>
                <a:path w="3797" h="7811" extrusionOk="0">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4" name="Google Shape;15984;p70"/>
            <p:cNvSpPr/>
            <p:nvPr/>
          </p:nvSpPr>
          <p:spPr>
            <a:xfrm>
              <a:off x="7628035" y="1977825"/>
              <a:ext cx="189246" cy="22728"/>
            </a:xfrm>
            <a:custGeom>
              <a:avLst/>
              <a:gdLst/>
              <a:ahLst/>
              <a:cxnLst/>
              <a:rect l="l" t="t" r="r" b="b"/>
              <a:pathLst>
                <a:path w="7219" h="867" extrusionOk="0">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5" name="Google Shape;15985;p70"/>
            <p:cNvSpPr/>
            <p:nvPr/>
          </p:nvSpPr>
          <p:spPr>
            <a:xfrm>
              <a:off x="7785456" y="1977825"/>
              <a:ext cx="31825" cy="22728"/>
            </a:xfrm>
            <a:custGeom>
              <a:avLst/>
              <a:gdLst/>
              <a:ahLst/>
              <a:cxnLst/>
              <a:rect l="l" t="t" r="r" b="b"/>
              <a:pathLst>
                <a:path w="1214" h="867" extrusionOk="0">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6" name="Google Shape;15986;p70"/>
            <p:cNvSpPr/>
            <p:nvPr/>
          </p:nvSpPr>
          <p:spPr>
            <a:xfrm>
              <a:off x="7681776" y="2039980"/>
              <a:ext cx="82158" cy="78042"/>
            </a:xfrm>
            <a:custGeom>
              <a:avLst/>
              <a:gdLst/>
              <a:ahLst/>
              <a:cxnLst/>
              <a:rect l="l" t="t" r="r" b="b"/>
              <a:pathLst>
                <a:path w="3134" h="2977" extrusionOk="0">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7" name="Google Shape;15987;p70"/>
            <p:cNvSpPr/>
            <p:nvPr/>
          </p:nvSpPr>
          <p:spPr>
            <a:xfrm>
              <a:off x="7700703" y="2180676"/>
              <a:ext cx="43543" cy="21208"/>
            </a:xfrm>
            <a:custGeom>
              <a:avLst/>
              <a:gdLst/>
              <a:ahLst/>
              <a:cxnLst/>
              <a:rect l="l" t="t" r="r" b="b"/>
              <a:pathLst>
                <a:path w="1661" h="809" extrusionOk="0">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8" name="Google Shape;15988;p70"/>
            <p:cNvSpPr/>
            <p:nvPr/>
          </p:nvSpPr>
          <p:spPr>
            <a:xfrm>
              <a:off x="7678001" y="2263542"/>
              <a:ext cx="88947" cy="30672"/>
            </a:xfrm>
            <a:custGeom>
              <a:avLst/>
              <a:gdLst/>
              <a:ahLst/>
              <a:cxnLst/>
              <a:rect l="l" t="t" r="r" b="b"/>
              <a:pathLst>
                <a:path w="3393" h="1170" extrusionOk="0">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9" name="Google Shape;15989;p70"/>
            <p:cNvSpPr/>
            <p:nvPr/>
          </p:nvSpPr>
          <p:spPr>
            <a:xfrm>
              <a:off x="7735517" y="2263542"/>
              <a:ext cx="31432" cy="30672"/>
            </a:xfrm>
            <a:custGeom>
              <a:avLst/>
              <a:gdLst/>
              <a:ahLst/>
              <a:cxnLst/>
              <a:rect l="l" t="t" r="r" b="b"/>
              <a:pathLst>
                <a:path w="1199" h="1170" extrusionOk="0">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0" name="Google Shape;15990;p70"/>
            <p:cNvSpPr/>
            <p:nvPr/>
          </p:nvSpPr>
          <p:spPr>
            <a:xfrm>
              <a:off x="7645835" y="2286637"/>
              <a:ext cx="152519" cy="38615"/>
            </a:xfrm>
            <a:custGeom>
              <a:avLst/>
              <a:gdLst/>
              <a:ahLst/>
              <a:cxnLst/>
              <a:rect l="l" t="t" r="r" b="b"/>
              <a:pathLst>
                <a:path w="5818" h="1473" extrusionOk="0">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1" name="Google Shape;15991;p70"/>
            <p:cNvSpPr/>
            <p:nvPr/>
          </p:nvSpPr>
          <p:spPr>
            <a:xfrm>
              <a:off x="7760500" y="2286637"/>
              <a:ext cx="38588" cy="38641"/>
            </a:xfrm>
            <a:custGeom>
              <a:avLst/>
              <a:gdLst/>
              <a:ahLst/>
              <a:cxnLst/>
              <a:rect l="l" t="t" r="r" b="b"/>
              <a:pathLst>
                <a:path w="1472" h="1474" extrusionOk="0">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992" name="Google Shape;15992;p70"/>
          <p:cNvGrpSpPr/>
          <p:nvPr/>
        </p:nvGrpSpPr>
        <p:grpSpPr>
          <a:xfrm>
            <a:off x="8023882" y="1977458"/>
            <a:ext cx="320557" cy="347794"/>
            <a:chOff x="8023882" y="1977458"/>
            <a:chExt cx="320557" cy="347794"/>
          </a:xfrm>
        </p:grpSpPr>
        <p:sp>
          <p:nvSpPr>
            <p:cNvPr id="15993" name="Google Shape;15993;p70"/>
            <p:cNvSpPr/>
            <p:nvPr/>
          </p:nvSpPr>
          <p:spPr>
            <a:xfrm>
              <a:off x="8053007" y="1977458"/>
              <a:ext cx="291432" cy="291799"/>
            </a:xfrm>
            <a:custGeom>
              <a:avLst/>
              <a:gdLst/>
              <a:ahLst/>
              <a:cxnLst/>
              <a:rect l="l" t="t" r="r" b="b"/>
              <a:pathLst>
                <a:path w="11117" h="11131" extrusionOk="0">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4" name="Google Shape;15994;p70"/>
            <p:cNvSpPr/>
            <p:nvPr/>
          </p:nvSpPr>
          <p:spPr>
            <a:xfrm>
              <a:off x="8023882" y="1980866"/>
              <a:ext cx="277407" cy="288549"/>
            </a:xfrm>
            <a:custGeom>
              <a:avLst/>
              <a:gdLst/>
              <a:ahLst/>
              <a:cxnLst/>
              <a:rect l="l" t="t" r="r" b="b"/>
              <a:pathLst>
                <a:path w="10582" h="11007" extrusionOk="0">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5" name="Google Shape;15995;p70"/>
            <p:cNvSpPr/>
            <p:nvPr/>
          </p:nvSpPr>
          <p:spPr>
            <a:xfrm>
              <a:off x="8053007" y="1977825"/>
              <a:ext cx="291432" cy="291039"/>
            </a:xfrm>
            <a:custGeom>
              <a:avLst/>
              <a:gdLst/>
              <a:ahLst/>
              <a:cxnLst/>
              <a:rect l="l" t="t" r="r" b="b"/>
              <a:pathLst>
                <a:path w="11117" h="11102" extrusionOk="0">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6" name="Google Shape;15996;p70"/>
            <p:cNvSpPr/>
            <p:nvPr/>
          </p:nvSpPr>
          <p:spPr>
            <a:xfrm>
              <a:off x="8052640" y="1981233"/>
              <a:ext cx="220258" cy="288024"/>
            </a:xfrm>
            <a:custGeom>
              <a:avLst/>
              <a:gdLst/>
              <a:ahLst/>
              <a:cxnLst/>
              <a:rect l="l" t="t" r="r" b="b"/>
              <a:pathLst>
                <a:path w="8402" h="10987" extrusionOk="0">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7" name="Google Shape;15997;p70"/>
            <p:cNvSpPr/>
            <p:nvPr/>
          </p:nvSpPr>
          <p:spPr>
            <a:xfrm>
              <a:off x="8097677"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8" name="Google Shape;15998;p70"/>
            <p:cNvSpPr/>
            <p:nvPr/>
          </p:nvSpPr>
          <p:spPr>
            <a:xfrm>
              <a:off x="8096524" y="2201858"/>
              <a:ext cx="24642" cy="16961"/>
            </a:xfrm>
            <a:custGeom>
              <a:avLst/>
              <a:gdLst/>
              <a:ahLst/>
              <a:cxnLst/>
              <a:rect l="l" t="t" r="r" b="b"/>
              <a:pathLst>
                <a:path w="940" h="647" extrusionOk="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9" name="Google Shape;15999;p70"/>
            <p:cNvSpPr/>
            <p:nvPr/>
          </p:nvSpPr>
          <p:spPr>
            <a:xfrm>
              <a:off x="8075342" y="2219658"/>
              <a:ext cx="67373" cy="83259"/>
            </a:xfrm>
            <a:custGeom>
              <a:avLst/>
              <a:gdLst/>
              <a:ahLst/>
              <a:cxnLst/>
              <a:rect l="l" t="t" r="r" b="b"/>
              <a:pathLst>
                <a:path w="2570" h="3176" extrusionOk="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0" name="Google Shape;16000;p70"/>
            <p:cNvSpPr/>
            <p:nvPr/>
          </p:nvSpPr>
          <p:spPr>
            <a:xfrm>
              <a:off x="8086693" y="2302891"/>
              <a:ext cx="45064" cy="22361"/>
            </a:xfrm>
            <a:custGeom>
              <a:avLst/>
              <a:gdLst/>
              <a:ahLst/>
              <a:cxnLst/>
              <a:rect l="l" t="t" r="r" b="b"/>
              <a:pathLst>
                <a:path w="1719" h="853" extrusionOk="0">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1" name="Google Shape;16001;p70"/>
            <p:cNvSpPr/>
            <p:nvPr/>
          </p:nvSpPr>
          <p:spPr>
            <a:xfrm>
              <a:off x="8075342" y="2228728"/>
              <a:ext cx="11377" cy="74188"/>
            </a:xfrm>
            <a:custGeom>
              <a:avLst/>
              <a:gdLst/>
              <a:ahLst/>
              <a:cxnLst/>
              <a:rect l="l" t="t" r="r" b="b"/>
              <a:pathLst>
                <a:path w="434" h="2830" extrusionOk="0">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2" name="Google Shape;16002;p70"/>
            <p:cNvSpPr/>
            <p:nvPr/>
          </p:nvSpPr>
          <p:spPr>
            <a:xfrm>
              <a:off x="8131337" y="2228728"/>
              <a:ext cx="11377" cy="74188"/>
            </a:xfrm>
            <a:custGeom>
              <a:avLst/>
              <a:gdLst/>
              <a:ahLst/>
              <a:cxnLst/>
              <a:rect l="l" t="t" r="r" b="b"/>
              <a:pathLst>
                <a:path w="434" h="2830" extrusionOk="0">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3" name="Google Shape;16003;p70"/>
            <p:cNvSpPr/>
            <p:nvPr/>
          </p:nvSpPr>
          <p:spPr>
            <a:xfrm>
              <a:off x="8091621"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4" name="Google Shape;16004;p70"/>
            <p:cNvSpPr/>
            <p:nvPr/>
          </p:nvSpPr>
          <p:spPr>
            <a:xfrm>
              <a:off x="8105987" y="2313875"/>
              <a:ext cx="5715" cy="11377"/>
            </a:xfrm>
            <a:custGeom>
              <a:avLst/>
              <a:gdLst/>
              <a:ahLst/>
              <a:cxnLst/>
              <a:rect l="l" t="t" r="r" b="b"/>
              <a:pathLst>
                <a:path w="218" h="434" extrusionOk="0">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5" name="Google Shape;16005;p70"/>
            <p:cNvSpPr/>
            <p:nvPr/>
          </p:nvSpPr>
          <p:spPr>
            <a:xfrm>
              <a:off x="8086326" y="2156821"/>
              <a:ext cx="45037" cy="50752"/>
            </a:xfrm>
            <a:custGeom>
              <a:avLst/>
              <a:gdLst/>
              <a:ahLst/>
              <a:cxnLst/>
              <a:rect l="l" t="t" r="r" b="b"/>
              <a:pathLst>
                <a:path w="1718" h="1936" extrusionOk="0">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6" name="Google Shape;16006;p70"/>
            <p:cNvSpPr/>
            <p:nvPr/>
          </p:nvSpPr>
          <p:spPr>
            <a:xfrm>
              <a:off x="8086693" y="2156821"/>
              <a:ext cx="30672" cy="50569"/>
            </a:xfrm>
            <a:custGeom>
              <a:avLst/>
              <a:gdLst/>
              <a:ahLst/>
              <a:cxnLst/>
              <a:rect l="l" t="t" r="r" b="b"/>
              <a:pathLst>
                <a:path w="1170" h="1929" extrusionOk="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7" name="Google Shape;16007;p70"/>
            <p:cNvSpPr/>
            <p:nvPr/>
          </p:nvSpPr>
          <p:spPr>
            <a:xfrm>
              <a:off x="8086693" y="2156821"/>
              <a:ext cx="45064" cy="22781"/>
            </a:xfrm>
            <a:custGeom>
              <a:avLst/>
              <a:gdLst/>
              <a:ahLst/>
              <a:cxnLst/>
              <a:rect l="l" t="t" r="r" b="b"/>
              <a:pathLst>
                <a:path w="1719" h="869" extrusionOk="0">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8" name="Google Shape;16008;p70"/>
            <p:cNvSpPr/>
            <p:nvPr/>
          </p:nvSpPr>
          <p:spPr>
            <a:xfrm>
              <a:off x="8086693" y="2156821"/>
              <a:ext cx="30672" cy="20474"/>
            </a:xfrm>
            <a:custGeom>
              <a:avLst/>
              <a:gdLst/>
              <a:ahLst/>
              <a:cxnLst/>
              <a:rect l="l" t="t" r="r" b="b"/>
              <a:pathLst>
                <a:path w="1170" h="781" extrusionOk="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9" name="Google Shape;16009;p70"/>
            <p:cNvSpPr/>
            <p:nvPr/>
          </p:nvSpPr>
          <p:spPr>
            <a:xfrm>
              <a:off x="8187359" y="2201858"/>
              <a:ext cx="22335" cy="22361"/>
            </a:xfrm>
            <a:custGeom>
              <a:avLst/>
              <a:gdLst/>
              <a:ahLst/>
              <a:cxnLst/>
              <a:rect l="l" t="t" r="r" b="b"/>
              <a:pathLst>
                <a:path w="852" h="853" extrusionOk="0">
                  <a:moveTo>
                    <a:pt x="0" y="1"/>
                  </a:moveTo>
                  <a:lnTo>
                    <a:pt x="0"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0" name="Google Shape;16010;p70"/>
            <p:cNvSpPr/>
            <p:nvPr/>
          </p:nvSpPr>
          <p:spPr>
            <a:xfrm>
              <a:off x="8186231" y="2201858"/>
              <a:ext cx="24616" cy="16961"/>
            </a:xfrm>
            <a:custGeom>
              <a:avLst/>
              <a:gdLst/>
              <a:ahLst/>
              <a:cxnLst/>
              <a:rect l="l" t="t" r="r" b="b"/>
              <a:pathLst>
                <a:path w="939" h="647" extrusionOk="0">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1" name="Google Shape;16011;p70"/>
            <p:cNvSpPr/>
            <p:nvPr/>
          </p:nvSpPr>
          <p:spPr>
            <a:xfrm>
              <a:off x="8165023" y="2219658"/>
              <a:ext cx="67399" cy="83259"/>
            </a:xfrm>
            <a:custGeom>
              <a:avLst/>
              <a:gdLst/>
              <a:ahLst/>
              <a:cxnLst/>
              <a:rect l="l" t="t" r="r" b="b"/>
              <a:pathLst>
                <a:path w="2571" h="3176" extrusionOk="0">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2" name="Google Shape;16012;p70"/>
            <p:cNvSpPr/>
            <p:nvPr/>
          </p:nvSpPr>
          <p:spPr>
            <a:xfrm>
              <a:off x="8176374" y="2302891"/>
              <a:ext cx="44697" cy="22361"/>
            </a:xfrm>
            <a:custGeom>
              <a:avLst/>
              <a:gdLst/>
              <a:ahLst/>
              <a:cxnLst/>
              <a:rect l="l" t="t" r="r" b="b"/>
              <a:pathLst>
                <a:path w="1705" h="853" extrusionOk="0">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3" name="Google Shape;16013;p70"/>
            <p:cNvSpPr/>
            <p:nvPr/>
          </p:nvSpPr>
          <p:spPr>
            <a:xfrm>
              <a:off x="8165023" y="2228728"/>
              <a:ext cx="11377" cy="74188"/>
            </a:xfrm>
            <a:custGeom>
              <a:avLst/>
              <a:gdLst/>
              <a:ahLst/>
              <a:cxnLst/>
              <a:rect l="l" t="t" r="r" b="b"/>
              <a:pathLst>
                <a:path w="434" h="2830" extrusionOk="0">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4" name="Google Shape;16014;p70"/>
            <p:cNvSpPr/>
            <p:nvPr/>
          </p:nvSpPr>
          <p:spPr>
            <a:xfrm>
              <a:off x="8221045" y="2228728"/>
              <a:ext cx="11377" cy="74188"/>
            </a:xfrm>
            <a:custGeom>
              <a:avLst/>
              <a:gdLst/>
              <a:ahLst/>
              <a:cxnLst/>
              <a:rect l="l" t="t" r="r" b="b"/>
              <a:pathLst>
                <a:path w="434" h="2830" extrusionOk="0">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5" name="Google Shape;16015;p70"/>
            <p:cNvSpPr/>
            <p:nvPr/>
          </p:nvSpPr>
          <p:spPr>
            <a:xfrm>
              <a:off x="8181303" y="2213314"/>
              <a:ext cx="34447" cy="89603"/>
            </a:xfrm>
            <a:custGeom>
              <a:avLst/>
              <a:gdLst/>
              <a:ahLst/>
              <a:cxnLst/>
              <a:rect l="l" t="t" r="r" b="b"/>
              <a:pathLst>
                <a:path w="1314" h="3418" extrusionOk="0">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6" name="Google Shape;16016;p70"/>
            <p:cNvSpPr/>
            <p:nvPr/>
          </p:nvSpPr>
          <p:spPr>
            <a:xfrm>
              <a:off x="8195669" y="2313875"/>
              <a:ext cx="5715" cy="11377"/>
            </a:xfrm>
            <a:custGeom>
              <a:avLst/>
              <a:gdLst/>
              <a:ahLst/>
              <a:cxnLst/>
              <a:rect l="l" t="t" r="r" b="b"/>
              <a:pathLst>
                <a:path w="218" h="434" extrusionOk="0">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7" name="Google Shape;16017;p70"/>
            <p:cNvSpPr/>
            <p:nvPr/>
          </p:nvSpPr>
          <p:spPr>
            <a:xfrm>
              <a:off x="8176374"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8" name="Google Shape;16018;p70"/>
            <p:cNvSpPr/>
            <p:nvPr/>
          </p:nvSpPr>
          <p:spPr>
            <a:xfrm>
              <a:off x="8176374" y="2156821"/>
              <a:ext cx="30672" cy="50569"/>
            </a:xfrm>
            <a:custGeom>
              <a:avLst/>
              <a:gdLst/>
              <a:ahLst/>
              <a:cxnLst/>
              <a:rect l="l" t="t" r="r" b="b"/>
              <a:pathLst>
                <a:path w="1170" h="1929" extrusionOk="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9" name="Google Shape;16019;p70"/>
            <p:cNvSpPr/>
            <p:nvPr/>
          </p:nvSpPr>
          <p:spPr>
            <a:xfrm>
              <a:off x="8176007"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0" name="Google Shape;16020;p70"/>
            <p:cNvSpPr/>
            <p:nvPr/>
          </p:nvSpPr>
          <p:spPr>
            <a:xfrm>
              <a:off x="8176374" y="2156821"/>
              <a:ext cx="30672" cy="20474"/>
            </a:xfrm>
            <a:custGeom>
              <a:avLst/>
              <a:gdLst/>
              <a:ahLst/>
              <a:cxnLst/>
              <a:rect l="l" t="t" r="r" b="b"/>
              <a:pathLst>
                <a:path w="1170" h="781" extrusionOk="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1" name="Google Shape;16021;p70"/>
            <p:cNvSpPr/>
            <p:nvPr/>
          </p:nvSpPr>
          <p:spPr>
            <a:xfrm>
              <a:off x="8277040" y="2201858"/>
              <a:ext cx="22361" cy="22361"/>
            </a:xfrm>
            <a:custGeom>
              <a:avLst/>
              <a:gdLst/>
              <a:ahLst/>
              <a:cxnLst/>
              <a:rect l="l" t="t" r="r" b="b"/>
              <a:pathLst>
                <a:path w="853" h="853" extrusionOk="0">
                  <a:moveTo>
                    <a:pt x="1" y="1"/>
                  </a:moveTo>
                  <a:lnTo>
                    <a:pt x="1" y="852"/>
                  </a:lnTo>
                  <a:lnTo>
                    <a:pt x="852" y="852"/>
                  </a:lnTo>
                  <a:lnTo>
                    <a:pt x="852"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2" name="Google Shape;16022;p70"/>
            <p:cNvSpPr/>
            <p:nvPr/>
          </p:nvSpPr>
          <p:spPr>
            <a:xfrm>
              <a:off x="8275913" y="2201858"/>
              <a:ext cx="24616" cy="16961"/>
            </a:xfrm>
            <a:custGeom>
              <a:avLst/>
              <a:gdLst/>
              <a:ahLst/>
              <a:cxnLst/>
              <a:rect l="l" t="t" r="r" b="b"/>
              <a:pathLst>
                <a:path w="939" h="647" extrusionOk="0">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3" name="Google Shape;16023;p70"/>
            <p:cNvSpPr/>
            <p:nvPr/>
          </p:nvSpPr>
          <p:spPr>
            <a:xfrm>
              <a:off x="8254705" y="2219658"/>
              <a:ext cx="67399" cy="83259"/>
            </a:xfrm>
            <a:custGeom>
              <a:avLst/>
              <a:gdLst/>
              <a:ahLst/>
              <a:cxnLst/>
              <a:rect l="l" t="t" r="r" b="b"/>
              <a:pathLst>
                <a:path w="2571" h="3176" extrusionOk="0">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4" name="Google Shape;16024;p70"/>
            <p:cNvSpPr/>
            <p:nvPr/>
          </p:nvSpPr>
          <p:spPr>
            <a:xfrm>
              <a:off x="8266056" y="2302891"/>
              <a:ext cx="44697" cy="22361"/>
            </a:xfrm>
            <a:custGeom>
              <a:avLst/>
              <a:gdLst/>
              <a:ahLst/>
              <a:cxnLst/>
              <a:rect l="l" t="t" r="r" b="b"/>
              <a:pathLst>
                <a:path w="1705" h="853" extrusionOk="0">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5" name="Google Shape;16025;p70"/>
            <p:cNvSpPr/>
            <p:nvPr/>
          </p:nvSpPr>
          <p:spPr>
            <a:xfrm>
              <a:off x="8254705" y="2228728"/>
              <a:ext cx="11377" cy="74188"/>
            </a:xfrm>
            <a:custGeom>
              <a:avLst/>
              <a:gdLst/>
              <a:ahLst/>
              <a:cxnLst/>
              <a:rect l="l" t="t" r="r" b="b"/>
              <a:pathLst>
                <a:path w="434" h="2830" extrusionOk="0">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6" name="Google Shape;16026;p70"/>
            <p:cNvSpPr/>
            <p:nvPr/>
          </p:nvSpPr>
          <p:spPr>
            <a:xfrm>
              <a:off x="8310726" y="2228728"/>
              <a:ext cx="11377" cy="74188"/>
            </a:xfrm>
            <a:custGeom>
              <a:avLst/>
              <a:gdLst/>
              <a:ahLst/>
              <a:cxnLst/>
              <a:rect l="l" t="t" r="r" b="b"/>
              <a:pathLst>
                <a:path w="434" h="2830" extrusionOk="0">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7" name="Google Shape;16027;p70"/>
            <p:cNvSpPr/>
            <p:nvPr/>
          </p:nvSpPr>
          <p:spPr>
            <a:xfrm>
              <a:off x="8270984" y="2213314"/>
              <a:ext cx="34473" cy="89603"/>
            </a:xfrm>
            <a:custGeom>
              <a:avLst/>
              <a:gdLst/>
              <a:ahLst/>
              <a:cxnLst/>
              <a:rect l="l" t="t" r="r" b="b"/>
              <a:pathLst>
                <a:path w="1315" h="3418" extrusionOk="0">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8" name="Google Shape;16028;p70"/>
            <p:cNvSpPr/>
            <p:nvPr/>
          </p:nvSpPr>
          <p:spPr>
            <a:xfrm>
              <a:off x="8285376" y="2313875"/>
              <a:ext cx="5689" cy="11377"/>
            </a:xfrm>
            <a:custGeom>
              <a:avLst/>
              <a:gdLst/>
              <a:ahLst/>
              <a:cxnLst/>
              <a:rect l="l" t="t" r="r" b="b"/>
              <a:pathLst>
                <a:path w="217" h="434" extrusionOk="0">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9" name="Google Shape;16029;p70"/>
            <p:cNvSpPr/>
            <p:nvPr/>
          </p:nvSpPr>
          <p:spPr>
            <a:xfrm>
              <a:off x="8266056" y="2156821"/>
              <a:ext cx="44697" cy="50752"/>
            </a:xfrm>
            <a:custGeom>
              <a:avLst/>
              <a:gdLst/>
              <a:ahLst/>
              <a:cxnLst/>
              <a:rect l="l" t="t" r="r" b="b"/>
              <a:pathLst>
                <a:path w="1705" h="1936" extrusionOk="0">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0" name="Google Shape;16030;p70"/>
            <p:cNvSpPr/>
            <p:nvPr/>
          </p:nvSpPr>
          <p:spPr>
            <a:xfrm>
              <a:off x="8266056" y="2156821"/>
              <a:ext cx="31065" cy="50569"/>
            </a:xfrm>
            <a:custGeom>
              <a:avLst/>
              <a:gdLst/>
              <a:ahLst/>
              <a:cxnLst/>
              <a:rect l="l" t="t" r="r" b="b"/>
              <a:pathLst>
                <a:path w="1185" h="1929" extrusionOk="0">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1" name="Google Shape;16031;p70"/>
            <p:cNvSpPr/>
            <p:nvPr/>
          </p:nvSpPr>
          <p:spPr>
            <a:xfrm>
              <a:off x="8265689" y="2156821"/>
              <a:ext cx="45064" cy="22781"/>
            </a:xfrm>
            <a:custGeom>
              <a:avLst/>
              <a:gdLst/>
              <a:ahLst/>
              <a:cxnLst/>
              <a:rect l="l" t="t" r="r" b="b"/>
              <a:pathLst>
                <a:path w="1719" h="869" extrusionOk="0">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2" name="Google Shape;16032;p70"/>
            <p:cNvSpPr/>
            <p:nvPr/>
          </p:nvSpPr>
          <p:spPr>
            <a:xfrm>
              <a:off x="8266056" y="2156821"/>
              <a:ext cx="31065" cy="20474"/>
            </a:xfrm>
            <a:custGeom>
              <a:avLst/>
              <a:gdLst/>
              <a:ahLst/>
              <a:cxnLst/>
              <a:rect l="l" t="t" r="r" b="b"/>
              <a:pathLst>
                <a:path w="1185" h="781" extrusionOk="0">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3" name="Google Shape;16033;p70"/>
          <p:cNvGrpSpPr/>
          <p:nvPr/>
        </p:nvGrpSpPr>
        <p:grpSpPr>
          <a:xfrm>
            <a:off x="5627674" y="2444819"/>
            <a:ext cx="345147" cy="342630"/>
            <a:chOff x="5627674" y="2444819"/>
            <a:chExt cx="345147" cy="342630"/>
          </a:xfrm>
        </p:grpSpPr>
        <p:sp>
          <p:nvSpPr>
            <p:cNvPr id="16034" name="Google Shape;16034;p70"/>
            <p:cNvSpPr/>
            <p:nvPr/>
          </p:nvSpPr>
          <p:spPr>
            <a:xfrm>
              <a:off x="5755210" y="2444819"/>
              <a:ext cx="217611" cy="217978"/>
            </a:xfrm>
            <a:custGeom>
              <a:avLst/>
              <a:gdLst/>
              <a:ahLst/>
              <a:cxnLst/>
              <a:rect l="l" t="t" r="r" b="b"/>
              <a:pathLst>
                <a:path w="8301" h="8315" extrusionOk="0">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5" name="Google Shape;16035;p70"/>
            <p:cNvSpPr/>
            <p:nvPr/>
          </p:nvSpPr>
          <p:spPr>
            <a:xfrm>
              <a:off x="5818021" y="2523516"/>
              <a:ext cx="15545" cy="15178"/>
            </a:xfrm>
            <a:custGeom>
              <a:avLst/>
              <a:gdLst/>
              <a:ahLst/>
              <a:cxnLst/>
              <a:rect l="l" t="t" r="r" b="b"/>
              <a:pathLst>
                <a:path w="593" h="579" extrusionOk="0">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6" name="Google Shape;16036;p70"/>
            <p:cNvSpPr/>
            <p:nvPr/>
          </p:nvSpPr>
          <p:spPr>
            <a:xfrm>
              <a:off x="5894857"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7" name="Google Shape;16037;p70"/>
            <p:cNvSpPr/>
            <p:nvPr/>
          </p:nvSpPr>
          <p:spPr>
            <a:xfrm>
              <a:off x="5856635" y="2523516"/>
              <a:ext cx="15152" cy="15178"/>
            </a:xfrm>
            <a:custGeom>
              <a:avLst/>
              <a:gdLst/>
              <a:ahLst/>
              <a:cxnLst/>
              <a:rect l="l" t="t" r="r" b="b"/>
              <a:pathLst>
                <a:path w="578" h="579" extrusionOk="0">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8" name="Google Shape;16038;p70"/>
            <p:cNvSpPr/>
            <p:nvPr/>
          </p:nvSpPr>
          <p:spPr>
            <a:xfrm>
              <a:off x="5627674" y="2523149"/>
              <a:ext cx="266816" cy="264300"/>
            </a:xfrm>
            <a:custGeom>
              <a:avLst/>
              <a:gdLst/>
              <a:ahLst/>
              <a:cxnLst/>
              <a:rect l="l" t="t" r="r" b="b"/>
              <a:pathLst>
                <a:path w="10178" h="10082" extrusionOk="0">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39" name="Google Shape;16039;p70"/>
          <p:cNvGrpSpPr/>
          <p:nvPr/>
        </p:nvGrpSpPr>
        <p:grpSpPr>
          <a:xfrm>
            <a:off x="4653996" y="2440257"/>
            <a:ext cx="396607" cy="348555"/>
            <a:chOff x="4653996" y="2440257"/>
            <a:chExt cx="396607" cy="348555"/>
          </a:xfrm>
        </p:grpSpPr>
        <p:sp>
          <p:nvSpPr>
            <p:cNvPr id="16040" name="Google Shape;16040;p70"/>
            <p:cNvSpPr/>
            <p:nvPr/>
          </p:nvSpPr>
          <p:spPr>
            <a:xfrm>
              <a:off x="4670643" y="2520108"/>
              <a:ext cx="363707" cy="250930"/>
            </a:xfrm>
            <a:custGeom>
              <a:avLst/>
              <a:gdLst/>
              <a:ahLst/>
              <a:cxnLst/>
              <a:rect l="l" t="t" r="r" b="b"/>
              <a:pathLst>
                <a:path w="13874" h="9572" extrusionOk="0">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1" name="Google Shape;16041;p70"/>
            <p:cNvSpPr/>
            <p:nvPr/>
          </p:nvSpPr>
          <p:spPr>
            <a:xfrm>
              <a:off x="4981710" y="2520108"/>
              <a:ext cx="52640" cy="250930"/>
            </a:xfrm>
            <a:custGeom>
              <a:avLst/>
              <a:gdLst/>
              <a:ahLst/>
              <a:cxnLst/>
              <a:rect l="l" t="t" r="r" b="b"/>
              <a:pathLst>
                <a:path w="2008" h="9572" extrusionOk="0">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2" name="Google Shape;16042;p70"/>
            <p:cNvSpPr/>
            <p:nvPr/>
          </p:nvSpPr>
          <p:spPr>
            <a:xfrm>
              <a:off x="4694865" y="2544724"/>
              <a:ext cx="314108" cy="226681"/>
            </a:xfrm>
            <a:custGeom>
              <a:avLst/>
              <a:gdLst/>
              <a:ahLst/>
              <a:cxnLst/>
              <a:rect l="l" t="t" r="r" b="b"/>
              <a:pathLst>
                <a:path w="11982" h="8647" extrusionOk="0">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3" name="Google Shape;16043;p70"/>
            <p:cNvSpPr/>
            <p:nvPr/>
          </p:nvSpPr>
          <p:spPr>
            <a:xfrm>
              <a:off x="4981710" y="2544724"/>
              <a:ext cx="28024" cy="226314"/>
            </a:xfrm>
            <a:custGeom>
              <a:avLst/>
              <a:gdLst/>
              <a:ahLst/>
              <a:cxnLst/>
              <a:rect l="l" t="t" r="r" b="b"/>
              <a:pathLst>
                <a:path w="1069" h="8633" extrusionOk="0">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4" name="Google Shape;16044;p70"/>
            <p:cNvSpPr/>
            <p:nvPr/>
          </p:nvSpPr>
          <p:spPr>
            <a:xfrm>
              <a:off x="4775476" y="2618493"/>
              <a:ext cx="69260" cy="30409"/>
            </a:xfrm>
            <a:custGeom>
              <a:avLst/>
              <a:gdLst/>
              <a:ahLst/>
              <a:cxnLst/>
              <a:rect l="l" t="t" r="r" b="b"/>
              <a:pathLst>
                <a:path w="2642" h="1160" extrusionOk="0">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5" name="Google Shape;16045;p70"/>
            <p:cNvSpPr/>
            <p:nvPr/>
          </p:nvSpPr>
          <p:spPr>
            <a:xfrm>
              <a:off x="4775476" y="2643476"/>
              <a:ext cx="69260" cy="30672"/>
            </a:xfrm>
            <a:custGeom>
              <a:avLst/>
              <a:gdLst/>
              <a:ahLst/>
              <a:cxnLst/>
              <a:rect l="l" t="t" r="r" b="b"/>
              <a:pathLst>
                <a:path w="2642" h="1170" extrusionOk="0">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6" name="Google Shape;16046;p70"/>
            <p:cNvSpPr/>
            <p:nvPr/>
          </p:nvSpPr>
          <p:spPr>
            <a:xfrm>
              <a:off x="4775476" y="2668459"/>
              <a:ext cx="69260" cy="30672"/>
            </a:xfrm>
            <a:custGeom>
              <a:avLst/>
              <a:gdLst/>
              <a:ahLst/>
              <a:cxnLst/>
              <a:rect l="l" t="t" r="r" b="b"/>
              <a:pathLst>
                <a:path w="2642" h="1170" extrusionOk="0">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7" name="Google Shape;16047;p70"/>
            <p:cNvSpPr/>
            <p:nvPr/>
          </p:nvSpPr>
          <p:spPr>
            <a:xfrm>
              <a:off x="4860229" y="2618126"/>
              <a:ext cx="68893" cy="30672"/>
            </a:xfrm>
            <a:custGeom>
              <a:avLst/>
              <a:gdLst/>
              <a:ahLst/>
              <a:cxnLst/>
              <a:rect l="l" t="t" r="r" b="b"/>
              <a:pathLst>
                <a:path w="2628" h="1170" extrusionOk="0">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8" name="Google Shape;16048;p70"/>
            <p:cNvSpPr/>
            <p:nvPr/>
          </p:nvSpPr>
          <p:spPr>
            <a:xfrm>
              <a:off x="4860229" y="2643476"/>
              <a:ext cx="68893" cy="30672"/>
            </a:xfrm>
            <a:custGeom>
              <a:avLst/>
              <a:gdLst/>
              <a:ahLst/>
              <a:cxnLst/>
              <a:rect l="l" t="t" r="r" b="b"/>
              <a:pathLst>
                <a:path w="2628" h="1170" extrusionOk="0">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9" name="Google Shape;16049;p70"/>
            <p:cNvSpPr/>
            <p:nvPr/>
          </p:nvSpPr>
          <p:spPr>
            <a:xfrm>
              <a:off x="4860229" y="2668354"/>
              <a:ext cx="68893" cy="30776"/>
            </a:xfrm>
            <a:custGeom>
              <a:avLst/>
              <a:gdLst/>
              <a:ahLst/>
              <a:cxnLst/>
              <a:rect l="l" t="t" r="r" b="b"/>
              <a:pathLst>
                <a:path w="2628" h="1174" extrusionOk="0">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0" name="Google Shape;16050;p70"/>
            <p:cNvSpPr/>
            <p:nvPr/>
          </p:nvSpPr>
          <p:spPr>
            <a:xfrm>
              <a:off x="4825049" y="2584440"/>
              <a:ext cx="54894" cy="33712"/>
            </a:xfrm>
            <a:custGeom>
              <a:avLst/>
              <a:gdLst/>
              <a:ahLst/>
              <a:cxnLst/>
              <a:rect l="l" t="t" r="r" b="b"/>
              <a:pathLst>
                <a:path w="2094" h="1286" extrusionOk="0">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1" name="Google Shape;16051;p70"/>
            <p:cNvSpPr/>
            <p:nvPr/>
          </p:nvSpPr>
          <p:spPr>
            <a:xfrm>
              <a:off x="4843216" y="2584440"/>
              <a:ext cx="36727" cy="33712"/>
            </a:xfrm>
            <a:custGeom>
              <a:avLst/>
              <a:gdLst/>
              <a:ahLst/>
              <a:cxnLst/>
              <a:rect l="l" t="t" r="r" b="b"/>
              <a:pathLst>
                <a:path w="1401" h="1286" extrusionOk="0">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2" name="Google Shape;16052;p70"/>
            <p:cNvSpPr/>
            <p:nvPr/>
          </p:nvSpPr>
          <p:spPr>
            <a:xfrm>
              <a:off x="4809897" y="2606775"/>
              <a:ext cx="85173" cy="95763"/>
            </a:xfrm>
            <a:custGeom>
              <a:avLst/>
              <a:gdLst/>
              <a:ahLst/>
              <a:cxnLst/>
              <a:rect l="l" t="t" r="r" b="b"/>
              <a:pathLst>
                <a:path w="3249" h="3653" extrusionOk="0">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3" name="Google Shape;16053;p70"/>
            <p:cNvSpPr/>
            <p:nvPr/>
          </p:nvSpPr>
          <p:spPr>
            <a:xfrm>
              <a:off x="4843216" y="2606775"/>
              <a:ext cx="51093" cy="94217"/>
            </a:xfrm>
            <a:custGeom>
              <a:avLst/>
              <a:gdLst/>
              <a:ahLst/>
              <a:cxnLst/>
              <a:rect l="l" t="t" r="r" b="b"/>
              <a:pathLst>
                <a:path w="1949" h="3594" extrusionOk="0">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4" name="Google Shape;16054;p70"/>
            <p:cNvSpPr/>
            <p:nvPr/>
          </p:nvSpPr>
          <p:spPr>
            <a:xfrm>
              <a:off x="4801953" y="2440257"/>
              <a:ext cx="101452" cy="56415"/>
            </a:xfrm>
            <a:custGeom>
              <a:avLst/>
              <a:gdLst/>
              <a:ahLst/>
              <a:cxnLst/>
              <a:rect l="l" t="t" r="r" b="b"/>
              <a:pathLst>
                <a:path w="3870" h="2152" extrusionOk="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5" name="Google Shape;16055;p70"/>
            <p:cNvSpPr/>
            <p:nvPr/>
          </p:nvSpPr>
          <p:spPr>
            <a:xfrm>
              <a:off x="4824656" y="2459945"/>
              <a:ext cx="56048" cy="34079"/>
            </a:xfrm>
            <a:custGeom>
              <a:avLst/>
              <a:gdLst/>
              <a:ahLst/>
              <a:cxnLst/>
              <a:rect l="l" t="t" r="r" b="b"/>
              <a:pathLst>
                <a:path w="2138" h="1300" extrusionOk="0">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6" name="Google Shape;16056;p70"/>
            <p:cNvSpPr/>
            <p:nvPr/>
          </p:nvSpPr>
          <p:spPr>
            <a:xfrm>
              <a:off x="4653996" y="2737326"/>
              <a:ext cx="396607" cy="51486"/>
            </a:xfrm>
            <a:custGeom>
              <a:avLst/>
              <a:gdLst/>
              <a:ahLst/>
              <a:cxnLst/>
              <a:rect l="l" t="t" r="r" b="b"/>
              <a:pathLst>
                <a:path w="15129" h="1964" extrusionOk="0">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7" name="Google Shape;16057;p70"/>
            <p:cNvSpPr/>
            <p:nvPr/>
          </p:nvSpPr>
          <p:spPr>
            <a:xfrm>
              <a:off x="4998749" y="2737326"/>
              <a:ext cx="51853" cy="51486"/>
            </a:xfrm>
            <a:custGeom>
              <a:avLst/>
              <a:gdLst/>
              <a:ahLst/>
              <a:cxnLst/>
              <a:rect l="l" t="t" r="r" b="b"/>
              <a:pathLst>
                <a:path w="1978" h="1964" extrusionOk="0">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58" name="Google Shape;16058;p70"/>
          <p:cNvGrpSpPr/>
          <p:nvPr/>
        </p:nvGrpSpPr>
        <p:grpSpPr>
          <a:xfrm>
            <a:off x="1854391" y="2895140"/>
            <a:ext cx="301630" cy="374272"/>
            <a:chOff x="1854391" y="2895140"/>
            <a:chExt cx="301630" cy="374272"/>
          </a:xfrm>
        </p:grpSpPr>
        <p:sp>
          <p:nvSpPr>
            <p:cNvPr id="16059" name="Google Shape;16059;p70"/>
            <p:cNvSpPr/>
            <p:nvPr/>
          </p:nvSpPr>
          <p:spPr>
            <a:xfrm>
              <a:off x="1968689" y="2943559"/>
              <a:ext cx="72668" cy="60216"/>
            </a:xfrm>
            <a:custGeom>
              <a:avLst/>
              <a:gdLst/>
              <a:ahLst/>
              <a:cxnLst/>
              <a:rect l="l" t="t" r="r" b="b"/>
              <a:pathLst>
                <a:path w="2772" h="2297" extrusionOk="0">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0" name="Google Shape;16060;p70"/>
            <p:cNvSpPr/>
            <p:nvPr/>
          </p:nvSpPr>
          <p:spPr>
            <a:xfrm>
              <a:off x="1991758" y="2943559"/>
              <a:ext cx="26530" cy="18115"/>
            </a:xfrm>
            <a:custGeom>
              <a:avLst/>
              <a:gdLst/>
              <a:ahLst/>
              <a:cxnLst/>
              <a:rect l="l" t="t" r="r" b="b"/>
              <a:pathLst>
                <a:path w="1012" h="691" extrusionOk="0">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1" name="Google Shape;16061;p70"/>
            <p:cNvSpPr/>
            <p:nvPr/>
          </p:nvSpPr>
          <p:spPr>
            <a:xfrm>
              <a:off x="1969056" y="2962486"/>
              <a:ext cx="72301" cy="41289"/>
            </a:xfrm>
            <a:custGeom>
              <a:avLst/>
              <a:gdLst/>
              <a:ahLst/>
              <a:cxnLst/>
              <a:rect l="l" t="t" r="r" b="b"/>
              <a:pathLst>
                <a:path w="2758" h="1575" extrusionOk="0">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2" name="Google Shape;16062;p70"/>
            <p:cNvSpPr/>
            <p:nvPr/>
          </p:nvSpPr>
          <p:spPr>
            <a:xfrm>
              <a:off x="1969056" y="2973470"/>
              <a:ext cx="18193" cy="30672"/>
            </a:xfrm>
            <a:custGeom>
              <a:avLst/>
              <a:gdLst/>
              <a:ahLst/>
              <a:cxnLst/>
              <a:rect l="l" t="t" r="r" b="b"/>
              <a:pathLst>
                <a:path w="694" h="1170" extrusionOk="0">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3" name="Google Shape;16063;p70"/>
            <p:cNvSpPr/>
            <p:nvPr/>
          </p:nvSpPr>
          <p:spPr>
            <a:xfrm>
              <a:off x="2023190" y="2973470"/>
              <a:ext cx="18167" cy="30672"/>
            </a:xfrm>
            <a:custGeom>
              <a:avLst/>
              <a:gdLst/>
              <a:ahLst/>
              <a:cxnLst/>
              <a:rect l="l" t="t" r="r" b="b"/>
              <a:pathLst>
                <a:path w="693" h="1170" extrusionOk="0">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4" name="Google Shape;16064;p70"/>
            <p:cNvSpPr/>
            <p:nvPr/>
          </p:nvSpPr>
          <p:spPr>
            <a:xfrm>
              <a:off x="1980800" y="2895140"/>
              <a:ext cx="48472" cy="54501"/>
            </a:xfrm>
            <a:custGeom>
              <a:avLst/>
              <a:gdLst/>
              <a:ahLst/>
              <a:cxnLst/>
              <a:rect l="l" t="t" r="r" b="b"/>
              <a:pathLst>
                <a:path w="1849" h="2079" extrusionOk="0">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5" name="Google Shape;16065;p70"/>
            <p:cNvSpPr/>
            <p:nvPr/>
          </p:nvSpPr>
          <p:spPr>
            <a:xfrm>
              <a:off x="1980879" y="2895507"/>
              <a:ext cx="33241" cy="54029"/>
            </a:xfrm>
            <a:custGeom>
              <a:avLst/>
              <a:gdLst/>
              <a:ahLst/>
              <a:cxnLst/>
              <a:rect l="l" t="t" r="r" b="b"/>
              <a:pathLst>
                <a:path w="1268" h="2061" extrusionOk="0">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6" name="Google Shape;16066;p70"/>
            <p:cNvSpPr/>
            <p:nvPr/>
          </p:nvSpPr>
          <p:spPr>
            <a:xfrm>
              <a:off x="1981167" y="2895507"/>
              <a:ext cx="48105" cy="23908"/>
            </a:xfrm>
            <a:custGeom>
              <a:avLst/>
              <a:gdLst/>
              <a:ahLst/>
              <a:cxnLst/>
              <a:rect l="l" t="t" r="r" b="b"/>
              <a:pathLst>
                <a:path w="1835" h="912" extrusionOk="0">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7" name="Google Shape;16067;p70"/>
            <p:cNvSpPr/>
            <p:nvPr/>
          </p:nvSpPr>
          <p:spPr>
            <a:xfrm>
              <a:off x="1981167" y="2895507"/>
              <a:ext cx="32952" cy="21968"/>
            </a:xfrm>
            <a:custGeom>
              <a:avLst/>
              <a:gdLst/>
              <a:ahLst/>
              <a:cxnLst/>
              <a:rect l="l" t="t" r="r" b="b"/>
              <a:pathLst>
                <a:path w="1257" h="838" extrusionOk="0">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8" name="Google Shape;16068;p70"/>
            <p:cNvSpPr/>
            <p:nvPr/>
          </p:nvSpPr>
          <p:spPr>
            <a:xfrm>
              <a:off x="1963000" y="3015860"/>
              <a:ext cx="84412" cy="144576"/>
            </a:xfrm>
            <a:custGeom>
              <a:avLst/>
              <a:gdLst/>
              <a:ahLst/>
              <a:cxnLst/>
              <a:rect l="l" t="t" r="r" b="b"/>
              <a:pathLst>
                <a:path w="3220" h="5515" extrusionOk="0">
                  <a:moveTo>
                    <a:pt x="1" y="0"/>
                  </a:moveTo>
                  <a:lnTo>
                    <a:pt x="1" y="5514"/>
                  </a:lnTo>
                  <a:lnTo>
                    <a:pt x="3220" y="5514"/>
                  </a:lnTo>
                  <a:lnTo>
                    <a:pt x="3220" y="0"/>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9" name="Google Shape;16069;p70"/>
            <p:cNvSpPr/>
            <p:nvPr/>
          </p:nvSpPr>
          <p:spPr>
            <a:xfrm>
              <a:off x="1963000" y="3100246"/>
              <a:ext cx="84412" cy="60190"/>
            </a:xfrm>
            <a:custGeom>
              <a:avLst/>
              <a:gdLst/>
              <a:ahLst/>
              <a:cxnLst/>
              <a:rect l="l" t="t" r="r" b="b"/>
              <a:pathLst>
                <a:path w="3220" h="2296" extrusionOk="0">
                  <a:moveTo>
                    <a:pt x="1" y="0"/>
                  </a:moveTo>
                  <a:lnTo>
                    <a:pt x="1" y="2295"/>
                  </a:lnTo>
                  <a:lnTo>
                    <a:pt x="3220" y="2295"/>
                  </a:lnTo>
                  <a:lnTo>
                    <a:pt x="322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0" name="Google Shape;16070;p70"/>
            <p:cNvSpPr/>
            <p:nvPr/>
          </p:nvSpPr>
          <p:spPr>
            <a:xfrm>
              <a:off x="2034908" y="3082079"/>
              <a:ext cx="48472" cy="72668"/>
            </a:xfrm>
            <a:custGeom>
              <a:avLst/>
              <a:gdLst/>
              <a:ahLst/>
              <a:cxnLst/>
              <a:rect l="l" t="t" r="r" b="b"/>
              <a:pathLst>
                <a:path w="1849" h="2772" extrusionOk="0">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1" name="Google Shape;16071;p70"/>
            <p:cNvSpPr/>
            <p:nvPr/>
          </p:nvSpPr>
          <p:spPr>
            <a:xfrm>
              <a:off x="2035275" y="3082446"/>
              <a:ext cx="26897" cy="72301"/>
            </a:xfrm>
            <a:custGeom>
              <a:avLst/>
              <a:gdLst/>
              <a:ahLst/>
              <a:cxnLst/>
              <a:rect l="l" t="t" r="r" b="b"/>
              <a:pathLst>
                <a:path w="1026" h="2758" extrusionOk="0">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2" name="Google Shape;16072;p70"/>
            <p:cNvSpPr/>
            <p:nvPr/>
          </p:nvSpPr>
          <p:spPr>
            <a:xfrm>
              <a:off x="2035275" y="3082446"/>
              <a:ext cx="48105" cy="54134"/>
            </a:xfrm>
            <a:custGeom>
              <a:avLst/>
              <a:gdLst/>
              <a:ahLst/>
              <a:cxnLst/>
              <a:rect l="l" t="t" r="r" b="b"/>
              <a:pathLst>
                <a:path w="1835" h="2065" extrusionOk="0">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3" name="Google Shape;16073;p70"/>
            <p:cNvSpPr/>
            <p:nvPr/>
          </p:nvSpPr>
          <p:spPr>
            <a:xfrm>
              <a:off x="2035275" y="3082079"/>
              <a:ext cx="26897" cy="54134"/>
            </a:xfrm>
            <a:custGeom>
              <a:avLst/>
              <a:gdLst/>
              <a:ahLst/>
              <a:cxnLst/>
              <a:rect l="l" t="t" r="r" b="b"/>
              <a:pathLst>
                <a:path w="1026" h="2065" extrusionOk="0">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4" name="Google Shape;16074;p70"/>
            <p:cNvSpPr/>
            <p:nvPr/>
          </p:nvSpPr>
          <p:spPr>
            <a:xfrm>
              <a:off x="2017134" y="3148665"/>
              <a:ext cx="84412" cy="96524"/>
            </a:xfrm>
            <a:custGeom>
              <a:avLst/>
              <a:gdLst/>
              <a:ahLst/>
              <a:cxnLst/>
              <a:rect l="l" t="t" r="r" b="b"/>
              <a:pathLst>
                <a:path w="3220" h="3682" extrusionOk="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5" name="Google Shape;16075;p70"/>
            <p:cNvSpPr/>
            <p:nvPr/>
          </p:nvSpPr>
          <p:spPr>
            <a:xfrm>
              <a:off x="2017134" y="3162297"/>
              <a:ext cx="18167" cy="82892"/>
            </a:xfrm>
            <a:custGeom>
              <a:avLst/>
              <a:gdLst/>
              <a:ahLst/>
              <a:cxnLst/>
              <a:rect l="l" t="t" r="r" b="b"/>
              <a:pathLst>
                <a:path w="693" h="3162" extrusionOk="0">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6" name="Google Shape;16076;p70"/>
            <p:cNvSpPr/>
            <p:nvPr/>
          </p:nvSpPr>
          <p:spPr>
            <a:xfrm>
              <a:off x="2083353" y="3162297"/>
              <a:ext cx="18193" cy="82892"/>
            </a:xfrm>
            <a:custGeom>
              <a:avLst/>
              <a:gdLst/>
              <a:ahLst/>
              <a:cxnLst/>
              <a:rect l="l" t="t" r="r" b="b"/>
              <a:pathLst>
                <a:path w="694" h="3162" extrusionOk="0">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7" name="Google Shape;16077;p70"/>
            <p:cNvSpPr/>
            <p:nvPr/>
          </p:nvSpPr>
          <p:spPr>
            <a:xfrm>
              <a:off x="1926666" y="3082079"/>
              <a:ext cx="47711" cy="72668"/>
            </a:xfrm>
            <a:custGeom>
              <a:avLst/>
              <a:gdLst/>
              <a:ahLst/>
              <a:cxnLst/>
              <a:rect l="l" t="t" r="r" b="b"/>
              <a:pathLst>
                <a:path w="1820" h="2772" extrusionOk="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8" name="Google Shape;16078;p70"/>
            <p:cNvSpPr/>
            <p:nvPr/>
          </p:nvSpPr>
          <p:spPr>
            <a:xfrm>
              <a:off x="1926666" y="3082446"/>
              <a:ext cx="27290" cy="72301"/>
            </a:xfrm>
            <a:custGeom>
              <a:avLst/>
              <a:gdLst/>
              <a:ahLst/>
              <a:cxnLst/>
              <a:rect l="l" t="t" r="r" b="b"/>
              <a:pathLst>
                <a:path w="1041" h="2758" extrusionOk="0">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9" name="Google Shape;16079;p70"/>
            <p:cNvSpPr/>
            <p:nvPr/>
          </p:nvSpPr>
          <p:spPr>
            <a:xfrm>
              <a:off x="1926666" y="3082446"/>
              <a:ext cx="48472" cy="54134"/>
            </a:xfrm>
            <a:custGeom>
              <a:avLst/>
              <a:gdLst/>
              <a:ahLst/>
              <a:cxnLst/>
              <a:rect l="l" t="t" r="r" b="b"/>
              <a:pathLst>
                <a:path w="1849" h="2065" extrusionOk="0">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0" name="Google Shape;16080;p70"/>
            <p:cNvSpPr/>
            <p:nvPr/>
          </p:nvSpPr>
          <p:spPr>
            <a:xfrm>
              <a:off x="1926666" y="3082079"/>
              <a:ext cx="27290" cy="54134"/>
            </a:xfrm>
            <a:custGeom>
              <a:avLst/>
              <a:gdLst/>
              <a:ahLst/>
              <a:cxnLst/>
              <a:rect l="l" t="t" r="r" b="b"/>
              <a:pathLst>
                <a:path w="1041" h="2065" extrusionOk="0">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1" name="Google Shape;16081;p70"/>
            <p:cNvSpPr/>
            <p:nvPr/>
          </p:nvSpPr>
          <p:spPr>
            <a:xfrm>
              <a:off x="1908525" y="3148665"/>
              <a:ext cx="84412" cy="96524"/>
            </a:xfrm>
            <a:custGeom>
              <a:avLst/>
              <a:gdLst/>
              <a:ahLst/>
              <a:cxnLst/>
              <a:rect l="l" t="t" r="r" b="b"/>
              <a:pathLst>
                <a:path w="3220" h="3682" extrusionOk="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2" name="Google Shape;16082;p70"/>
            <p:cNvSpPr/>
            <p:nvPr/>
          </p:nvSpPr>
          <p:spPr>
            <a:xfrm>
              <a:off x="1908892" y="3162297"/>
              <a:ext cx="17800" cy="82892"/>
            </a:xfrm>
            <a:custGeom>
              <a:avLst/>
              <a:gdLst/>
              <a:ahLst/>
              <a:cxnLst/>
              <a:rect l="l" t="t" r="r" b="b"/>
              <a:pathLst>
                <a:path w="679" h="3162" extrusionOk="0">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3" name="Google Shape;16083;p70"/>
            <p:cNvSpPr/>
            <p:nvPr/>
          </p:nvSpPr>
          <p:spPr>
            <a:xfrm>
              <a:off x="1975111" y="3162297"/>
              <a:ext cx="18193" cy="82892"/>
            </a:xfrm>
            <a:custGeom>
              <a:avLst/>
              <a:gdLst/>
              <a:ahLst/>
              <a:cxnLst/>
              <a:rect l="l" t="t" r="r" b="b"/>
              <a:pathLst>
                <a:path w="694" h="3162" extrusionOk="0">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4" name="Google Shape;16084;p70"/>
            <p:cNvSpPr/>
            <p:nvPr/>
          </p:nvSpPr>
          <p:spPr>
            <a:xfrm>
              <a:off x="2089409" y="3142242"/>
              <a:ext cx="48078" cy="72694"/>
            </a:xfrm>
            <a:custGeom>
              <a:avLst/>
              <a:gdLst/>
              <a:ahLst/>
              <a:cxnLst/>
              <a:rect l="l" t="t" r="r" b="b"/>
              <a:pathLst>
                <a:path w="1834" h="2773" extrusionOk="0">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5" name="Google Shape;16085;p70"/>
            <p:cNvSpPr/>
            <p:nvPr/>
          </p:nvSpPr>
          <p:spPr>
            <a:xfrm>
              <a:off x="2089409" y="3142609"/>
              <a:ext cx="27264" cy="72327"/>
            </a:xfrm>
            <a:custGeom>
              <a:avLst/>
              <a:gdLst/>
              <a:ahLst/>
              <a:cxnLst/>
              <a:rect l="l" t="t" r="r" b="b"/>
              <a:pathLst>
                <a:path w="1040" h="2759" extrusionOk="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6" name="Google Shape;16086;p70"/>
            <p:cNvSpPr/>
            <p:nvPr/>
          </p:nvSpPr>
          <p:spPr>
            <a:xfrm>
              <a:off x="2089409" y="3142242"/>
              <a:ext cx="48445" cy="54527"/>
            </a:xfrm>
            <a:custGeom>
              <a:avLst/>
              <a:gdLst/>
              <a:ahLst/>
              <a:cxnLst/>
              <a:rect l="l" t="t" r="r" b="b"/>
              <a:pathLst>
                <a:path w="1848" h="2080" extrusionOk="0">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7" name="Google Shape;16087;p70"/>
            <p:cNvSpPr/>
            <p:nvPr/>
          </p:nvSpPr>
          <p:spPr>
            <a:xfrm>
              <a:off x="2089409" y="3142609"/>
              <a:ext cx="27264" cy="53767"/>
            </a:xfrm>
            <a:custGeom>
              <a:avLst/>
              <a:gdLst/>
              <a:ahLst/>
              <a:cxnLst/>
              <a:rect l="l" t="t" r="r" b="b"/>
              <a:pathLst>
                <a:path w="1040" h="2051" extrusionOk="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8" name="Google Shape;16088;p70"/>
            <p:cNvSpPr/>
            <p:nvPr/>
          </p:nvSpPr>
          <p:spPr>
            <a:xfrm>
              <a:off x="2071609" y="3208855"/>
              <a:ext cx="84412" cy="60190"/>
            </a:xfrm>
            <a:custGeom>
              <a:avLst/>
              <a:gdLst/>
              <a:ahLst/>
              <a:cxnLst/>
              <a:rect l="l" t="t" r="r" b="b"/>
              <a:pathLst>
                <a:path w="3220"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9" name="Google Shape;16089;p70"/>
            <p:cNvSpPr/>
            <p:nvPr/>
          </p:nvSpPr>
          <p:spPr>
            <a:xfrm>
              <a:off x="2071609" y="3222460"/>
              <a:ext cx="17826" cy="46951"/>
            </a:xfrm>
            <a:custGeom>
              <a:avLst/>
              <a:gdLst/>
              <a:ahLst/>
              <a:cxnLst/>
              <a:rect l="l" t="t" r="r" b="b"/>
              <a:pathLst>
                <a:path w="680" h="1791" extrusionOk="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0" name="Google Shape;16090;p70"/>
            <p:cNvSpPr/>
            <p:nvPr/>
          </p:nvSpPr>
          <p:spPr>
            <a:xfrm>
              <a:off x="2137828" y="3222460"/>
              <a:ext cx="17826" cy="46951"/>
            </a:xfrm>
            <a:custGeom>
              <a:avLst/>
              <a:gdLst/>
              <a:ahLst/>
              <a:cxnLst/>
              <a:rect l="l" t="t" r="r" b="b"/>
              <a:pathLst>
                <a:path w="680" h="1791" extrusionOk="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1" name="Google Shape;16091;p70"/>
            <p:cNvSpPr/>
            <p:nvPr/>
          </p:nvSpPr>
          <p:spPr>
            <a:xfrm>
              <a:off x="1980800" y="3142242"/>
              <a:ext cx="48078" cy="72694"/>
            </a:xfrm>
            <a:custGeom>
              <a:avLst/>
              <a:gdLst/>
              <a:ahLst/>
              <a:cxnLst/>
              <a:rect l="l" t="t" r="r" b="b"/>
              <a:pathLst>
                <a:path w="1834" h="2773" extrusionOk="0">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2" name="Google Shape;16092;p70"/>
            <p:cNvSpPr/>
            <p:nvPr/>
          </p:nvSpPr>
          <p:spPr>
            <a:xfrm>
              <a:off x="1981167" y="3142609"/>
              <a:ext cx="26897" cy="72327"/>
            </a:xfrm>
            <a:custGeom>
              <a:avLst/>
              <a:gdLst/>
              <a:ahLst/>
              <a:cxnLst/>
              <a:rect l="l" t="t" r="r" b="b"/>
              <a:pathLst>
                <a:path w="1026" h="2759" extrusionOk="0">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3" name="Google Shape;16093;p70"/>
            <p:cNvSpPr/>
            <p:nvPr/>
          </p:nvSpPr>
          <p:spPr>
            <a:xfrm>
              <a:off x="1980800" y="3142242"/>
              <a:ext cx="48472" cy="54527"/>
            </a:xfrm>
            <a:custGeom>
              <a:avLst/>
              <a:gdLst/>
              <a:ahLst/>
              <a:cxnLst/>
              <a:rect l="l" t="t" r="r" b="b"/>
              <a:pathLst>
                <a:path w="1849" h="2080" extrusionOk="0">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4" name="Google Shape;16094;p70"/>
            <p:cNvSpPr/>
            <p:nvPr/>
          </p:nvSpPr>
          <p:spPr>
            <a:xfrm>
              <a:off x="1980800" y="3142609"/>
              <a:ext cx="27264" cy="53767"/>
            </a:xfrm>
            <a:custGeom>
              <a:avLst/>
              <a:gdLst/>
              <a:ahLst/>
              <a:cxnLst/>
              <a:rect l="l" t="t" r="r" b="b"/>
              <a:pathLst>
                <a:path w="1040" h="2051" extrusionOk="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5" name="Google Shape;16095;p70"/>
            <p:cNvSpPr/>
            <p:nvPr/>
          </p:nvSpPr>
          <p:spPr>
            <a:xfrm>
              <a:off x="1962633" y="3208855"/>
              <a:ext cx="84779" cy="60190"/>
            </a:xfrm>
            <a:custGeom>
              <a:avLst/>
              <a:gdLst/>
              <a:ahLst/>
              <a:cxnLst/>
              <a:rect l="l" t="t" r="r" b="b"/>
              <a:pathLst>
                <a:path w="3234" h="2296" extrusionOk="0">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6" name="Google Shape;16096;p70"/>
            <p:cNvSpPr/>
            <p:nvPr/>
          </p:nvSpPr>
          <p:spPr>
            <a:xfrm>
              <a:off x="1963000" y="3222460"/>
              <a:ext cx="18193" cy="46951"/>
            </a:xfrm>
            <a:custGeom>
              <a:avLst/>
              <a:gdLst/>
              <a:ahLst/>
              <a:cxnLst/>
              <a:rect l="l" t="t" r="r" b="b"/>
              <a:pathLst>
                <a:path w="694" h="1791" extrusionOk="0">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7" name="Google Shape;16097;p70"/>
            <p:cNvSpPr/>
            <p:nvPr/>
          </p:nvSpPr>
          <p:spPr>
            <a:xfrm>
              <a:off x="2029245" y="3222460"/>
              <a:ext cx="18167" cy="46584"/>
            </a:xfrm>
            <a:custGeom>
              <a:avLst/>
              <a:gdLst/>
              <a:ahLst/>
              <a:cxnLst/>
              <a:rect l="l" t="t" r="r" b="b"/>
              <a:pathLst>
                <a:path w="693" h="1777" extrusionOk="0">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8" name="Google Shape;16098;p70"/>
            <p:cNvSpPr/>
            <p:nvPr/>
          </p:nvSpPr>
          <p:spPr>
            <a:xfrm>
              <a:off x="1872558" y="3142242"/>
              <a:ext cx="47711" cy="72694"/>
            </a:xfrm>
            <a:custGeom>
              <a:avLst/>
              <a:gdLst/>
              <a:ahLst/>
              <a:cxnLst/>
              <a:rect l="l" t="t" r="r" b="b"/>
              <a:pathLst>
                <a:path w="1820" h="2773" extrusionOk="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9" name="Google Shape;16099;p70"/>
            <p:cNvSpPr/>
            <p:nvPr/>
          </p:nvSpPr>
          <p:spPr>
            <a:xfrm>
              <a:off x="1872558" y="3142609"/>
              <a:ext cx="26897" cy="72327"/>
            </a:xfrm>
            <a:custGeom>
              <a:avLst/>
              <a:gdLst/>
              <a:ahLst/>
              <a:cxnLst/>
              <a:rect l="l" t="t" r="r" b="b"/>
              <a:pathLst>
                <a:path w="1026" h="2759" extrusionOk="0">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0" name="Google Shape;16100;p70"/>
            <p:cNvSpPr/>
            <p:nvPr/>
          </p:nvSpPr>
          <p:spPr>
            <a:xfrm>
              <a:off x="1872558" y="3142242"/>
              <a:ext cx="48105" cy="54527"/>
            </a:xfrm>
            <a:custGeom>
              <a:avLst/>
              <a:gdLst/>
              <a:ahLst/>
              <a:cxnLst/>
              <a:rect l="l" t="t" r="r" b="b"/>
              <a:pathLst>
                <a:path w="1835" h="2080" extrusionOk="0">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1" name="Google Shape;16101;p70"/>
            <p:cNvSpPr/>
            <p:nvPr/>
          </p:nvSpPr>
          <p:spPr>
            <a:xfrm>
              <a:off x="1872558" y="3142609"/>
              <a:ext cx="27290" cy="53767"/>
            </a:xfrm>
            <a:custGeom>
              <a:avLst/>
              <a:gdLst/>
              <a:ahLst/>
              <a:cxnLst/>
              <a:rect l="l" t="t" r="r" b="b"/>
              <a:pathLst>
                <a:path w="1041" h="2051" extrusionOk="0">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2" name="Google Shape;16102;p70"/>
            <p:cNvSpPr/>
            <p:nvPr/>
          </p:nvSpPr>
          <p:spPr>
            <a:xfrm>
              <a:off x="1854391" y="3208855"/>
              <a:ext cx="84045" cy="60190"/>
            </a:xfrm>
            <a:custGeom>
              <a:avLst/>
              <a:gdLst/>
              <a:ahLst/>
              <a:cxnLst/>
              <a:rect l="l" t="t" r="r" b="b"/>
              <a:pathLst>
                <a:path w="3206" h="2296" extrusionOk="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3" name="Google Shape;16103;p70"/>
            <p:cNvSpPr/>
            <p:nvPr/>
          </p:nvSpPr>
          <p:spPr>
            <a:xfrm>
              <a:off x="1854391" y="3222460"/>
              <a:ext cx="18193" cy="46951"/>
            </a:xfrm>
            <a:custGeom>
              <a:avLst/>
              <a:gdLst/>
              <a:ahLst/>
              <a:cxnLst/>
              <a:rect l="l" t="t" r="r" b="b"/>
              <a:pathLst>
                <a:path w="694" h="1791" extrusionOk="0">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4" name="Google Shape;16104;p70"/>
            <p:cNvSpPr/>
            <p:nvPr/>
          </p:nvSpPr>
          <p:spPr>
            <a:xfrm>
              <a:off x="1920637" y="3222460"/>
              <a:ext cx="18167" cy="46584"/>
            </a:xfrm>
            <a:custGeom>
              <a:avLst/>
              <a:gdLst/>
              <a:ahLst/>
              <a:cxnLst/>
              <a:rect l="l" t="t" r="r" b="b"/>
              <a:pathLst>
                <a:path w="693" h="1777" extrusionOk="0">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5" name="Google Shape;16105;p70"/>
            <p:cNvSpPr/>
            <p:nvPr/>
          </p:nvSpPr>
          <p:spPr>
            <a:xfrm>
              <a:off x="1946354" y="2997693"/>
              <a:ext cx="117338" cy="24249"/>
            </a:xfrm>
            <a:custGeom>
              <a:avLst/>
              <a:gdLst/>
              <a:ahLst/>
              <a:cxnLst/>
              <a:rect l="l" t="t" r="r" b="b"/>
              <a:pathLst>
                <a:path w="4476" h="925" extrusionOk="0">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6" name="Google Shape;16106;p70"/>
            <p:cNvSpPr/>
            <p:nvPr/>
          </p:nvSpPr>
          <p:spPr>
            <a:xfrm>
              <a:off x="1986856" y="3040056"/>
              <a:ext cx="36360" cy="18193"/>
            </a:xfrm>
            <a:custGeom>
              <a:avLst/>
              <a:gdLst/>
              <a:ahLst/>
              <a:cxnLst/>
              <a:rect l="l" t="t" r="r" b="b"/>
              <a:pathLst>
                <a:path w="1387" h="694" extrusionOk="0">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7" name="Google Shape;16107;p70"/>
            <p:cNvSpPr/>
            <p:nvPr/>
          </p:nvSpPr>
          <p:spPr>
            <a:xfrm>
              <a:off x="1963000" y="3009804"/>
              <a:ext cx="84412" cy="12138"/>
            </a:xfrm>
            <a:custGeom>
              <a:avLst/>
              <a:gdLst/>
              <a:ahLst/>
              <a:cxnLst/>
              <a:rect l="l" t="t" r="r" b="b"/>
              <a:pathLst>
                <a:path w="3220" h="463" extrusionOk="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08" name="Google Shape;16108;p70"/>
          <p:cNvGrpSpPr/>
          <p:nvPr/>
        </p:nvGrpSpPr>
        <p:grpSpPr>
          <a:xfrm>
            <a:off x="5172817" y="2438370"/>
            <a:ext cx="289518" cy="357651"/>
            <a:chOff x="5172817" y="2438370"/>
            <a:chExt cx="289518" cy="357651"/>
          </a:xfrm>
        </p:grpSpPr>
        <p:sp>
          <p:nvSpPr>
            <p:cNvPr id="16109" name="Google Shape;16109;p70"/>
            <p:cNvSpPr/>
            <p:nvPr/>
          </p:nvSpPr>
          <p:spPr>
            <a:xfrm>
              <a:off x="5267427" y="2438370"/>
              <a:ext cx="119593" cy="30672"/>
            </a:xfrm>
            <a:custGeom>
              <a:avLst/>
              <a:gdLst/>
              <a:ahLst/>
              <a:cxnLst/>
              <a:rect l="l" t="t" r="r" b="b"/>
              <a:pathLst>
                <a:path w="4562" h="1170" extrusionOk="0">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0" name="Google Shape;16110;p70"/>
            <p:cNvSpPr/>
            <p:nvPr/>
          </p:nvSpPr>
          <p:spPr>
            <a:xfrm>
              <a:off x="5352940" y="2438370"/>
              <a:ext cx="33712" cy="30672"/>
            </a:xfrm>
            <a:custGeom>
              <a:avLst/>
              <a:gdLst/>
              <a:ahLst/>
              <a:cxnLst/>
              <a:rect l="l" t="t" r="r" b="b"/>
              <a:pathLst>
                <a:path w="1286" h="1170" extrusionOk="0">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1" name="Google Shape;16111;p70"/>
            <p:cNvSpPr/>
            <p:nvPr/>
          </p:nvSpPr>
          <p:spPr>
            <a:xfrm>
              <a:off x="5172817" y="2469015"/>
              <a:ext cx="281942" cy="327006"/>
            </a:xfrm>
            <a:custGeom>
              <a:avLst/>
              <a:gdLst/>
              <a:ahLst/>
              <a:cxnLst/>
              <a:rect l="l" t="t" r="r" b="b"/>
              <a:pathLst>
                <a:path w="10755" h="12474" extrusionOk="0">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2" name="Google Shape;16112;p70"/>
            <p:cNvSpPr/>
            <p:nvPr/>
          </p:nvSpPr>
          <p:spPr>
            <a:xfrm>
              <a:off x="5289002" y="2469015"/>
              <a:ext cx="172967" cy="325092"/>
            </a:xfrm>
            <a:custGeom>
              <a:avLst/>
              <a:gdLst/>
              <a:ahLst/>
              <a:cxnLst/>
              <a:rect l="l" t="t" r="r" b="b"/>
              <a:pathLst>
                <a:path w="6598" h="12401" extrusionOk="0">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3" name="Google Shape;16113;p70"/>
            <p:cNvSpPr/>
            <p:nvPr/>
          </p:nvSpPr>
          <p:spPr>
            <a:xfrm>
              <a:off x="5192505" y="2645285"/>
              <a:ext cx="269831" cy="150736"/>
            </a:xfrm>
            <a:custGeom>
              <a:avLst/>
              <a:gdLst/>
              <a:ahLst/>
              <a:cxnLst/>
              <a:rect l="l" t="t" r="r" b="b"/>
              <a:pathLst>
                <a:path w="10293" h="5750" extrusionOk="0">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4" name="Google Shape;16114;p70"/>
            <p:cNvSpPr/>
            <p:nvPr/>
          </p:nvSpPr>
          <p:spPr>
            <a:xfrm>
              <a:off x="5404400" y="2653700"/>
              <a:ext cx="51119" cy="140801"/>
            </a:xfrm>
            <a:custGeom>
              <a:avLst/>
              <a:gdLst/>
              <a:ahLst/>
              <a:cxnLst/>
              <a:rect l="l" t="t" r="r" b="b"/>
              <a:pathLst>
                <a:path w="1950" h="5371" extrusionOk="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5" name="Google Shape;16115;p70"/>
            <p:cNvSpPr/>
            <p:nvPr/>
          </p:nvSpPr>
          <p:spPr>
            <a:xfrm>
              <a:off x="5403273" y="2692288"/>
              <a:ext cx="19320" cy="16515"/>
            </a:xfrm>
            <a:custGeom>
              <a:avLst/>
              <a:gdLst/>
              <a:ahLst/>
              <a:cxnLst/>
              <a:rect l="l" t="t" r="r" b="b"/>
              <a:pathLst>
                <a:path w="737" h="630" extrusionOk="0">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6" name="Google Shape;16116;p70"/>
            <p:cNvSpPr/>
            <p:nvPr/>
          </p:nvSpPr>
          <p:spPr>
            <a:xfrm>
              <a:off x="5363531" y="2752478"/>
              <a:ext cx="16699" cy="14287"/>
            </a:xfrm>
            <a:custGeom>
              <a:avLst/>
              <a:gdLst/>
              <a:ahLst/>
              <a:cxnLst/>
              <a:rect l="l" t="t" r="r" b="b"/>
              <a:pathLst>
                <a:path w="637" h="545" extrusionOk="0">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7" name="Google Shape;16117;p70"/>
            <p:cNvSpPr/>
            <p:nvPr/>
          </p:nvSpPr>
          <p:spPr>
            <a:xfrm>
              <a:off x="5248133" y="2682458"/>
              <a:ext cx="16673" cy="14313"/>
            </a:xfrm>
            <a:custGeom>
              <a:avLst/>
              <a:gdLst/>
              <a:ahLst/>
              <a:cxnLst/>
              <a:rect l="l" t="t" r="r" b="b"/>
              <a:pathLst>
                <a:path w="636" h="546" extrusionOk="0">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8" name="Google Shape;16118;p70"/>
            <p:cNvSpPr/>
            <p:nvPr/>
          </p:nvSpPr>
          <p:spPr>
            <a:xfrm>
              <a:off x="5271202" y="2752478"/>
              <a:ext cx="16673" cy="14287"/>
            </a:xfrm>
            <a:custGeom>
              <a:avLst/>
              <a:gdLst/>
              <a:ahLst/>
              <a:cxnLst/>
              <a:rect l="l" t="t" r="r" b="b"/>
              <a:pathLst>
                <a:path w="636" h="545" extrusionOk="0">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9" name="Google Shape;16119;p70"/>
            <p:cNvSpPr/>
            <p:nvPr/>
          </p:nvSpPr>
          <p:spPr>
            <a:xfrm>
              <a:off x="5312831" y="2697584"/>
              <a:ext cx="20081" cy="17145"/>
            </a:xfrm>
            <a:custGeom>
              <a:avLst/>
              <a:gdLst/>
              <a:ahLst/>
              <a:cxnLst/>
              <a:rect l="l" t="t" r="r" b="b"/>
              <a:pathLst>
                <a:path w="766" h="654" extrusionOk="0">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20" name="Google Shape;16120;p70"/>
          <p:cNvGrpSpPr/>
          <p:nvPr/>
        </p:nvGrpSpPr>
        <p:grpSpPr>
          <a:xfrm>
            <a:off x="3234506" y="2484534"/>
            <a:ext cx="388297" cy="293320"/>
            <a:chOff x="3234506" y="2484534"/>
            <a:chExt cx="388297" cy="293320"/>
          </a:xfrm>
        </p:grpSpPr>
        <p:sp>
          <p:nvSpPr>
            <p:cNvPr id="16121" name="Google Shape;16121;p70"/>
            <p:cNvSpPr/>
            <p:nvPr/>
          </p:nvSpPr>
          <p:spPr>
            <a:xfrm>
              <a:off x="3531208" y="2527684"/>
              <a:ext cx="91595" cy="250170"/>
            </a:xfrm>
            <a:custGeom>
              <a:avLst/>
              <a:gdLst/>
              <a:ahLst/>
              <a:cxnLst/>
              <a:rect l="l" t="t" r="r" b="b"/>
              <a:pathLst>
                <a:path w="3494" h="9543" extrusionOk="0">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2" name="Google Shape;16122;p70"/>
            <p:cNvSpPr/>
            <p:nvPr/>
          </p:nvSpPr>
          <p:spPr>
            <a:xfrm>
              <a:off x="3520984" y="2527684"/>
              <a:ext cx="70413" cy="157814"/>
            </a:xfrm>
            <a:custGeom>
              <a:avLst/>
              <a:gdLst/>
              <a:ahLst/>
              <a:cxnLst/>
              <a:rect l="l" t="t" r="r" b="b"/>
              <a:pathLst>
                <a:path w="2686" h="6020" extrusionOk="0">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3" name="Google Shape;16123;p70"/>
            <p:cNvSpPr/>
            <p:nvPr/>
          </p:nvSpPr>
          <p:spPr>
            <a:xfrm>
              <a:off x="3234506" y="2576130"/>
              <a:ext cx="340244" cy="201724"/>
            </a:xfrm>
            <a:custGeom>
              <a:avLst/>
              <a:gdLst/>
              <a:ahLst/>
              <a:cxnLst/>
              <a:rect l="l" t="t" r="r" b="b"/>
              <a:pathLst>
                <a:path w="12979" h="7695" extrusionOk="0">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4" name="Google Shape;16124;p70"/>
            <p:cNvSpPr/>
            <p:nvPr/>
          </p:nvSpPr>
          <p:spPr>
            <a:xfrm>
              <a:off x="3234506" y="2484534"/>
              <a:ext cx="297095" cy="105227"/>
            </a:xfrm>
            <a:custGeom>
              <a:avLst/>
              <a:gdLst/>
              <a:ahLst/>
              <a:cxnLst/>
              <a:rect l="l" t="t" r="r" b="b"/>
              <a:pathLst>
                <a:path w="11333" h="4014" extrusionOk="0">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5" name="Google Shape;16125;p70"/>
            <p:cNvSpPr/>
            <p:nvPr/>
          </p:nvSpPr>
          <p:spPr>
            <a:xfrm>
              <a:off x="3268192" y="2507971"/>
              <a:ext cx="51879" cy="58486"/>
            </a:xfrm>
            <a:custGeom>
              <a:avLst/>
              <a:gdLst/>
              <a:ahLst/>
              <a:cxnLst/>
              <a:rect l="l" t="t" r="r" b="b"/>
              <a:pathLst>
                <a:path w="1979" h="2231" extrusionOk="0">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6" name="Google Shape;16126;p70"/>
            <p:cNvSpPr/>
            <p:nvPr/>
          </p:nvSpPr>
          <p:spPr>
            <a:xfrm>
              <a:off x="3327229" y="2507997"/>
              <a:ext cx="46951" cy="58695"/>
            </a:xfrm>
            <a:custGeom>
              <a:avLst/>
              <a:gdLst/>
              <a:ahLst/>
              <a:cxnLst/>
              <a:rect l="l" t="t" r="r" b="b"/>
              <a:pathLst>
                <a:path w="1791" h="2239" extrusionOk="0">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7" name="Google Shape;16127;p70"/>
            <p:cNvSpPr/>
            <p:nvPr/>
          </p:nvSpPr>
          <p:spPr>
            <a:xfrm>
              <a:off x="3379292" y="2508049"/>
              <a:ext cx="66796" cy="58643"/>
            </a:xfrm>
            <a:custGeom>
              <a:avLst/>
              <a:gdLst/>
              <a:ahLst/>
              <a:cxnLst/>
              <a:rect l="l" t="t" r="r" b="b"/>
              <a:pathLst>
                <a:path w="2548" h="2237" extrusionOk="0">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8" name="Google Shape;16128;p70"/>
            <p:cNvSpPr/>
            <p:nvPr/>
          </p:nvSpPr>
          <p:spPr>
            <a:xfrm>
              <a:off x="3450072" y="2507971"/>
              <a:ext cx="50647" cy="58748"/>
            </a:xfrm>
            <a:custGeom>
              <a:avLst/>
              <a:gdLst/>
              <a:ahLst/>
              <a:cxnLst/>
              <a:rect l="l" t="t" r="r" b="b"/>
              <a:pathLst>
                <a:path w="1932" h="2241" extrusionOk="0">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9" name="Google Shape;16129;p70"/>
            <p:cNvSpPr/>
            <p:nvPr/>
          </p:nvSpPr>
          <p:spPr>
            <a:xfrm>
              <a:off x="3271233" y="2606775"/>
              <a:ext cx="91595" cy="78724"/>
            </a:xfrm>
            <a:custGeom>
              <a:avLst/>
              <a:gdLst/>
              <a:ahLst/>
              <a:cxnLst/>
              <a:rect l="l" t="t" r="r" b="b"/>
              <a:pathLst>
                <a:path w="3494" h="3003" extrusionOk="0">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0" name="Google Shape;16130;p70"/>
            <p:cNvSpPr/>
            <p:nvPr/>
          </p:nvSpPr>
          <p:spPr>
            <a:xfrm>
              <a:off x="3395361" y="2640068"/>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1" name="Google Shape;16131;p70"/>
            <p:cNvSpPr/>
            <p:nvPr/>
          </p:nvSpPr>
          <p:spPr>
            <a:xfrm>
              <a:off x="3395361" y="2607142"/>
              <a:ext cx="107482" cy="12138"/>
            </a:xfrm>
            <a:custGeom>
              <a:avLst/>
              <a:gdLst/>
              <a:ahLst/>
              <a:cxnLst/>
              <a:rect l="l" t="t" r="r" b="b"/>
              <a:pathLst>
                <a:path w="4100" h="463" extrusionOk="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2" name="Google Shape;16132;p70"/>
            <p:cNvSpPr/>
            <p:nvPr/>
          </p:nvSpPr>
          <p:spPr>
            <a:xfrm>
              <a:off x="3394077" y="2672968"/>
              <a:ext cx="108766" cy="12583"/>
            </a:xfrm>
            <a:custGeom>
              <a:avLst/>
              <a:gdLst/>
              <a:ahLst/>
              <a:cxnLst/>
              <a:rect l="l" t="t" r="r" b="b"/>
              <a:pathLst>
                <a:path w="4149" h="480" extrusionOk="0">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3" name="Google Shape;16133;p70"/>
            <p:cNvSpPr/>
            <p:nvPr/>
          </p:nvSpPr>
          <p:spPr>
            <a:xfrm>
              <a:off x="3395361" y="2705920"/>
              <a:ext cx="107482" cy="12505"/>
            </a:xfrm>
            <a:custGeom>
              <a:avLst/>
              <a:gdLst/>
              <a:ahLst/>
              <a:cxnLst/>
              <a:rect l="l" t="t" r="r" b="b"/>
              <a:pathLst>
                <a:path w="4100" h="477" extrusionOk="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4" name="Google Shape;16134;p70"/>
            <p:cNvSpPr/>
            <p:nvPr/>
          </p:nvSpPr>
          <p:spPr>
            <a:xfrm>
              <a:off x="3262006" y="2705894"/>
              <a:ext cx="110051" cy="12583"/>
            </a:xfrm>
            <a:custGeom>
              <a:avLst/>
              <a:gdLst/>
              <a:ahLst/>
              <a:cxnLst/>
              <a:rect l="l" t="t" r="r" b="b"/>
              <a:pathLst>
                <a:path w="4198" h="480" extrusionOk="0">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5" name="Google Shape;16135;p70"/>
            <p:cNvSpPr/>
            <p:nvPr/>
          </p:nvSpPr>
          <p:spPr>
            <a:xfrm>
              <a:off x="3263290" y="2738846"/>
              <a:ext cx="107481"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6" name="Google Shape;16136;p70"/>
            <p:cNvSpPr/>
            <p:nvPr/>
          </p:nvSpPr>
          <p:spPr>
            <a:xfrm>
              <a:off x="3395361" y="2738846"/>
              <a:ext cx="107482" cy="12505"/>
            </a:xfrm>
            <a:custGeom>
              <a:avLst/>
              <a:gdLst/>
              <a:ahLst/>
              <a:cxnLst/>
              <a:rect l="l" t="t" r="r" b="b"/>
              <a:pathLst>
                <a:path w="4100" h="477" extrusionOk="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37" name="Google Shape;16137;p70"/>
          <p:cNvGrpSpPr/>
          <p:nvPr/>
        </p:nvGrpSpPr>
        <p:grpSpPr>
          <a:xfrm>
            <a:off x="6065149" y="3367036"/>
            <a:ext cx="362553" cy="356498"/>
            <a:chOff x="6065149" y="3367036"/>
            <a:chExt cx="362553" cy="356498"/>
          </a:xfrm>
        </p:grpSpPr>
        <p:sp>
          <p:nvSpPr>
            <p:cNvPr id="16138" name="Google Shape;16138;p70"/>
            <p:cNvSpPr/>
            <p:nvPr/>
          </p:nvSpPr>
          <p:spPr>
            <a:xfrm>
              <a:off x="6065149" y="3367036"/>
              <a:ext cx="356498" cy="356498"/>
            </a:xfrm>
            <a:custGeom>
              <a:avLst/>
              <a:gdLst/>
              <a:ahLst/>
              <a:cxnLst/>
              <a:rect l="l" t="t" r="r" b="b"/>
              <a:pathLst>
                <a:path w="13599" h="13599" extrusionOk="0">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9" name="Google Shape;16139;p70"/>
            <p:cNvSpPr/>
            <p:nvPr/>
          </p:nvSpPr>
          <p:spPr>
            <a:xfrm>
              <a:off x="6219923" y="3367036"/>
              <a:ext cx="207780" cy="356472"/>
            </a:xfrm>
            <a:custGeom>
              <a:avLst/>
              <a:gdLst/>
              <a:ahLst/>
              <a:cxnLst/>
              <a:rect l="l" t="t" r="r" b="b"/>
              <a:pathLst>
                <a:path w="7926" h="13598" extrusionOk="0">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0" name="Google Shape;16140;p70"/>
            <p:cNvSpPr/>
            <p:nvPr/>
          </p:nvSpPr>
          <p:spPr>
            <a:xfrm>
              <a:off x="6119257" y="3421144"/>
              <a:ext cx="247889" cy="247889"/>
            </a:xfrm>
            <a:custGeom>
              <a:avLst/>
              <a:gdLst/>
              <a:ahLst/>
              <a:cxnLst/>
              <a:rect l="l" t="t" r="r" b="b"/>
              <a:pathLst>
                <a:path w="9456" h="9456" extrusionOk="0">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1" name="Google Shape;16141;p70"/>
            <p:cNvSpPr/>
            <p:nvPr/>
          </p:nvSpPr>
          <p:spPr>
            <a:xfrm>
              <a:off x="6224091" y="3421144"/>
              <a:ext cx="148744" cy="248020"/>
            </a:xfrm>
            <a:custGeom>
              <a:avLst/>
              <a:gdLst/>
              <a:ahLst/>
              <a:cxnLst/>
              <a:rect l="l" t="t" r="r" b="b"/>
              <a:pathLst>
                <a:path w="5674" h="9461" extrusionOk="0">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2" name="Google Shape;16142;p70"/>
            <p:cNvSpPr/>
            <p:nvPr/>
          </p:nvSpPr>
          <p:spPr>
            <a:xfrm>
              <a:off x="6069685" y="3415848"/>
              <a:ext cx="303517" cy="259293"/>
            </a:xfrm>
            <a:custGeom>
              <a:avLst/>
              <a:gdLst/>
              <a:ahLst/>
              <a:cxnLst/>
              <a:rect l="l" t="t" r="r" b="b"/>
              <a:pathLst>
                <a:path w="11578" h="9891" extrusionOk="0">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3" name="Google Shape;16143;p70"/>
          <p:cNvGrpSpPr/>
          <p:nvPr/>
        </p:nvGrpSpPr>
        <p:grpSpPr>
          <a:xfrm>
            <a:off x="2866317" y="3817357"/>
            <a:ext cx="362920" cy="356865"/>
            <a:chOff x="2866317" y="3817357"/>
            <a:chExt cx="362920" cy="356865"/>
          </a:xfrm>
        </p:grpSpPr>
        <p:sp>
          <p:nvSpPr>
            <p:cNvPr id="16144" name="Google Shape;16144;p70"/>
            <p:cNvSpPr/>
            <p:nvPr/>
          </p:nvSpPr>
          <p:spPr>
            <a:xfrm>
              <a:off x="2866317" y="3817357"/>
              <a:ext cx="356865" cy="356498"/>
            </a:xfrm>
            <a:custGeom>
              <a:avLst/>
              <a:gdLst/>
              <a:ahLst/>
              <a:cxnLst/>
              <a:rect l="l" t="t" r="r" b="b"/>
              <a:pathLst>
                <a:path w="13613" h="13599" extrusionOk="0">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5" name="Google Shape;16145;p70"/>
            <p:cNvSpPr/>
            <p:nvPr/>
          </p:nvSpPr>
          <p:spPr>
            <a:xfrm>
              <a:off x="3021457" y="3817357"/>
              <a:ext cx="207780" cy="356576"/>
            </a:xfrm>
            <a:custGeom>
              <a:avLst/>
              <a:gdLst/>
              <a:ahLst/>
              <a:cxnLst/>
              <a:rect l="l" t="t" r="r" b="b"/>
              <a:pathLst>
                <a:path w="7926" h="13602" extrusionOk="0">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6" name="Google Shape;16146;p70"/>
            <p:cNvSpPr/>
            <p:nvPr/>
          </p:nvSpPr>
          <p:spPr>
            <a:xfrm>
              <a:off x="2928367" y="3894561"/>
              <a:ext cx="194175" cy="279662"/>
            </a:xfrm>
            <a:custGeom>
              <a:avLst/>
              <a:gdLst/>
              <a:ahLst/>
              <a:cxnLst/>
              <a:rect l="l" t="t" r="r" b="b"/>
              <a:pathLst>
                <a:path w="7407" h="10668" extrusionOk="0">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47" name="Google Shape;16147;p70"/>
          <p:cNvGrpSpPr/>
          <p:nvPr/>
        </p:nvGrpSpPr>
        <p:grpSpPr>
          <a:xfrm>
            <a:off x="6540821" y="3367036"/>
            <a:ext cx="362553" cy="356498"/>
            <a:chOff x="6540821" y="3367036"/>
            <a:chExt cx="362553" cy="356498"/>
          </a:xfrm>
        </p:grpSpPr>
        <p:sp>
          <p:nvSpPr>
            <p:cNvPr id="16148" name="Google Shape;16148;p70"/>
            <p:cNvSpPr/>
            <p:nvPr/>
          </p:nvSpPr>
          <p:spPr>
            <a:xfrm>
              <a:off x="6540821" y="3367036"/>
              <a:ext cx="356498" cy="356498"/>
            </a:xfrm>
            <a:custGeom>
              <a:avLst/>
              <a:gdLst/>
              <a:ahLst/>
              <a:cxnLst/>
              <a:rect l="l" t="t" r="r" b="b"/>
              <a:pathLst>
                <a:path w="13599" h="13599" extrusionOk="0">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9" name="Google Shape;16149;p70"/>
            <p:cNvSpPr/>
            <p:nvPr/>
          </p:nvSpPr>
          <p:spPr>
            <a:xfrm>
              <a:off x="6695987" y="3367036"/>
              <a:ext cx="207387" cy="356472"/>
            </a:xfrm>
            <a:custGeom>
              <a:avLst/>
              <a:gdLst/>
              <a:ahLst/>
              <a:cxnLst/>
              <a:rect l="l" t="t" r="r" b="b"/>
              <a:pathLst>
                <a:path w="7911" h="13598" extrusionOk="0">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0" name="Google Shape;16150;p70"/>
            <p:cNvSpPr/>
            <p:nvPr/>
          </p:nvSpPr>
          <p:spPr>
            <a:xfrm>
              <a:off x="6579802" y="3405992"/>
              <a:ext cx="278534" cy="278561"/>
            </a:xfrm>
            <a:custGeom>
              <a:avLst/>
              <a:gdLst/>
              <a:ahLst/>
              <a:cxnLst/>
              <a:rect l="l" t="t" r="r" b="b"/>
              <a:pathLst>
                <a:path w="10625" h="10626" extrusionOk="0">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1" name="Google Shape;16151;p70"/>
            <p:cNvSpPr/>
            <p:nvPr/>
          </p:nvSpPr>
          <p:spPr>
            <a:xfrm>
              <a:off x="6672892" y="3510563"/>
              <a:ext cx="80637" cy="69155"/>
            </a:xfrm>
            <a:custGeom>
              <a:avLst/>
              <a:gdLst/>
              <a:ahLst/>
              <a:cxnLst/>
              <a:rect l="l" t="t" r="r" b="b"/>
              <a:pathLst>
                <a:path w="3076" h="2638" extrusionOk="0">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2" name="Google Shape;16152;p70"/>
            <p:cNvSpPr/>
            <p:nvPr/>
          </p:nvSpPr>
          <p:spPr>
            <a:xfrm>
              <a:off x="6541581" y="3458605"/>
              <a:ext cx="213469" cy="225187"/>
            </a:xfrm>
            <a:custGeom>
              <a:avLst/>
              <a:gdLst/>
              <a:ahLst/>
              <a:cxnLst/>
              <a:rect l="l" t="t" r="r" b="b"/>
              <a:pathLst>
                <a:path w="8143" h="8590" extrusionOk="0">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3" name="Google Shape;16153;p70"/>
            <p:cNvSpPr/>
            <p:nvPr/>
          </p:nvSpPr>
          <p:spPr>
            <a:xfrm>
              <a:off x="6609687" y="3405965"/>
              <a:ext cx="237691" cy="143475"/>
            </a:xfrm>
            <a:custGeom>
              <a:avLst/>
              <a:gdLst/>
              <a:ahLst/>
              <a:cxnLst/>
              <a:rect l="l" t="t" r="r" b="b"/>
              <a:pathLst>
                <a:path w="9067" h="5473" extrusionOk="0">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4" name="Google Shape;16154;p70"/>
            <p:cNvSpPr/>
            <p:nvPr/>
          </p:nvSpPr>
          <p:spPr>
            <a:xfrm>
              <a:off x="6703537" y="3490771"/>
              <a:ext cx="154800" cy="193860"/>
            </a:xfrm>
            <a:custGeom>
              <a:avLst/>
              <a:gdLst/>
              <a:ahLst/>
              <a:cxnLst/>
              <a:rect l="l" t="t" r="r" b="b"/>
              <a:pathLst>
                <a:path w="5905" h="7395" extrusionOk="0">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55" name="Google Shape;16155;p70"/>
          <p:cNvGrpSpPr/>
          <p:nvPr/>
        </p:nvGrpSpPr>
        <p:grpSpPr>
          <a:xfrm>
            <a:off x="2302458" y="2474704"/>
            <a:ext cx="354479" cy="312561"/>
            <a:chOff x="2302458" y="2474704"/>
            <a:chExt cx="354479" cy="312561"/>
          </a:xfrm>
        </p:grpSpPr>
        <p:sp>
          <p:nvSpPr>
            <p:cNvPr id="16156" name="Google Shape;16156;p70"/>
            <p:cNvSpPr/>
            <p:nvPr/>
          </p:nvSpPr>
          <p:spPr>
            <a:xfrm>
              <a:off x="2388732" y="2515756"/>
              <a:ext cx="238058" cy="136266"/>
            </a:xfrm>
            <a:custGeom>
              <a:avLst/>
              <a:gdLst/>
              <a:ahLst/>
              <a:cxnLst/>
              <a:rect l="l" t="t" r="r" b="b"/>
              <a:pathLst>
                <a:path w="9081" h="5198" extrusionOk="0">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7" name="Google Shape;16157;p70"/>
            <p:cNvSpPr/>
            <p:nvPr/>
          </p:nvSpPr>
          <p:spPr>
            <a:xfrm>
              <a:off x="2398195" y="2723327"/>
              <a:ext cx="74949" cy="63938"/>
            </a:xfrm>
            <a:custGeom>
              <a:avLst/>
              <a:gdLst/>
              <a:ahLst/>
              <a:cxnLst/>
              <a:rect l="l" t="t" r="r" b="b"/>
              <a:pathLst>
                <a:path w="2859" h="2439" extrusionOk="0">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8" name="Google Shape;16158;p70"/>
            <p:cNvSpPr/>
            <p:nvPr/>
          </p:nvSpPr>
          <p:spPr>
            <a:xfrm>
              <a:off x="2421658" y="2740733"/>
              <a:ext cx="34079" cy="29230"/>
            </a:xfrm>
            <a:custGeom>
              <a:avLst/>
              <a:gdLst/>
              <a:ahLst/>
              <a:cxnLst/>
              <a:rect l="l" t="t" r="r" b="b"/>
              <a:pathLst>
                <a:path w="1300" h="1115" extrusionOk="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9" name="Google Shape;16159;p70"/>
            <p:cNvSpPr/>
            <p:nvPr/>
          </p:nvSpPr>
          <p:spPr>
            <a:xfrm>
              <a:off x="2525338" y="2723327"/>
              <a:ext cx="74975" cy="63938"/>
            </a:xfrm>
            <a:custGeom>
              <a:avLst/>
              <a:gdLst/>
              <a:ahLst/>
              <a:cxnLst/>
              <a:rect l="l" t="t" r="r" b="b"/>
              <a:pathLst>
                <a:path w="2860" h="2439" extrusionOk="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0" name="Google Shape;16160;p70"/>
            <p:cNvSpPr/>
            <p:nvPr/>
          </p:nvSpPr>
          <p:spPr>
            <a:xfrm>
              <a:off x="2548800" y="2740733"/>
              <a:ext cx="33712" cy="29230"/>
            </a:xfrm>
            <a:custGeom>
              <a:avLst/>
              <a:gdLst/>
              <a:ahLst/>
              <a:cxnLst/>
              <a:rect l="l" t="t" r="r" b="b"/>
              <a:pathLst>
                <a:path w="1286" h="1115" extrusionOk="0">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1" name="Google Shape;16161;p70"/>
            <p:cNvSpPr/>
            <p:nvPr/>
          </p:nvSpPr>
          <p:spPr>
            <a:xfrm>
              <a:off x="2375860" y="2498166"/>
              <a:ext cx="279662" cy="145729"/>
            </a:xfrm>
            <a:custGeom>
              <a:avLst/>
              <a:gdLst/>
              <a:ahLst/>
              <a:cxnLst/>
              <a:rect l="l" t="t" r="r" b="b"/>
              <a:pathLst>
                <a:path w="10668" h="5559" extrusionOk="0">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2" name="Google Shape;16162;p70"/>
            <p:cNvSpPr/>
            <p:nvPr/>
          </p:nvSpPr>
          <p:spPr>
            <a:xfrm>
              <a:off x="2608230" y="2498166"/>
              <a:ext cx="47292" cy="146096"/>
            </a:xfrm>
            <a:custGeom>
              <a:avLst/>
              <a:gdLst/>
              <a:ahLst/>
              <a:cxnLst/>
              <a:rect l="l" t="t" r="r" b="b"/>
              <a:pathLst>
                <a:path w="1804" h="5573" extrusionOk="0">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3" name="Google Shape;16163;p70"/>
            <p:cNvSpPr/>
            <p:nvPr/>
          </p:nvSpPr>
          <p:spPr>
            <a:xfrm>
              <a:off x="2302458" y="2474704"/>
              <a:ext cx="353850" cy="196796"/>
            </a:xfrm>
            <a:custGeom>
              <a:avLst/>
              <a:gdLst/>
              <a:ahLst/>
              <a:cxnLst/>
              <a:rect l="l" t="t" r="r" b="b"/>
              <a:pathLst>
                <a:path w="13498" h="7507" extrusionOk="0">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4" name="Google Shape;16164;p70"/>
            <p:cNvSpPr/>
            <p:nvPr/>
          </p:nvSpPr>
          <p:spPr>
            <a:xfrm>
              <a:off x="2402363" y="2644236"/>
              <a:ext cx="254574" cy="27657"/>
            </a:xfrm>
            <a:custGeom>
              <a:avLst/>
              <a:gdLst/>
              <a:ahLst/>
              <a:cxnLst/>
              <a:rect l="l" t="t" r="r" b="b"/>
              <a:pathLst>
                <a:path w="9711" h="1055" extrusionOk="0">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5" name="Google Shape;16165;p70"/>
            <p:cNvSpPr/>
            <p:nvPr/>
          </p:nvSpPr>
          <p:spPr>
            <a:xfrm>
              <a:off x="2375126" y="2653306"/>
              <a:ext cx="243721" cy="76862"/>
            </a:xfrm>
            <a:custGeom>
              <a:avLst/>
              <a:gdLst/>
              <a:ahLst/>
              <a:cxnLst/>
              <a:rect l="l" t="t" r="r" b="b"/>
              <a:pathLst>
                <a:path w="9297" h="2932" extrusionOk="0">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6" name="Google Shape;16166;p70"/>
            <p:cNvSpPr/>
            <p:nvPr/>
          </p:nvSpPr>
          <p:spPr>
            <a:xfrm>
              <a:off x="2382676" y="2688880"/>
              <a:ext cx="232003" cy="41289"/>
            </a:xfrm>
            <a:custGeom>
              <a:avLst/>
              <a:gdLst/>
              <a:ahLst/>
              <a:cxnLst/>
              <a:rect l="l" t="t" r="r" b="b"/>
              <a:pathLst>
                <a:path w="8850" h="1575" extrusionOk="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7" name="Google Shape;16167;p70"/>
            <p:cNvSpPr/>
            <p:nvPr/>
          </p:nvSpPr>
          <p:spPr>
            <a:xfrm>
              <a:off x="2396675" y="2652939"/>
              <a:ext cx="32192" cy="27657"/>
            </a:xfrm>
            <a:custGeom>
              <a:avLst/>
              <a:gdLst/>
              <a:ahLst/>
              <a:cxnLst/>
              <a:rect l="l" t="t" r="r" b="b"/>
              <a:pathLst>
                <a:path w="1228" h="1055" extrusionOk="0">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8" name="Google Shape;16168;p70"/>
          <p:cNvGrpSpPr/>
          <p:nvPr/>
        </p:nvGrpSpPr>
        <p:grpSpPr>
          <a:xfrm>
            <a:off x="2831110" y="2442538"/>
            <a:ext cx="246002" cy="348922"/>
            <a:chOff x="2831110" y="2442538"/>
            <a:chExt cx="246002" cy="348922"/>
          </a:xfrm>
        </p:grpSpPr>
        <p:sp>
          <p:nvSpPr>
            <p:cNvPr id="16169" name="Google Shape;16169;p70"/>
            <p:cNvSpPr/>
            <p:nvPr/>
          </p:nvSpPr>
          <p:spPr>
            <a:xfrm>
              <a:off x="2831110" y="2442538"/>
              <a:ext cx="194542" cy="348922"/>
            </a:xfrm>
            <a:custGeom>
              <a:avLst/>
              <a:gdLst/>
              <a:ahLst/>
              <a:cxnLst/>
              <a:rect l="l" t="t" r="r" b="b"/>
              <a:pathLst>
                <a:path w="7421" h="13310" extrusionOk="0">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0" name="Google Shape;16170;p70"/>
            <p:cNvSpPr/>
            <p:nvPr/>
          </p:nvSpPr>
          <p:spPr>
            <a:xfrm>
              <a:off x="2831110" y="2476591"/>
              <a:ext cx="194542" cy="276647"/>
            </a:xfrm>
            <a:custGeom>
              <a:avLst/>
              <a:gdLst/>
              <a:ahLst/>
              <a:cxnLst/>
              <a:rect l="l" t="t" r="r" b="b"/>
              <a:pathLst>
                <a:path w="7421" h="10553" extrusionOk="0">
                  <a:moveTo>
                    <a:pt x="1" y="1"/>
                  </a:moveTo>
                  <a:lnTo>
                    <a:pt x="1" y="10553"/>
                  </a:lnTo>
                  <a:lnTo>
                    <a:pt x="7421" y="10553"/>
                  </a:lnTo>
                  <a:lnTo>
                    <a:pt x="7421" y="1"/>
                  </a:lnTo>
                  <a:close/>
                </a:path>
              </a:pathLst>
            </a:custGeom>
            <a:solidFill>
              <a:srgbClr val="91A2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1" name="Google Shape;16171;p70"/>
            <p:cNvSpPr/>
            <p:nvPr/>
          </p:nvSpPr>
          <p:spPr>
            <a:xfrm>
              <a:off x="2926480" y="2542181"/>
              <a:ext cx="99171" cy="158732"/>
            </a:xfrm>
            <a:custGeom>
              <a:avLst/>
              <a:gdLst/>
              <a:ahLst/>
              <a:cxnLst/>
              <a:rect l="l" t="t" r="r" b="b"/>
              <a:pathLst>
                <a:path w="3783" h="6055" extrusionOk="0">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2" name="Google Shape;16172;p70"/>
            <p:cNvSpPr/>
            <p:nvPr/>
          </p:nvSpPr>
          <p:spPr>
            <a:xfrm>
              <a:off x="3008979" y="2476591"/>
              <a:ext cx="16673" cy="276647"/>
            </a:xfrm>
            <a:custGeom>
              <a:avLst/>
              <a:gdLst/>
              <a:ahLst/>
              <a:cxnLst/>
              <a:rect l="l" t="t" r="r" b="b"/>
              <a:pathLst>
                <a:path w="636" h="10553" extrusionOk="0">
                  <a:moveTo>
                    <a:pt x="0" y="1"/>
                  </a:moveTo>
                  <a:lnTo>
                    <a:pt x="0" y="10553"/>
                  </a:lnTo>
                  <a:lnTo>
                    <a:pt x="636" y="10553"/>
                  </a:lnTo>
                  <a:lnTo>
                    <a:pt x="636" y="1"/>
                  </a:ln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3" name="Google Shape;16173;p70"/>
            <p:cNvSpPr/>
            <p:nvPr/>
          </p:nvSpPr>
          <p:spPr>
            <a:xfrm>
              <a:off x="2877668" y="2587481"/>
              <a:ext cx="77229" cy="10617"/>
            </a:xfrm>
            <a:custGeom>
              <a:avLst/>
              <a:gdLst/>
              <a:ahLst/>
              <a:cxnLst/>
              <a:rect l="l" t="t" r="r" b="b"/>
              <a:pathLst>
                <a:path w="2946" h="405" extrusionOk="0">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4" name="Google Shape;16174;p70"/>
            <p:cNvSpPr/>
            <p:nvPr/>
          </p:nvSpPr>
          <p:spPr>
            <a:xfrm>
              <a:off x="2851164" y="2567426"/>
              <a:ext cx="117338" cy="10617"/>
            </a:xfrm>
            <a:custGeom>
              <a:avLst/>
              <a:gdLst/>
              <a:ahLst/>
              <a:cxnLst/>
              <a:rect l="l" t="t" r="r" b="b"/>
              <a:pathLst>
                <a:path w="4476" h="405" extrusionOk="0">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5" name="Google Shape;16175;p70"/>
            <p:cNvSpPr/>
            <p:nvPr/>
          </p:nvSpPr>
          <p:spPr>
            <a:xfrm>
              <a:off x="2897329" y="2643109"/>
              <a:ext cx="55287" cy="10617"/>
            </a:xfrm>
            <a:custGeom>
              <a:avLst/>
              <a:gdLst/>
              <a:ahLst/>
              <a:cxnLst/>
              <a:rect l="l" t="t" r="r" b="b"/>
              <a:pathLst>
                <a:path w="2109" h="405" extrusionOk="0">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6" name="Google Shape;16176;p70"/>
            <p:cNvSpPr/>
            <p:nvPr/>
          </p:nvSpPr>
          <p:spPr>
            <a:xfrm>
              <a:off x="2865556" y="2627196"/>
              <a:ext cx="79117" cy="10643"/>
            </a:xfrm>
            <a:custGeom>
              <a:avLst/>
              <a:gdLst/>
              <a:ahLst/>
              <a:cxnLst/>
              <a:rect l="l" t="t" r="r" b="b"/>
              <a:pathLst>
                <a:path w="3018" h="406" extrusionOk="0">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7" name="Google Shape;16177;p70"/>
            <p:cNvSpPr/>
            <p:nvPr/>
          </p:nvSpPr>
          <p:spPr>
            <a:xfrm>
              <a:off x="2934056" y="2550019"/>
              <a:ext cx="143055" cy="143055"/>
            </a:xfrm>
            <a:custGeom>
              <a:avLst/>
              <a:gdLst/>
              <a:ahLst/>
              <a:cxnLst/>
              <a:rect l="l" t="t" r="r" b="b"/>
              <a:pathLst>
                <a:path w="5457" h="5457" extrusionOk="0">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8" name="Google Shape;16178;p70"/>
            <p:cNvSpPr/>
            <p:nvPr/>
          </p:nvSpPr>
          <p:spPr>
            <a:xfrm>
              <a:off x="2957125" y="2572722"/>
              <a:ext cx="97284" cy="97651"/>
            </a:xfrm>
            <a:custGeom>
              <a:avLst/>
              <a:gdLst/>
              <a:ahLst/>
              <a:cxnLst/>
              <a:rect l="l" t="t" r="r" b="b"/>
              <a:pathLst>
                <a:path w="3711" h="3725" extrusionOk="0">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9" name="Google Shape;16179;p70"/>
            <p:cNvSpPr/>
            <p:nvPr/>
          </p:nvSpPr>
          <p:spPr>
            <a:xfrm>
              <a:off x="2951463" y="2568082"/>
              <a:ext cx="108242" cy="107219"/>
            </a:xfrm>
            <a:custGeom>
              <a:avLst/>
              <a:gdLst/>
              <a:ahLst/>
              <a:cxnLst/>
              <a:rect l="l" t="t" r="r" b="b"/>
              <a:pathLst>
                <a:path w="4129" h="4090" extrusionOk="0">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0" name="Google Shape;16180;p70"/>
            <p:cNvSpPr/>
            <p:nvPr/>
          </p:nvSpPr>
          <p:spPr>
            <a:xfrm>
              <a:off x="2985123" y="2600719"/>
              <a:ext cx="42049" cy="43543"/>
            </a:xfrm>
            <a:custGeom>
              <a:avLst/>
              <a:gdLst/>
              <a:ahLst/>
              <a:cxnLst/>
              <a:rect l="l" t="t" r="r" b="b"/>
              <a:pathLst>
                <a:path w="1604" h="1661" extrusionOk="0">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1" name="Google Shape;16181;p70"/>
            <p:cNvSpPr/>
            <p:nvPr/>
          </p:nvSpPr>
          <p:spPr>
            <a:xfrm>
              <a:off x="3000642" y="2590784"/>
              <a:ext cx="10643" cy="20553"/>
            </a:xfrm>
            <a:custGeom>
              <a:avLst/>
              <a:gdLst/>
              <a:ahLst/>
              <a:cxnLst/>
              <a:rect l="l" t="t" r="r" b="b"/>
              <a:pathLst>
                <a:path w="406" h="784" extrusionOk="0">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2" name="Google Shape;16182;p70"/>
            <p:cNvSpPr/>
            <p:nvPr/>
          </p:nvSpPr>
          <p:spPr>
            <a:xfrm>
              <a:off x="3000642" y="2633540"/>
              <a:ext cx="10643" cy="20553"/>
            </a:xfrm>
            <a:custGeom>
              <a:avLst/>
              <a:gdLst/>
              <a:ahLst/>
              <a:cxnLst/>
              <a:rect l="l" t="t" r="r" b="b"/>
              <a:pathLst>
                <a:path w="406" h="784" extrusionOk="0">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3" name="Google Shape;16183;p70"/>
          <p:cNvGrpSpPr/>
          <p:nvPr/>
        </p:nvGrpSpPr>
        <p:grpSpPr>
          <a:xfrm>
            <a:off x="3314750" y="3817357"/>
            <a:ext cx="362920" cy="356865"/>
            <a:chOff x="3314750" y="3817357"/>
            <a:chExt cx="362920" cy="356865"/>
          </a:xfrm>
        </p:grpSpPr>
        <p:sp>
          <p:nvSpPr>
            <p:cNvPr id="16184" name="Google Shape;16184;p70"/>
            <p:cNvSpPr/>
            <p:nvPr/>
          </p:nvSpPr>
          <p:spPr>
            <a:xfrm>
              <a:off x="3314750"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5" name="Google Shape;16185;p70"/>
            <p:cNvSpPr/>
            <p:nvPr/>
          </p:nvSpPr>
          <p:spPr>
            <a:xfrm>
              <a:off x="3469891" y="3817357"/>
              <a:ext cx="207780" cy="356865"/>
            </a:xfrm>
            <a:custGeom>
              <a:avLst/>
              <a:gdLst/>
              <a:ahLst/>
              <a:cxnLst/>
              <a:rect l="l" t="t" r="r" b="b"/>
              <a:pathLst>
                <a:path w="7926" h="13613" extrusionOk="0">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6" name="Google Shape;16186;p70"/>
            <p:cNvSpPr/>
            <p:nvPr/>
          </p:nvSpPr>
          <p:spPr>
            <a:xfrm>
              <a:off x="3379082" y="3881296"/>
              <a:ext cx="228595" cy="228595"/>
            </a:xfrm>
            <a:custGeom>
              <a:avLst/>
              <a:gdLst/>
              <a:ahLst/>
              <a:cxnLst/>
              <a:rect l="l" t="t" r="r" b="b"/>
              <a:pathLst>
                <a:path w="8720" h="8720" extrusionOk="0">
                  <a:moveTo>
                    <a:pt x="6886" y="448"/>
                  </a:moveTo>
                  <a:cubicBezTo>
                    <a:pt x="7651" y="448"/>
                    <a:pt x="8272" y="1069"/>
                    <a:pt x="8272" y="1834"/>
                  </a:cubicBezTo>
                  <a:lnTo>
                    <a:pt x="8272" y="6872"/>
                  </a:lnTo>
                  <a:lnTo>
                    <a:pt x="8272" y="6886"/>
                  </a:lnTo>
                  <a:cubicBezTo>
                    <a:pt x="8272" y="7652"/>
                    <a:pt x="7651" y="8272"/>
                    <a:pt x="6872" y="8272"/>
                  </a:cubicBezTo>
                  <a:lnTo>
                    <a:pt x="1848" y="8272"/>
                  </a:lnTo>
                  <a:cubicBezTo>
                    <a:pt x="1069" y="8272"/>
                    <a:pt x="448" y="7652"/>
                    <a:pt x="448" y="6886"/>
                  </a:cubicBezTo>
                  <a:lnTo>
                    <a:pt x="448" y="1834"/>
                  </a:lnTo>
                  <a:cubicBezTo>
                    <a:pt x="448" y="1069"/>
                    <a:pt x="1069" y="448"/>
                    <a:pt x="1848" y="448"/>
                  </a:cubicBezTo>
                  <a:close/>
                  <a:moveTo>
                    <a:pt x="1848" y="1"/>
                  </a:moveTo>
                  <a:cubicBezTo>
                    <a:pt x="823" y="1"/>
                    <a:pt x="0" y="824"/>
                    <a:pt x="0" y="1834"/>
                  </a:cubicBezTo>
                  <a:lnTo>
                    <a:pt x="0" y="6872"/>
                  </a:lnTo>
                  <a:cubicBezTo>
                    <a:pt x="0" y="7897"/>
                    <a:pt x="823" y="8720"/>
                    <a:pt x="1848" y="8720"/>
                  </a:cubicBezTo>
                  <a:lnTo>
                    <a:pt x="6886" y="8720"/>
                  </a:lnTo>
                  <a:cubicBezTo>
                    <a:pt x="7897" y="8720"/>
                    <a:pt x="8719" y="7897"/>
                    <a:pt x="8719" y="6886"/>
                  </a:cubicBezTo>
                  <a:lnTo>
                    <a:pt x="8719" y="1834"/>
                  </a:lnTo>
                  <a:cubicBezTo>
                    <a:pt x="8719" y="824"/>
                    <a:pt x="7897" y="1"/>
                    <a:pt x="68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7" name="Google Shape;16187;p70"/>
            <p:cNvSpPr/>
            <p:nvPr/>
          </p:nvSpPr>
          <p:spPr>
            <a:xfrm>
              <a:off x="3412768" y="3935430"/>
              <a:ext cx="140408" cy="120274"/>
            </a:xfrm>
            <a:custGeom>
              <a:avLst/>
              <a:gdLst/>
              <a:ahLst/>
              <a:cxnLst/>
              <a:rect l="l" t="t" r="r" b="b"/>
              <a:pathLst>
                <a:path w="5356" h="4588" extrusionOk="0">
                  <a:moveTo>
                    <a:pt x="3063" y="447"/>
                  </a:moveTo>
                  <a:cubicBezTo>
                    <a:pt x="4013" y="447"/>
                    <a:pt x="4923" y="1183"/>
                    <a:pt x="4923" y="2295"/>
                  </a:cubicBezTo>
                  <a:cubicBezTo>
                    <a:pt x="4908" y="3320"/>
                    <a:pt x="4085" y="4143"/>
                    <a:pt x="3075" y="4143"/>
                  </a:cubicBezTo>
                  <a:cubicBezTo>
                    <a:pt x="1429" y="4143"/>
                    <a:pt x="592" y="2151"/>
                    <a:pt x="1761" y="996"/>
                  </a:cubicBezTo>
                  <a:cubicBezTo>
                    <a:pt x="2140" y="617"/>
                    <a:pt x="2606" y="447"/>
                    <a:pt x="3063" y="447"/>
                  </a:cubicBezTo>
                  <a:close/>
                  <a:moveTo>
                    <a:pt x="3075" y="0"/>
                  </a:moveTo>
                  <a:cubicBezTo>
                    <a:pt x="1025" y="0"/>
                    <a:pt x="0" y="2468"/>
                    <a:pt x="1444" y="3912"/>
                  </a:cubicBezTo>
                  <a:cubicBezTo>
                    <a:pt x="1910" y="4379"/>
                    <a:pt x="2484" y="4587"/>
                    <a:pt x="3047" y="4587"/>
                  </a:cubicBezTo>
                  <a:cubicBezTo>
                    <a:pt x="4225" y="4587"/>
                    <a:pt x="5356" y="3673"/>
                    <a:pt x="5356" y="2295"/>
                  </a:cubicBezTo>
                  <a:cubicBezTo>
                    <a:pt x="5356" y="1025"/>
                    <a:pt x="4331" y="0"/>
                    <a:pt x="307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8" name="Google Shape;16188;p70"/>
            <p:cNvSpPr/>
            <p:nvPr/>
          </p:nvSpPr>
          <p:spPr>
            <a:xfrm>
              <a:off x="3539518" y="3910447"/>
              <a:ext cx="31065" cy="31039"/>
            </a:xfrm>
            <a:custGeom>
              <a:avLst/>
              <a:gdLst/>
              <a:ahLst/>
              <a:cxnLst/>
              <a:rect l="l" t="t" r="r" b="b"/>
              <a:pathLst>
                <a:path w="1185" h="1184" extrusionOk="0">
                  <a:moveTo>
                    <a:pt x="593" y="0"/>
                  </a:moveTo>
                  <a:cubicBezTo>
                    <a:pt x="275" y="0"/>
                    <a:pt x="1" y="260"/>
                    <a:pt x="1" y="592"/>
                  </a:cubicBezTo>
                  <a:cubicBezTo>
                    <a:pt x="1" y="910"/>
                    <a:pt x="275" y="1184"/>
                    <a:pt x="593" y="1184"/>
                  </a:cubicBezTo>
                  <a:cubicBezTo>
                    <a:pt x="925" y="1184"/>
                    <a:pt x="1185" y="910"/>
                    <a:pt x="1185" y="592"/>
                  </a:cubicBezTo>
                  <a:cubicBezTo>
                    <a:pt x="1185" y="260"/>
                    <a:pt x="925" y="0"/>
                    <a:pt x="5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89" name="Google Shape;16189;p70"/>
          <p:cNvGrpSpPr/>
          <p:nvPr/>
        </p:nvGrpSpPr>
        <p:grpSpPr>
          <a:xfrm>
            <a:off x="7016492" y="3367036"/>
            <a:ext cx="362947" cy="356498"/>
            <a:chOff x="7016492" y="3367036"/>
            <a:chExt cx="362947" cy="356498"/>
          </a:xfrm>
        </p:grpSpPr>
        <p:sp>
          <p:nvSpPr>
            <p:cNvPr id="16190" name="Google Shape;16190;p70"/>
            <p:cNvSpPr/>
            <p:nvPr/>
          </p:nvSpPr>
          <p:spPr>
            <a:xfrm>
              <a:off x="7016492" y="3367036"/>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1" name="Google Shape;16191;p70"/>
            <p:cNvSpPr/>
            <p:nvPr/>
          </p:nvSpPr>
          <p:spPr>
            <a:xfrm>
              <a:off x="7171658"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2" name="Google Shape;16192;p70"/>
            <p:cNvSpPr/>
            <p:nvPr/>
          </p:nvSpPr>
          <p:spPr>
            <a:xfrm>
              <a:off x="7070049" y="3475252"/>
              <a:ext cx="73245" cy="116971"/>
            </a:xfrm>
            <a:custGeom>
              <a:avLst/>
              <a:gdLst/>
              <a:ahLst/>
              <a:cxnLst/>
              <a:rect l="l" t="t" r="r" b="b"/>
              <a:pathLst>
                <a:path w="2794" h="4462" extrusionOk="0">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3" name="Google Shape;16193;p70"/>
            <p:cNvSpPr/>
            <p:nvPr/>
          </p:nvSpPr>
          <p:spPr>
            <a:xfrm>
              <a:off x="7217063" y="3475252"/>
              <a:ext cx="73454" cy="116971"/>
            </a:xfrm>
            <a:custGeom>
              <a:avLst/>
              <a:gdLst/>
              <a:ahLst/>
              <a:cxnLst/>
              <a:rect l="l" t="t" r="r" b="b"/>
              <a:pathLst>
                <a:path w="2802" h="4462" extrusionOk="0">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4" name="Google Shape;16194;p70"/>
            <p:cNvSpPr/>
            <p:nvPr/>
          </p:nvSpPr>
          <p:spPr>
            <a:xfrm>
              <a:off x="7162955" y="3498242"/>
              <a:ext cx="24249" cy="93981"/>
            </a:xfrm>
            <a:custGeom>
              <a:avLst/>
              <a:gdLst/>
              <a:ahLst/>
              <a:cxnLst/>
              <a:rect l="l" t="t" r="r" b="b"/>
              <a:pathLst>
                <a:path w="925" h="3585" extrusionOk="0">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5" name="Google Shape;16195;p70"/>
            <p:cNvSpPr/>
            <p:nvPr/>
          </p:nvSpPr>
          <p:spPr>
            <a:xfrm>
              <a:off x="7304857" y="3529281"/>
              <a:ext cx="37120" cy="31904"/>
            </a:xfrm>
            <a:custGeom>
              <a:avLst/>
              <a:gdLst/>
              <a:ahLst/>
              <a:cxnLst/>
              <a:rect l="l" t="t" r="r" b="b"/>
              <a:pathLst>
                <a:path w="1416" h="1217" extrusionOk="0">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96" name="Google Shape;16196;p70"/>
          <p:cNvGrpSpPr/>
          <p:nvPr/>
        </p:nvGrpSpPr>
        <p:grpSpPr>
          <a:xfrm>
            <a:off x="3763184" y="3817357"/>
            <a:ext cx="363314" cy="356576"/>
            <a:chOff x="3763184" y="3817357"/>
            <a:chExt cx="363314" cy="356576"/>
          </a:xfrm>
        </p:grpSpPr>
        <p:sp>
          <p:nvSpPr>
            <p:cNvPr id="16197" name="Google Shape;16197;p70"/>
            <p:cNvSpPr/>
            <p:nvPr/>
          </p:nvSpPr>
          <p:spPr>
            <a:xfrm>
              <a:off x="3763184" y="3817357"/>
              <a:ext cx="356865" cy="356498"/>
            </a:xfrm>
            <a:custGeom>
              <a:avLst/>
              <a:gdLst/>
              <a:ahLst/>
              <a:cxnLst/>
              <a:rect l="l" t="t" r="r" b="b"/>
              <a:pathLst>
                <a:path w="13613" h="13599" extrusionOk="0">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8" name="Google Shape;16198;p70"/>
            <p:cNvSpPr/>
            <p:nvPr/>
          </p:nvSpPr>
          <p:spPr>
            <a:xfrm>
              <a:off x="3918324"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9" name="Google Shape;16199;p70"/>
            <p:cNvSpPr/>
            <p:nvPr/>
          </p:nvSpPr>
          <p:spPr>
            <a:xfrm>
              <a:off x="3848330" y="3964188"/>
              <a:ext cx="39375" cy="116945"/>
            </a:xfrm>
            <a:custGeom>
              <a:avLst/>
              <a:gdLst/>
              <a:ahLst/>
              <a:cxnLst/>
              <a:rect l="l" t="t" r="r" b="b"/>
              <a:pathLst>
                <a:path w="1502" h="4461" extrusionOk="0">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0" name="Google Shape;16200;p70"/>
            <p:cNvSpPr/>
            <p:nvPr/>
          </p:nvSpPr>
          <p:spPr>
            <a:xfrm>
              <a:off x="3832418" y="3894403"/>
              <a:ext cx="55287" cy="47475"/>
            </a:xfrm>
            <a:custGeom>
              <a:avLst/>
              <a:gdLst/>
              <a:ahLst/>
              <a:cxnLst/>
              <a:rect l="l" t="t" r="r" b="b"/>
              <a:pathLst>
                <a:path w="2109" h="1811" extrusionOk="0">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1" name="Google Shape;16201;p70"/>
            <p:cNvSpPr/>
            <p:nvPr/>
          </p:nvSpPr>
          <p:spPr>
            <a:xfrm>
              <a:off x="3925901" y="3964161"/>
              <a:ext cx="124914" cy="117365"/>
            </a:xfrm>
            <a:custGeom>
              <a:avLst/>
              <a:gdLst/>
              <a:ahLst/>
              <a:cxnLst/>
              <a:rect l="l" t="t" r="r" b="b"/>
              <a:pathLst>
                <a:path w="4765" h="4477" extrusionOk="0">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2" name="Google Shape;16202;p70"/>
          <p:cNvGrpSpPr/>
          <p:nvPr/>
        </p:nvGrpSpPr>
        <p:grpSpPr>
          <a:xfrm>
            <a:off x="5108852" y="3817357"/>
            <a:ext cx="362947" cy="356576"/>
            <a:chOff x="5108852" y="3817357"/>
            <a:chExt cx="362947" cy="356576"/>
          </a:xfrm>
        </p:grpSpPr>
        <p:sp>
          <p:nvSpPr>
            <p:cNvPr id="16203" name="Google Shape;16203;p70"/>
            <p:cNvSpPr/>
            <p:nvPr/>
          </p:nvSpPr>
          <p:spPr>
            <a:xfrm>
              <a:off x="5108852" y="3817357"/>
              <a:ext cx="356524" cy="356498"/>
            </a:xfrm>
            <a:custGeom>
              <a:avLst/>
              <a:gdLst/>
              <a:ahLst/>
              <a:cxnLst/>
              <a:rect l="l" t="t" r="r" b="b"/>
              <a:pathLst>
                <a:path w="13600" h="13599" extrusionOk="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4" name="Google Shape;16204;p70"/>
            <p:cNvSpPr/>
            <p:nvPr/>
          </p:nvSpPr>
          <p:spPr>
            <a:xfrm>
              <a:off x="5264019" y="3817357"/>
              <a:ext cx="207780" cy="356576"/>
            </a:xfrm>
            <a:custGeom>
              <a:avLst/>
              <a:gdLst/>
              <a:ahLst/>
              <a:cxnLst/>
              <a:rect l="l" t="t" r="r" b="b"/>
              <a:pathLst>
                <a:path w="7926" h="13602" extrusionOk="0">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5" name="Google Shape;16205;p70"/>
            <p:cNvSpPr/>
            <p:nvPr/>
          </p:nvSpPr>
          <p:spPr>
            <a:xfrm>
              <a:off x="5136116" y="3871229"/>
              <a:ext cx="295495" cy="248282"/>
            </a:xfrm>
            <a:custGeom>
              <a:avLst/>
              <a:gdLst/>
              <a:ahLst/>
              <a:cxnLst/>
              <a:rect l="l" t="t" r="r" b="b"/>
              <a:pathLst>
                <a:path w="11272" h="9471" extrusionOk="0">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6" name="Google Shape;16206;p70"/>
            <p:cNvSpPr/>
            <p:nvPr/>
          </p:nvSpPr>
          <p:spPr>
            <a:xfrm>
              <a:off x="5219060" y="3952863"/>
              <a:ext cx="128060" cy="78933"/>
            </a:xfrm>
            <a:custGeom>
              <a:avLst/>
              <a:gdLst/>
              <a:ahLst/>
              <a:cxnLst/>
              <a:rect l="l" t="t" r="r" b="b"/>
              <a:pathLst>
                <a:path w="4885" h="3011" extrusionOk="0">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07" name="Google Shape;16207;p70"/>
          <p:cNvGrpSpPr/>
          <p:nvPr/>
        </p:nvGrpSpPr>
        <p:grpSpPr>
          <a:xfrm>
            <a:off x="6005720" y="3817357"/>
            <a:ext cx="362947" cy="356576"/>
            <a:chOff x="6005720" y="3817357"/>
            <a:chExt cx="362947" cy="356576"/>
          </a:xfrm>
        </p:grpSpPr>
        <p:sp>
          <p:nvSpPr>
            <p:cNvPr id="16208" name="Google Shape;16208;p70"/>
            <p:cNvSpPr/>
            <p:nvPr/>
          </p:nvSpPr>
          <p:spPr>
            <a:xfrm>
              <a:off x="6005720" y="3817357"/>
              <a:ext cx="356891" cy="356498"/>
            </a:xfrm>
            <a:custGeom>
              <a:avLst/>
              <a:gdLst/>
              <a:ahLst/>
              <a:cxnLst/>
              <a:rect l="l" t="t" r="r" b="b"/>
              <a:pathLst>
                <a:path w="13614" h="13599" extrusionOk="0">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9" name="Google Shape;16209;p70"/>
            <p:cNvSpPr/>
            <p:nvPr/>
          </p:nvSpPr>
          <p:spPr>
            <a:xfrm>
              <a:off x="6160887"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0" name="Google Shape;16210;p70"/>
            <p:cNvSpPr/>
            <p:nvPr/>
          </p:nvSpPr>
          <p:spPr>
            <a:xfrm>
              <a:off x="6055240" y="3879487"/>
              <a:ext cx="262727" cy="234572"/>
            </a:xfrm>
            <a:custGeom>
              <a:avLst/>
              <a:gdLst/>
              <a:ahLst/>
              <a:cxnLst/>
              <a:rect l="l" t="t" r="r" b="b"/>
              <a:pathLst>
                <a:path w="10022" h="8948" extrusionOk="0">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1" name="Google Shape;16211;p70"/>
            <p:cNvSpPr/>
            <p:nvPr/>
          </p:nvSpPr>
          <p:spPr>
            <a:xfrm>
              <a:off x="6129848" y="3935010"/>
              <a:ext cx="108635" cy="121166"/>
            </a:xfrm>
            <a:custGeom>
              <a:avLst/>
              <a:gdLst/>
              <a:ahLst/>
              <a:cxnLst/>
              <a:rect l="l" t="t" r="r" b="b"/>
              <a:pathLst>
                <a:path w="4144" h="4622" extrusionOk="0">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2" name="Google Shape;16212;p70"/>
          <p:cNvGrpSpPr/>
          <p:nvPr/>
        </p:nvGrpSpPr>
        <p:grpSpPr>
          <a:xfrm>
            <a:off x="5589452" y="3367036"/>
            <a:ext cx="362580" cy="356498"/>
            <a:chOff x="5589452" y="3367036"/>
            <a:chExt cx="362580" cy="356498"/>
          </a:xfrm>
        </p:grpSpPr>
        <p:sp>
          <p:nvSpPr>
            <p:cNvPr id="16213" name="Google Shape;16213;p70"/>
            <p:cNvSpPr/>
            <p:nvPr/>
          </p:nvSpPr>
          <p:spPr>
            <a:xfrm>
              <a:off x="5589452" y="3367036"/>
              <a:ext cx="356131" cy="356498"/>
            </a:xfrm>
            <a:custGeom>
              <a:avLst/>
              <a:gdLst/>
              <a:ahLst/>
              <a:cxnLst/>
              <a:rect l="l" t="t" r="r" b="b"/>
              <a:pathLst>
                <a:path w="13585" h="13599" extrusionOk="0">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4" name="Google Shape;16214;p70"/>
            <p:cNvSpPr/>
            <p:nvPr/>
          </p:nvSpPr>
          <p:spPr>
            <a:xfrm>
              <a:off x="5744225" y="3367036"/>
              <a:ext cx="207806" cy="356472"/>
            </a:xfrm>
            <a:custGeom>
              <a:avLst/>
              <a:gdLst/>
              <a:ahLst/>
              <a:cxnLst/>
              <a:rect l="l" t="t" r="r" b="b"/>
              <a:pathLst>
                <a:path w="7927" h="13598" extrusionOk="0">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5" name="Google Shape;16215;p70"/>
            <p:cNvSpPr/>
            <p:nvPr/>
          </p:nvSpPr>
          <p:spPr>
            <a:xfrm>
              <a:off x="5666655" y="3420751"/>
              <a:ext cx="165023" cy="241099"/>
            </a:xfrm>
            <a:custGeom>
              <a:avLst/>
              <a:gdLst/>
              <a:ahLst/>
              <a:cxnLst/>
              <a:rect l="l" t="t" r="r" b="b"/>
              <a:pathLst>
                <a:path w="6295" h="9197" extrusionOk="0">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16" name="Google Shape;16216;p70"/>
          <p:cNvGrpSpPr/>
          <p:nvPr/>
        </p:nvGrpSpPr>
        <p:grpSpPr>
          <a:xfrm>
            <a:off x="4211985" y="3817357"/>
            <a:ext cx="362947" cy="356576"/>
            <a:chOff x="4211985" y="3817357"/>
            <a:chExt cx="362947" cy="356576"/>
          </a:xfrm>
        </p:grpSpPr>
        <p:sp>
          <p:nvSpPr>
            <p:cNvPr id="16217" name="Google Shape;16217;p70"/>
            <p:cNvSpPr/>
            <p:nvPr/>
          </p:nvSpPr>
          <p:spPr>
            <a:xfrm>
              <a:off x="4211985"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8" name="Google Shape;16218;p70"/>
            <p:cNvSpPr/>
            <p:nvPr/>
          </p:nvSpPr>
          <p:spPr>
            <a:xfrm>
              <a:off x="4366758" y="3817357"/>
              <a:ext cx="208173" cy="356576"/>
            </a:xfrm>
            <a:custGeom>
              <a:avLst/>
              <a:gdLst/>
              <a:ahLst/>
              <a:cxnLst/>
              <a:rect l="l" t="t" r="r" b="b"/>
              <a:pathLst>
                <a:path w="7941" h="13602" extrusionOk="0">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9" name="Google Shape;16219;p70"/>
            <p:cNvSpPr/>
            <p:nvPr/>
          </p:nvSpPr>
          <p:spPr>
            <a:xfrm>
              <a:off x="4288061" y="3909555"/>
              <a:ext cx="227756" cy="187463"/>
            </a:xfrm>
            <a:custGeom>
              <a:avLst/>
              <a:gdLst/>
              <a:ahLst/>
              <a:cxnLst/>
              <a:rect l="l" t="t" r="r" b="b"/>
              <a:pathLst>
                <a:path w="8688" h="7151" extrusionOk="0">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0" name="Google Shape;16220;p70"/>
          <p:cNvGrpSpPr/>
          <p:nvPr/>
        </p:nvGrpSpPr>
        <p:grpSpPr>
          <a:xfrm>
            <a:off x="4660419" y="3817357"/>
            <a:ext cx="362947" cy="356576"/>
            <a:chOff x="4660419" y="3817357"/>
            <a:chExt cx="362947" cy="356576"/>
          </a:xfrm>
        </p:grpSpPr>
        <p:sp>
          <p:nvSpPr>
            <p:cNvPr id="16221" name="Google Shape;16221;p70"/>
            <p:cNvSpPr/>
            <p:nvPr/>
          </p:nvSpPr>
          <p:spPr>
            <a:xfrm>
              <a:off x="4660419" y="3817357"/>
              <a:ext cx="356498" cy="356498"/>
            </a:xfrm>
            <a:custGeom>
              <a:avLst/>
              <a:gdLst/>
              <a:ahLst/>
              <a:cxnLst/>
              <a:rect l="l" t="t" r="r" b="b"/>
              <a:pathLst>
                <a:path w="13599" h="13599" extrusionOk="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2" name="Google Shape;16222;p70"/>
            <p:cNvSpPr/>
            <p:nvPr/>
          </p:nvSpPr>
          <p:spPr>
            <a:xfrm>
              <a:off x="4815585" y="3817357"/>
              <a:ext cx="207780" cy="356576"/>
            </a:xfrm>
            <a:custGeom>
              <a:avLst/>
              <a:gdLst/>
              <a:ahLst/>
              <a:cxnLst/>
              <a:rect l="l" t="t" r="r" b="b"/>
              <a:pathLst>
                <a:path w="7926" h="13602" extrusionOk="0">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3" name="Google Shape;16223;p70"/>
            <p:cNvSpPr/>
            <p:nvPr/>
          </p:nvSpPr>
          <p:spPr>
            <a:xfrm>
              <a:off x="4702441" y="3871098"/>
              <a:ext cx="271351" cy="249016"/>
            </a:xfrm>
            <a:custGeom>
              <a:avLst/>
              <a:gdLst/>
              <a:ahLst/>
              <a:cxnLst/>
              <a:rect l="l" t="t" r="r" b="b"/>
              <a:pathLst>
                <a:path w="10351" h="9499" extrusionOk="0">
                  <a:moveTo>
                    <a:pt x="5200" y="0"/>
                  </a:moveTo>
                  <a:cubicBezTo>
                    <a:pt x="4034" y="0"/>
                    <a:pt x="2878" y="428"/>
                    <a:pt x="1978" y="1270"/>
                  </a:cubicBezTo>
                  <a:cubicBezTo>
                    <a:pt x="419" y="2714"/>
                    <a:pt x="0" y="5009"/>
                    <a:pt x="967" y="6900"/>
                  </a:cubicBezTo>
                  <a:cubicBezTo>
                    <a:pt x="982" y="6929"/>
                    <a:pt x="982" y="6958"/>
                    <a:pt x="967" y="6987"/>
                  </a:cubicBezTo>
                  <a:lnTo>
                    <a:pt x="505" y="8170"/>
                  </a:lnTo>
                  <a:cubicBezTo>
                    <a:pt x="476" y="8243"/>
                    <a:pt x="520" y="8315"/>
                    <a:pt x="592" y="8315"/>
                  </a:cubicBezTo>
                  <a:lnTo>
                    <a:pt x="2021" y="8315"/>
                  </a:lnTo>
                  <a:cubicBezTo>
                    <a:pt x="2050" y="8315"/>
                    <a:pt x="2079" y="8329"/>
                    <a:pt x="2093" y="8344"/>
                  </a:cubicBezTo>
                  <a:cubicBezTo>
                    <a:pt x="2959" y="9080"/>
                    <a:pt x="4056" y="9498"/>
                    <a:pt x="5197" y="9498"/>
                  </a:cubicBezTo>
                  <a:cubicBezTo>
                    <a:pt x="7333" y="9498"/>
                    <a:pt x="9196" y="8084"/>
                    <a:pt x="9773" y="6034"/>
                  </a:cubicBezTo>
                  <a:cubicBezTo>
                    <a:pt x="10350" y="3984"/>
                    <a:pt x="9499" y="1804"/>
                    <a:pt x="7680" y="693"/>
                  </a:cubicBezTo>
                  <a:cubicBezTo>
                    <a:pt x="6911" y="229"/>
                    <a:pt x="6053" y="0"/>
                    <a:pt x="52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4" name="Google Shape;16224;p70"/>
            <p:cNvSpPr/>
            <p:nvPr/>
          </p:nvSpPr>
          <p:spPr>
            <a:xfrm>
              <a:off x="4727791" y="3894351"/>
              <a:ext cx="220652" cy="202668"/>
            </a:xfrm>
            <a:custGeom>
              <a:avLst/>
              <a:gdLst/>
              <a:ahLst/>
              <a:cxnLst/>
              <a:rect l="l" t="t" r="r" b="b"/>
              <a:pathLst>
                <a:path w="8417" h="7731" extrusionOk="0">
                  <a:moveTo>
                    <a:pt x="4232" y="1"/>
                  </a:moveTo>
                  <a:cubicBezTo>
                    <a:pt x="3273" y="1"/>
                    <a:pt x="2320" y="357"/>
                    <a:pt x="1588" y="1047"/>
                  </a:cubicBezTo>
                  <a:cubicBezTo>
                    <a:pt x="318" y="2231"/>
                    <a:pt x="0" y="4122"/>
                    <a:pt x="809" y="5652"/>
                  </a:cubicBezTo>
                  <a:lnTo>
                    <a:pt x="939" y="5912"/>
                  </a:lnTo>
                  <a:cubicBezTo>
                    <a:pt x="982" y="5970"/>
                    <a:pt x="982" y="6056"/>
                    <a:pt x="953" y="6129"/>
                  </a:cubicBezTo>
                  <a:lnTo>
                    <a:pt x="823" y="6432"/>
                  </a:lnTo>
                  <a:cubicBezTo>
                    <a:pt x="809" y="6489"/>
                    <a:pt x="852" y="6533"/>
                    <a:pt x="910" y="6533"/>
                  </a:cubicBezTo>
                  <a:lnTo>
                    <a:pt x="1328" y="6533"/>
                  </a:lnTo>
                  <a:cubicBezTo>
                    <a:pt x="1386" y="6547"/>
                    <a:pt x="1458" y="6562"/>
                    <a:pt x="1502" y="6605"/>
                  </a:cubicBezTo>
                  <a:lnTo>
                    <a:pt x="1675" y="6764"/>
                  </a:lnTo>
                  <a:cubicBezTo>
                    <a:pt x="2382" y="7384"/>
                    <a:pt x="3292" y="7731"/>
                    <a:pt x="4230" y="7731"/>
                  </a:cubicBezTo>
                  <a:cubicBezTo>
                    <a:pt x="5962" y="7716"/>
                    <a:pt x="7478" y="6562"/>
                    <a:pt x="7940" y="4902"/>
                  </a:cubicBezTo>
                  <a:cubicBezTo>
                    <a:pt x="8416" y="3227"/>
                    <a:pt x="7709" y="1466"/>
                    <a:pt x="6222" y="557"/>
                  </a:cubicBezTo>
                  <a:cubicBezTo>
                    <a:pt x="5608" y="183"/>
                    <a:pt x="4919" y="1"/>
                    <a:pt x="4232"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5" name="Google Shape;16225;p70"/>
            <p:cNvSpPr/>
            <p:nvPr/>
          </p:nvSpPr>
          <p:spPr>
            <a:xfrm>
              <a:off x="4765619" y="3922742"/>
              <a:ext cx="147250" cy="144025"/>
            </a:xfrm>
            <a:custGeom>
              <a:avLst/>
              <a:gdLst/>
              <a:ahLst/>
              <a:cxnLst/>
              <a:rect l="l" t="t" r="r" b="b"/>
              <a:pathLst>
                <a:path w="5617" h="5494" extrusionOk="0">
                  <a:moveTo>
                    <a:pt x="1567" y="0"/>
                  </a:moveTo>
                  <a:cubicBezTo>
                    <a:pt x="1444" y="0"/>
                    <a:pt x="1322" y="51"/>
                    <a:pt x="1228" y="152"/>
                  </a:cubicBezTo>
                  <a:lnTo>
                    <a:pt x="275" y="1105"/>
                  </a:lnTo>
                  <a:cubicBezTo>
                    <a:pt x="30" y="1336"/>
                    <a:pt x="1" y="1697"/>
                    <a:pt x="203" y="1956"/>
                  </a:cubicBezTo>
                  <a:cubicBezTo>
                    <a:pt x="1141" y="3270"/>
                    <a:pt x="2296" y="4425"/>
                    <a:pt x="3610" y="5378"/>
                  </a:cubicBezTo>
                  <a:cubicBezTo>
                    <a:pt x="3725" y="5450"/>
                    <a:pt x="3855" y="5493"/>
                    <a:pt x="3999" y="5493"/>
                  </a:cubicBezTo>
                  <a:cubicBezTo>
                    <a:pt x="4173" y="5493"/>
                    <a:pt x="4346" y="5435"/>
                    <a:pt x="4476" y="5305"/>
                  </a:cubicBezTo>
                  <a:lnTo>
                    <a:pt x="5429" y="4353"/>
                  </a:lnTo>
                  <a:cubicBezTo>
                    <a:pt x="5616" y="4165"/>
                    <a:pt x="5616" y="3847"/>
                    <a:pt x="5429" y="3660"/>
                  </a:cubicBezTo>
                  <a:lnTo>
                    <a:pt x="4837" y="3068"/>
                  </a:lnTo>
                  <a:cubicBezTo>
                    <a:pt x="4743" y="2974"/>
                    <a:pt x="4617" y="2927"/>
                    <a:pt x="4490" y="2927"/>
                  </a:cubicBezTo>
                  <a:cubicBezTo>
                    <a:pt x="4364" y="2927"/>
                    <a:pt x="4238" y="2974"/>
                    <a:pt x="4144" y="3068"/>
                  </a:cubicBezTo>
                  <a:lnTo>
                    <a:pt x="3985" y="3241"/>
                  </a:lnTo>
                  <a:cubicBezTo>
                    <a:pt x="3936" y="3290"/>
                    <a:pt x="3860" y="3319"/>
                    <a:pt x="3785" y="3319"/>
                  </a:cubicBezTo>
                  <a:cubicBezTo>
                    <a:pt x="3750" y="3319"/>
                    <a:pt x="3714" y="3313"/>
                    <a:pt x="3682" y="3299"/>
                  </a:cubicBezTo>
                  <a:cubicBezTo>
                    <a:pt x="3032" y="3039"/>
                    <a:pt x="2527" y="2534"/>
                    <a:pt x="2267" y="1884"/>
                  </a:cubicBezTo>
                  <a:cubicBezTo>
                    <a:pt x="2224" y="1783"/>
                    <a:pt x="2253" y="1668"/>
                    <a:pt x="2339" y="1581"/>
                  </a:cubicBezTo>
                  <a:lnTo>
                    <a:pt x="2498" y="1422"/>
                  </a:lnTo>
                  <a:cubicBezTo>
                    <a:pt x="2686" y="1235"/>
                    <a:pt x="2686" y="932"/>
                    <a:pt x="2498" y="729"/>
                  </a:cubicBezTo>
                  <a:lnTo>
                    <a:pt x="1906" y="152"/>
                  </a:lnTo>
                  <a:cubicBezTo>
                    <a:pt x="1812" y="51"/>
                    <a:pt x="1690" y="0"/>
                    <a:pt x="15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26" name="Google Shape;16226;p70"/>
          <p:cNvGrpSpPr/>
          <p:nvPr/>
        </p:nvGrpSpPr>
        <p:grpSpPr>
          <a:xfrm>
            <a:off x="5557286" y="3817357"/>
            <a:ext cx="362947" cy="356576"/>
            <a:chOff x="5557286" y="3817357"/>
            <a:chExt cx="362947" cy="356576"/>
          </a:xfrm>
        </p:grpSpPr>
        <p:sp>
          <p:nvSpPr>
            <p:cNvPr id="16227" name="Google Shape;16227;p70"/>
            <p:cNvSpPr/>
            <p:nvPr/>
          </p:nvSpPr>
          <p:spPr>
            <a:xfrm>
              <a:off x="5557286" y="3817357"/>
              <a:ext cx="356891" cy="356498"/>
            </a:xfrm>
            <a:custGeom>
              <a:avLst/>
              <a:gdLst/>
              <a:ahLst/>
              <a:cxnLst/>
              <a:rect l="l" t="t" r="r" b="b"/>
              <a:pathLst>
                <a:path w="13614" h="13599" extrusionOk="0">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8" name="Google Shape;16228;p70"/>
            <p:cNvSpPr/>
            <p:nvPr/>
          </p:nvSpPr>
          <p:spPr>
            <a:xfrm>
              <a:off x="5712453" y="3817357"/>
              <a:ext cx="207780" cy="356576"/>
            </a:xfrm>
            <a:custGeom>
              <a:avLst/>
              <a:gdLst/>
              <a:ahLst/>
              <a:cxnLst/>
              <a:rect l="l" t="t" r="r" b="b"/>
              <a:pathLst>
                <a:path w="7926" h="13602" extrusionOk="0">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9" name="Google Shape;16229;p70"/>
            <p:cNvSpPr/>
            <p:nvPr/>
          </p:nvSpPr>
          <p:spPr>
            <a:xfrm>
              <a:off x="5601563" y="3894456"/>
              <a:ext cx="268337" cy="202563"/>
            </a:xfrm>
            <a:custGeom>
              <a:avLst/>
              <a:gdLst/>
              <a:ahLst/>
              <a:cxnLst/>
              <a:rect l="l" t="t" r="r" b="b"/>
              <a:pathLst>
                <a:path w="10236" h="7727" extrusionOk="0">
                  <a:moveTo>
                    <a:pt x="5118" y="0"/>
                  </a:moveTo>
                  <a:cubicBezTo>
                    <a:pt x="3685" y="0"/>
                    <a:pt x="2253" y="83"/>
                    <a:pt x="824" y="249"/>
                  </a:cubicBezTo>
                  <a:cubicBezTo>
                    <a:pt x="564" y="278"/>
                    <a:pt x="347" y="480"/>
                    <a:pt x="304" y="755"/>
                  </a:cubicBezTo>
                  <a:cubicBezTo>
                    <a:pt x="1" y="2819"/>
                    <a:pt x="1" y="4912"/>
                    <a:pt x="304" y="6976"/>
                  </a:cubicBezTo>
                  <a:cubicBezTo>
                    <a:pt x="347" y="7236"/>
                    <a:pt x="564" y="7453"/>
                    <a:pt x="824" y="7482"/>
                  </a:cubicBezTo>
                  <a:cubicBezTo>
                    <a:pt x="2253" y="7640"/>
                    <a:pt x="3682" y="7712"/>
                    <a:pt x="5125" y="7727"/>
                  </a:cubicBezTo>
                  <a:cubicBezTo>
                    <a:pt x="6554" y="7712"/>
                    <a:pt x="7984" y="7640"/>
                    <a:pt x="9413" y="7482"/>
                  </a:cubicBezTo>
                  <a:cubicBezTo>
                    <a:pt x="9673" y="7453"/>
                    <a:pt x="9889" y="7236"/>
                    <a:pt x="9932" y="6976"/>
                  </a:cubicBezTo>
                  <a:cubicBezTo>
                    <a:pt x="10236" y="4912"/>
                    <a:pt x="10236" y="2819"/>
                    <a:pt x="9932" y="755"/>
                  </a:cubicBezTo>
                  <a:cubicBezTo>
                    <a:pt x="9889" y="480"/>
                    <a:pt x="9673" y="278"/>
                    <a:pt x="9413" y="249"/>
                  </a:cubicBezTo>
                  <a:cubicBezTo>
                    <a:pt x="7984" y="83"/>
                    <a:pt x="6551" y="0"/>
                    <a:pt x="51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0" name="Google Shape;16230;p70"/>
            <p:cNvSpPr/>
            <p:nvPr/>
          </p:nvSpPr>
          <p:spPr>
            <a:xfrm>
              <a:off x="5696567" y="3944343"/>
              <a:ext cx="98411" cy="102527"/>
            </a:xfrm>
            <a:custGeom>
              <a:avLst/>
              <a:gdLst/>
              <a:ahLst/>
              <a:cxnLst/>
              <a:rect l="l" t="t" r="r" b="b"/>
              <a:pathLst>
                <a:path w="3754" h="3911" extrusionOk="0">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31" name="Google Shape;16231;p70"/>
          <p:cNvGrpSpPr/>
          <p:nvPr/>
        </p:nvGrpSpPr>
        <p:grpSpPr>
          <a:xfrm>
            <a:off x="7488021" y="3362475"/>
            <a:ext cx="372017" cy="365621"/>
            <a:chOff x="7488021" y="3362475"/>
            <a:chExt cx="372017" cy="365621"/>
          </a:xfrm>
        </p:grpSpPr>
        <p:sp>
          <p:nvSpPr>
            <p:cNvPr id="16232" name="Google Shape;16232;p70"/>
            <p:cNvSpPr/>
            <p:nvPr/>
          </p:nvSpPr>
          <p:spPr>
            <a:xfrm>
              <a:off x="7488021" y="3362475"/>
              <a:ext cx="365201" cy="365594"/>
            </a:xfrm>
            <a:custGeom>
              <a:avLst/>
              <a:gdLst/>
              <a:ahLst/>
              <a:cxnLst/>
              <a:rect l="l" t="t" r="r" b="b"/>
              <a:pathLst>
                <a:path w="13931" h="13946" extrusionOk="0">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3" name="Google Shape;16233;p70"/>
            <p:cNvSpPr/>
            <p:nvPr/>
          </p:nvSpPr>
          <p:spPr>
            <a:xfrm>
              <a:off x="7646963" y="3362475"/>
              <a:ext cx="213076" cy="365621"/>
            </a:xfrm>
            <a:custGeom>
              <a:avLst/>
              <a:gdLst/>
              <a:ahLst/>
              <a:cxnLst/>
              <a:rect l="l" t="t" r="r" b="b"/>
              <a:pathLst>
                <a:path w="8128" h="13947" extrusionOk="0">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4" name="Google Shape;16234;p70"/>
            <p:cNvSpPr/>
            <p:nvPr/>
          </p:nvSpPr>
          <p:spPr>
            <a:xfrm>
              <a:off x="7685944" y="3401928"/>
              <a:ext cx="56415" cy="48367"/>
            </a:xfrm>
            <a:custGeom>
              <a:avLst/>
              <a:gdLst/>
              <a:ahLst/>
              <a:cxnLst/>
              <a:rect l="l" t="t" r="r" b="b"/>
              <a:pathLst>
                <a:path w="2152" h="1845" extrusionOk="0">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5" name="Google Shape;16235;p70"/>
            <p:cNvSpPr/>
            <p:nvPr/>
          </p:nvSpPr>
          <p:spPr>
            <a:xfrm>
              <a:off x="7546297" y="3481307"/>
              <a:ext cx="248282" cy="207413"/>
            </a:xfrm>
            <a:custGeom>
              <a:avLst/>
              <a:gdLst/>
              <a:ahLst/>
              <a:cxnLst/>
              <a:rect l="l" t="t" r="r" b="b"/>
              <a:pathLst>
                <a:path w="9471" h="7912" extrusionOk="0">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6" name="Google Shape;16236;p70"/>
            <p:cNvSpPr/>
            <p:nvPr/>
          </p:nvSpPr>
          <p:spPr>
            <a:xfrm>
              <a:off x="7748755" y="3489041"/>
              <a:ext cx="73061" cy="79327"/>
            </a:xfrm>
            <a:custGeom>
              <a:avLst/>
              <a:gdLst/>
              <a:ahLst/>
              <a:cxnLst/>
              <a:rect l="l" t="t" r="r" b="b"/>
              <a:pathLst>
                <a:path w="2787" h="3026" extrusionOk="0">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7" name="Google Shape;16237;p70"/>
            <p:cNvSpPr/>
            <p:nvPr/>
          </p:nvSpPr>
          <p:spPr>
            <a:xfrm>
              <a:off x="7503540" y="3489250"/>
              <a:ext cx="88947" cy="79510"/>
            </a:xfrm>
            <a:custGeom>
              <a:avLst/>
              <a:gdLst/>
              <a:ahLst/>
              <a:cxnLst/>
              <a:rect l="l" t="t" r="r" b="b"/>
              <a:pathLst>
                <a:path w="3393" h="3033" extrusionOk="0">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8" name="Google Shape;16238;p70"/>
            <p:cNvSpPr/>
            <p:nvPr/>
          </p:nvSpPr>
          <p:spPr>
            <a:xfrm>
              <a:off x="7582631" y="3536857"/>
              <a:ext cx="56782" cy="48550"/>
            </a:xfrm>
            <a:custGeom>
              <a:avLst/>
              <a:gdLst/>
              <a:ahLst/>
              <a:cxnLst/>
              <a:rect l="l" t="t" r="r" b="b"/>
              <a:pathLst>
                <a:path w="2166" h="1852" extrusionOk="0">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9" name="Google Shape;16239;p70"/>
            <p:cNvSpPr/>
            <p:nvPr/>
          </p:nvSpPr>
          <p:spPr>
            <a:xfrm>
              <a:off x="7693887" y="3536857"/>
              <a:ext cx="56415" cy="48550"/>
            </a:xfrm>
            <a:custGeom>
              <a:avLst/>
              <a:gdLst/>
              <a:ahLst/>
              <a:cxnLst/>
              <a:rect l="l" t="t" r="r" b="b"/>
              <a:pathLst>
                <a:path w="2152" h="1852" extrusionOk="0">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0" name="Google Shape;16240;p70"/>
            <p:cNvSpPr/>
            <p:nvPr/>
          </p:nvSpPr>
          <p:spPr>
            <a:xfrm>
              <a:off x="7596866" y="3625883"/>
              <a:ext cx="147512" cy="34079"/>
            </a:xfrm>
            <a:custGeom>
              <a:avLst/>
              <a:gdLst/>
              <a:ahLst/>
              <a:cxnLst/>
              <a:rect l="l" t="t" r="r" b="b"/>
              <a:pathLst>
                <a:path w="5627" h="1300" extrusionOk="0">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1" name="Google Shape;16241;p70"/>
            <p:cNvSpPr/>
            <p:nvPr/>
          </p:nvSpPr>
          <p:spPr>
            <a:xfrm>
              <a:off x="7664736" y="3396318"/>
              <a:ext cx="84360" cy="93352"/>
            </a:xfrm>
            <a:custGeom>
              <a:avLst/>
              <a:gdLst/>
              <a:ahLst/>
              <a:cxnLst/>
              <a:rect l="l" t="t" r="r" b="b"/>
              <a:pathLst>
                <a:path w="3218" h="3561" extrusionOk="0">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42" name="Google Shape;16242;p70"/>
          <p:cNvGrpSpPr/>
          <p:nvPr/>
        </p:nvGrpSpPr>
        <p:grpSpPr>
          <a:xfrm>
            <a:off x="5113781" y="3367036"/>
            <a:ext cx="362553" cy="356498"/>
            <a:chOff x="5113781" y="3367036"/>
            <a:chExt cx="362553" cy="356498"/>
          </a:xfrm>
        </p:grpSpPr>
        <p:sp>
          <p:nvSpPr>
            <p:cNvPr id="16243" name="Google Shape;16243;p70"/>
            <p:cNvSpPr/>
            <p:nvPr/>
          </p:nvSpPr>
          <p:spPr>
            <a:xfrm>
              <a:off x="5113781" y="3367036"/>
              <a:ext cx="356131" cy="356498"/>
            </a:xfrm>
            <a:custGeom>
              <a:avLst/>
              <a:gdLst/>
              <a:ahLst/>
              <a:cxnLst/>
              <a:rect l="l" t="t" r="r" b="b"/>
              <a:pathLst>
                <a:path w="13585" h="13599" extrusionOk="0">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4" name="Google Shape;16244;p70"/>
            <p:cNvSpPr/>
            <p:nvPr/>
          </p:nvSpPr>
          <p:spPr>
            <a:xfrm>
              <a:off x="5268554" y="3367036"/>
              <a:ext cx="207780" cy="356472"/>
            </a:xfrm>
            <a:custGeom>
              <a:avLst/>
              <a:gdLst/>
              <a:ahLst/>
              <a:cxnLst/>
              <a:rect l="l" t="t" r="r" b="b"/>
              <a:pathLst>
                <a:path w="7926" h="13598" extrusionOk="0">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245" name="Google Shape;16245;p70"/>
          <p:cNvSpPr/>
          <p:nvPr/>
        </p:nvSpPr>
        <p:spPr>
          <a:xfrm>
            <a:off x="5172817" y="3421144"/>
            <a:ext cx="238058" cy="229355"/>
          </a:xfrm>
          <a:custGeom>
            <a:avLst/>
            <a:gdLst/>
            <a:ahLst/>
            <a:cxnLst/>
            <a:rect l="l" t="t" r="r" b="b"/>
            <a:pathLst>
              <a:path w="9081" h="8749" extrusionOk="0">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246" name="Google Shape;16246;p70"/>
          <p:cNvGrpSpPr/>
          <p:nvPr/>
        </p:nvGrpSpPr>
        <p:grpSpPr>
          <a:xfrm>
            <a:off x="7968621" y="3365489"/>
            <a:ext cx="375818" cy="357651"/>
            <a:chOff x="7968621" y="3365489"/>
            <a:chExt cx="375818" cy="357651"/>
          </a:xfrm>
        </p:grpSpPr>
        <p:sp>
          <p:nvSpPr>
            <p:cNvPr id="16247" name="Google Shape;16247;p70"/>
            <p:cNvSpPr/>
            <p:nvPr/>
          </p:nvSpPr>
          <p:spPr>
            <a:xfrm>
              <a:off x="7968621" y="3367403"/>
              <a:ext cx="355371" cy="355738"/>
            </a:xfrm>
            <a:custGeom>
              <a:avLst/>
              <a:gdLst/>
              <a:ahLst/>
              <a:cxnLst/>
              <a:rect l="l" t="t" r="r" b="b"/>
              <a:pathLst>
                <a:path w="13556" h="13570" extrusionOk="0">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8" name="Google Shape;16248;p70"/>
            <p:cNvSpPr/>
            <p:nvPr/>
          </p:nvSpPr>
          <p:spPr>
            <a:xfrm>
              <a:off x="8123027" y="3365489"/>
              <a:ext cx="203979" cy="355423"/>
            </a:xfrm>
            <a:custGeom>
              <a:avLst/>
              <a:gdLst/>
              <a:ahLst/>
              <a:cxnLst/>
              <a:rect l="l" t="t" r="r" b="b"/>
              <a:pathLst>
                <a:path w="7781" h="13558" extrusionOk="0">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9" name="Google Shape;16249;p70"/>
            <p:cNvSpPr/>
            <p:nvPr/>
          </p:nvSpPr>
          <p:spPr>
            <a:xfrm>
              <a:off x="8123027" y="3459365"/>
              <a:ext cx="221412" cy="236538"/>
            </a:xfrm>
            <a:custGeom>
              <a:avLst/>
              <a:gdLst/>
              <a:ahLst/>
              <a:cxnLst/>
              <a:rect l="l" t="t" r="r" b="b"/>
              <a:pathLst>
                <a:path w="8446" h="9023" extrusionOk="0">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0" name="Google Shape;16250;p70"/>
            <p:cNvSpPr/>
            <p:nvPr/>
          </p:nvSpPr>
          <p:spPr>
            <a:xfrm>
              <a:off x="8224820" y="3460493"/>
              <a:ext cx="99171" cy="235778"/>
            </a:xfrm>
            <a:custGeom>
              <a:avLst/>
              <a:gdLst/>
              <a:ahLst/>
              <a:cxnLst/>
              <a:rect l="l" t="t" r="r" b="b"/>
              <a:pathLst>
                <a:path w="3783" h="8994" extrusionOk="0">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1" name="Google Shape;16251;p70"/>
            <p:cNvSpPr/>
            <p:nvPr/>
          </p:nvSpPr>
          <p:spPr>
            <a:xfrm>
              <a:off x="7993210" y="3552822"/>
              <a:ext cx="213102" cy="170319"/>
            </a:xfrm>
            <a:custGeom>
              <a:avLst/>
              <a:gdLst/>
              <a:ahLst/>
              <a:cxnLst/>
              <a:rect l="l" t="t" r="r" b="b"/>
              <a:pathLst>
                <a:path w="8129" h="6497" extrusionOk="0">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2" name="Google Shape;16252;p70"/>
            <p:cNvSpPr/>
            <p:nvPr/>
          </p:nvSpPr>
          <p:spPr>
            <a:xfrm>
              <a:off x="8123027" y="3695484"/>
              <a:ext cx="83652" cy="27657"/>
            </a:xfrm>
            <a:custGeom>
              <a:avLst/>
              <a:gdLst/>
              <a:ahLst/>
              <a:cxnLst/>
              <a:rect l="l" t="t" r="r" b="b"/>
              <a:pathLst>
                <a:path w="3191" h="1055" extrusionOk="0">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3" name="Google Shape;16253;p70"/>
            <p:cNvSpPr/>
            <p:nvPr/>
          </p:nvSpPr>
          <p:spPr>
            <a:xfrm>
              <a:off x="8091988" y="3529753"/>
              <a:ext cx="149871" cy="183190"/>
            </a:xfrm>
            <a:custGeom>
              <a:avLst/>
              <a:gdLst/>
              <a:ahLst/>
              <a:cxnLst/>
              <a:rect l="l" t="t" r="r" b="b"/>
              <a:pathLst>
                <a:path w="5717" h="6988" extrusionOk="0">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4" name="Google Shape;16254;p70"/>
            <p:cNvSpPr/>
            <p:nvPr/>
          </p:nvSpPr>
          <p:spPr>
            <a:xfrm>
              <a:off x="8193781" y="3671654"/>
              <a:ext cx="48078" cy="41656"/>
            </a:xfrm>
            <a:custGeom>
              <a:avLst/>
              <a:gdLst/>
              <a:ahLst/>
              <a:cxnLst/>
              <a:rect l="l" t="t" r="r" b="b"/>
              <a:pathLst>
                <a:path w="1834" h="1589" extrusionOk="0">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5" name="Google Shape;16255;p70"/>
            <p:cNvSpPr/>
            <p:nvPr/>
          </p:nvSpPr>
          <p:spPr>
            <a:xfrm>
              <a:off x="7976197" y="3452549"/>
              <a:ext cx="239553" cy="183951"/>
            </a:xfrm>
            <a:custGeom>
              <a:avLst/>
              <a:gdLst/>
              <a:ahLst/>
              <a:cxnLst/>
              <a:rect l="l" t="t" r="r" b="b"/>
              <a:pathLst>
                <a:path w="9138" h="7017" extrusionOk="0">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6" name="Google Shape;16256;p70"/>
            <p:cNvSpPr/>
            <p:nvPr/>
          </p:nvSpPr>
          <p:spPr>
            <a:xfrm>
              <a:off x="8168064" y="3365516"/>
              <a:ext cx="141928" cy="177607"/>
            </a:xfrm>
            <a:custGeom>
              <a:avLst/>
              <a:gdLst/>
              <a:ahLst/>
              <a:cxnLst/>
              <a:rect l="l" t="t" r="r" b="b"/>
              <a:pathLst>
                <a:path w="5414" h="6775" extrusionOk="0">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7" name="Google Shape;16257;p70"/>
            <p:cNvSpPr/>
            <p:nvPr/>
          </p:nvSpPr>
          <p:spPr>
            <a:xfrm>
              <a:off x="8197189" y="3397944"/>
              <a:ext cx="73061" cy="62575"/>
            </a:xfrm>
            <a:custGeom>
              <a:avLst/>
              <a:gdLst/>
              <a:ahLst/>
              <a:cxnLst/>
              <a:rect l="l" t="t" r="r" b="b"/>
              <a:pathLst>
                <a:path w="2787" h="2387" extrusionOk="0">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8" name="Google Shape;16258;p70"/>
            <p:cNvSpPr/>
            <p:nvPr/>
          </p:nvSpPr>
          <p:spPr>
            <a:xfrm>
              <a:off x="8025376" y="3423451"/>
              <a:ext cx="80270" cy="73402"/>
            </a:xfrm>
            <a:custGeom>
              <a:avLst/>
              <a:gdLst/>
              <a:ahLst/>
              <a:cxnLst/>
              <a:rect l="l" t="t" r="r" b="b"/>
              <a:pathLst>
                <a:path w="3062" h="2800" extrusionOk="0">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9" name="Google Shape;16259;p70"/>
          <p:cNvGrpSpPr/>
          <p:nvPr/>
        </p:nvGrpSpPr>
        <p:grpSpPr>
          <a:xfrm>
            <a:off x="1195965" y="193002"/>
            <a:ext cx="365988" cy="270801"/>
            <a:chOff x="1821465" y="2495702"/>
            <a:chExt cx="365988" cy="270801"/>
          </a:xfrm>
        </p:grpSpPr>
        <p:sp>
          <p:nvSpPr>
            <p:cNvPr id="16260" name="Google Shape;16260;p70"/>
            <p:cNvSpPr/>
            <p:nvPr/>
          </p:nvSpPr>
          <p:spPr>
            <a:xfrm>
              <a:off x="1822619" y="2495702"/>
              <a:ext cx="364834" cy="194725"/>
            </a:xfrm>
            <a:custGeom>
              <a:avLst/>
              <a:gdLst/>
              <a:ahLst/>
              <a:cxnLst/>
              <a:rect l="l" t="t" r="r" b="b"/>
              <a:pathLst>
                <a:path w="13917" h="7428" extrusionOk="0">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1" name="Google Shape;16261;p70"/>
            <p:cNvSpPr/>
            <p:nvPr/>
          </p:nvSpPr>
          <p:spPr>
            <a:xfrm>
              <a:off x="1821465" y="2554922"/>
              <a:ext cx="333062" cy="135138"/>
            </a:xfrm>
            <a:custGeom>
              <a:avLst/>
              <a:gdLst/>
              <a:ahLst/>
              <a:cxnLst/>
              <a:rect l="l" t="t" r="r" b="b"/>
              <a:pathLst>
                <a:path w="12705" h="5155" extrusionOk="0">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2" name="Google Shape;16262;p70"/>
            <p:cNvSpPr/>
            <p:nvPr/>
          </p:nvSpPr>
          <p:spPr>
            <a:xfrm>
              <a:off x="1940298" y="2589735"/>
              <a:ext cx="129450" cy="176768"/>
            </a:xfrm>
            <a:custGeom>
              <a:avLst/>
              <a:gdLst/>
              <a:ahLst/>
              <a:cxnLst/>
              <a:rect l="l" t="t" r="r" b="b"/>
              <a:pathLst>
                <a:path w="4938" h="6743" extrusionOk="0">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3" name="Google Shape;16263;p70"/>
            <p:cNvSpPr/>
            <p:nvPr/>
          </p:nvSpPr>
          <p:spPr>
            <a:xfrm>
              <a:off x="1971546" y="2659100"/>
              <a:ext cx="67608" cy="79012"/>
            </a:xfrm>
            <a:custGeom>
              <a:avLst/>
              <a:gdLst/>
              <a:ahLst/>
              <a:cxnLst/>
              <a:rect l="l" t="t" r="r" b="b"/>
              <a:pathLst>
                <a:path w="2579" h="3014" extrusionOk="0">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4" name="Google Shape;16264;p70"/>
            <p:cNvSpPr/>
            <p:nvPr/>
          </p:nvSpPr>
          <p:spPr>
            <a:xfrm>
              <a:off x="1972464" y="2513292"/>
              <a:ext cx="53767" cy="37120"/>
            </a:xfrm>
            <a:custGeom>
              <a:avLst/>
              <a:gdLst/>
              <a:ahLst/>
              <a:cxnLst/>
              <a:rect l="l" t="t" r="r" b="b"/>
              <a:pathLst>
                <a:path w="2051" h="1416" extrusionOk="0">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5" name="Google Shape;16265;p70"/>
            <p:cNvSpPr/>
            <p:nvPr/>
          </p:nvSpPr>
          <p:spPr>
            <a:xfrm>
              <a:off x="2065973" y="2549521"/>
              <a:ext cx="43124" cy="36098"/>
            </a:xfrm>
            <a:custGeom>
              <a:avLst/>
              <a:gdLst/>
              <a:ahLst/>
              <a:cxnLst/>
              <a:rect l="l" t="t" r="r" b="b"/>
              <a:pathLst>
                <a:path w="1645" h="1377" extrusionOk="0">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6" name="Google Shape;16266;p70"/>
            <p:cNvSpPr/>
            <p:nvPr/>
          </p:nvSpPr>
          <p:spPr>
            <a:xfrm>
              <a:off x="2017134" y="2589735"/>
              <a:ext cx="52614" cy="53400"/>
            </a:xfrm>
            <a:custGeom>
              <a:avLst/>
              <a:gdLst/>
              <a:ahLst/>
              <a:cxnLst/>
              <a:rect l="l" t="t" r="r" b="b"/>
              <a:pathLst>
                <a:path w="2007" h="2037" extrusionOk="0">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67" name="Google Shape;16267;p70"/>
          <p:cNvGrpSpPr/>
          <p:nvPr/>
        </p:nvGrpSpPr>
        <p:grpSpPr>
          <a:xfrm>
            <a:off x="1839470" y="144332"/>
            <a:ext cx="364441" cy="339091"/>
            <a:chOff x="6093907" y="2461832"/>
            <a:chExt cx="364441" cy="339091"/>
          </a:xfrm>
        </p:grpSpPr>
        <p:sp>
          <p:nvSpPr>
            <p:cNvPr id="16268" name="Google Shape;16268;p70"/>
            <p:cNvSpPr/>
            <p:nvPr/>
          </p:nvSpPr>
          <p:spPr>
            <a:xfrm>
              <a:off x="6094668" y="2515573"/>
              <a:ext cx="283070" cy="233890"/>
            </a:xfrm>
            <a:custGeom>
              <a:avLst/>
              <a:gdLst/>
              <a:ahLst/>
              <a:cxnLst/>
              <a:rect l="l" t="t" r="r" b="b"/>
              <a:pathLst>
                <a:path w="10798" h="8922" extrusionOk="0">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9" name="Google Shape;16269;p70"/>
            <p:cNvSpPr/>
            <p:nvPr/>
          </p:nvSpPr>
          <p:spPr>
            <a:xfrm>
              <a:off x="6234682" y="2576497"/>
              <a:ext cx="143055" cy="172967"/>
            </a:xfrm>
            <a:custGeom>
              <a:avLst/>
              <a:gdLst/>
              <a:ahLst/>
              <a:cxnLst/>
              <a:rect l="l" t="t" r="r" b="b"/>
              <a:pathLst>
                <a:path w="5457" h="6598" extrusionOk="0">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0" name="Google Shape;16270;p70"/>
            <p:cNvSpPr/>
            <p:nvPr/>
          </p:nvSpPr>
          <p:spPr>
            <a:xfrm>
              <a:off x="6094274" y="2515573"/>
              <a:ext cx="283463" cy="65118"/>
            </a:xfrm>
            <a:custGeom>
              <a:avLst/>
              <a:gdLst/>
              <a:ahLst/>
              <a:cxnLst/>
              <a:rect l="l" t="t" r="r" b="b"/>
              <a:pathLst>
                <a:path w="10813" h="2484" extrusionOk="0">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1" name="Google Shape;16271;p70"/>
            <p:cNvSpPr/>
            <p:nvPr/>
          </p:nvSpPr>
          <p:spPr>
            <a:xfrm>
              <a:off x="6094668" y="2612070"/>
              <a:ext cx="283070" cy="137393"/>
            </a:xfrm>
            <a:custGeom>
              <a:avLst/>
              <a:gdLst/>
              <a:ahLst/>
              <a:cxnLst/>
              <a:rect l="l" t="t" r="r" b="b"/>
              <a:pathLst>
                <a:path w="10798" h="5241" extrusionOk="0">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2" name="Google Shape;16272;p70"/>
            <p:cNvSpPr/>
            <p:nvPr/>
          </p:nvSpPr>
          <p:spPr>
            <a:xfrm>
              <a:off x="6234682" y="2612070"/>
              <a:ext cx="143055" cy="137393"/>
            </a:xfrm>
            <a:custGeom>
              <a:avLst/>
              <a:gdLst/>
              <a:ahLst/>
              <a:cxnLst/>
              <a:rect l="l" t="t" r="r" b="b"/>
              <a:pathLst>
                <a:path w="5457" h="5241" extrusionOk="0">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3" name="Google Shape;16273;p70"/>
            <p:cNvSpPr/>
            <p:nvPr/>
          </p:nvSpPr>
          <p:spPr>
            <a:xfrm>
              <a:off x="6093907" y="2612070"/>
              <a:ext cx="283830" cy="66245"/>
            </a:xfrm>
            <a:custGeom>
              <a:avLst/>
              <a:gdLst/>
              <a:ahLst/>
              <a:cxnLst/>
              <a:rect l="l" t="t" r="r" b="b"/>
              <a:pathLst>
                <a:path w="10827" h="2527" extrusionOk="0">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4" name="Google Shape;16274;p70"/>
            <p:cNvSpPr/>
            <p:nvPr/>
          </p:nvSpPr>
          <p:spPr>
            <a:xfrm>
              <a:off x="6094668" y="2461832"/>
              <a:ext cx="283070" cy="107875"/>
            </a:xfrm>
            <a:custGeom>
              <a:avLst/>
              <a:gdLst/>
              <a:ahLst/>
              <a:cxnLst/>
              <a:rect l="l" t="t" r="r" b="b"/>
              <a:pathLst>
                <a:path w="10798" h="4115" extrusionOk="0">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5" name="Google Shape;16275;p70"/>
            <p:cNvSpPr/>
            <p:nvPr/>
          </p:nvSpPr>
          <p:spPr>
            <a:xfrm>
              <a:off x="6247160" y="2587848"/>
              <a:ext cx="211188" cy="213076"/>
            </a:xfrm>
            <a:custGeom>
              <a:avLst/>
              <a:gdLst/>
              <a:ahLst/>
              <a:cxnLst/>
              <a:rect l="l" t="t" r="r" b="b"/>
              <a:pathLst>
                <a:path w="8056" h="8128" extrusionOk="0">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6" name="Google Shape;16276;p70"/>
            <p:cNvSpPr/>
            <p:nvPr/>
          </p:nvSpPr>
          <p:spPr>
            <a:xfrm>
              <a:off x="6300141" y="2654670"/>
              <a:ext cx="91988" cy="78907"/>
            </a:xfrm>
            <a:custGeom>
              <a:avLst/>
              <a:gdLst/>
              <a:ahLst/>
              <a:cxnLst/>
              <a:rect l="l" t="t" r="r" b="b"/>
              <a:pathLst>
                <a:path w="3509" h="3010" extrusionOk="0">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7" name="Google Shape;16277;p70"/>
            <p:cNvSpPr/>
            <p:nvPr/>
          </p:nvSpPr>
          <p:spPr>
            <a:xfrm>
              <a:off x="6324730" y="2666571"/>
              <a:ext cx="55654" cy="55654"/>
            </a:xfrm>
            <a:custGeom>
              <a:avLst/>
              <a:gdLst/>
              <a:ahLst/>
              <a:cxnLst/>
              <a:rect l="l" t="t" r="r" b="b"/>
              <a:pathLst>
                <a:path w="2123" h="2123" extrusionOk="0">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78" name="Google Shape;16278;p70"/>
          <p:cNvGrpSpPr/>
          <p:nvPr/>
        </p:nvGrpSpPr>
        <p:grpSpPr>
          <a:xfrm>
            <a:off x="2559572" y="109882"/>
            <a:ext cx="364284" cy="361243"/>
            <a:chOff x="7517172" y="2437007"/>
            <a:chExt cx="364284" cy="361243"/>
          </a:xfrm>
        </p:grpSpPr>
        <p:sp>
          <p:nvSpPr>
            <p:cNvPr id="16279" name="Google Shape;16279;p70"/>
            <p:cNvSpPr/>
            <p:nvPr/>
          </p:nvSpPr>
          <p:spPr>
            <a:xfrm>
              <a:off x="7517172" y="2548499"/>
              <a:ext cx="164997" cy="78724"/>
            </a:xfrm>
            <a:custGeom>
              <a:avLst/>
              <a:gdLst/>
              <a:ahLst/>
              <a:cxnLst/>
              <a:rect l="l" t="t" r="r" b="b"/>
              <a:pathLst>
                <a:path w="6294" h="3003" extrusionOk="0">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0" name="Google Shape;16280;p70"/>
            <p:cNvSpPr/>
            <p:nvPr/>
          </p:nvSpPr>
          <p:spPr>
            <a:xfrm>
              <a:off x="7690112" y="2635166"/>
              <a:ext cx="79117" cy="163084"/>
            </a:xfrm>
            <a:custGeom>
              <a:avLst/>
              <a:gdLst/>
              <a:ahLst/>
              <a:cxnLst/>
              <a:rect l="l" t="t" r="r" b="b"/>
              <a:pathLst>
                <a:path w="3018" h="6221" extrusionOk="0">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1" name="Google Shape;16281;p70"/>
            <p:cNvSpPr/>
            <p:nvPr/>
          </p:nvSpPr>
          <p:spPr>
            <a:xfrm>
              <a:off x="7517172" y="2552274"/>
              <a:ext cx="118833" cy="69286"/>
            </a:xfrm>
            <a:custGeom>
              <a:avLst/>
              <a:gdLst/>
              <a:ahLst/>
              <a:cxnLst/>
              <a:rect l="l" t="t" r="r" b="b"/>
              <a:pathLst>
                <a:path w="4533" h="2643" extrusionOk="0">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2" name="Google Shape;16282;p70"/>
            <p:cNvSpPr/>
            <p:nvPr/>
          </p:nvSpPr>
          <p:spPr>
            <a:xfrm>
              <a:off x="7690112" y="2699864"/>
              <a:ext cx="23095" cy="98385"/>
            </a:xfrm>
            <a:custGeom>
              <a:avLst/>
              <a:gdLst/>
              <a:ahLst/>
              <a:cxnLst/>
              <a:rect l="l" t="t" r="r" b="b"/>
              <a:pathLst>
                <a:path w="881" h="3753" extrusionOk="0">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3" name="Google Shape;16283;p70"/>
            <p:cNvSpPr/>
            <p:nvPr/>
          </p:nvSpPr>
          <p:spPr>
            <a:xfrm>
              <a:off x="7585646" y="2437138"/>
              <a:ext cx="295128" cy="293608"/>
            </a:xfrm>
            <a:custGeom>
              <a:avLst/>
              <a:gdLst/>
              <a:ahLst/>
              <a:cxnLst/>
              <a:rect l="l" t="t" r="r" b="b"/>
              <a:pathLst>
                <a:path w="11258" h="11200" extrusionOk="0">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4" name="Google Shape;16284;p70"/>
            <p:cNvSpPr/>
            <p:nvPr/>
          </p:nvSpPr>
          <p:spPr>
            <a:xfrm>
              <a:off x="7585646" y="2437400"/>
              <a:ext cx="295495" cy="219341"/>
            </a:xfrm>
            <a:custGeom>
              <a:avLst/>
              <a:gdLst/>
              <a:ahLst/>
              <a:cxnLst/>
              <a:rect l="l" t="t" r="r" b="b"/>
              <a:pathLst>
                <a:path w="11272" h="8367" extrusionOk="0">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5" name="Google Shape;16285;p70"/>
            <p:cNvSpPr/>
            <p:nvPr/>
          </p:nvSpPr>
          <p:spPr>
            <a:xfrm>
              <a:off x="7734757" y="2520868"/>
              <a:ext cx="61710" cy="61710"/>
            </a:xfrm>
            <a:custGeom>
              <a:avLst/>
              <a:gdLst/>
              <a:ahLst/>
              <a:cxnLst/>
              <a:rect l="l" t="t" r="r" b="b"/>
              <a:pathLst>
                <a:path w="2354" h="2354" extrusionOk="0">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6" name="Google Shape;16286;p70"/>
            <p:cNvSpPr/>
            <p:nvPr/>
          </p:nvSpPr>
          <p:spPr>
            <a:xfrm>
              <a:off x="7734757" y="2520790"/>
              <a:ext cx="38248" cy="61867"/>
            </a:xfrm>
            <a:custGeom>
              <a:avLst/>
              <a:gdLst/>
              <a:ahLst/>
              <a:cxnLst/>
              <a:rect l="l" t="t" r="r" b="b"/>
              <a:pathLst>
                <a:path w="1459" h="2360" extrusionOk="0">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7" name="Google Shape;16287;p70"/>
            <p:cNvSpPr/>
            <p:nvPr/>
          </p:nvSpPr>
          <p:spPr>
            <a:xfrm>
              <a:off x="7578096" y="2659362"/>
              <a:ext cx="79484" cy="78750"/>
            </a:xfrm>
            <a:custGeom>
              <a:avLst/>
              <a:gdLst/>
              <a:ahLst/>
              <a:cxnLst/>
              <a:rect l="l" t="t" r="r" b="b"/>
              <a:pathLst>
                <a:path w="3032" h="3004" extrusionOk="0">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8" name="Google Shape;16288;p70"/>
            <p:cNvSpPr/>
            <p:nvPr/>
          </p:nvSpPr>
          <p:spPr>
            <a:xfrm>
              <a:off x="7578096" y="2659755"/>
              <a:ext cx="31039" cy="34473"/>
            </a:xfrm>
            <a:custGeom>
              <a:avLst/>
              <a:gdLst/>
              <a:ahLst/>
              <a:cxnLst/>
              <a:rect l="l" t="t" r="r" b="b"/>
              <a:pathLst>
                <a:path w="1184" h="1315" extrusionOk="0">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9" name="Google Shape;16289;p70"/>
            <p:cNvSpPr/>
            <p:nvPr/>
          </p:nvSpPr>
          <p:spPr>
            <a:xfrm>
              <a:off x="7585646" y="2627196"/>
              <a:ext cx="104493" cy="103549"/>
            </a:xfrm>
            <a:custGeom>
              <a:avLst/>
              <a:gdLst/>
              <a:ahLst/>
              <a:cxnLst/>
              <a:rect l="l" t="t" r="r" b="b"/>
              <a:pathLst>
                <a:path w="3986" h="3950" extrusionOk="0">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0" name="Google Shape;16290;p70"/>
            <p:cNvSpPr/>
            <p:nvPr/>
          </p:nvSpPr>
          <p:spPr>
            <a:xfrm>
              <a:off x="7585646" y="2627196"/>
              <a:ext cx="28050" cy="29544"/>
            </a:xfrm>
            <a:custGeom>
              <a:avLst/>
              <a:gdLst/>
              <a:ahLst/>
              <a:cxnLst/>
              <a:rect l="l" t="t" r="r" b="b"/>
              <a:pathLst>
                <a:path w="1070" h="1127" extrusionOk="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1" name="Google Shape;16291;p70"/>
            <p:cNvSpPr/>
            <p:nvPr/>
          </p:nvSpPr>
          <p:spPr>
            <a:xfrm>
              <a:off x="7539874" y="2697505"/>
              <a:ext cx="32480" cy="29544"/>
            </a:xfrm>
            <a:custGeom>
              <a:avLst/>
              <a:gdLst/>
              <a:ahLst/>
              <a:cxnLst/>
              <a:rect l="l" t="t" r="r" b="b"/>
              <a:pathLst>
                <a:path w="1239" h="1127" extrusionOk="0">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2" name="Google Shape;16292;p70"/>
            <p:cNvSpPr/>
            <p:nvPr/>
          </p:nvSpPr>
          <p:spPr>
            <a:xfrm>
              <a:off x="7558041" y="2715515"/>
              <a:ext cx="32454" cy="29597"/>
            </a:xfrm>
            <a:custGeom>
              <a:avLst/>
              <a:gdLst/>
              <a:ahLst/>
              <a:cxnLst/>
              <a:rect l="l" t="t" r="r" b="b"/>
              <a:pathLst>
                <a:path w="1238" h="1129" extrusionOk="0">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3" name="Google Shape;16293;p70"/>
            <p:cNvSpPr/>
            <p:nvPr/>
          </p:nvSpPr>
          <p:spPr>
            <a:xfrm>
              <a:off x="7593982" y="2751639"/>
              <a:ext cx="32507" cy="29518"/>
            </a:xfrm>
            <a:custGeom>
              <a:avLst/>
              <a:gdLst/>
              <a:ahLst/>
              <a:cxnLst/>
              <a:rect l="l" t="t" r="r" b="b"/>
              <a:pathLst>
                <a:path w="1240" h="1126" extrusionOk="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4" name="Google Shape;16294;p70"/>
            <p:cNvSpPr/>
            <p:nvPr/>
          </p:nvSpPr>
          <p:spPr>
            <a:xfrm>
              <a:off x="7576208" y="2733629"/>
              <a:ext cx="32140" cy="29649"/>
            </a:xfrm>
            <a:custGeom>
              <a:avLst/>
              <a:gdLst/>
              <a:ahLst/>
              <a:cxnLst/>
              <a:rect l="l" t="t" r="r" b="b"/>
              <a:pathLst>
                <a:path w="1226" h="1131" extrusionOk="0">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5" name="Google Shape;16295;p70"/>
            <p:cNvSpPr/>
            <p:nvPr/>
          </p:nvSpPr>
          <p:spPr>
            <a:xfrm>
              <a:off x="7811567" y="2437033"/>
              <a:ext cx="69522" cy="68736"/>
            </a:xfrm>
            <a:custGeom>
              <a:avLst/>
              <a:gdLst/>
              <a:ahLst/>
              <a:cxnLst/>
              <a:rect l="l" t="t" r="r" b="b"/>
              <a:pathLst>
                <a:path w="2652" h="2622" extrusionOk="0">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6" name="Google Shape;16296;p70"/>
            <p:cNvSpPr/>
            <p:nvPr/>
          </p:nvSpPr>
          <p:spPr>
            <a:xfrm>
              <a:off x="7811567" y="2437007"/>
              <a:ext cx="69889" cy="30147"/>
            </a:xfrm>
            <a:custGeom>
              <a:avLst/>
              <a:gdLst/>
              <a:ahLst/>
              <a:cxnLst/>
              <a:rect l="l" t="t" r="r" b="b"/>
              <a:pathLst>
                <a:path w="2666" h="1150" extrusionOk="0">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7" name="Google Shape;16297;p7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8" name="Google Shape;16298;p70"/>
            <p:cNvSpPr/>
            <p:nvPr/>
          </p:nvSpPr>
          <p:spPr>
            <a:xfrm>
              <a:off x="7601165" y="2588975"/>
              <a:ext cx="127929" cy="126435"/>
            </a:xfrm>
            <a:custGeom>
              <a:avLst/>
              <a:gdLst/>
              <a:ahLst/>
              <a:cxnLst/>
              <a:rect l="l" t="t" r="r" b="b"/>
              <a:pathLst>
                <a:path w="4880" h="4823" extrusionOk="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9" name="Google Shape;16299;p70"/>
            <p:cNvSpPr/>
            <p:nvPr/>
          </p:nvSpPr>
          <p:spPr>
            <a:xfrm>
              <a:off x="7600798" y="2589080"/>
              <a:ext cx="126409" cy="126330"/>
            </a:xfrm>
            <a:custGeom>
              <a:avLst/>
              <a:gdLst/>
              <a:ahLst/>
              <a:cxnLst/>
              <a:rect l="l" t="t" r="r" b="b"/>
              <a:pathLst>
                <a:path w="4822" h="4819" extrusionOk="0">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0" name="Google Shape;16300;p70"/>
          <p:cNvGrpSpPr/>
          <p:nvPr/>
        </p:nvGrpSpPr>
        <p:grpSpPr>
          <a:xfrm>
            <a:off x="3310003" y="110593"/>
            <a:ext cx="372410" cy="372410"/>
            <a:chOff x="1821465" y="1981993"/>
            <a:chExt cx="372410" cy="372410"/>
          </a:xfrm>
        </p:grpSpPr>
        <p:sp>
          <p:nvSpPr>
            <p:cNvPr id="16301" name="Google Shape;16301;p70"/>
            <p:cNvSpPr/>
            <p:nvPr/>
          </p:nvSpPr>
          <p:spPr>
            <a:xfrm>
              <a:off x="1821858" y="1981993"/>
              <a:ext cx="282336" cy="186205"/>
            </a:xfrm>
            <a:custGeom>
              <a:avLst/>
              <a:gdLst/>
              <a:ahLst/>
              <a:cxnLst/>
              <a:rect l="l" t="t" r="r" b="b"/>
              <a:pathLst>
                <a:path w="10770" h="7103" extrusionOk="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2" name="Google Shape;16302;p70"/>
            <p:cNvSpPr/>
            <p:nvPr/>
          </p:nvSpPr>
          <p:spPr>
            <a:xfrm>
              <a:off x="2007670" y="1981993"/>
              <a:ext cx="186205" cy="282336"/>
            </a:xfrm>
            <a:custGeom>
              <a:avLst/>
              <a:gdLst/>
              <a:ahLst/>
              <a:cxnLst/>
              <a:rect l="l" t="t" r="r" b="b"/>
              <a:pathLst>
                <a:path w="7103" h="10770" extrusionOk="0">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3" name="Google Shape;16303;p70"/>
            <p:cNvSpPr/>
            <p:nvPr/>
          </p:nvSpPr>
          <p:spPr>
            <a:xfrm>
              <a:off x="1911540" y="2167805"/>
              <a:ext cx="282336" cy="186598"/>
            </a:xfrm>
            <a:custGeom>
              <a:avLst/>
              <a:gdLst/>
              <a:ahLst/>
              <a:cxnLst/>
              <a:rect l="l" t="t" r="r" b="b"/>
              <a:pathLst>
                <a:path w="10770" h="7118" extrusionOk="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4" name="Google Shape;16304;p70"/>
            <p:cNvSpPr/>
            <p:nvPr/>
          </p:nvSpPr>
          <p:spPr>
            <a:xfrm>
              <a:off x="1821465" y="2072067"/>
              <a:ext cx="186598" cy="281942"/>
            </a:xfrm>
            <a:custGeom>
              <a:avLst/>
              <a:gdLst/>
              <a:ahLst/>
              <a:cxnLst/>
              <a:rect l="l" t="t" r="r" b="b"/>
              <a:pathLst>
                <a:path w="7118" h="10755" extrusionOk="0">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5" name="Google Shape;16305;p70"/>
            <p:cNvSpPr/>
            <p:nvPr/>
          </p:nvSpPr>
          <p:spPr>
            <a:xfrm>
              <a:off x="1821858" y="2167805"/>
              <a:ext cx="42023" cy="186205"/>
            </a:xfrm>
            <a:custGeom>
              <a:avLst/>
              <a:gdLst/>
              <a:ahLst/>
              <a:cxnLst/>
              <a:rect l="l" t="t" r="r" b="b"/>
              <a:pathLst>
                <a:path w="1603" h="7103" extrusionOk="0">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6" name="Google Shape;16306;p70"/>
            <p:cNvSpPr/>
            <p:nvPr/>
          </p:nvSpPr>
          <p:spPr>
            <a:xfrm>
              <a:off x="1869989" y="2072303"/>
              <a:ext cx="51041" cy="95894"/>
            </a:xfrm>
            <a:custGeom>
              <a:avLst/>
              <a:gdLst/>
              <a:ahLst/>
              <a:cxnLst/>
              <a:rect l="l" t="t" r="r" b="b"/>
              <a:pathLst>
                <a:path w="1947" h="3658" extrusionOk="0">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7" name="Google Shape;16307;p70"/>
            <p:cNvSpPr/>
            <p:nvPr/>
          </p:nvSpPr>
          <p:spPr>
            <a:xfrm>
              <a:off x="1821858" y="1981993"/>
              <a:ext cx="42023" cy="186205"/>
            </a:xfrm>
            <a:custGeom>
              <a:avLst/>
              <a:gdLst/>
              <a:ahLst/>
              <a:cxnLst/>
              <a:rect l="l" t="t" r="r" b="b"/>
              <a:pathLst>
                <a:path w="1603" h="7103" extrusionOk="0">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8" name="Google Shape;16308;p70"/>
            <p:cNvSpPr/>
            <p:nvPr/>
          </p:nvSpPr>
          <p:spPr>
            <a:xfrm>
              <a:off x="2076904" y="2041658"/>
              <a:ext cx="45064" cy="66560"/>
            </a:xfrm>
            <a:custGeom>
              <a:avLst/>
              <a:gdLst/>
              <a:ahLst/>
              <a:cxnLst/>
              <a:rect l="l" t="t" r="r" b="b"/>
              <a:pathLst>
                <a:path w="1719" h="2539" extrusionOk="0">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9" name="Google Shape;16309;p70"/>
            <p:cNvSpPr/>
            <p:nvPr/>
          </p:nvSpPr>
          <p:spPr>
            <a:xfrm>
              <a:off x="2008037" y="1981993"/>
              <a:ext cx="23882" cy="78357"/>
            </a:xfrm>
            <a:custGeom>
              <a:avLst/>
              <a:gdLst/>
              <a:ahLst/>
              <a:cxnLst/>
              <a:rect l="l" t="t" r="r" b="b"/>
              <a:pathLst>
                <a:path w="911" h="2989" extrusionOk="0">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0" name="Google Shape;16310;p70"/>
            <p:cNvSpPr/>
            <p:nvPr/>
          </p:nvSpPr>
          <p:spPr>
            <a:xfrm>
              <a:off x="2008037" y="2090234"/>
              <a:ext cx="23882" cy="77963"/>
            </a:xfrm>
            <a:custGeom>
              <a:avLst/>
              <a:gdLst/>
              <a:ahLst/>
              <a:cxnLst/>
              <a:rect l="l" t="t" r="r" b="b"/>
              <a:pathLst>
                <a:path w="911" h="2974" extrusionOk="0">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1" name="Google Shape;16311;p70"/>
            <p:cNvSpPr/>
            <p:nvPr/>
          </p:nvSpPr>
          <p:spPr>
            <a:xfrm>
              <a:off x="2058737" y="2168172"/>
              <a:ext cx="48105" cy="95973"/>
            </a:xfrm>
            <a:custGeom>
              <a:avLst/>
              <a:gdLst/>
              <a:ahLst/>
              <a:cxnLst/>
              <a:rect l="l" t="t" r="r" b="b"/>
              <a:pathLst>
                <a:path w="1835" h="3661" extrusionOk="0">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2" name="Google Shape;16312;p70"/>
            <p:cNvSpPr/>
            <p:nvPr/>
          </p:nvSpPr>
          <p:spPr>
            <a:xfrm>
              <a:off x="1995926" y="2167805"/>
              <a:ext cx="23882" cy="78357"/>
            </a:xfrm>
            <a:custGeom>
              <a:avLst/>
              <a:gdLst/>
              <a:ahLst/>
              <a:cxnLst/>
              <a:rect l="l" t="t" r="r" b="b"/>
              <a:pathLst>
                <a:path w="911" h="2989" extrusionOk="0">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3" name="Google Shape;16313;p70"/>
            <p:cNvSpPr/>
            <p:nvPr/>
          </p:nvSpPr>
          <p:spPr>
            <a:xfrm>
              <a:off x="1905484" y="2228152"/>
              <a:ext cx="45431" cy="66586"/>
            </a:xfrm>
            <a:custGeom>
              <a:avLst/>
              <a:gdLst/>
              <a:ahLst/>
              <a:cxnLst/>
              <a:rect l="l" t="t" r="r" b="b"/>
              <a:pathLst>
                <a:path w="1733" h="2540" extrusionOk="0">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4" name="Google Shape;16314;p70"/>
            <p:cNvSpPr/>
            <p:nvPr/>
          </p:nvSpPr>
          <p:spPr>
            <a:xfrm>
              <a:off x="1995926" y="2276020"/>
              <a:ext cx="29938" cy="77990"/>
            </a:xfrm>
            <a:custGeom>
              <a:avLst/>
              <a:gdLst/>
              <a:ahLst/>
              <a:cxnLst/>
              <a:rect l="l" t="t" r="r" b="b"/>
              <a:pathLst>
                <a:path w="1142" h="2975" extrusionOk="0">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15" name="Google Shape;16315;p70"/>
          <p:cNvGrpSpPr/>
          <p:nvPr/>
        </p:nvGrpSpPr>
        <p:grpSpPr>
          <a:xfrm>
            <a:off x="4217083" y="165494"/>
            <a:ext cx="352723" cy="353090"/>
            <a:chOff x="1845321" y="1512744"/>
            <a:chExt cx="352723" cy="353090"/>
          </a:xfrm>
        </p:grpSpPr>
        <p:sp>
          <p:nvSpPr>
            <p:cNvPr id="16316" name="Google Shape;16316;p70"/>
            <p:cNvSpPr/>
            <p:nvPr/>
          </p:nvSpPr>
          <p:spPr>
            <a:xfrm>
              <a:off x="1964888" y="1700444"/>
              <a:ext cx="113563" cy="96917"/>
            </a:xfrm>
            <a:custGeom>
              <a:avLst/>
              <a:gdLst/>
              <a:ahLst/>
              <a:cxnLst/>
              <a:rect l="l" t="t" r="r" b="b"/>
              <a:pathLst>
                <a:path w="4332" h="3697" extrusionOk="0">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7" name="Google Shape;16317;p70"/>
            <p:cNvSpPr/>
            <p:nvPr/>
          </p:nvSpPr>
          <p:spPr>
            <a:xfrm>
              <a:off x="2001615" y="1700444"/>
              <a:ext cx="39742" cy="17066"/>
            </a:xfrm>
            <a:custGeom>
              <a:avLst/>
              <a:gdLst/>
              <a:ahLst/>
              <a:cxnLst/>
              <a:rect l="l" t="t" r="r" b="b"/>
              <a:pathLst>
                <a:path w="1516" h="651" extrusionOk="0">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8" name="Google Shape;16318;p70"/>
            <p:cNvSpPr/>
            <p:nvPr/>
          </p:nvSpPr>
          <p:spPr>
            <a:xfrm>
              <a:off x="1964521" y="1715203"/>
              <a:ext cx="113930" cy="82158"/>
            </a:xfrm>
            <a:custGeom>
              <a:avLst/>
              <a:gdLst/>
              <a:ahLst/>
              <a:cxnLst/>
              <a:rect l="l" t="t" r="r" b="b"/>
              <a:pathLst>
                <a:path w="4346" h="3134" extrusionOk="0">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9" name="Google Shape;16319;p70"/>
            <p:cNvSpPr/>
            <p:nvPr/>
          </p:nvSpPr>
          <p:spPr>
            <a:xfrm>
              <a:off x="1981560" y="1620986"/>
              <a:ext cx="28784" cy="62077"/>
            </a:xfrm>
            <a:custGeom>
              <a:avLst/>
              <a:gdLst/>
              <a:ahLst/>
              <a:cxnLst/>
              <a:rect l="l" t="t" r="r" b="b"/>
              <a:pathLst>
                <a:path w="1098" h="2368" extrusionOk="0">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0" name="Google Shape;16320;p70"/>
            <p:cNvSpPr/>
            <p:nvPr/>
          </p:nvSpPr>
          <p:spPr>
            <a:xfrm>
              <a:off x="1993278" y="1615297"/>
              <a:ext cx="68159" cy="68159"/>
            </a:xfrm>
            <a:custGeom>
              <a:avLst/>
              <a:gdLst/>
              <a:ahLst/>
              <a:cxnLst/>
              <a:rect l="l" t="t" r="r" b="b"/>
              <a:pathLst>
                <a:path w="2600" h="2600" extrusionOk="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1" name="Google Shape;16321;p70"/>
            <p:cNvSpPr/>
            <p:nvPr/>
          </p:nvSpPr>
          <p:spPr>
            <a:xfrm>
              <a:off x="1987223" y="1643688"/>
              <a:ext cx="68526" cy="62470"/>
            </a:xfrm>
            <a:custGeom>
              <a:avLst/>
              <a:gdLst/>
              <a:ahLst/>
              <a:cxnLst/>
              <a:rect l="l" t="t" r="r" b="b"/>
              <a:pathLst>
                <a:path w="2614" h="2383" extrusionOk="0">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2" name="Google Shape;16322;p70"/>
            <p:cNvSpPr/>
            <p:nvPr/>
          </p:nvSpPr>
          <p:spPr>
            <a:xfrm>
              <a:off x="1987223" y="1643688"/>
              <a:ext cx="68526" cy="61317"/>
            </a:xfrm>
            <a:custGeom>
              <a:avLst/>
              <a:gdLst/>
              <a:ahLst/>
              <a:cxnLst/>
              <a:rect l="l" t="t" r="r" b="b"/>
              <a:pathLst>
                <a:path w="2614" h="2339" extrusionOk="0">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3" name="Google Shape;16323;p70"/>
            <p:cNvSpPr/>
            <p:nvPr/>
          </p:nvSpPr>
          <p:spPr>
            <a:xfrm>
              <a:off x="1964521" y="1729595"/>
              <a:ext cx="23122" cy="67766"/>
            </a:xfrm>
            <a:custGeom>
              <a:avLst/>
              <a:gdLst/>
              <a:ahLst/>
              <a:cxnLst/>
              <a:rect l="l" t="t" r="r" b="b"/>
              <a:pathLst>
                <a:path w="882" h="2585" extrusionOk="0">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4" name="Google Shape;16324;p70"/>
            <p:cNvSpPr/>
            <p:nvPr/>
          </p:nvSpPr>
          <p:spPr>
            <a:xfrm>
              <a:off x="2055723" y="1729595"/>
              <a:ext cx="22728" cy="67766"/>
            </a:xfrm>
            <a:custGeom>
              <a:avLst/>
              <a:gdLst/>
              <a:ahLst/>
              <a:cxnLst/>
              <a:rect l="l" t="t" r="r" b="b"/>
              <a:pathLst>
                <a:path w="867" h="2585" extrusionOk="0">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5" name="Google Shape;16325;p70"/>
            <p:cNvSpPr/>
            <p:nvPr/>
          </p:nvSpPr>
          <p:spPr>
            <a:xfrm>
              <a:off x="1845321" y="1512744"/>
              <a:ext cx="352723" cy="353090"/>
            </a:xfrm>
            <a:custGeom>
              <a:avLst/>
              <a:gdLst/>
              <a:ahLst/>
              <a:cxnLst/>
              <a:rect l="l" t="t" r="r" b="b"/>
              <a:pathLst>
                <a:path w="13455" h="13469" extrusionOk="0">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6" name="Google Shape;16326;p70"/>
            <p:cNvSpPr/>
            <p:nvPr/>
          </p:nvSpPr>
          <p:spPr>
            <a:xfrm>
              <a:off x="1854391" y="1563837"/>
              <a:ext cx="292166" cy="250511"/>
            </a:xfrm>
            <a:custGeom>
              <a:avLst/>
              <a:gdLst/>
              <a:ahLst/>
              <a:cxnLst/>
              <a:rect l="l" t="t" r="r" b="b"/>
              <a:pathLst>
                <a:path w="11145" h="9556" extrusionOk="0">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27" name="Google Shape;16327;p70"/>
          <p:cNvGrpSpPr/>
          <p:nvPr/>
        </p:nvGrpSpPr>
        <p:grpSpPr>
          <a:xfrm>
            <a:off x="4850376" y="152995"/>
            <a:ext cx="375792" cy="373800"/>
            <a:chOff x="3246251" y="2895245"/>
            <a:chExt cx="375792" cy="373800"/>
          </a:xfrm>
        </p:grpSpPr>
        <p:sp>
          <p:nvSpPr>
            <p:cNvPr id="16328" name="Google Shape;16328;p70"/>
            <p:cNvSpPr/>
            <p:nvPr/>
          </p:nvSpPr>
          <p:spPr>
            <a:xfrm>
              <a:off x="3246251" y="2960599"/>
              <a:ext cx="308446" cy="308446"/>
            </a:xfrm>
            <a:custGeom>
              <a:avLst/>
              <a:gdLst/>
              <a:ahLst/>
              <a:cxnLst/>
              <a:rect l="l" t="t" r="r" b="b"/>
              <a:pathLst>
                <a:path w="11766" h="11766" extrusionOk="0">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9" name="Google Shape;16329;p70"/>
            <p:cNvSpPr/>
            <p:nvPr/>
          </p:nvSpPr>
          <p:spPr>
            <a:xfrm>
              <a:off x="3400264" y="3108556"/>
              <a:ext cx="154039" cy="12531"/>
            </a:xfrm>
            <a:custGeom>
              <a:avLst/>
              <a:gdLst/>
              <a:ahLst/>
              <a:cxnLst/>
              <a:rect l="l" t="t" r="r" b="b"/>
              <a:pathLst>
                <a:path w="5876" h="478" extrusionOk="0">
                  <a:moveTo>
                    <a:pt x="1" y="1"/>
                  </a:moveTo>
                  <a:lnTo>
                    <a:pt x="1" y="477"/>
                  </a:lnTo>
                  <a:lnTo>
                    <a:pt x="5876" y="477"/>
                  </a:lnTo>
                  <a:lnTo>
                    <a:pt x="5876" y="246"/>
                  </a:lnTo>
                  <a:lnTo>
                    <a:pt x="5876" y="1"/>
                  </a:ln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0" name="Google Shape;16330;p70"/>
            <p:cNvSpPr/>
            <p:nvPr/>
          </p:nvSpPr>
          <p:spPr>
            <a:xfrm>
              <a:off x="3529687" y="2895245"/>
              <a:ext cx="92355" cy="89970"/>
            </a:xfrm>
            <a:custGeom>
              <a:avLst/>
              <a:gdLst/>
              <a:ahLst/>
              <a:cxnLst/>
              <a:rect l="l" t="t" r="r" b="b"/>
              <a:pathLst>
                <a:path w="3523" h="3432" extrusionOk="0">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1" name="Google Shape;16331;p70"/>
            <p:cNvSpPr/>
            <p:nvPr/>
          </p:nvSpPr>
          <p:spPr>
            <a:xfrm>
              <a:off x="3529687" y="2895245"/>
              <a:ext cx="62103" cy="89970"/>
            </a:xfrm>
            <a:custGeom>
              <a:avLst/>
              <a:gdLst/>
              <a:ahLst/>
              <a:cxnLst/>
              <a:rect l="l" t="t" r="r" b="b"/>
              <a:pathLst>
                <a:path w="2369" h="3432" extrusionOk="0">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2" name="Google Shape;16332;p70"/>
            <p:cNvSpPr/>
            <p:nvPr/>
          </p:nvSpPr>
          <p:spPr>
            <a:xfrm>
              <a:off x="3283345" y="2997693"/>
              <a:ext cx="234257" cy="234257"/>
            </a:xfrm>
            <a:custGeom>
              <a:avLst/>
              <a:gdLst/>
              <a:ahLst/>
              <a:cxnLst/>
              <a:rect l="l" t="t" r="r" b="b"/>
              <a:pathLst>
                <a:path w="8936" h="8936" extrusionOk="0">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3" name="Google Shape;16333;p70"/>
            <p:cNvSpPr/>
            <p:nvPr/>
          </p:nvSpPr>
          <p:spPr>
            <a:xfrm>
              <a:off x="3400264" y="3108556"/>
              <a:ext cx="117338" cy="12531"/>
            </a:xfrm>
            <a:custGeom>
              <a:avLst/>
              <a:gdLst/>
              <a:ahLst/>
              <a:cxnLst/>
              <a:rect l="l" t="t" r="r" b="b"/>
              <a:pathLst>
                <a:path w="4476" h="478" extrusionOk="0">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4" name="Google Shape;16334;p70"/>
            <p:cNvSpPr/>
            <p:nvPr/>
          </p:nvSpPr>
          <p:spPr>
            <a:xfrm>
              <a:off x="3313990" y="3028338"/>
              <a:ext cx="172573" cy="172967"/>
            </a:xfrm>
            <a:custGeom>
              <a:avLst/>
              <a:gdLst/>
              <a:ahLst/>
              <a:cxnLst/>
              <a:rect l="l" t="t" r="r" b="b"/>
              <a:pathLst>
                <a:path w="6583" h="6598" extrusionOk="0">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5" name="Google Shape;16335;p70"/>
            <p:cNvSpPr/>
            <p:nvPr/>
          </p:nvSpPr>
          <p:spPr>
            <a:xfrm>
              <a:off x="3400264" y="3108556"/>
              <a:ext cx="86693" cy="12531"/>
            </a:xfrm>
            <a:custGeom>
              <a:avLst/>
              <a:gdLst/>
              <a:ahLst/>
              <a:cxnLst/>
              <a:rect l="l" t="t" r="r" b="b"/>
              <a:pathLst>
                <a:path w="3307" h="478" extrusionOk="0">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6" name="Google Shape;16336;p70"/>
            <p:cNvSpPr/>
            <p:nvPr/>
          </p:nvSpPr>
          <p:spPr>
            <a:xfrm>
              <a:off x="3351084" y="3065432"/>
              <a:ext cx="98778" cy="98778"/>
            </a:xfrm>
            <a:custGeom>
              <a:avLst/>
              <a:gdLst/>
              <a:ahLst/>
              <a:cxnLst/>
              <a:rect l="l" t="t" r="r" b="b"/>
              <a:pathLst>
                <a:path w="3768" h="3768" extrusionOk="0">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7" name="Google Shape;16337;p70"/>
            <p:cNvSpPr/>
            <p:nvPr/>
          </p:nvSpPr>
          <p:spPr>
            <a:xfrm>
              <a:off x="3400264" y="3108556"/>
              <a:ext cx="49599" cy="12531"/>
            </a:xfrm>
            <a:custGeom>
              <a:avLst/>
              <a:gdLst/>
              <a:ahLst/>
              <a:cxnLst/>
              <a:rect l="l" t="t" r="r" b="b"/>
              <a:pathLst>
                <a:path w="1892" h="478" extrusionOk="0">
                  <a:moveTo>
                    <a:pt x="1" y="1"/>
                  </a:moveTo>
                  <a:lnTo>
                    <a:pt x="1" y="477"/>
                  </a:lnTo>
                  <a:lnTo>
                    <a:pt x="1877" y="477"/>
                  </a:lnTo>
                  <a:cubicBezTo>
                    <a:pt x="1892" y="318"/>
                    <a:pt x="1892" y="160"/>
                    <a:pt x="1877"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8" name="Google Shape;16338;p70"/>
            <p:cNvSpPr/>
            <p:nvPr/>
          </p:nvSpPr>
          <p:spPr>
            <a:xfrm>
              <a:off x="3381730" y="3096445"/>
              <a:ext cx="37120" cy="36753"/>
            </a:xfrm>
            <a:custGeom>
              <a:avLst/>
              <a:gdLst/>
              <a:ahLst/>
              <a:cxnLst/>
              <a:rect l="l" t="t" r="r" b="b"/>
              <a:pathLst>
                <a:path w="1416" h="1402" extrusionOk="0">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9" name="Google Shape;16339;p70"/>
            <p:cNvSpPr/>
            <p:nvPr/>
          </p:nvSpPr>
          <p:spPr>
            <a:xfrm>
              <a:off x="3400264" y="3108556"/>
              <a:ext cx="18953" cy="12531"/>
            </a:xfrm>
            <a:custGeom>
              <a:avLst/>
              <a:gdLst/>
              <a:ahLst/>
              <a:cxnLst/>
              <a:rect l="l" t="t" r="r" b="b"/>
              <a:pathLst>
                <a:path w="723" h="478" extrusionOk="0">
                  <a:moveTo>
                    <a:pt x="1" y="1"/>
                  </a:moveTo>
                  <a:lnTo>
                    <a:pt x="1" y="477"/>
                  </a:lnTo>
                  <a:lnTo>
                    <a:pt x="679" y="477"/>
                  </a:lnTo>
                  <a:cubicBezTo>
                    <a:pt x="722" y="318"/>
                    <a:pt x="722" y="160"/>
                    <a:pt x="679" y="1"/>
                  </a:cubicBezTo>
                  <a:close/>
                </a:path>
              </a:pathLst>
            </a:custGeom>
            <a:solidFill>
              <a:srgbClr val="8397A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0" name="Google Shape;16340;p70"/>
            <p:cNvSpPr/>
            <p:nvPr/>
          </p:nvSpPr>
          <p:spPr>
            <a:xfrm>
              <a:off x="3391429" y="3079431"/>
              <a:ext cx="44434" cy="41603"/>
            </a:xfrm>
            <a:custGeom>
              <a:avLst/>
              <a:gdLst/>
              <a:ahLst/>
              <a:cxnLst/>
              <a:rect l="l" t="t" r="r" b="b"/>
              <a:pathLst>
                <a:path w="1695" h="1587" extrusionOk="0">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1" name="Google Shape;16341;p70"/>
            <p:cNvSpPr/>
            <p:nvPr/>
          </p:nvSpPr>
          <p:spPr>
            <a:xfrm>
              <a:off x="3420056" y="2908038"/>
              <a:ext cx="189718" cy="185052"/>
            </a:xfrm>
            <a:custGeom>
              <a:avLst/>
              <a:gdLst/>
              <a:ahLst/>
              <a:cxnLst/>
              <a:rect l="l" t="t" r="r" b="b"/>
              <a:pathLst>
                <a:path w="7237" h="7059" extrusionOk="0">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42" name="Google Shape;16342;p70"/>
          <p:cNvGrpSpPr/>
          <p:nvPr/>
        </p:nvGrpSpPr>
        <p:grpSpPr>
          <a:xfrm>
            <a:off x="5506743" y="155073"/>
            <a:ext cx="345304" cy="365857"/>
            <a:chOff x="7045643" y="2907723"/>
            <a:chExt cx="345304" cy="365857"/>
          </a:xfrm>
        </p:grpSpPr>
        <p:sp>
          <p:nvSpPr>
            <p:cNvPr id="16343" name="Google Shape;16343;p70"/>
            <p:cNvSpPr/>
            <p:nvPr/>
          </p:nvSpPr>
          <p:spPr>
            <a:xfrm>
              <a:off x="7101638" y="2970429"/>
              <a:ext cx="231636" cy="284223"/>
            </a:xfrm>
            <a:custGeom>
              <a:avLst/>
              <a:gdLst/>
              <a:ahLst/>
              <a:cxnLst/>
              <a:rect l="l" t="t" r="r" b="b"/>
              <a:pathLst>
                <a:path w="8836" h="10842" extrusionOk="0">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4" name="Google Shape;16344;p70"/>
            <p:cNvSpPr/>
            <p:nvPr/>
          </p:nvSpPr>
          <p:spPr>
            <a:xfrm>
              <a:off x="7129269" y="2989357"/>
              <a:ext cx="176768" cy="177135"/>
            </a:xfrm>
            <a:custGeom>
              <a:avLst/>
              <a:gdLst/>
              <a:ahLst/>
              <a:cxnLst/>
              <a:rect l="l" t="t" r="r" b="b"/>
              <a:pathLst>
                <a:path w="6743" h="6757" extrusionOk="0">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5" name="Google Shape;16345;p70"/>
            <p:cNvSpPr/>
            <p:nvPr/>
          </p:nvSpPr>
          <p:spPr>
            <a:xfrm>
              <a:off x="7148196" y="3008284"/>
              <a:ext cx="138913" cy="139280"/>
            </a:xfrm>
            <a:custGeom>
              <a:avLst/>
              <a:gdLst/>
              <a:ahLst/>
              <a:cxnLst/>
              <a:rect l="l" t="t" r="r" b="b"/>
              <a:pathLst>
                <a:path w="5299" h="5313" extrusionOk="0">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6" name="Google Shape;16346;p70"/>
            <p:cNvSpPr/>
            <p:nvPr/>
          </p:nvSpPr>
          <p:spPr>
            <a:xfrm>
              <a:off x="7198529" y="3248570"/>
              <a:ext cx="37854" cy="25009"/>
            </a:xfrm>
            <a:custGeom>
              <a:avLst/>
              <a:gdLst/>
              <a:ahLst/>
              <a:cxnLst/>
              <a:rect l="l" t="t" r="r" b="b"/>
              <a:pathLst>
                <a:path w="1444" h="954" extrusionOk="0">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7" name="Google Shape;16347;p70"/>
            <p:cNvSpPr/>
            <p:nvPr/>
          </p:nvSpPr>
          <p:spPr>
            <a:xfrm>
              <a:off x="7342711" y="3071436"/>
              <a:ext cx="48236" cy="12950"/>
            </a:xfrm>
            <a:custGeom>
              <a:avLst/>
              <a:gdLst/>
              <a:ahLst/>
              <a:cxnLst/>
              <a:rect l="l" t="t" r="r" b="b"/>
              <a:pathLst>
                <a:path w="1840" h="494" extrusionOk="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8" name="Google Shape;16348;p70"/>
            <p:cNvSpPr/>
            <p:nvPr/>
          </p:nvSpPr>
          <p:spPr>
            <a:xfrm>
              <a:off x="7045643" y="3071436"/>
              <a:ext cx="54658" cy="12950"/>
            </a:xfrm>
            <a:custGeom>
              <a:avLst/>
              <a:gdLst/>
              <a:ahLst/>
              <a:cxnLst/>
              <a:rect l="l" t="t" r="r" b="b"/>
              <a:pathLst>
                <a:path w="2085" h="494" extrusionOk="0">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9" name="Google Shape;16349;p70"/>
            <p:cNvSpPr/>
            <p:nvPr/>
          </p:nvSpPr>
          <p:spPr>
            <a:xfrm>
              <a:off x="7211400" y="2907723"/>
              <a:ext cx="12505" cy="43831"/>
            </a:xfrm>
            <a:custGeom>
              <a:avLst/>
              <a:gdLst/>
              <a:ahLst/>
              <a:cxnLst/>
              <a:rect l="l" t="t" r="r" b="b"/>
              <a:pathLst>
                <a:path w="477" h="1672" extrusionOk="0">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0" name="Google Shape;16350;p70"/>
            <p:cNvSpPr/>
            <p:nvPr/>
          </p:nvSpPr>
          <p:spPr>
            <a:xfrm>
              <a:off x="7204951" y="3014706"/>
              <a:ext cx="25009" cy="107508"/>
            </a:xfrm>
            <a:custGeom>
              <a:avLst/>
              <a:gdLst/>
              <a:ahLst/>
              <a:cxnLst/>
              <a:rect l="l" t="t" r="r" b="b"/>
              <a:pathLst>
                <a:path w="954" h="4101" extrusionOk="0">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1" name="Google Shape;16351;p70"/>
            <p:cNvSpPr/>
            <p:nvPr/>
          </p:nvSpPr>
          <p:spPr>
            <a:xfrm>
              <a:off x="7207992" y="3134666"/>
              <a:ext cx="18953" cy="18953"/>
            </a:xfrm>
            <a:custGeom>
              <a:avLst/>
              <a:gdLst/>
              <a:ahLst/>
              <a:cxnLst/>
              <a:rect l="l" t="t" r="r" b="b"/>
              <a:pathLst>
                <a:path w="723" h="723" extrusionOk="0">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2" name="Google Shape;16352;p70"/>
            <p:cNvSpPr/>
            <p:nvPr/>
          </p:nvSpPr>
          <p:spPr>
            <a:xfrm>
              <a:off x="7276099" y="2940754"/>
              <a:ext cx="25088" cy="28574"/>
            </a:xfrm>
            <a:custGeom>
              <a:avLst/>
              <a:gdLst/>
              <a:ahLst/>
              <a:cxnLst/>
              <a:rect l="l" t="t" r="r" b="b"/>
              <a:pathLst>
                <a:path w="957" h="1090" extrusionOk="0">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3" name="Google Shape;16353;p70"/>
            <p:cNvSpPr/>
            <p:nvPr/>
          </p:nvSpPr>
          <p:spPr>
            <a:xfrm>
              <a:off x="7133804" y="3185812"/>
              <a:ext cx="26372" cy="29859"/>
            </a:xfrm>
            <a:custGeom>
              <a:avLst/>
              <a:gdLst/>
              <a:ahLst/>
              <a:cxnLst/>
              <a:rect l="l" t="t" r="r" b="b"/>
              <a:pathLst>
                <a:path w="1006" h="1139" extrusionOk="0">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4" name="Google Shape;16354;p70"/>
            <p:cNvSpPr/>
            <p:nvPr/>
          </p:nvSpPr>
          <p:spPr>
            <a:xfrm>
              <a:off x="7132886" y="2939758"/>
              <a:ext cx="26320" cy="29571"/>
            </a:xfrm>
            <a:custGeom>
              <a:avLst/>
              <a:gdLst/>
              <a:ahLst/>
              <a:cxnLst/>
              <a:rect l="l" t="t" r="r" b="b"/>
              <a:pathLst>
                <a:path w="1004" h="1128" extrusionOk="0">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5" name="Google Shape;16355;p70"/>
            <p:cNvSpPr/>
            <p:nvPr/>
          </p:nvSpPr>
          <p:spPr>
            <a:xfrm>
              <a:off x="7276020" y="3186729"/>
              <a:ext cx="25062" cy="28941"/>
            </a:xfrm>
            <a:custGeom>
              <a:avLst/>
              <a:gdLst/>
              <a:ahLst/>
              <a:cxnLst/>
              <a:rect l="l" t="t" r="r" b="b"/>
              <a:pathLst>
                <a:path w="956" h="1104" extrusionOk="0">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6" name="Google Shape;16356;p70"/>
            <p:cNvSpPr/>
            <p:nvPr/>
          </p:nvSpPr>
          <p:spPr>
            <a:xfrm>
              <a:off x="7322185" y="3137550"/>
              <a:ext cx="35312" cy="22886"/>
            </a:xfrm>
            <a:custGeom>
              <a:avLst/>
              <a:gdLst/>
              <a:ahLst/>
              <a:cxnLst/>
              <a:rect l="l" t="t" r="r" b="b"/>
              <a:pathLst>
                <a:path w="1347" h="873" extrusionOk="0">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7" name="Google Shape;16357;p70"/>
            <p:cNvSpPr/>
            <p:nvPr/>
          </p:nvSpPr>
          <p:spPr>
            <a:xfrm>
              <a:off x="7077599" y="2995858"/>
              <a:ext cx="33922" cy="21916"/>
            </a:xfrm>
            <a:custGeom>
              <a:avLst/>
              <a:gdLst/>
              <a:ahLst/>
              <a:cxnLst/>
              <a:rect l="l" t="t" r="r" b="b"/>
              <a:pathLst>
                <a:path w="1294" h="836" extrusionOk="0">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8" name="Google Shape;16358;p70"/>
            <p:cNvSpPr/>
            <p:nvPr/>
          </p:nvSpPr>
          <p:spPr>
            <a:xfrm>
              <a:off x="7323784" y="2995255"/>
              <a:ext cx="35312" cy="22519"/>
            </a:xfrm>
            <a:custGeom>
              <a:avLst/>
              <a:gdLst/>
              <a:ahLst/>
              <a:cxnLst/>
              <a:rect l="l" t="t" r="r" b="b"/>
              <a:pathLst>
                <a:path w="1347" h="859" extrusionOk="0">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9" name="Google Shape;16359;p70"/>
            <p:cNvSpPr/>
            <p:nvPr/>
          </p:nvSpPr>
          <p:spPr>
            <a:xfrm>
              <a:off x="7077809" y="3137550"/>
              <a:ext cx="34945" cy="22886"/>
            </a:xfrm>
            <a:custGeom>
              <a:avLst/>
              <a:gdLst/>
              <a:ahLst/>
              <a:cxnLst/>
              <a:rect l="l" t="t" r="r" b="b"/>
              <a:pathLst>
                <a:path w="1333" h="873" extrusionOk="0">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0" name="Google Shape;16360;p70"/>
            <p:cNvSpPr/>
            <p:nvPr/>
          </p:nvSpPr>
          <p:spPr>
            <a:xfrm>
              <a:off x="7186050" y="3210742"/>
              <a:ext cx="63204" cy="44303"/>
            </a:xfrm>
            <a:custGeom>
              <a:avLst/>
              <a:gdLst/>
              <a:ahLst/>
              <a:cxnLst/>
              <a:rect l="l" t="t" r="r" b="b"/>
              <a:pathLst>
                <a:path w="2411" h="1690" extrusionOk="0">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1" name="Google Shape;16361;p70"/>
            <p:cNvSpPr/>
            <p:nvPr/>
          </p:nvSpPr>
          <p:spPr>
            <a:xfrm>
              <a:off x="7179602" y="3210349"/>
              <a:ext cx="76102" cy="12898"/>
            </a:xfrm>
            <a:custGeom>
              <a:avLst/>
              <a:gdLst/>
              <a:ahLst/>
              <a:cxnLst/>
              <a:rect l="l" t="t" r="r" b="b"/>
              <a:pathLst>
                <a:path w="2903" h="492" extrusionOk="0">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6365"/>
        <p:cNvGrpSpPr/>
        <p:nvPr/>
      </p:nvGrpSpPr>
      <p:grpSpPr>
        <a:xfrm>
          <a:off x="0" y="0"/>
          <a:ext cx="0" cy="0"/>
          <a:chOff x="0" y="0"/>
          <a:chExt cx="0" cy="0"/>
        </a:xfrm>
      </p:grpSpPr>
      <p:pic>
        <p:nvPicPr>
          <p:cNvPr id="16366" name="Google Shape;16366;p71">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385"/>
        <p:cNvGrpSpPr/>
        <p:nvPr/>
      </p:nvGrpSpPr>
      <p:grpSpPr>
        <a:xfrm>
          <a:off x="0" y="0"/>
          <a:ext cx="0" cy="0"/>
          <a:chOff x="0" y="0"/>
          <a:chExt cx="0" cy="0"/>
        </a:xfrm>
      </p:grpSpPr>
      <p:sp>
        <p:nvSpPr>
          <p:cNvPr id="386" name="Google Shape;386;p34"/>
          <p:cNvSpPr txBox="1">
            <a:spLocks noGrp="1"/>
          </p:cNvSpPr>
          <p:nvPr>
            <p:ph type="title" idx="7"/>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fr-FR" dirty="0" err="1"/>
              <a:t>fork</a:t>
            </a:r>
            <a:r>
              <a:rPr lang="fr-FR" dirty="0"/>
              <a:t>()</a:t>
            </a:r>
            <a:endParaRPr dirty="0"/>
          </a:p>
        </p:txBody>
      </p:sp>
      <p:sp>
        <p:nvSpPr>
          <p:cNvPr id="387" name="Google Shape;387;p34"/>
          <p:cNvSpPr/>
          <p:nvPr/>
        </p:nvSpPr>
        <p:spPr>
          <a:xfrm flipH="1">
            <a:off x="7903705" y="1829925"/>
            <a:ext cx="407895" cy="179698"/>
          </a:xfrm>
          <a:custGeom>
            <a:avLst/>
            <a:gdLst/>
            <a:ahLst/>
            <a:cxnLst/>
            <a:rect l="l" t="t" r="r" b="b"/>
            <a:pathLst>
              <a:path w="21766" h="2346" extrusionOk="0">
                <a:moveTo>
                  <a:pt x="1" y="0"/>
                </a:moveTo>
                <a:lnTo>
                  <a:pt x="1" y="2346"/>
                </a:lnTo>
                <a:lnTo>
                  <a:pt x="21765" y="2346"/>
                </a:lnTo>
                <a:lnTo>
                  <a:pt x="21765" y="0"/>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4"/>
          <p:cNvSpPr/>
          <p:nvPr/>
        </p:nvSpPr>
        <p:spPr>
          <a:xfrm flipH="1">
            <a:off x="1187626" y="3498350"/>
            <a:ext cx="218403"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4"/>
          <p:cNvSpPr/>
          <p:nvPr/>
        </p:nvSpPr>
        <p:spPr>
          <a:xfrm flipH="1">
            <a:off x="1082114" y="2126750"/>
            <a:ext cx="323913"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4"/>
          <p:cNvSpPr/>
          <p:nvPr/>
        </p:nvSpPr>
        <p:spPr>
          <a:xfrm>
            <a:off x="7737303" y="3498350"/>
            <a:ext cx="407888" cy="179751"/>
          </a:xfrm>
          <a:custGeom>
            <a:avLst/>
            <a:gdLst/>
            <a:ahLst/>
            <a:cxnLst/>
            <a:rect l="l" t="t" r="r" b="b"/>
            <a:pathLst>
              <a:path w="5323" h="2347" extrusionOk="0">
                <a:moveTo>
                  <a:pt x="1" y="1"/>
                </a:moveTo>
                <a:lnTo>
                  <a:pt x="1" y="2346"/>
                </a:lnTo>
                <a:lnTo>
                  <a:pt x="5323" y="2346"/>
                </a:lnTo>
                <a:lnTo>
                  <a:pt x="5323"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4"/>
          <p:cNvSpPr/>
          <p:nvPr/>
        </p:nvSpPr>
        <p:spPr>
          <a:xfrm flipH="1">
            <a:off x="7734270" y="2126750"/>
            <a:ext cx="218409"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4"/>
          <p:cNvSpPr/>
          <p:nvPr/>
        </p:nvSpPr>
        <p:spPr>
          <a:xfrm flipH="1">
            <a:off x="637061" y="2424475"/>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4"/>
          <p:cNvSpPr/>
          <p:nvPr/>
        </p:nvSpPr>
        <p:spPr>
          <a:xfrm rot="-5400000" flipH="1">
            <a:off x="1333500" y="1829925"/>
            <a:ext cx="773400" cy="77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4"/>
          <p:cNvSpPr txBox="1">
            <a:spLocks noGrp="1"/>
          </p:cNvSpPr>
          <p:nvPr>
            <p:ph type="ctrTitle"/>
          </p:nvPr>
        </p:nvSpPr>
        <p:spPr>
          <a:xfrm flipH="1">
            <a:off x="2266008" y="1775350"/>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fr-FR" dirty="0"/>
              <a:t>Qu’est-ce</a:t>
            </a:r>
            <a:endParaRPr dirty="0"/>
          </a:p>
        </p:txBody>
      </p:sp>
      <p:sp>
        <p:nvSpPr>
          <p:cNvPr id="395" name="Google Shape;395;p34"/>
          <p:cNvSpPr txBox="1">
            <a:spLocks noGrp="1"/>
          </p:cNvSpPr>
          <p:nvPr>
            <p:ph type="ctrTitle" idx="2"/>
          </p:nvPr>
        </p:nvSpPr>
        <p:spPr>
          <a:xfrm flipH="1">
            <a:off x="4714188" y="1775427"/>
            <a:ext cx="2163900"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a:t>Venus        </a:t>
            </a:r>
            <a:endParaRPr/>
          </a:p>
        </p:txBody>
      </p:sp>
      <p:sp>
        <p:nvSpPr>
          <p:cNvPr id="396" name="Google Shape;396;p34"/>
          <p:cNvSpPr txBox="1">
            <a:spLocks noGrp="1"/>
          </p:cNvSpPr>
          <p:nvPr>
            <p:ph type="subTitle" idx="1"/>
          </p:nvPr>
        </p:nvSpPr>
        <p:spPr>
          <a:xfrm flipH="1">
            <a:off x="4714175" y="2208199"/>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a:t>Venus is the second planet from the Sun</a:t>
            </a:r>
            <a:endParaRPr/>
          </a:p>
        </p:txBody>
      </p:sp>
      <p:sp>
        <p:nvSpPr>
          <p:cNvPr id="397" name="Google Shape;397;p34"/>
          <p:cNvSpPr txBox="1">
            <a:spLocks noGrp="1"/>
          </p:cNvSpPr>
          <p:nvPr>
            <p:ph type="ctrTitle" idx="3"/>
          </p:nvPr>
        </p:nvSpPr>
        <p:spPr>
          <a:xfrm flipH="1">
            <a:off x="2266001" y="3155675"/>
            <a:ext cx="2163900" cy="356700"/>
          </a:xfrm>
          <a:prstGeom prst="rect">
            <a:avLst/>
          </a:prstGeom>
        </p:spPr>
        <p:txBody>
          <a:bodyPr spcFirstLastPara="1" wrap="square" lIns="91425" tIns="0" rIns="91425" bIns="0" anchor="b" anchorCtr="0">
            <a:noAutofit/>
          </a:bodyPr>
          <a:lstStyle/>
          <a:p>
            <a:pPr marL="0" lvl="0" indent="0" algn="l" rtl="0">
              <a:spcBef>
                <a:spcPts val="0"/>
              </a:spcBef>
              <a:spcAft>
                <a:spcPts val="0"/>
              </a:spcAft>
              <a:buNone/>
            </a:pPr>
            <a:r>
              <a:rPr lang="fr-FR"/>
              <a:t>Historique</a:t>
            </a:r>
            <a:endParaRPr dirty="0"/>
          </a:p>
        </p:txBody>
      </p:sp>
      <p:sp>
        <p:nvSpPr>
          <p:cNvPr id="398" name="Google Shape;398;p34"/>
          <p:cNvSpPr txBox="1">
            <a:spLocks noGrp="1"/>
          </p:cNvSpPr>
          <p:nvPr>
            <p:ph type="subTitle" idx="4"/>
          </p:nvPr>
        </p:nvSpPr>
        <p:spPr>
          <a:xfrm flipH="1">
            <a:off x="2266000" y="3585925"/>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en"/>
              <a:t>Neptune is the farthest planet from the Sun</a:t>
            </a:r>
            <a:endParaRPr/>
          </a:p>
        </p:txBody>
      </p:sp>
      <p:sp>
        <p:nvSpPr>
          <p:cNvPr id="399" name="Google Shape;399;p34"/>
          <p:cNvSpPr txBox="1">
            <a:spLocks noGrp="1"/>
          </p:cNvSpPr>
          <p:nvPr>
            <p:ph type="ctrTitle" idx="5"/>
          </p:nvPr>
        </p:nvSpPr>
        <p:spPr>
          <a:xfrm flipH="1">
            <a:off x="4714200" y="3155754"/>
            <a:ext cx="2163900" cy="356700"/>
          </a:xfrm>
          <a:prstGeom prst="rect">
            <a:avLst/>
          </a:prstGeom>
        </p:spPr>
        <p:txBody>
          <a:bodyPr spcFirstLastPara="1" wrap="square" lIns="91425" tIns="0" rIns="91425" bIns="0" anchor="b" anchorCtr="0">
            <a:noAutofit/>
          </a:bodyPr>
          <a:lstStyle/>
          <a:p>
            <a:pPr marL="0" lvl="0" indent="0" algn="r" rtl="0">
              <a:spcBef>
                <a:spcPts val="0"/>
              </a:spcBef>
              <a:spcAft>
                <a:spcPts val="0"/>
              </a:spcAft>
              <a:buNone/>
            </a:pPr>
            <a:r>
              <a:rPr lang="en"/>
              <a:t>Saturn</a:t>
            </a:r>
            <a:endParaRPr/>
          </a:p>
        </p:txBody>
      </p:sp>
      <p:sp>
        <p:nvSpPr>
          <p:cNvPr id="400" name="Google Shape;400;p34"/>
          <p:cNvSpPr txBox="1">
            <a:spLocks noGrp="1"/>
          </p:cNvSpPr>
          <p:nvPr>
            <p:ph type="subTitle" idx="6"/>
          </p:nvPr>
        </p:nvSpPr>
        <p:spPr>
          <a:xfrm flipH="1">
            <a:off x="4714175" y="3585925"/>
            <a:ext cx="2163900" cy="413100"/>
          </a:xfrm>
          <a:prstGeom prst="rect">
            <a:avLst/>
          </a:prstGeom>
        </p:spPr>
        <p:txBody>
          <a:bodyPr spcFirstLastPara="1" wrap="square" lIns="91425" tIns="0" rIns="91425" bIns="91425" anchor="t" anchorCtr="0">
            <a:noAutofit/>
          </a:bodyPr>
          <a:lstStyle/>
          <a:p>
            <a:pPr marL="0" lvl="0" indent="0" algn="r" rtl="0">
              <a:spcBef>
                <a:spcPts val="0"/>
              </a:spcBef>
              <a:spcAft>
                <a:spcPts val="0"/>
              </a:spcAft>
              <a:buNone/>
            </a:pPr>
            <a:r>
              <a:rPr lang="en"/>
              <a:t>Saturn is a gas giant and has several rings</a:t>
            </a:r>
            <a:endParaRPr/>
          </a:p>
        </p:txBody>
      </p:sp>
      <p:sp>
        <p:nvSpPr>
          <p:cNvPr id="401" name="Google Shape;401;p34"/>
          <p:cNvSpPr/>
          <p:nvPr/>
        </p:nvSpPr>
        <p:spPr>
          <a:xfrm>
            <a:off x="7019925" y="1829925"/>
            <a:ext cx="773400" cy="7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4"/>
          <p:cNvSpPr/>
          <p:nvPr/>
        </p:nvSpPr>
        <p:spPr>
          <a:xfrm rot="10800000" flipH="1">
            <a:off x="1333500" y="3201525"/>
            <a:ext cx="773400" cy="7734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4"/>
          <p:cNvSpPr/>
          <p:nvPr/>
        </p:nvSpPr>
        <p:spPr>
          <a:xfrm>
            <a:off x="7935174" y="3200675"/>
            <a:ext cx="471506" cy="179698"/>
          </a:xfrm>
          <a:custGeom>
            <a:avLst/>
            <a:gdLst/>
            <a:ahLst/>
            <a:cxnLst/>
            <a:rect l="l" t="t" r="r" b="b"/>
            <a:pathLst>
              <a:path w="21766" h="2346" extrusionOk="0">
                <a:moveTo>
                  <a:pt x="1" y="0"/>
                </a:moveTo>
                <a:lnTo>
                  <a:pt x="1" y="2346"/>
                </a:lnTo>
                <a:lnTo>
                  <a:pt x="21765" y="2346"/>
                </a:lnTo>
                <a:lnTo>
                  <a:pt x="2176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4"/>
          <p:cNvSpPr/>
          <p:nvPr/>
        </p:nvSpPr>
        <p:spPr>
          <a:xfrm>
            <a:off x="8250834" y="3498349"/>
            <a:ext cx="377605"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4"/>
          <p:cNvSpPr/>
          <p:nvPr/>
        </p:nvSpPr>
        <p:spPr>
          <a:xfrm>
            <a:off x="7949925" y="3796075"/>
            <a:ext cx="300908" cy="178849"/>
          </a:xfrm>
          <a:custGeom>
            <a:avLst/>
            <a:gdLst/>
            <a:ahLst/>
            <a:cxnLst/>
            <a:rect l="l" t="t" r="r" b="b"/>
            <a:pathLst>
              <a:path w="12098" h="2335" extrusionOk="0">
                <a:moveTo>
                  <a:pt x="1" y="1"/>
                </a:moveTo>
                <a:lnTo>
                  <a:pt x="1" y="2335"/>
                </a:lnTo>
                <a:lnTo>
                  <a:pt x="12098" y="2335"/>
                </a:lnTo>
                <a:lnTo>
                  <a:pt x="12098"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4"/>
          <p:cNvSpPr/>
          <p:nvPr/>
        </p:nvSpPr>
        <p:spPr>
          <a:xfrm rot="5400000">
            <a:off x="7019925" y="3201525"/>
            <a:ext cx="773400" cy="773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4"/>
          <p:cNvSpPr/>
          <p:nvPr/>
        </p:nvSpPr>
        <p:spPr>
          <a:xfrm flipH="1">
            <a:off x="728536" y="3201525"/>
            <a:ext cx="488864" cy="179698"/>
          </a:xfrm>
          <a:custGeom>
            <a:avLst/>
            <a:gdLst/>
            <a:ahLst/>
            <a:cxnLst/>
            <a:rect l="l" t="t" r="r" b="b"/>
            <a:pathLst>
              <a:path w="21766" h="2346" extrusionOk="0">
                <a:moveTo>
                  <a:pt x="1" y="0"/>
                </a:moveTo>
                <a:lnTo>
                  <a:pt x="1" y="2346"/>
                </a:lnTo>
                <a:lnTo>
                  <a:pt x="21765" y="2346"/>
                </a:lnTo>
                <a:lnTo>
                  <a:pt x="21765"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4"/>
          <p:cNvSpPr/>
          <p:nvPr/>
        </p:nvSpPr>
        <p:spPr>
          <a:xfrm flipH="1">
            <a:off x="514308" y="3498350"/>
            <a:ext cx="570167" cy="179751"/>
          </a:xfrm>
          <a:custGeom>
            <a:avLst/>
            <a:gdLst/>
            <a:ahLst/>
            <a:cxnLst/>
            <a:rect l="l" t="t" r="r" b="b"/>
            <a:pathLst>
              <a:path w="46995" h="2347" extrusionOk="0">
                <a:moveTo>
                  <a:pt x="0" y="1"/>
                </a:moveTo>
                <a:lnTo>
                  <a:pt x="0" y="2346"/>
                </a:lnTo>
                <a:lnTo>
                  <a:pt x="46994" y="2346"/>
                </a:lnTo>
                <a:lnTo>
                  <a:pt x="4699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4"/>
          <p:cNvSpPr/>
          <p:nvPr/>
        </p:nvSpPr>
        <p:spPr>
          <a:xfrm flipH="1">
            <a:off x="877356" y="3796075"/>
            <a:ext cx="323894" cy="178849"/>
          </a:xfrm>
          <a:custGeom>
            <a:avLst/>
            <a:gdLst/>
            <a:ahLst/>
            <a:cxnLst/>
            <a:rect l="l" t="t" r="r" b="b"/>
            <a:pathLst>
              <a:path w="12098" h="2335" extrusionOk="0">
                <a:moveTo>
                  <a:pt x="1" y="1"/>
                </a:moveTo>
                <a:lnTo>
                  <a:pt x="1" y="2335"/>
                </a:lnTo>
                <a:lnTo>
                  <a:pt x="12098" y="2335"/>
                </a:lnTo>
                <a:lnTo>
                  <a:pt x="12098"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4"/>
          <p:cNvSpPr/>
          <p:nvPr/>
        </p:nvSpPr>
        <p:spPr>
          <a:xfrm flipH="1">
            <a:off x="514360" y="1829925"/>
            <a:ext cx="703042" cy="179698"/>
          </a:xfrm>
          <a:custGeom>
            <a:avLst/>
            <a:gdLst/>
            <a:ahLst/>
            <a:cxnLst/>
            <a:rect l="l" t="t" r="r" b="b"/>
            <a:pathLst>
              <a:path w="21766" h="2346" extrusionOk="0">
                <a:moveTo>
                  <a:pt x="1" y="0"/>
                </a:moveTo>
                <a:lnTo>
                  <a:pt x="1" y="2346"/>
                </a:lnTo>
                <a:lnTo>
                  <a:pt x="21765" y="2346"/>
                </a:lnTo>
                <a:lnTo>
                  <a:pt x="2176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4"/>
          <p:cNvSpPr/>
          <p:nvPr/>
        </p:nvSpPr>
        <p:spPr>
          <a:xfrm flipH="1">
            <a:off x="783204" y="2127175"/>
            <a:ext cx="178816" cy="179751"/>
          </a:xfrm>
          <a:custGeom>
            <a:avLst/>
            <a:gdLst/>
            <a:ahLst/>
            <a:cxnLst/>
            <a:rect l="l" t="t" r="r" b="b"/>
            <a:pathLst>
              <a:path w="46995" h="2347" extrusionOk="0">
                <a:moveTo>
                  <a:pt x="0" y="1"/>
                </a:moveTo>
                <a:lnTo>
                  <a:pt x="0" y="2346"/>
                </a:lnTo>
                <a:lnTo>
                  <a:pt x="46994" y="2346"/>
                </a:lnTo>
                <a:lnTo>
                  <a:pt x="469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4"/>
          <p:cNvSpPr/>
          <p:nvPr/>
        </p:nvSpPr>
        <p:spPr>
          <a:xfrm flipH="1">
            <a:off x="8071052" y="2126750"/>
            <a:ext cx="570173" cy="179751"/>
          </a:xfrm>
          <a:custGeom>
            <a:avLst/>
            <a:gdLst/>
            <a:ahLst/>
            <a:cxnLst/>
            <a:rect l="l" t="t" r="r" b="b"/>
            <a:pathLst>
              <a:path w="5323" h="2347" extrusionOk="0">
                <a:moveTo>
                  <a:pt x="1" y="1"/>
                </a:moveTo>
                <a:lnTo>
                  <a:pt x="1" y="2346"/>
                </a:lnTo>
                <a:lnTo>
                  <a:pt x="5323" y="2346"/>
                </a:lnTo>
                <a:lnTo>
                  <a:pt x="532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4"/>
          <p:cNvSpPr/>
          <p:nvPr/>
        </p:nvSpPr>
        <p:spPr>
          <a:xfrm flipH="1">
            <a:off x="7930661" y="2424475"/>
            <a:ext cx="471489" cy="178849"/>
          </a:xfrm>
          <a:custGeom>
            <a:avLst/>
            <a:gdLst/>
            <a:ahLst/>
            <a:cxnLst/>
            <a:rect l="l" t="t" r="r" b="b"/>
            <a:pathLst>
              <a:path w="12098" h="2335" extrusionOk="0">
                <a:moveTo>
                  <a:pt x="1" y="1"/>
                </a:moveTo>
                <a:lnTo>
                  <a:pt x="1" y="2335"/>
                </a:lnTo>
                <a:lnTo>
                  <a:pt x="12098" y="2335"/>
                </a:lnTo>
                <a:lnTo>
                  <a:pt x="12098" y="1"/>
                </a:lnTo>
                <a:close/>
              </a:path>
            </a:pathLst>
          </a:custGeom>
          <a:solidFill>
            <a:srgbClr val="FFFFFF">
              <a:alpha val="3137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4"/>
          <p:cNvSpPr txBox="1">
            <a:spLocks noGrp="1"/>
          </p:cNvSpPr>
          <p:nvPr>
            <p:ph type="subTitle" idx="8"/>
          </p:nvPr>
        </p:nvSpPr>
        <p:spPr>
          <a:xfrm flipH="1">
            <a:off x="2266008" y="2208197"/>
            <a:ext cx="2163900" cy="413100"/>
          </a:xfrm>
          <a:prstGeom prst="rect">
            <a:avLst/>
          </a:prstGeom>
        </p:spPr>
        <p:txBody>
          <a:bodyPr spcFirstLastPara="1" wrap="square" lIns="91425" tIns="0" rIns="91425" bIns="91425" anchor="t" anchorCtr="0">
            <a:noAutofit/>
          </a:bodyPr>
          <a:lstStyle/>
          <a:p>
            <a:pPr marL="0" lvl="0" indent="0" algn="l" rtl="0">
              <a:spcBef>
                <a:spcPts val="0"/>
              </a:spcBef>
              <a:spcAft>
                <a:spcPts val="0"/>
              </a:spcAft>
              <a:buNone/>
            </a:pPr>
            <a:r>
              <a:rPr lang="fr-FR" dirty="0"/>
              <a:t>Création avec duplication du processus parent</a:t>
            </a:r>
            <a:endParaRPr dirty="0"/>
          </a:p>
        </p:txBody>
      </p:sp>
      <p:sp>
        <p:nvSpPr>
          <p:cNvPr id="415" name="Google Shape;415;p34"/>
          <p:cNvSpPr/>
          <p:nvPr/>
        </p:nvSpPr>
        <p:spPr>
          <a:xfrm>
            <a:off x="1489597" y="3357804"/>
            <a:ext cx="461206" cy="460842"/>
          </a:xfrm>
          <a:custGeom>
            <a:avLst/>
            <a:gdLst/>
            <a:ahLst/>
            <a:cxnLst/>
            <a:rect l="l" t="t" r="r" b="b"/>
            <a:pathLst>
              <a:path w="15205" h="15193" extrusionOk="0">
                <a:moveTo>
                  <a:pt x="10109" y="4501"/>
                </a:moveTo>
                <a:cubicBezTo>
                  <a:pt x="10430" y="4501"/>
                  <a:pt x="10692" y="4763"/>
                  <a:pt x="10692" y="5096"/>
                </a:cubicBezTo>
                <a:lnTo>
                  <a:pt x="10692" y="10097"/>
                </a:lnTo>
                <a:cubicBezTo>
                  <a:pt x="10692" y="10418"/>
                  <a:pt x="10430" y="10692"/>
                  <a:pt x="10109" y="10692"/>
                </a:cubicBezTo>
                <a:lnTo>
                  <a:pt x="5096" y="10692"/>
                </a:lnTo>
                <a:cubicBezTo>
                  <a:pt x="4775" y="10692"/>
                  <a:pt x="4513" y="10418"/>
                  <a:pt x="4513" y="10097"/>
                </a:cubicBezTo>
                <a:lnTo>
                  <a:pt x="4513" y="5096"/>
                </a:lnTo>
                <a:cubicBezTo>
                  <a:pt x="4513" y="4763"/>
                  <a:pt x="4775" y="4501"/>
                  <a:pt x="5096" y="4501"/>
                </a:cubicBezTo>
                <a:close/>
                <a:moveTo>
                  <a:pt x="4584" y="1"/>
                </a:moveTo>
                <a:cubicBezTo>
                  <a:pt x="4215" y="1"/>
                  <a:pt x="3918" y="298"/>
                  <a:pt x="3918" y="667"/>
                </a:cubicBezTo>
                <a:lnTo>
                  <a:pt x="3918" y="2001"/>
                </a:lnTo>
                <a:lnTo>
                  <a:pt x="3072" y="2001"/>
                </a:lnTo>
                <a:cubicBezTo>
                  <a:pt x="2477" y="2001"/>
                  <a:pt x="2001" y="2477"/>
                  <a:pt x="2001" y="3060"/>
                </a:cubicBezTo>
                <a:lnTo>
                  <a:pt x="2001" y="3906"/>
                </a:lnTo>
                <a:lnTo>
                  <a:pt x="667" y="3906"/>
                </a:lnTo>
                <a:cubicBezTo>
                  <a:pt x="298" y="3906"/>
                  <a:pt x="1" y="4203"/>
                  <a:pt x="1" y="4573"/>
                </a:cubicBezTo>
                <a:cubicBezTo>
                  <a:pt x="1" y="4942"/>
                  <a:pt x="298" y="5239"/>
                  <a:pt x="667" y="5239"/>
                </a:cubicBezTo>
                <a:lnTo>
                  <a:pt x="2001" y="5239"/>
                </a:lnTo>
                <a:lnTo>
                  <a:pt x="2001" y="6930"/>
                </a:lnTo>
                <a:lnTo>
                  <a:pt x="667" y="6930"/>
                </a:lnTo>
                <a:cubicBezTo>
                  <a:pt x="298" y="6930"/>
                  <a:pt x="1" y="7228"/>
                  <a:pt x="1" y="7597"/>
                </a:cubicBezTo>
                <a:cubicBezTo>
                  <a:pt x="1" y="7966"/>
                  <a:pt x="298" y="8263"/>
                  <a:pt x="667" y="8263"/>
                </a:cubicBezTo>
                <a:lnTo>
                  <a:pt x="2001" y="8263"/>
                </a:lnTo>
                <a:lnTo>
                  <a:pt x="2001" y="9942"/>
                </a:lnTo>
                <a:lnTo>
                  <a:pt x="667" y="9942"/>
                </a:lnTo>
                <a:cubicBezTo>
                  <a:pt x="298" y="9942"/>
                  <a:pt x="1" y="10240"/>
                  <a:pt x="1" y="10609"/>
                </a:cubicBezTo>
                <a:cubicBezTo>
                  <a:pt x="1" y="10978"/>
                  <a:pt x="298" y="11276"/>
                  <a:pt x="667" y="11276"/>
                </a:cubicBezTo>
                <a:lnTo>
                  <a:pt x="2001" y="11276"/>
                </a:lnTo>
                <a:lnTo>
                  <a:pt x="2001" y="12133"/>
                </a:lnTo>
                <a:cubicBezTo>
                  <a:pt x="2001" y="12716"/>
                  <a:pt x="2477" y="13193"/>
                  <a:pt x="3072" y="13193"/>
                </a:cubicBezTo>
                <a:lnTo>
                  <a:pt x="3918" y="13193"/>
                </a:lnTo>
                <a:lnTo>
                  <a:pt x="3918" y="14526"/>
                </a:lnTo>
                <a:cubicBezTo>
                  <a:pt x="3918" y="14895"/>
                  <a:pt x="4215" y="15193"/>
                  <a:pt x="4584" y="15193"/>
                </a:cubicBezTo>
                <a:cubicBezTo>
                  <a:pt x="4954" y="15193"/>
                  <a:pt x="5251" y="14895"/>
                  <a:pt x="5251" y="14526"/>
                </a:cubicBezTo>
                <a:lnTo>
                  <a:pt x="5251" y="13193"/>
                </a:lnTo>
                <a:lnTo>
                  <a:pt x="6930" y="13193"/>
                </a:lnTo>
                <a:lnTo>
                  <a:pt x="6930" y="14526"/>
                </a:lnTo>
                <a:cubicBezTo>
                  <a:pt x="6930" y="14895"/>
                  <a:pt x="7240" y="15193"/>
                  <a:pt x="7597" y="15193"/>
                </a:cubicBezTo>
                <a:cubicBezTo>
                  <a:pt x="7966" y="15193"/>
                  <a:pt x="8264" y="14895"/>
                  <a:pt x="8264" y="14526"/>
                </a:cubicBezTo>
                <a:lnTo>
                  <a:pt x="8264" y="13193"/>
                </a:lnTo>
                <a:lnTo>
                  <a:pt x="9954" y="13193"/>
                </a:lnTo>
                <a:lnTo>
                  <a:pt x="9954" y="14526"/>
                </a:lnTo>
                <a:cubicBezTo>
                  <a:pt x="9954" y="14895"/>
                  <a:pt x="10252" y="15193"/>
                  <a:pt x="10621" y="15193"/>
                </a:cubicBezTo>
                <a:cubicBezTo>
                  <a:pt x="10990" y="15193"/>
                  <a:pt x="11288" y="14895"/>
                  <a:pt x="11288" y="14526"/>
                </a:cubicBezTo>
                <a:lnTo>
                  <a:pt x="11288" y="13193"/>
                </a:lnTo>
                <a:lnTo>
                  <a:pt x="12133" y="13193"/>
                </a:lnTo>
                <a:cubicBezTo>
                  <a:pt x="12728" y="13193"/>
                  <a:pt x="13205" y="12716"/>
                  <a:pt x="13205" y="12133"/>
                </a:cubicBezTo>
                <a:lnTo>
                  <a:pt x="13205" y="11276"/>
                </a:lnTo>
                <a:lnTo>
                  <a:pt x="14538" y="11276"/>
                </a:lnTo>
                <a:cubicBezTo>
                  <a:pt x="14907" y="11276"/>
                  <a:pt x="15205" y="10978"/>
                  <a:pt x="15205" y="10609"/>
                </a:cubicBezTo>
                <a:cubicBezTo>
                  <a:pt x="15205" y="10240"/>
                  <a:pt x="14907" y="9942"/>
                  <a:pt x="14538" y="9942"/>
                </a:cubicBezTo>
                <a:lnTo>
                  <a:pt x="13205" y="9942"/>
                </a:lnTo>
                <a:lnTo>
                  <a:pt x="13205" y="8263"/>
                </a:lnTo>
                <a:lnTo>
                  <a:pt x="14538" y="8263"/>
                </a:lnTo>
                <a:cubicBezTo>
                  <a:pt x="14907" y="8263"/>
                  <a:pt x="15205" y="7966"/>
                  <a:pt x="15205" y="7597"/>
                </a:cubicBezTo>
                <a:cubicBezTo>
                  <a:pt x="15205" y="7228"/>
                  <a:pt x="14907" y="6930"/>
                  <a:pt x="14538" y="6930"/>
                </a:cubicBezTo>
                <a:lnTo>
                  <a:pt x="13205" y="6930"/>
                </a:lnTo>
                <a:lnTo>
                  <a:pt x="13205" y="5239"/>
                </a:lnTo>
                <a:lnTo>
                  <a:pt x="14538" y="5239"/>
                </a:lnTo>
                <a:cubicBezTo>
                  <a:pt x="14907" y="5239"/>
                  <a:pt x="15205" y="4942"/>
                  <a:pt x="15205" y="4573"/>
                </a:cubicBezTo>
                <a:cubicBezTo>
                  <a:pt x="15205" y="4203"/>
                  <a:pt x="14907" y="3906"/>
                  <a:pt x="14538" y="3906"/>
                </a:cubicBezTo>
                <a:lnTo>
                  <a:pt x="13205" y="3906"/>
                </a:lnTo>
                <a:lnTo>
                  <a:pt x="13205" y="3060"/>
                </a:lnTo>
                <a:cubicBezTo>
                  <a:pt x="13205" y="2477"/>
                  <a:pt x="12728" y="2001"/>
                  <a:pt x="12133" y="2001"/>
                </a:cubicBezTo>
                <a:lnTo>
                  <a:pt x="11288" y="2001"/>
                </a:lnTo>
                <a:lnTo>
                  <a:pt x="11288" y="667"/>
                </a:lnTo>
                <a:cubicBezTo>
                  <a:pt x="11288" y="298"/>
                  <a:pt x="10990" y="1"/>
                  <a:pt x="10621" y="1"/>
                </a:cubicBezTo>
                <a:cubicBezTo>
                  <a:pt x="10252" y="1"/>
                  <a:pt x="9954" y="298"/>
                  <a:pt x="9954" y="667"/>
                </a:cubicBezTo>
                <a:lnTo>
                  <a:pt x="9954" y="2001"/>
                </a:lnTo>
                <a:lnTo>
                  <a:pt x="8264" y="2001"/>
                </a:lnTo>
                <a:lnTo>
                  <a:pt x="8264" y="667"/>
                </a:lnTo>
                <a:cubicBezTo>
                  <a:pt x="8264" y="298"/>
                  <a:pt x="7966" y="1"/>
                  <a:pt x="7597" y="1"/>
                </a:cubicBezTo>
                <a:cubicBezTo>
                  <a:pt x="7240" y="1"/>
                  <a:pt x="6930" y="298"/>
                  <a:pt x="6930" y="667"/>
                </a:cubicBezTo>
                <a:lnTo>
                  <a:pt x="6930" y="2001"/>
                </a:lnTo>
                <a:lnTo>
                  <a:pt x="5251" y="2001"/>
                </a:lnTo>
                <a:lnTo>
                  <a:pt x="5251" y="667"/>
                </a:lnTo>
                <a:cubicBezTo>
                  <a:pt x="5251" y="298"/>
                  <a:pt x="4954" y="1"/>
                  <a:pt x="45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6" name="Google Shape;416;p34"/>
          <p:cNvGrpSpPr/>
          <p:nvPr/>
        </p:nvGrpSpPr>
        <p:grpSpPr>
          <a:xfrm>
            <a:off x="7178541" y="3360348"/>
            <a:ext cx="456169" cy="455755"/>
            <a:chOff x="858739" y="828453"/>
            <a:chExt cx="456169" cy="455755"/>
          </a:xfrm>
        </p:grpSpPr>
        <p:sp>
          <p:nvSpPr>
            <p:cNvPr id="417" name="Google Shape;417;p34"/>
            <p:cNvSpPr/>
            <p:nvPr/>
          </p:nvSpPr>
          <p:spPr>
            <a:xfrm>
              <a:off x="860893" y="976860"/>
              <a:ext cx="113080" cy="114505"/>
            </a:xfrm>
            <a:custGeom>
              <a:avLst/>
              <a:gdLst/>
              <a:ahLst/>
              <a:cxnLst/>
              <a:rect l="l" t="t" r="r" b="b"/>
              <a:pathLst>
                <a:path w="3728" h="3775" extrusionOk="0">
                  <a:moveTo>
                    <a:pt x="3728" y="1"/>
                  </a:moveTo>
                  <a:lnTo>
                    <a:pt x="3728" y="1"/>
                  </a:lnTo>
                  <a:cubicBezTo>
                    <a:pt x="1823" y="167"/>
                    <a:pt x="1" y="2525"/>
                    <a:pt x="1" y="2525"/>
                  </a:cubicBezTo>
                  <a:lnTo>
                    <a:pt x="1263" y="3775"/>
                  </a:lnTo>
                  <a:cubicBezTo>
                    <a:pt x="1299" y="3692"/>
                    <a:pt x="1346" y="3596"/>
                    <a:pt x="1406" y="3513"/>
                  </a:cubicBezTo>
                  <a:cubicBezTo>
                    <a:pt x="2549" y="1858"/>
                    <a:pt x="3228" y="786"/>
                    <a:pt x="37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4"/>
            <p:cNvSpPr/>
            <p:nvPr/>
          </p:nvSpPr>
          <p:spPr>
            <a:xfrm>
              <a:off x="1051951" y="1169337"/>
              <a:ext cx="114505" cy="112716"/>
            </a:xfrm>
            <a:custGeom>
              <a:avLst/>
              <a:gdLst/>
              <a:ahLst/>
              <a:cxnLst/>
              <a:rect l="l" t="t" r="r" b="b"/>
              <a:pathLst>
                <a:path w="3775" h="3716" extrusionOk="0">
                  <a:moveTo>
                    <a:pt x="3775" y="1"/>
                  </a:moveTo>
                  <a:lnTo>
                    <a:pt x="3775" y="1"/>
                  </a:lnTo>
                  <a:cubicBezTo>
                    <a:pt x="2989" y="501"/>
                    <a:pt x="1917" y="1179"/>
                    <a:pt x="262" y="2322"/>
                  </a:cubicBezTo>
                  <a:cubicBezTo>
                    <a:pt x="179" y="2382"/>
                    <a:pt x="84" y="2430"/>
                    <a:pt x="0" y="2465"/>
                  </a:cubicBezTo>
                  <a:lnTo>
                    <a:pt x="1251" y="3715"/>
                  </a:lnTo>
                  <a:cubicBezTo>
                    <a:pt x="1251" y="3715"/>
                    <a:pt x="3608" y="1906"/>
                    <a:pt x="377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4"/>
            <p:cNvSpPr/>
            <p:nvPr/>
          </p:nvSpPr>
          <p:spPr>
            <a:xfrm>
              <a:off x="858739" y="1141888"/>
              <a:ext cx="142684" cy="142320"/>
            </a:xfrm>
            <a:custGeom>
              <a:avLst/>
              <a:gdLst/>
              <a:ahLst/>
              <a:cxnLst/>
              <a:rect l="l" t="t" r="r" b="b"/>
              <a:pathLst>
                <a:path w="4704" h="4692" extrusionOk="0">
                  <a:moveTo>
                    <a:pt x="1894" y="1"/>
                  </a:moveTo>
                  <a:cubicBezTo>
                    <a:pt x="1584" y="215"/>
                    <a:pt x="1322" y="465"/>
                    <a:pt x="1096" y="763"/>
                  </a:cubicBezTo>
                  <a:cubicBezTo>
                    <a:pt x="763" y="1203"/>
                    <a:pt x="513" y="1691"/>
                    <a:pt x="334" y="2215"/>
                  </a:cubicBezTo>
                  <a:cubicBezTo>
                    <a:pt x="143" y="2775"/>
                    <a:pt x="36" y="3358"/>
                    <a:pt x="12" y="3954"/>
                  </a:cubicBezTo>
                  <a:cubicBezTo>
                    <a:pt x="12" y="4037"/>
                    <a:pt x="1" y="4120"/>
                    <a:pt x="24" y="4204"/>
                  </a:cubicBezTo>
                  <a:cubicBezTo>
                    <a:pt x="36" y="4311"/>
                    <a:pt x="84" y="4406"/>
                    <a:pt x="155" y="4489"/>
                  </a:cubicBezTo>
                  <a:cubicBezTo>
                    <a:pt x="227" y="4573"/>
                    <a:pt x="310" y="4632"/>
                    <a:pt x="417" y="4668"/>
                  </a:cubicBezTo>
                  <a:cubicBezTo>
                    <a:pt x="501" y="4692"/>
                    <a:pt x="584" y="4692"/>
                    <a:pt x="667" y="4692"/>
                  </a:cubicBezTo>
                  <a:cubicBezTo>
                    <a:pt x="1203" y="4692"/>
                    <a:pt x="1751" y="4597"/>
                    <a:pt x="2263" y="4442"/>
                  </a:cubicBezTo>
                  <a:cubicBezTo>
                    <a:pt x="3203" y="4168"/>
                    <a:pt x="4144" y="3644"/>
                    <a:pt x="4704" y="2811"/>
                  </a:cubicBezTo>
                  <a:lnTo>
                    <a:pt x="4573" y="2680"/>
                  </a:lnTo>
                  <a:cubicBezTo>
                    <a:pt x="4537" y="2692"/>
                    <a:pt x="4501" y="2715"/>
                    <a:pt x="4465" y="2727"/>
                  </a:cubicBezTo>
                  <a:cubicBezTo>
                    <a:pt x="4251" y="2811"/>
                    <a:pt x="4037" y="2906"/>
                    <a:pt x="3811" y="2977"/>
                  </a:cubicBezTo>
                  <a:cubicBezTo>
                    <a:pt x="3227" y="3180"/>
                    <a:pt x="2620" y="3311"/>
                    <a:pt x="2001" y="3394"/>
                  </a:cubicBezTo>
                  <a:cubicBezTo>
                    <a:pt x="1751" y="3430"/>
                    <a:pt x="1489" y="3454"/>
                    <a:pt x="1227" y="3477"/>
                  </a:cubicBezTo>
                  <a:cubicBezTo>
                    <a:pt x="1227" y="3442"/>
                    <a:pt x="1239" y="3418"/>
                    <a:pt x="1239" y="3382"/>
                  </a:cubicBezTo>
                  <a:cubicBezTo>
                    <a:pt x="1286" y="2751"/>
                    <a:pt x="1382" y="2132"/>
                    <a:pt x="1536" y="1525"/>
                  </a:cubicBezTo>
                  <a:cubicBezTo>
                    <a:pt x="1608" y="1227"/>
                    <a:pt x="1703" y="941"/>
                    <a:pt x="1810" y="656"/>
                  </a:cubicBezTo>
                  <a:cubicBezTo>
                    <a:pt x="1870" y="477"/>
                    <a:pt x="1953" y="310"/>
                    <a:pt x="2025" y="144"/>
                  </a:cubicBezTo>
                  <a:lnTo>
                    <a:pt x="189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4"/>
            <p:cNvSpPr/>
            <p:nvPr/>
          </p:nvSpPr>
          <p:spPr>
            <a:xfrm>
              <a:off x="1192416" y="1024903"/>
              <a:ext cx="30" cy="30"/>
            </a:xfrm>
            <a:custGeom>
              <a:avLst/>
              <a:gdLst/>
              <a:ahLst/>
              <a:cxnLst/>
              <a:rect l="l" t="t" r="r" b="b"/>
              <a:pathLst>
                <a:path w="1" h="1" extrusionOk="0">
                  <a:moveTo>
                    <a:pt x="1" y="0"/>
                  </a:move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4"/>
            <p:cNvSpPr/>
            <p:nvPr/>
          </p:nvSpPr>
          <p:spPr>
            <a:xfrm>
              <a:off x="915065" y="828453"/>
              <a:ext cx="399843" cy="398357"/>
            </a:xfrm>
            <a:custGeom>
              <a:avLst/>
              <a:gdLst/>
              <a:ahLst/>
              <a:cxnLst/>
              <a:rect l="l" t="t" r="r" b="b"/>
              <a:pathLst>
                <a:path w="13182" h="13133" extrusionOk="0">
                  <a:moveTo>
                    <a:pt x="7929" y="3527"/>
                  </a:moveTo>
                  <a:cubicBezTo>
                    <a:pt x="8371" y="3527"/>
                    <a:pt x="8812" y="3697"/>
                    <a:pt x="9145" y="4036"/>
                  </a:cubicBezTo>
                  <a:cubicBezTo>
                    <a:pt x="9824" y="4703"/>
                    <a:pt x="9824" y="5799"/>
                    <a:pt x="9145" y="6477"/>
                  </a:cubicBezTo>
                  <a:cubicBezTo>
                    <a:pt x="8812" y="6811"/>
                    <a:pt x="8371" y="6977"/>
                    <a:pt x="7929" y="6977"/>
                  </a:cubicBezTo>
                  <a:cubicBezTo>
                    <a:pt x="7487" y="6977"/>
                    <a:pt x="7043" y="6811"/>
                    <a:pt x="6704" y="6477"/>
                  </a:cubicBezTo>
                  <a:cubicBezTo>
                    <a:pt x="6037" y="5799"/>
                    <a:pt x="6037" y="4703"/>
                    <a:pt x="6704" y="4036"/>
                  </a:cubicBezTo>
                  <a:cubicBezTo>
                    <a:pt x="7043" y="3697"/>
                    <a:pt x="7487" y="3527"/>
                    <a:pt x="7929" y="3527"/>
                  </a:cubicBezTo>
                  <a:close/>
                  <a:moveTo>
                    <a:pt x="12657" y="0"/>
                  </a:moveTo>
                  <a:cubicBezTo>
                    <a:pt x="10978" y="36"/>
                    <a:pt x="6847" y="345"/>
                    <a:pt x="4656" y="2536"/>
                  </a:cubicBezTo>
                  <a:cubicBezTo>
                    <a:pt x="3668" y="3536"/>
                    <a:pt x="3347" y="4048"/>
                    <a:pt x="2632" y="5179"/>
                  </a:cubicBezTo>
                  <a:cubicBezTo>
                    <a:pt x="2120" y="6001"/>
                    <a:pt x="1418" y="7120"/>
                    <a:pt x="144" y="8966"/>
                  </a:cubicBezTo>
                  <a:cubicBezTo>
                    <a:pt x="1" y="9168"/>
                    <a:pt x="25" y="9442"/>
                    <a:pt x="203" y="9620"/>
                  </a:cubicBezTo>
                  <a:lnTo>
                    <a:pt x="3561" y="12978"/>
                  </a:lnTo>
                  <a:cubicBezTo>
                    <a:pt x="3656" y="13073"/>
                    <a:pt x="3787" y="13133"/>
                    <a:pt x="3930" y="13133"/>
                  </a:cubicBezTo>
                  <a:cubicBezTo>
                    <a:pt x="4025" y="13133"/>
                    <a:pt x="4132" y="13097"/>
                    <a:pt x="4216" y="13038"/>
                  </a:cubicBezTo>
                  <a:cubicBezTo>
                    <a:pt x="6061" y="11752"/>
                    <a:pt x="7180" y="11061"/>
                    <a:pt x="7990" y="10549"/>
                  </a:cubicBezTo>
                  <a:cubicBezTo>
                    <a:pt x="9133" y="9835"/>
                    <a:pt x="9645" y="9513"/>
                    <a:pt x="10645" y="8525"/>
                  </a:cubicBezTo>
                  <a:cubicBezTo>
                    <a:pt x="12836" y="6322"/>
                    <a:pt x="13145" y="2203"/>
                    <a:pt x="13181" y="524"/>
                  </a:cubicBezTo>
                  <a:cubicBezTo>
                    <a:pt x="13181" y="393"/>
                    <a:pt x="13134" y="250"/>
                    <a:pt x="13026" y="155"/>
                  </a:cubicBezTo>
                  <a:cubicBezTo>
                    <a:pt x="12931" y="60"/>
                    <a:pt x="12800" y="0"/>
                    <a:pt x="1265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2" name="Google Shape;422;p34"/>
          <p:cNvSpPr/>
          <p:nvPr/>
        </p:nvSpPr>
        <p:spPr>
          <a:xfrm>
            <a:off x="1518292" y="1986386"/>
            <a:ext cx="403817" cy="460478"/>
          </a:xfrm>
          <a:custGeom>
            <a:avLst/>
            <a:gdLst/>
            <a:ahLst/>
            <a:cxnLst/>
            <a:rect l="l" t="t" r="r" b="b"/>
            <a:pathLst>
              <a:path w="13313" h="15181" extrusionOk="0">
                <a:moveTo>
                  <a:pt x="5923" y="3645"/>
                </a:moveTo>
                <a:cubicBezTo>
                  <a:pt x="6033" y="3645"/>
                  <a:pt x="6143" y="3694"/>
                  <a:pt x="6216" y="3787"/>
                </a:cubicBezTo>
                <a:cubicBezTo>
                  <a:pt x="6347" y="3941"/>
                  <a:pt x="6323" y="4191"/>
                  <a:pt x="6168" y="4322"/>
                </a:cubicBezTo>
                <a:lnTo>
                  <a:pt x="5049" y="5251"/>
                </a:lnTo>
                <a:lnTo>
                  <a:pt x="6168" y="6180"/>
                </a:lnTo>
                <a:cubicBezTo>
                  <a:pt x="6323" y="6311"/>
                  <a:pt x="6347" y="6549"/>
                  <a:pt x="6216" y="6716"/>
                </a:cubicBezTo>
                <a:cubicBezTo>
                  <a:pt x="6145" y="6811"/>
                  <a:pt x="6037" y="6846"/>
                  <a:pt x="5918" y="6846"/>
                </a:cubicBezTo>
                <a:cubicBezTo>
                  <a:pt x="5835" y="6846"/>
                  <a:pt x="5752" y="6823"/>
                  <a:pt x="5680" y="6763"/>
                </a:cubicBezTo>
                <a:lnTo>
                  <a:pt x="4204" y="5537"/>
                </a:lnTo>
                <a:cubicBezTo>
                  <a:pt x="4120" y="5465"/>
                  <a:pt x="4073" y="5358"/>
                  <a:pt x="4073" y="5251"/>
                </a:cubicBezTo>
                <a:cubicBezTo>
                  <a:pt x="4073" y="5132"/>
                  <a:pt x="4120" y="5025"/>
                  <a:pt x="4204" y="4953"/>
                </a:cubicBezTo>
                <a:lnTo>
                  <a:pt x="5680" y="3739"/>
                </a:lnTo>
                <a:cubicBezTo>
                  <a:pt x="5749" y="3676"/>
                  <a:pt x="5836" y="3645"/>
                  <a:pt x="5923" y="3645"/>
                </a:cubicBezTo>
                <a:close/>
                <a:moveTo>
                  <a:pt x="9052" y="3645"/>
                </a:moveTo>
                <a:cubicBezTo>
                  <a:pt x="9138" y="3645"/>
                  <a:pt x="9226" y="3676"/>
                  <a:pt x="9300" y="3739"/>
                </a:cubicBezTo>
                <a:lnTo>
                  <a:pt x="10764" y="4953"/>
                </a:lnTo>
                <a:cubicBezTo>
                  <a:pt x="10859" y="5025"/>
                  <a:pt x="10907" y="5132"/>
                  <a:pt x="10907" y="5251"/>
                </a:cubicBezTo>
                <a:cubicBezTo>
                  <a:pt x="10907" y="5358"/>
                  <a:pt x="10859" y="5465"/>
                  <a:pt x="10764" y="5537"/>
                </a:cubicBezTo>
                <a:lnTo>
                  <a:pt x="9300" y="6763"/>
                </a:lnTo>
                <a:cubicBezTo>
                  <a:pt x="9228" y="6823"/>
                  <a:pt x="9145" y="6846"/>
                  <a:pt x="9050" y="6846"/>
                </a:cubicBezTo>
                <a:cubicBezTo>
                  <a:pt x="8943" y="6846"/>
                  <a:pt x="8835" y="6811"/>
                  <a:pt x="8764" y="6716"/>
                </a:cubicBezTo>
                <a:cubicBezTo>
                  <a:pt x="8621" y="6549"/>
                  <a:pt x="8645" y="6311"/>
                  <a:pt x="8812" y="6180"/>
                </a:cubicBezTo>
                <a:lnTo>
                  <a:pt x="9931" y="5251"/>
                </a:lnTo>
                <a:lnTo>
                  <a:pt x="8812" y="4322"/>
                </a:lnTo>
                <a:cubicBezTo>
                  <a:pt x="8645" y="4191"/>
                  <a:pt x="8621" y="3941"/>
                  <a:pt x="8764" y="3787"/>
                </a:cubicBezTo>
                <a:cubicBezTo>
                  <a:pt x="8837" y="3694"/>
                  <a:pt x="8943" y="3645"/>
                  <a:pt x="9052" y="3645"/>
                </a:cubicBezTo>
                <a:close/>
                <a:moveTo>
                  <a:pt x="8186" y="2449"/>
                </a:moveTo>
                <a:cubicBezTo>
                  <a:pt x="8224" y="2449"/>
                  <a:pt x="8262" y="2454"/>
                  <a:pt x="8300" y="2465"/>
                </a:cubicBezTo>
                <a:cubicBezTo>
                  <a:pt x="8502" y="2513"/>
                  <a:pt x="8609" y="2727"/>
                  <a:pt x="8562" y="2929"/>
                </a:cubicBezTo>
                <a:lnTo>
                  <a:pt x="7157" y="7775"/>
                </a:lnTo>
                <a:cubicBezTo>
                  <a:pt x="7109" y="7942"/>
                  <a:pt x="6954" y="8049"/>
                  <a:pt x="6787" y="8049"/>
                </a:cubicBezTo>
                <a:cubicBezTo>
                  <a:pt x="6752" y="8049"/>
                  <a:pt x="6716" y="8049"/>
                  <a:pt x="6680" y="8037"/>
                </a:cubicBezTo>
                <a:cubicBezTo>
                  <a:pt x="6478" y="7978"/>
                  <a:pt x="6359" y="7763"/>
                  <a:pt x="6418" y="7561"/>
                </a:cubicBezTo>
                <a:lnTo>
                  <a:pt x="7823" y="2715"/>
                </a:lnTo>
                <a:cubicBezTo>
                  <a:pt x="7872" y="2550"/>
                  <a:pt x="8023" y="2449"/>
                  <a:pt x="8186" y="2449"/>
                </a:cubicBezTo>
                <a:close/>
                <a:moveTo>
                  <a:pt x="7442" y="0"/>
                </a:moveTo>
                <a:cubicBezTo>
                  <a:pt x="6121" y="0"/>
                  <a:pt x="4799" y="417"/>
                  <a:pt x="3716" y="1167"/>
                </a:cubicBezTo>
                <a:cubicBezTo>
                  <a:pt x="2561" y="1965"/>
                  <a:pt x="1751" y="3084"/>
                  <a:pt x="1370" y="4394"/>
                </a:cubicBezTo>
                <a:cubicBezTo>
                  <a:pt x="1227" y="4906"/>
                  <a:pt x="1144" y="5334"/>
                  <a:pt x="1084" y="5715"/>
                </a:cubicBezTo>
                <a:cubicBezTo>
                  <a:pt x="942" y="6501"/>
                  <a:pt x="834" y="7073"/>
                  <a:pt x="215" y="7989"/>
                </a:cubicBezTo>
                <a:cubicBezTo>
                  <a:pt x="49" y="8228"/>
                  <a:pt x="1" y="8466"/>
                  <a:pt x="60" y="8680"/>
                </a:cubicBezTo>
                <a:cubicBezTo>
                  <a:pt x="156" y="9025"/>
                  <a:pt x="477" y="9168"/>
                  <a:pt x="739" y="9287"/>
                </a:cubicBezTo>
                <a:cubicBezTo>
                  <a:pt x="834" y="9323"/>
                  <a:pt x="977" y="9394"/>
                  <a:pt x="1013" y="9430"/>
                </a:cubicBezTo>
                <a:cubicBezTo>
                  <a:pt x="1168" y="9633"/>
                  <a:pt x="1156" y="10180"/>
                  <a:pt x="1144" y="10656"/>
                </a:cubicBezTo>
                <a:cubicBezTo>
                  <a:pt x="1132" y="11347"/>
                  <a:pt x="1108" y="12061"/>
                  <a:pt x="1453" y="12585"/>
                </a:cubicBezTo>
                <a:cubicBezTo>
                  <a:pt x="1930" y="13300"/>
                  <a:pt x="2668" y="13312"/>
                  <a:pt x="3263" y="13312"/>
                </a:cubicBezTo>
                <a:cubicBezTo>
                  <a:pt x="3966" y="13323"/>
                  <a:pt x="4287" y="13323"/>
                  <a:pt x="4359" y="14097"/>
                </a:cubicBezTo>
                <a:cubicBezTo>
                  <a:pt x="4359" y="14121"/>
                  <a:pt x="4359" y="14205"/>
                  <a:pt x="4359" y="14276"/>
                </a:cubicBezTo>
                <a:cubicBezTo>
                  <a:pt x="4382" y="14788"/>
                  <a:pt x="4394" y="14859"/>
                  <a:pt x="4418" y="14931"/>
                </a:cubicBezTo>
                <a:cubicBezTo>
                  <a:pt x="4466" y="15086"/>
                  <a:pt x="4609" y="15181"/>
                  <a:pt x="4763" y="15181"/>
                </a:cubicBezTo>
                <a:lnTo>
                  <a:pt x="11312" y="15181"/>
                </a:lnTo>
                <a:cubicBezTo>
                  <a:pt x="11443" y="15181"/>
                  <a:pt x="11562" y="15121"/>
                  <a:pt x="11621" y="15014"/>
                </a:cubicBezTo>
                <a:cubicBezTo>
                  <a:pt x="11693" y="14907"/>
                  <a:pt x="11705" y="14764"/>
                  <a:pt x="11645" y="14657"/>
                </a:cubicBezTo>
                <a:cubicBezTo>
                  <a:pt x="10824" y="12942"/>
                  <a:pt x="11490" y="11192"/>
                  <a:pt x="12217" y="9335"/>
                </a:cubicBezTo>
                <a:cubicBezTo>
                  <a:pt x="12645" y="8204"/>
                  <a:pt x="13098" y="7037"/>
                  <a:pt x="13193" y="5846"/>
                </a:cubicBezTo>
                <a:cubicBezTo>
                  <a:pt x="13312" y="4489"/>
                  <a:pt x="12943" y="3287"/>
                  <a:pt x="12062" y="2191"/>
                </a:cubicBezTo>
                <a:cubicBezTo>
                  <a:pt x="10931" y="774"/>
                  <a:pt x="9288" y="0"/>
                  <a:pt x="7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3" name="Google Shape;423;p34"/>
          <p:cNvGrpSpPr/>
          <p:nvPr/>
        </p:nvGrpSpPr>
        <p:grpSpPr>
          <a:xfrm>
            <a:off x="7190734" y="1989677"/>
            <a:ext cx="431782" cy="457187"/>
            <a:chOff x="-1611775" y="1332800"/>
            <a:chExt cx="469175" cy="492075"/>
          </a:xfrm>
        </p:grpSpPr>
        <p:sp>
          <p:nvSpPr>
            <p:cNvPr id="424" name="Google Shape;424;p34"/>
            <p:cNvSpPr/>
            <p:nvPr/>
          </p:nvSpPr>
          <p:spPr>
            <a:xfrm>
              <a:off x="-1581150" y="1758225"/>
              <a:ext cx="107025" cy="66650"/>
            </a:xfrm>
            <a:custGeom>
              <a:avLst/>
              <a:gdLst/>
              <a:ahLst/>
              <a:cxnLst/>
              <a:rect l="l" t="t" r="r" b="b"/>
              <a:pathLst>
                <a:path w="4281" h="2666" extrusionOk="0">
                  <a:moveTo>
                    <a:pt x="572" y="0"/>
                  </a:moveTo>
                  <a:cubicBezTo>
                    <a:pt x="516" y="0"/>
                    <a:pt x="459" y="9"/>
                    <a:pt x="404" y="29"/>
                  </a:cubicBezTo>
                  <a:cubicBezTo>
                    <a:pt x="140" y="122"/>
                    <a:pt x="0" y="417"/>
                    <a:pt x="93" y="680"/>
                  </a:cubicBezTo>
                  <a:cubicBezTo>
                    <a:pt x="357" y="1425"/>
                    <a:pt x="900" y="2030"/>
                    <a:pt x="1598" y="2371"/>
                  </a:cubicBezTo>
                  <a:cubicBezTo>
                    <a:pt x="2017" y="2573"/>
                    <a:pt x="2451" y="2666"/>
                    <a:pt x="2901" y="2666"/>
                  </a:cubicBezTo>
                  <a:cubicBezTo>
                    <a:pt x="3226" y="2666"/>
                    <a:pt x="3552" y="2619"/>
                    <a:pt x="3862" y="2511"/>
                  </a:cubicBezTo>
                  <a:cubicBezTo>
                    <a:pt x="4141" y="2417"/>
                    <a:pt x="4281" y="2123"/>
                    <a:pt x="4188" y="1859"/>
                  </a:cubicBezTo>
                  <a:cubicBezTo>
                    <a:pt x="4114" y="1651"/>
                    <a:pt x="3915" y="1520"/>
                    <a:pt x="3705" y="1520"/>
                  </a:cubicBezTo>
                  <a:cubicBezTo>
                    <a:pt x="3649" y="1520"/>
                    <a:pt x="3592" y="1529"/>
                    <a:pt x="3536" y="1549"/>
                  </a:cubicBezTo>
                  <a:cubicBezTo>
                    <a:pt x="3326" y="1621"/>
                    <a:pt x="3111" y="1657"/>
                    <a:pt x="2897" y="1657"/>
                  </a:cubicBezTo>
                  <a:cubicBezTo>
                    <a:pt x="2605" y="1657"/>
                    <a:pt x="2316" y="1590"/>
                    <a:pt x="2048" y="1456"/>
                  </a:cubicBezTo>
                  <a:cubicBezTo>
                    <a:pt x="1582" y="1239"/>
                    <a:pt x="1226" y="836"/>
                    <a:pt x="1055" y="339"/>
                  </a:cubicBezTo>
                  <a:cubicBezTo>
                    <a:pt x="981" y="131"/>
                    <a:pt x="782" y="0"/>
                    <a:pt x="57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4"/>
            <p:cNvSpPr/>
            <p:nvPr/>
          </p:nvSpPr>
          <p:spPr>
            <a:xfrm>
              <a:off x="-1303525" y="1480925"/>
              <a:ext cx="86875" cy="87275"/>
            </a:xfrm>
            <a:custGeom>
              <a:avLst/>
              <a:gdLst/>
              <a:ahLst/>
              <a:cxnLst/>
              <a:rect l="l" t="t" r="r" b="b"/>
              <a:pathLst>
                <a:path w="3475" h="3491" extrusionOk="0">
                  <a:moveTo>
                    <a:pt x="512" y="1"/>
                  </a:moveTo>
                  <a:cubicBezTo>
                    <a:pt x="233" y="1"/>
                    <a:pt x="0" y="233"/>
                    <a:pt x="0" y="512"/>
                  </a:cubicBezTo>
                  <a:cubicBezTo>
                    <a:pt x="0" y="792"/>
                    <a:pt x="233" y="1024"/>
                    <a:pt x="512" y="1024"/>
                  </a:cubicBezTo>
                  <a:cubicBezTo>
                    <a:pt x="1582" y="1024"/>
                    <a:pt x="2451" y="1908"/>
                    <a:pt x="2435" y="2978"/>
                  </a:cubicBezTo>
                  <a:cubicBezTo>
                    <a:pt x="2435" y="3258"/>
                    <a:pt x="2668" y="3490"/>
                    <a:pt x="2947" y="3490"/>
                  </a:cubicBezTo>
                  <a:cubicBezTo>
                    <a:pt x="3226" y="3490"/>
                    <a:pt x="3459" y="3273"/>
                    <a:pt x="3459" y="2994"/>
                  </a:cubicBezTo>
                  <a:cubicBezTo>
                    <a:pt x="3474" y="1350"/>
                    <a:pt x="2156" y="16"/>
                    <a:pt x="51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4"/>
            <p:cNvSpPr/>
            <p:nvPr/>
          </p:nvSpPr>
          <p:spPr>
            <a:xfrm>
              <a:off x="-1611775" y="1332800"/>
              <a:ext cx="291975" cy="424600"/>
            </a:xfrm>
            <a:custGeom>
              <a:avLst/>
              <a:gdLst/>
              <a:ahLst/>
              <a:cxnLst/>
              <a:rect l="l" t="t" r="r" b="b"/>
              <a:pathLst>
                <a:path w="11679" h="16984" extrusionOk="0">
                  <a:moveTo>
                    <a:pt x="5832" y="1288"/>
                  </a:moveTo>
                  <a:cubicBezTo>
                    <a:pt x="8654" y="1288"/>
                    <a:pt x="10391" y="2219"/>
                    <a:pt x="10391" y="2731"/>
                  </a:cubicBezTo>
                  <a:cubicBezTo>
                    <a:pt x="10391" y="3242"/>
                    <a:pt x="8654" y="4173"/>
                    <a:pt x="5832" y="4173"/>
                  </a:cubicBezTo>
                  <a:cubicBezTo>
                    <a:pt x="3009" y="4173"/>
                    <a:pt x="1287" y="3242"/>
                    <a:pt x="1287" y="2731"/>
                  </a:cubicBezTo>
                  <a:cubicBezTo>
                    <a:pt x="1287" y="2219"/>
                    <a:pt x="3009" y="1288"/>
                    <a:pt x="5832" y="1288"/>
                  </a:cubicBezTo>
                  <a:close/>
                  <a:moveTo>
                    <a:pt x="10097" y="5771"/>
                  </a:moveTo>
                  <a:cubicBezTo>
                    <a:pt x="10283" y="5926"/>
                    <a:pt x="10391" y="6081"/>
                    <a:pt x="10391" y="6205"/>
                  </a:cubicBezTo>
                  <a:cubicBezTo>
                    <a:pt x="10391" y="6701"/>
                    <a:pt x="8654" y="7632"/>
                    <a:pt x="5832" y="7632"/>
                  </a:cubicBezTo>
                  <a:cubicBezTo>
                    <a:pt x="3009" y="7632"/>
                    <a:pt x="1287" y="6701"/>
                    <a:pt x="1287" y="6205"/>
                  </a:cubicBezTo>
                  <a:cubicBezTo>
                    <a:pt x="1287" y="6081"/>
                    <a:pt x="1380" y="5926"/>
                    <a:pt x="1582" y="5771"/>
                  </a:cubicBezTo>
                  <a:cubicBezTo>
                    <a:pt x="2714" y="6313"/>
                    <a:pt x="4312" y="6593"/>
                    <a:pt x="5832" y="6593"/>
                  </a:cubicBezTo>
                  <a:cubicBezTo>
                    <a:pt x="7367" y="6593"/>
                    <a:pt x="8949" y="6313"/>
                    <a:pt x="10097" y="5771"/>
                  </a:cubicBezTo>
                  <a:close/>
                  <a:moveTo>
                    <a:pt x="5832" y="1"/>
                  </a:moveTo>
                  <a:cubicBezTo>
                    <a:pt x="3009" y="1"/>
                    <a:pt x="0" y="963"/>
                    <a:pt x="0" y="2731"/>
                  </a:cubicBezTo>
                  <a:lnTo>
                    <a:pt x="0" y="4127"/>
                  </a:lnTo>
                  <a:lnTo>
                    <a:pt x="0" y="4158"/>
                  </a:lnTo>
                  <a:cubicBezTo>
                    <a:pt x="62" y="4483"/>
                    <a:pt x="233" y="4778"/>
                    <a:pt x="496" y="5042"/>
                  </a:cubicBezTo>
                  <a:cubicBezTo>
                    <a:pt x="171" y="5383"/>
                    <a:pt x="0" y="5755"/>
                    <a:pt x="0" y="6189"/>
                  </a:cubicBezTo>
                  <a:lnTo>
                    <a:pt x="0" y="7601"/>
                  </a:lnTo>
                  <a:lnTo>
                    <a:pt x="0" y="7632"/>
                  </a:lnTo>
                  <a:cubicBezTo>
                    <a:pt x="62" y="7957"/>
                    <a:pt x="233" y="8252"/>
                    <a:pt x="496" y="8500"/>
                  </a:cubicBezTo>
                  <a:cubicBezTo>
                    <a:pt x="171" y="8841"/>
                    <a:pt x="0" y="9229"/>
                    <a:pt x="0" y="9663"/>
                  </a:cubicBezTo>
                  <a:lnTo>
                    <a:pt x="0" y="11059"/>
                  </a:lnTo>
                  <a:lnTo>
                    <a:pt x="0" y="11090"/>
                  </a:lnTo>
                  <a:cubicBezTo>
                    <a:pt x="62" y="11416"/>
                    <a:pt x="233" y="11711"/>
                    <a:pt x="496" y="11974"/>
                  </a:cubicBezTo>
                  <a:cubicBezTo>
                    <a:pt x="171" y="12300"/>
                    <a:pt x="0" y="12688"/>
                    <a:pt x="0" y="13122"/>
                  </a:cubicBezTo>
                  <a:lnTo>
                    <a:pt x="0" y="14533"/>
                  </a:lnTo>
                  <a:lnTo>
                    <a:pt x="0" y="14564"/>
                  </a:lnTo>
                  <a:cubicBezTo>
                    <a:pt x="310" y="16100"/>
                    <a:pt x="3009" y="16937"/>
                    <a:pt x="5583" y="16984"/>
                  </a:cubicBezTo>
                  <a:cubicBezTo>
                    <a:pt x="5692" y="16875"/>
                    <a:pt x="5832" y="16782"/>
                    <a:pt x="5971" y="16705"/>
                  </a:cubicBezTo>
                  <a:lnTo>
                    <a:pt x="5971" y="14564"/>
                  </a:lnTo>
                  <a:lnTo>
                    <a:pt x="5832" y="14564"/>
                  </a:lnTo>
                  <a:cubicBezTo>
                    <a:pt x="3009" y="14564"/>
                    <a:pt x="1287" y="13634"/>
                    <a:pt x="1287" y="13122"/>
                  </a:cubicBezTo>
                  <a:cubicBezTo>
                    <a:pt x="1287" y="13014"/>
                    <a:pt x="1380" y="12858"/>
                    <a:pt x="1582" y="12703"/>
                  </a:cubicBezTo>
                  <a:cubicBezTo>
                    <a:pt x="2714" y="13246"/>
                    <a:pt x="4312" y="13525"/>
                    <a:pt x="5832" y="13525"/>
                  </a:cubicBezTo>
                  <a:lnTo>
                    <a:pt x="5971" y="13525"/>
                  </a:lnTo>
                  <a:lnTo>
                    <a:pt x="5971" y="11090"/>
                  </a:lnTo>
                  <a:cubicBezTo>
                    <a:pt x="5925" y="11090"/>
                    <a:pt x="5878" y="11106"/>
                    <a:pt x="5832" y="11106"/>
                  </a:cubicBezTo>
                  <a:cubicBezTo>
                    <a:pt x="3009" y="11106"/>
                    <a:pt x="1287" y="10175"/>
                    <a:pt x="1287" y="9663"/>
                  </a:cubicBezTo>
                  <a:cubicBezTo>
                    <a:pt x="1287" y="9539"/>
                    <a:pt x="1380" y="9400"/>
                    <a:pt x="1582" y="9245"/>
                  </a:cubicBezTo>
                  <a:cubicBezTo>
                    <a:pt x="2714" y="9772"/>
                    <a:pt x="4312" y="10051"/>
                    <a:pt x="5832" y="10051"/>
                  </a:cubicBezTo>
                  <a:lnTo>
                    <a:pt x="6142" y="10051"/>
                  </a:lnTo>
                  <a:cubicBezTo>
                    <a:pt x="6343" y="9741"/>
                    <a:pt x="6700" y="9524"/>
                    <a:pt x="7103" y="9524"/>
                  </a:cubicBezTo>
                  <a:lnTo>
                    <a:pt x="9368" y="9524"/>
                  </a:lnTo>
                  <a:cubicBezTo>
                    <a:pt x="9616" y="9446"/>
                    <a:pt x="9864" y="9353"/>
                    <a:pt x="10097" y="9245"/>
                  </a:cubicBezTo>
                  <a:cubicBezTo>
                    <a:pt x="10221" y="9338"/>
                    <a:pt x="10314" y="9446"/>
                    <a:pt x="10360" y="9524"/>
                  </a:cubicBezTo>
                  <a:lnTo>
                    <a:pt x="11679" y="9524"/>
                  </a:lnTo>
                  <a:cubicBezTo>
                    <a:pt x="11632" y="9152"/>
                    <a:pt x="11462" y="8810"/>
                    <a:pt x="11182" y="8516"/>
                  </a:cubicBezTo>
                  <a:cubicBezTo>
                    <a:pt x="11431" y="8252"/>
                    <a:pt x="11617" y="7957"/>
                    <a:pt x="11679" y="7632"/>
                  </a:cubicBezTo>
                  <a:lnTo>
                    <a:pt x="11679" y="6189"/>
                  </a:lnTo>
                  <a:cubicBezTo>
                    <a:pt x="11679" y="5771"/>
                    <a:pt x="11493" y="5383"/>
                    <a:pt x="11182" y="5042"/>
                  </a:cubicBezTo>
                  <a:cubicBezTo>
                    <a:pt x="11431" y="4778"/>
                    <a:pt x="11617" y="4483"/>
                    <a:pt x="11679" y="4158"/>
                  </a:cubicBezTo>
                  <a:lnTo>
                    <a:pt x="11679" y="2731"/>
                  </a:lnTo>
                  <a:cubicBezTo>
                    <a:pt x="11679" y="963"/>
                    <a:pt x="8670" y="1"/>
                    <a:pt x="5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4"/>
            <p:cNvSpPr/>
            <p:nvPr/>
          </p:nvSpPr>
          <p:spPr>
            <a:xfrm>
              <a:off x="-1466375" y="1586775"/>
              <a:ext cx="323775" cy="214850"/>
            </a:xfrm>
            <a:custGeom>
              <a:avLst/>
              <a:gdLst/>
              <a:ahLst/>
              <a:cxnLst/>
              <a:rect l="l" t="t" r="r" b="b"/>
              <a:pathLst>
                <a:path w="12951" h="8594" extrusionOk="0">
                  <a:moveTo>
                    <a:pt x="10965" y="1086"/>
                  </a:moveTo>
                  <a:lnTo>
                    <a:pt x="10965" y="7104"/>
                  </a:lnTo>
                  <a:lnTo>
                    <a:pt x="1970" y="7104"/>
                  </a:lnTo>
                  <a:lnTo>
                    <a:pt x="1970" y="1086"/>
                  </a:lnTo>
                  <a:close/>
                  <a:moveTo>
                    <a:pt x="1287" y="1"/>
                  </a:moveTo>
                  <a:cubicBezTo>
                    <a:pt x="1008" y="1"/>
                    <a:pt x="791" y="233"/>
                    <a:pt x="791" y="497"/>
                  </a:cubicBezTo>
                  <a:lnTo>
                    <a:pt x="791" y="7011"/>
                  </a:lnTo>
                  <a:lnTo>
                    <a:pt x="589" y="7058"/>
                  </a:lnTo>
                  <a:cubicBezTo>
                    <a:pt x="248" y="7151"/>
                    <a:pt x="0" y="7461"/>
                    <a:pt x="0" y="7818"/>
                  </a:cubicBezTo>
                  <a:cubicBezTo>
                    <a:pt x="0" y="8252"/>
                    <a:pt x="341" y="8593"/>
                    <a:pt x="776" y="8593"/>
                  </a:cubicBezTo>
                  <a:lnTo>
                    <a:pt x="12175" y="8593"/>
                  </a:lnTo>
                  <a:cubicBezTo>
                    <a:pt x="12609" y="8593"/>
                    <a:pt x="12951" y="8252"/>
                    <a:pt x="12951" y="7818"/>
                  </a:cubicBezTo>
                  <a:cubicBezTo>
                    <a:pt x="12951" y="7461"/>
                    <a:pt x="12702" y="7151"/>
                    <a:pt x="12346" y="7058"/>
                  </a:cubicBezTo>
                  <a:lnTo>
                    <a:pt x="12160" y="7011"/>
                  </a:lnTo>
                  <a:lnTo>
                    <a:pt x="12160" y="497"/>
                  </a:lnTo>
                  <a:cubicBezTo>
                    <a:pt x="12160" y="233"/>
                    <a:pt x="11942" y="1"/>
                    <a:pt x="11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51"/>
        <p:cNvGrpSpPr/>
        <p:nvPr/>
      </p:nvGrpSpPr>
      <p:grpSpPr>
        <a:xfrm>
          <a:off x="0" y="0"/>
          <a:ext cx="0" cy="0"/>
          <a:chOff x="0" y="0"/>
          <a:chExt cx="0" cy="0"/>
        </a:xfrm>
      </p:grpSpPr>
      <p:sp>
        <p:nvSpPr>
          <p:cNvPr id="452" name="Google Shape;452;p36"/>
          <p:cNvSpPr txBox="1">
            <a:spLocks noGrp="1"/>
          </p:cNvSpPr>
          <p:nvPr>
            <p:ph type="title"/>
          </p:nvPr>
        </p:nvSpPr>
        <p:spPr>
          <a:xfrm>
            <a:off x="3423750" y="934700"/>
            <a:ext cx="2296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$96,290</a:t>
            </a:r>
            <a:endParaRPr/>
          </a:p>
        </p:txBody>
      </p:sp>
      <p:sp>
        <p:nvSpPr>
          <p:cNvPr id="453" name="Google Shape;453;p36"/>
          <p:cNvSpPr txBox="1">
            <a:spLocks noGrp="1"/>
          </p:cNvSpPr>
          <p:nvPr>
            <p:ph type="subTitle" idx="1"/>
          </p:nvPr>
        </p:nvSpPr>
        <p:spPr>
          <a:xfrm>
            <a:off x="3423600" y="1473000"/>
            <a:ext cx="2296500" cy="4572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programming salary range</a:t>
            </a:r>
            <a:endParaRPr/>
          </a:p>
        </p:txBody>
      </p:sp>
      <p:sp>
        <p:nvSpPr>
          <p:cNvPr id="454" name="Google Shape;454;p36"/>
          <p:cNvSpPr txBox="1">
            <a:spLocks noGrp="1"/>
          </p:cNvSpPr>
          <p:nvPr>
            <p:ph type="subTitle" idx="2"/>
          </p:nvPr>
        </p:nvSpPr>
        <p:spPr>
          <a:xfrm>
            <a:off x="3423600" y="2688513"/>
            <a:ext cx="2296500" cy="4572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ASP.NET usage is decreasing</a:t>
            </a:r>
            <a:endParaRPr/>
          </a:p>
        </p:txBody>
      </p:sp>
      <p:sp>
        <p:nvSpPr>
          <p:cNvPr id="455" name="Google Shape;455;p36"/>
          <p:cNvSpPr txBox="1">
            <a:spLocks noGrp="1"/>
          </p:cNvSpPr>
          <p:nvPr>
            <p:ph type="title" idx="3"/>
          </p:nvPr>
        </p:nvSpPr>
        <p:spPr>
          <a:xfrm>
            <a:off x="3423750" y="2150202"/>
            <a:ext cx="2296500" cy="457200"/>
          </a:xfrm>
          <a:prstGeom prst="rect">
            <a:avLst/>
          </a:prstGeom>
        </p:spPr>
        <p:txBody>
          <a:bodyPr spcFirstLastPara="1" wrap="square" lIns="91425" tIns="91425" rIns="91425" bIns="91425" anchor="ctr" anchorCtr="0">
            <a:noAutofit/>
          </a:bodyPr>
          <a:lstStyle/>
          <a:p>
            <a:pPr marL="457200" lvl="0" indent="0" algn="l" rtl="0">
              <a:spcBef>
                <a:spcPts val="0"/>
              </a:spcBef>
              <a:spcAft>
                <a:spcPts val="0"/>
              </a:spcAft>
              <a:buNone/>
            </a:pPr>
            <a:r>
              <a:rPr lang="en"/>
              <a:t>-4.30 %</a:t>
            </a:r>
            <a:endParaRPr/>
          </a:p>
        </p:txBody>
      </p:sp>
      <p:sp>
        <p:nvSpPr>
          <p:cNvPr id="456" name="Google Shape;456;p36"/>
          <p:cNvSpPr txBox="1">
            <a:spLocks noGrp="1"/>
          </p:cNvSpPr>
          <p:nvPr>
            <p:ph type="subTitle" idx="4"/>
          </p:nvPr>
        </p:nvSpPr>
        <p:spPr>
          <a:xfrm>
            <a:off x="3423750" y="3904025"/>
            <a:ext cx="2296500" cy="4572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active PHP developers</a:t>
            </a:r>
            <a:endParaRPr/>
          </a:p>
        </p:txBody>
      </p:sp>
      <p:sp>
        <p:nvSpPr>
          <p:cNvPr id="457" name="Google Shape;457;p36"/>
          <p:cNvSpPr txBox="1">
            <a:spLocks noGrp="1"/>
          </p:cNvSpPr>
          <p:nvPr>
            <p:ph type="title" idx="5"/>
          </p:nvPr>
        </p:nvSpPr>
        <p:spPr>
          <a:xfrm>
            <a:off x="3423750" y="3365703"/>
            <a:ext cx="2296500" cy="4572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5,500,000</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28"/>
          <p:cNvSpPr txBox="1">
            <a:spLocks noGrp="1"/>
          </p:cNvSpPr>
          <p:nvPr>
            <p:ph type="title"/>
          </p:nvPr>
        </p:nvSpPr>
        <p:spPr>
          <a:xfrm>
            <a:off x="1278050" y="3432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CONTENTS OF THIS TEMPLATE</a:t>
            </a:r>
            <a:endParaRPr dirty="0"/>
          </a:p>
        </p:txBody>
      </p:sp>
      <p:sp>
        <p:nvSpPr>
          <p:cNvPr id="341" name="Google Shape;341;p28"/>
          <p:cNvSpPr txBox="1">
            <a:spLocks noGrp="1"/>
          </p:cNvSpPr>
          <p:nvPr>
            <p:ph type="subTitle" idx="1"/>
          </p:nvPr>
        </p:nvSpPr>
        <p:spPr>
          <a:xfrm flipH="1">
            <a:off x="720000" y="1132375"/>
            <a:ext cx="7704000" cy="329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what you’ll find in this </a:t>
            </a:r>
            <a:r>
              <a:rPr lang="en" b="1">
                <a:uFill>
                  <a:noFill/>
                </a:uFill>
                <a:hlinkClick r:id="rId3"/>
              </a:rPr>
              <a:t>Slidesgo</a:t>
            </a:r>
            <a:r>
              <a:rPr lang="en" b="1"/>
              <a:t> </a:t>
            </a:r>
            <a:r>
              <a:rPr lang="en"/>
              <a:t>template: </a:t>
            </a:r>
            <a:endParaRPr/>
          </a:p>
          <a:p>
            <a:pPr marL="457200" lvl="0" indent="-304800" algn="l" rtl="0">
              <a:spcBef>
                <a:spcPts val="0"/>
              </a:spcBef>
              <a:spcAft>
                <a:spcPts val="0"/>
              </a:spcAft>
              <a:buClr>
                <a:schemeClr val="lt1"/>
              </a:buClr>
              <a:buSzPts val="1200"/>
              <a:buFont typeface="Anaheim"/>
              <a:buAutoNum type="arabicPeriod"/>
            </a:pPr>
            <a:r>
              <a:rPr lang="en"/>
              <a:t>A slide structure based on a lesson, which you can easily adapt to your needs. For more info on how to edit the template, please visit </a:t>
            </a:r>
            <a:r>
              <a:rPr lang="en" b="1">
                <a:uFill>
                  <a:noFill/>
                </a:uFill>
                <a:hlinkClick r:id="rId4"/>
              </a:rPr>
              <a:t>Slidesgo School</a:t>
            </a:r>
            <a:r>
              <a:rPr lang="en"/>
              <a:t> or read our </a:t>
            </a:r>
            <a:r>
              <a:rPr lang="en" b="1">
                <a:uFill>
                  <a:noFill/>
                </a:uFill>
                <a:hlinkClick r:id="rId5"/>
              </a:rPr>
              <a:t>FAQs</a:t>
            </a:r>
            <a:r>
              <a:rPr lang="en"/>
              <a:t>.</a:t>
            </a:r>
            <a:endParaRPr/>
          </a:p>
          <a:p>
            <a:pPr marL="457200" lvl="0" indent="-304800" algn="l" rtl="0">
              <a:spcBef>
                <a:spcPts val="0"/>
              </a:spcBef>
              <a:spcAft>
                <a:spcPts val="0"/>
              </a:spcAft>
              <a:buClr>
                <a:schemeClr val="lt1"/>
              </a:buClr>
              <a:buSzPts val="1200"/>
              <a:buFont typeface="Anaheim"/>
              <a:buAutoNum type="arabicPeriod"/>
            </a:pPr>
            <a:r>
              <a:rPr lang="en"/>
              <a:t>An assortment of pictures that are suitable for use in the presentation can be found in the </a:t>
            </a:r>
            <a:r>
              <a:rPr lang="en" b="1">
                <a:uFill>
                  <a:noFill/>
                </a:uFill>
                <a:hlinkClick r:id="rId6" action="ppaction://hlinksldjump"/>
              </a:rPr>
              <a:t>alternative resources</a:t>
            </a:r>
            <a:r>
              <a:rPr lang="en"/>
              <a:t> slide.</a:t>
            </a:r>
            <a:endParaRPr/>
          </a:p>
          <a:p>
            <a:pPr marL="457200" lvl="0" indent="-304800" algn="l" rtl="0">
              <a:spcBef>
                <a:spcPts val="0"/>
              </a:spcBef>
              <a:spcAft>
                <a:spcPts val="0"/>
              </a:spcAft>
              <a:buClr>
                <a:schemeClr val="lt1"/>
              </a:buClr>
              <a:buSzPts val="1200"/>
              <a:buFont typeface="Anaheim"/>
              <a:buAutoNum type="arabicPeriod"/>
            </a:pPr>
            <a:r>
              <a:rPr lang="en"/>
              <a:t>A </a:t>
            </a:r>
            <a:r>
              <a:rPr lang="en" b="1">
                <a:uFill>
                  <a:noFill/>
                </a:uFill>
                <a:hlinkClick r:id="rId7" action="ppaction://hlinksldjump"/>
              </a:rPr>
              <a:t>thanks</a:t>
            </a:r>
            <a:r>
              <a:rPr lang="en">
                <a:uFill>
                  <a:noFill/>
                </a:uFill>
                <a:hlinkClick r:id="rId7" action="ppaction://hlinksldjump"/>
              </a:rPr>
              <a:t> </a:t>
            </a:r>
            <a:r>
              <a:rPr lang="en"/>
              <a:t>slide, which you must keep so that proper credits for our design are given.</a:t>
            </a:r>
            <a:endParaRPr/>
          </a:p>
          <a:p>
            <a:pPr marL="457200" lvl="0" indent="-304800" algn="l" rtl="0">
              <a:spcBef>
                <a:spcPts val="0"/>
              </a:spcBef>
              <a:spcAft>
                <a:spcPts val="0"/>
              </a:spcAft>
              <a:buClr>
                <a:schemeClr val="lt1"/>
              </a:buClr>
              <a:buSzPts val="1200"/>
              <a:buFont typeface="Anaheim"/>
              <a:buAutoNum type="arabicPeriod"/>
            </a:pPr>
            <a:r>
              <a:rPr lang="en"/>
              <a:t>A </a:t>
            </a:r>
            <a:r>
              <a:rPr lang="en" b="1">
                <a:uFill>
                  <a:noFill/>
                </a:uFill>
                <a:hlinkClick r:id="rId8" action="ppaction://hlinksldjump"/>
              </a:rPr>
              <a:t>resources</a:t>
            </a:r>
            <a:r>
              <a:rPr lang="en">
                <a:uFill>
                  <a:noFill/>
                </a:uFill>
                <a:hlinkClick r:id="rId8" action="ppaction://hlinksldjump"/>
              </a:rPr>
              <a:t> </a:t>
            </a:r>
            <a:r>
              <a:rPr lang="en"/>
              <a:t>slide, where you’ll find links to all the elements used in the template.</a:t>
            </a:r>
            <a:endParaRPr/>
          </a:p>
          <a:p>
            <a:pPr marL="457200" lvl="0" indent="-304800" algn="l" rtl="0">
              <a:spcBef>
                <a:spcPts val="0"/>
              </a:spcBef>
              <a:spcAft>
                <a:spcPts val="0"/>
              </a:spcAft>
              <a:buClr>
                <a:schemeClr val="lt1"/>
              </a:buClr>
              <a:buSzPts val="1200"/>
              <a:buFont typeface="Anaheim"/>
              <a:buAutoNum type="arabicPeriod"/>
            </a:pPr>
            <a:r>
              <a:rPr lang="en" b="1">
                <a:uFill>
                  <a:noFill/>
                </a:uFill>
                <a:hlinkClick r:id="rId9" action="ppaction://hlinksldjump"/>
              </a:rPr>
              <a:t>Instructions for use</a:t>
            </a:r>
            <a:r>
              <a:rPr lang="en">
                <a:uFill>
                  <a:noFill/>
                </a:uFill>
                <a:hlinkClick r:id="rId9" action="ppaction://hlinksldjump"/>
              </a:rPr>
              <a:t>.</a:t>
            </a:r>
            <a:endParaRPr/>
          </a:p>
          <a:p>
            <a:pPr marL="457200" lvl="0" indent="-304800" algn="l" rtl="0">
              <a:spcBef>
                <a:spcPts val="0"/>
              </a:spcBef>
              <a:spcAft>
                <a:spcPts val="0"/>
              </a:spcAft>
              <a:buClr>
                <a:schemeClr val="lt1"/>
              </a:buClr>
              <a:buSzPts val="1200"/>
              <a:buFont typeface="Anaheim"/>
              <a:buAutoNum type="arabicPeriod"/>
            </a:pPr>
            <a:r>
              <a:rPr lang="en"/>
              <a:t>Final slides with: </a:t>
            </a:r>
            <a:endParaRPr/>
          </a:p>
          <a:p>
            <a:pPr marL="914400" lvl="0" indent="-292100" algn="l" rtl="0">
              <a:spcBef>
                <a:spcPts val="0"/>
              </a:spcBef>
              <a:spcAft>
                <a:spcPts val="0"/>
              </a:spcAft>
              <a:buClr>
                <a:schemeClr val="lt1"/>
              </a:buClr>
              <a:buSzPts val="1000"/>
              <a:buFont typeface="Anaheim"/>
              <a:buChar char="●"/>
            </a:pPr>
            <a:r>
              <a:rPr lang="en"/>
              <a:t>The</a:t>
            </a:r>
            <a:r>
              <a:rPr lang="en">
                <a:uFill>
                  <a:noFill/>
                </a:uFill>
                <a:hlinkClick r:id="rId10" action="ppaction://hlinksldjump"/>
              </a:rPr>
              <a:t> </a:t>
            </a:r>
            <a:r>
              <a:rPr lang="en" b="1">
                <a:uFill>
                  <a:noFill/>
                </a:uFill>
                <a:hlinkClick r:id="rId10" action="ppaction://hlinksldjump"/>
              </a:rPr>
              <a:t>fonts and colors</a:t>
            </a:r>
            <a:r>
              <a:rPr lang="en"/>
              <a:t> used in the template.</a:t>
            </a:r>
            <a:endParaRPr/>
          </a:p>
          <a:p>
            <a:pPr marL="914400" lvl="0" indent="-292100" algn="l" rtl="0">
              <a:spcBef>
                <a:spcPts val="0"/>
              </a:spcBef>
              <a:spcAft>
                <a:spcPts val="0"/>
              </a:spcAft>
              <a:buClr>
                <a:schemeClr val="lt1"/>
              </a:buClr>
              <a:buSzPts val="1000"/>
              <a:buFont typeface="Anaheim"/>
              <a:buChar char="●"/>
            </a:pPr>
            <a:r>
              <a:rPr lang="en"/>
              <a:t>A selection of </a:t>
            </a:r>
            <a:r>
              <a:rPr lang="en" b="1">
                <a:uFill>
                  <a:noFill/>
                </a:uFill>
                <a:hlinkClick r:id="rId11" action="ppaction://hlinksldjump"/>
              </a:rPr>
              <a:t>illustrations</a:t>
            </a:r>
            <a:r>
              <a:rPr lang="en">
                <a:uFill>
                  <a:noFill/>
                </a:uFill>
                <a:hlinkClick r:id="rId11" action="ppaction://hlinksldjump"/>
              </a:rPr>
              <a:t>.</a:t>
            </a:r>
            <a:r>
              <a:rPr lang="en"/>
              <a:t> You can also customize and animate them as you wish with the online editor. Visit </a:t>
            </a:r>
            <a:r>
              <a:rPr lang="en" b="1">
                <a:uFill>
                  <a:noFill/>
                </a:uFill>
                <a:hlinkClick r:id="rId12"/>
              </a:rPr>
              <a:t>Stories by Freepik</a:t>
            </a:r>
            <a:r>
              <a:rPr lang="en"/>
              <a:t> to find more. </a:t>
            </a:r>
            <a:endParaRPr/>
          </a:p>
          <a:p>
            <a:pPr marL="914400" lvl="0" indent="-292100" algn="l" rtl="0">
              <a:spcBef>
                <a:spcPts val="0"/>
              </a:spcBef>
              <a:spcAft>
                <a:spcPts val="0"/>
              </a:spcAft>
              <a:buClr>
                <a:schemeClr val="lt1"/>
              </a:buClr>
              <a:buSzPts val="1000"/>
              <a:buFont typeface="Anaheim"/>
              <a:buChar char="●"/>
            </a:pPr>
            <a:r>
              <a:rPr lang="en"/>
              <a:t>More </a:t>
            </a:r>
            <a:r>
              <a:rPr lang="en" b="1">
                <a:uFill>
                  <a:noFill/>
                </a:uFill>
                <a:hlinkClick r:id="rId13" action="ppaction://hlinksldjump"/>
              </a:rPr>
              <a:t>infographic resources</a:t>
            </a:r>
            <a:r>
              <a:rPr lang="en">
                <a:uFill>
                  <a:noFill/>
                </a:uFill>
                <a:hlinkClick r:id="rId13" action="ppaction://hlinksldjump"/>
              </a:rPr>
              <a:t>,</a:t>
            </a:r>
            <a:r>
              <a:rPr lang="en"/>
              <a:t> whose size and color can be edited. </a:t>
            </a:r>
            <a:endParaRPr/>
          </a:p>
          <a:p>
            <a:pPr marL="914400" lvl="0" indent="-292100" algn="l" rtl="0">
              <a:spcBef>
                <a:spcPts val="0"/>
              </a:spcBef>
              <a:spcAft>
                <a:spcPts val="0"/>
              </a:spcAft>
              <a:buClr>
                <a:schemeClr val="lt1"/>
              </a:buClr>
              <a:buSzPts val="1000"/>
              <a:buFont typeface="Anaheim"/>
              <a:buChar char="●"/>
            </a:pPr>
            <a:r>
              <a:rPr lang="en"/>
              <a:t>Sets of </a:t>
            </a:r>
            <a:r>
              <a:rPr lang="en" b="1">
                <a:uFill>
                  <a:noFill/>
                </a:uFill>
                <a:hlinkClick r:id="rId14" action="ppaction://hlinksldjump"/>
              </a:rPr>
              <a:t>customizable icons</a:t>
            </a:r>
            <a:r>
              <a:rPr lang="en"/>
              <a:t> of the following themes: general, business, avatar, creative process, education, help &amp; support, medical, nature, performing arts, SEO &amp; marketing, and teamwork.</a:t>
            </a:r>
            <a:endParaRPr/>
          </a:p>
          <a:p>
            <a:pPr marL="0" lvl="0" indent="0" algn="l" rtl="0">
              <a:spcBef>
                <a:spcPts val="0"/>
              </a:spcBef>
              <a:spcAft>
                <a:spcPts val="0"/>
              </a:spcAft>
              <a:buNone/>
            </a:pPr>
            <a:endParaRPr sz="1300"/>
          </a:p>
          <a:p>
            <a:pPr marL="0" lvl="0" indent="0" algn="l" rtl="0">
              <a:spcBef>
                <a:spcPts val="0"/>
              </a:spcBef>
              <a:spcAft>
                <a:spcPts val="0"/>
              </a:spcAft>
              <a:buNone/>
            </a:pPr>
            <a:endParaRPr/>
          </a:p>
        </p:txBody>
      </p:sp>
      <p:sp>
        <p:nvSpPr>
          <p:cNvPr id="342" name="Google Shape;342;p28"/>
          <p:cNvSpPr txBox="1"/>
          <p:nvPr/>
        </p:nvSpPr>
        <p:spPr>
          <a:xfrm>
            <a:off x="720000" y="4121575"/>
            <a:ext cx="6734400" cy="2901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None/>
            </a:pPr>
            <a:r>
              <a:rPr lang="en" sz="1200" b="1">
                <a:solidFill>
                  <a:srgbClr val="FFFFFF"/>
                </a:solidFill>
                <a:latin typeface="Anaheim"/>
                <a:ea typeface="Anaheim"/>
                <a:cs typeface="Anaheim"/>
                <a:sym typeface="Anaheim"/>
              </a:rPr>
              <a:t>You can delete this slide when you’re done editing the presentation.</a:t>
            </a:r>
            <a:endParaRPr sz="1200" b="1">
              <a:solidFill>
                <a:srgbClr val="FFFFFF"/>
              </a:solidFill>
              <a:latin typeface="Anaheim"/>
              <a:ea typeface="Anaheim"/>
              <a:cs typeface="Anaheim"/>
              <a:sym typeface="Anaheim"/>
            </a:endParaRPr>
          </a:p>
        </p:txBody>
      </p:sp>
    </p:spTree>
    <p:extLst>
      <p:ext uri="{BB962C8B-B14F-4D97-AF65-F5344CB8AC3E}">
        <p14:creationId xmlns:p14="http://schemas.microsoft.com/office/powerpoint/2010/main" val="1814285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37"/>
          <p:cNvSpPr txBox="1">
            <a:spLocks noGrp="1"/>
          </p:cNvSpPr>
          <p:nvPr>
            <p:ph type="title" idx="6"/>
          </p:nvPr>
        </p:nvSpPr>
        <p:spPr>
          <a:xfrm>
            <a:off x="1278000" y="342000"/>
            <a:ext cx="6588000" cy="669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FEATURES OF THE TOPIC</a:t>
            </a:r>
            <a:endParaRPr/>
          </a:p>
        </p:txBody>
      </p:sp>
      <p:sp>
        <p:nvSpPr>
          <p:cNvPr id="463" name="Google Shape;463;p37"/>
          <p:cNvSpPr txBox="1">
            <a:spLocks noGrp="1"/>
          </p:cNvSpPr>
          <p:nvPr>
            <p:ph type="subTitle" idx="1"/>
          </p:nvPr>
        </p:nvSpPr>
        <p:spPr>
          <a:xfrm flipH="1">
            <a:off x="6040625" y="1928650"/>
            <a:ext cx="2066400" cy="4305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Saturn is a gas giant and has several rings</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sp>
        <p:nvSpPr>
          <p:cNvPr id="464" name="Google Shape;464;p37"/>
          <p:cNvSpPr txBox="1">
            <a:spLocks noGrp="1"/>
          </p:cNvSpPr>
          <p:nvPr>
            <p:ph type="ctrTitle" idx="2"/>
          </p:nvPr>
        </p:nvSpPr>
        <p:spPr>
          <a:xfrm flipH="1">
            <a:off x="1037600" y="1428754"/>
            <a:ext cx="2066400" cy="4305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Mercury</a:t>
            </a:r>
            <a:endParaRPr/>
          </a:p>
        </p:txBody>
      </p:sp>
      <p:sp>
        <p:nvSpPr>
          <p:cNvPr id="465" name="Google Shape;465;p37"/>
          <p:cNvSpPr txBox="1">
            <a:spLocks noGrp="1"/>
          </p:cNvSpPr>
          <p:nvPr>
            <p:ph type="subTitle" idx="3"/>
          </p:nvPr>
        </p:nvSpPr>
        <p:spPr>
          <a:xfrm flipH="1">
            <a:off x="1037000" y="1928650"/>
            <a:ext cx="2067000" cy="4305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Mercury is the closest planet to the Sun</a:t>
            </a:r>
            <a:endParaRPr/>
          </a:p>
          <a:p>
            <a:pPr marL="0" lvl="0" indent="0" algn="ctr" rtl="0">
              <a:spcBef>
                <a:spcPts val="0"/>
              </a:spcBef>
              <a:spcAft>
                <a:spcPts val="0"/>
              </a:spcAft>
              <a:buNone/>
            </a:pPr>
            <a:endParaRPr/>
          </a:p>
        </p:txBody>
      </p:sp>
      <p:sp>
        <p:nvSpPr>
          <p:cNvPr id="466" name="Google Shape;466;p37"/>
          <p:cNvSpPr txBox="1">
            <a:spLocks noGrp="1"/>
          </p:cNvSpPr>
          <p:nvPr>
            <p:ph type="subTitle" idx="5"/>
          </p:nvPr>
        </p:nvSpPr>
        <p:spPr>
          <a:xfrm flipH="1">
            <a:off x="3539465" y="1928650"/>
            <a:ext cx="2067000" cy="430500"/>
          </a:xfrm>
          <a:prstGeom prst="rect">
            <a:avLst/>
          </a:prstGeom>
        </p:spPr>
        <p:txBody>
          <a:bodyPr spcFirstLastPara="1" wrap="square" lIns="91425" tIns="0" rIns="91425" bIns="91425" anchor="t" anchorCtr="0">
            <a:noAutofit/>
          </a:bodyPr>
          <a:lstStyle/>
          <a:p>
            <a:pPr marL="0" lvl="0" indent="0" algn="ctr" rtl="0">
              <a:spcBef>
                <a:spcPts val="0"/>
              </a:spcBef>
              <a:spcAft>
                <a:spcPts val="0"/>
              </a:spcAft>
              <a:buNone/>
            </a:pPr>
            <a:r>
              <a:rPr lang="en"/>
              <a:t>Venus is the second planet from the Sun</a:t>
            </a:r>
            <a:endParaRPr/>
          </a:p>
          <a:p>
            <a:pPr marL="0" lvl="0" indent="0" algn="ctr" rtl="0">
              <a:spcBef>
                <a:spcPts val="0"/>
              </a:spcBef>
              <a:spcAft>
                <a:spcPts val="0"/>
              </a:spcAft>
              <a:buNone/>
            </a:pPr>
            <a:endParaRPr/>
          </a:p>
          <a:p>
            <a:pPr marL="0" lvl="0" indent="0" algn="ctr" rtl="0">
              <a:spcBef>
                <a:spcPts val="0"/>
              </a:spcBef>
              <a:spcAft>
                <a:spcPts val="0"/>
              </a:spcAft>
              <a:buNone/>
            </a:pPr>
            <a:endParaRPr/>
          </a:p>
        </p:txBody>
      </p:sp>
      <p:grpSp>
        <p:nvGrpSpPr>
          <p:cNvPr id="467" name="Google Shape;467;p37"/>
          <p:cNvGrpSpPr/>
          <p:nvPr/>
        </p:nvGrpSpPr>
        <p:grpSpPr>
          <a:xfrm>
            <a:off x="3851848" y="2570562"/>
            <a:ext cx="1440305" cy="2572929"/>
            <a:chOff x="3851848" y="2570562"/>
            <a:chExt cx="1440305" cy="2572929"/>
          </a:xfrm>
        </p:grpSpPr>
        <p:sp>
          <p:nvSpPr>
            <p:cNvPr id="468" name="Google Shape;468;p37"/>
            <p:cNvSpPr/>
            <p:nvPr/>
          </p:nvSpPr>
          <p:spPr>
            <a:xfrm>
              <a:off x="3851848" y="4010317"/>
              <a:ext cx="1440305" cy="719800"/>
            </a:xfrm>
            <a:custGeom>
              <a:avLst/>
              <a:gdLst/>
              <a:ahLst/>
              <a:cxnLst/>
              <a:rect l="l" t="t" r="r" b="b"/>
              <a:pathLst>
                <a:path w="45006" h="22492" extrusionOk="0">
                  <a:moveTo>
                    <a:pt x="11287" y="22492"/>
                  </a:moveTo>
                  <a:lnTo>
                    <a:pt x="0" y="1"/>
                  </a:lnTo>
                  <a:lnTo>
                    <a:pt x="45006" y="1"/>
                  </a:lnTo>
                  <a:lnTo>
                    <a:pt x="33778" y="22492"/>
                  </a:lnTo>
                  <a:close/>
                </a:path>
              </a:pathLst>
            </a:custGeom>
            <a:solidFill>
              <a:srgbClr val="FFFFFF">
                <a:alpha val="376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7"/>
            <p:cNvSpPr/>
            <p:nvPr/>
          </p:nvSpPr>
          <p:spPr>
            <a:xfrm>
              <a:off x="4213029" y="4730018"/>
              <a:ext cx="719800" cy="413472"/>
            </a:xfrm>
            <a:custGeom>
              <a:avLst/>
              <a:gdLst/>
              <a:ahLst/>
              <a:cxnLst/>
              <a:rect l="l" t="t" r="r" b="b"/>
              <a:pathLst>
                <a:path w="22492" h="12920" extrusionOk="0">
                  <a:moveTo>
                    <a:pt x="0" y="1"/>
                  </a:moveTo>
                  <a:lnTo>
                    <a:pt x="22491" y="1"/>
                  </a:lnTo>
                  <a:lnTo>
                    <a:pt x="22491" y="12919"/>
                  </a:lnTo>
                  <a:lnTo>
                    <a:pt x="0" y="12919"/>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7"/>
            <p:cNvSpPr/>
            <p:nvPr/>
          </p:nvSpPr>
          <p:spPr>
            <a:xfrm>
              <a:off x="3851848" y="2570562"/>
              <a:ext cx="1440305" cy="1439920"/>
            </a:xfrm>
            <a:custGeom>
              <a:avLst/>
              <a:gdLst/>
              <a:ahLst/>
              <a:cxnLst/>
              <a:rect l="l" t="t" r="r" b="b"/>
              <a:pathLst>
                <a:path w="45006" h="44994" extrusionOk="0">
                  <a:moveTo>
                    <a:pt x="0" y="0"/>
                  </a:moveTo>
                  <a:lnTo>
                    <a:pt x="45006" y="0"/>
                  </a:lnTo>
                  <a:lnTo>
                    <a:pt x="45006" y="44994"/>
                  </a:lnTo>
                  <a:lnTo>
                    <a:pt x="0" y="44994"/>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1" name="Google Shape;471;p37"/>
          <p:cNvGrpSpPr/>
          <p:nvPr/>
        </p:nvGrpSpPr>
        <p:grpSpPr>
          <a:xfrm>
            <a:off x="1349436" y="2570562"/>
            <a:ext cx="1798893" cy="2572929"/>
            <a:chOff x="1349436" y="2570562"/>
            <a:chExt cx="1798893" cy="2572929"/>
          </a:xfrm>
        </p:grpSpPr>
        <p:sp>
          <p:nvSpPr>
            <p:cNvPr id="472" name="Google Shape;472;p37"/>
            <p:cNvSpPr/>
            <p:nvPr/>
          </p:nvSpPr>
          <p:spPr>
            <a:xfrm>
              <a:off x="1349436" y="4010317"/>
              <a:ext cx="1798893" cy="719800"/>
            </a:xfrm>
            <a:custGeom>
              <a:avLst/>
              <a:gdLst/>
              <a:ahLst/>
              <a:cxnLst/>
              <a:rect l="l" t="t" r="r" b="b"/>
              <a:pathLst>
                <a:path w="56211" h="22492" extrusionOk="0">
                  <a:moveTo>
                    <a:pt x="33719" y="22492"/>
                  </a:moveTo>
                  <a:lnTo>
                    <a:pt x="1" y="1"/>
                  </a:lnTo>
                  <a:lnTo>
                    <a:pt x="44947" y="1"/>
                  </a:lnTo>
                  <a:lnTo>
                    <a:pt x="56210" y="22492"/>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37"/>
            <p:cNvSpPr/>
            <p:nvPr/>
          </p:nvSpPr>
          <p:spPr>
            <a:xfrm>
              <a:off x="1349436" y="4010317"/>
              <a:ext cx="1798893" cy="719800"/>
            </a:xfrm>
            <a:custGeom>
              <a:avLst/>
              <a:gdLst/>
              <a:ahLst/>
              <a:cxnLst/>
              <a:rect l="l" t="t" r="r" b="b"/>
              <a:pathLst>
                <a:path w="56211" h="22492" extrusionOk="0">
                  <a:moveTo>
                    <a:pt x="33719" y="22492"/>
                  </a:moveTo>
                  <a:lnTo>
                    <a:pt x="1" y="1"/>
                  </a:lnTo>
                  <a:lnTo>
                    <a:pt x="44947" y="1"/>
                  </a:lnTo>
                  <a:lnTo>
                    <a:pt x="56210" y="22492"/>
                  </a:lnTo>
                  <a:close/>
                </a:path>
              </a:pathLst>
            </a:custGeom>
            <a:solidFill>
              <a:srgbClr val="1B1464">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37"/>
            <p:cNvSpPr/>
            <p:nvPr/>
          </p:nvSpPr>
          <p:spPr>
            <a:xfrm>
              <a:off x="2428436" y="4730018"/>
              <a:ext cx="719800" cy="413472"/>
            </a:xfrm>
            <a:custGeom>
              <a:avLst/>
              <a:gdLst/>
              <a:ahLst/>
              <a:cxnLst/>
              <a:rect l="l" t="t" r="r" b="b"/>
              <a:pathLst>
                <a:path w="22492" h="12920" extrusionOk="0">
                  <a:moveTo>
                    <a:pt x="0" y="1"/>
                  </a:moveTo>
                  <a:lnTo>
                    <a:pt x="0" y="12919"/>
                  </a:lnTo>
                  <a:lnTo>
                    <a:pt x="22491" y="12919"/>
                  </a:lnTo>
                  <a:lnTo>
                    <a:pt x="2249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7"/>
            <p:cNvSpPr/>
            <p:nvPr/>
          </p:nvSpPr>
          <p:spPr>
            <a:xfrm>
              <a:off x="1349436" y="2570562"/>
              <a:ext cx="1439952" cy="1439920"/>
            </a:xfrm>
            <a:custGeom>
              <a:avLst/>
              <a:gdLst/>
              <a:ahLst/>
              <a:cxnLst/>
              <a:rect l="l" t="t" r="r" b="b"/>
              <a:pathLst>
                <a:path w="44995" h="44994" extrusionOk="0">
                  <a:moveTo>
                    <a:pt x="1" y="0"/>
                  </a:moveTo>
                  <a:lnTo>
                    <a:pt x="44995" y="0"/>
                  </a:lnTo>
                  <a:lnTo>
                    <a:pt x="44995" y="44994"/>
                  </a:lnTo>
                  <a:lnTo>
                    <a:pt x="1" y="44994"/>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 name="Google Shape;476;p37"/>
          <p:cNvGrpSpPr/>
          <p:nvPr/>
        </p:nvGrpSpPr>
        <p:grpSpPr>
          <a:xfrm>
            <a:off x="5995705" y="2570562"/>
            <a:ext cx="1798893" cy="2572929"/>
            <a:chOff x="5995705" y="2570562"/>
            <a:chExt cx="1798893" cy="2572929"/>
          </a:xfrm>
        </p:grpSpPr>
        <p:sp>
          <p:nvSpPr>
            <p:cNvPr id="477" name="Google Shape;477;p37"/>
            <p:cNvSpPr/>
            <p:nvPr/>
          </p:nvSpPr>
          <p:spPr>
            <a:xfrm>
              <a:off x="5995705" y="4010317"/>
              <a:ext cx="1798893" cy="719800"/>
            </a:xfrm>
            <a:custGeom>
              <a:avLst/>
              <a:gdLst/>
              <a:ahLst/>
              <a:cxnLst/>
              <a:rect l="l" t="t" r="r" b="b"/>
              <a:pathLst>
                <a:path w="56211" h="22492" extrusionOk="0">
                  <a:moveTo>
                    <a:pt x="1" y="22492"/>
                  </a:moveTo>
                  <a:lnTo>
                    <a:pt x="11216" y="1"/>
                  </a:lnTo>
                  <a:lnTo>
                    <a:pt x="56210" y="1"/>
                  </a:lnTo>
                  <a:lnTo>
                    <a:pt x="22492" y="22492"/>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37"/>
            <p:cNvSpPr/>
            <p:nvPr/>
          </p:nvSpPr>
          <p:spPr>
            <a:xfrm>
              <a:off x="5995705" y="4010317"/>
              <a:ext cx="1798893" cy="719800"/>
            </a:xfrm>
            <a:custGeom>
              <a:avLst/>
              <a:gdLst/>
              <a:ahLst/>
              <a:cxnLst/>
              <a:rect l="l" t="t" r="r" b="b"/>
              <a:pathLst>
                <a:path w="56211" h="22492" extrusionOk="0">
                  <a:moveTo>
                    <a:pt x="1" y="22492"/>
                  </a:moveTo>
                  <a:lnTo>
                    <a:pt x="11216" y="1"/>
                  </a:lnTo>
                  <a:lnTo>
                    <a:pt x="56210" y="1"/>
                  </a:lnTo>
                  <a:lnTo>
                    <a:pt x="22492" y="22492"/>
                  </a:lnTo>
                  <a:close/>
                </a:path>
              </a:pathLst>
            </a:custGeom>
            <a:solidFill>
              <a:srgbClr val="1B1464">
                <a:alpha val="2509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37"/>
            <p:cNvSpPr/>
            <p:nvPr/>
          </p:nvSpPr>
          <p:spPr>
            <a:xfrm>
              <a:off x="6354614" y="2570562"/>
              <a:ext cx="1439952" cy="1439920"/>
            </a:xfrm>
            <a:custGeom>
              <a:avLst/>
              <a:gdLst/>
              <a:ahLst/>
              <a:cxnLst/>
              <a:rect l="l" t="t" r="r" b="b"/>
              <a:pathLst>
                <a:path w="44995" h="44994" extrusionOk="0">
                  <a:moveTo>
                    <a:pt x="0" y="0"/>
                  </a:moveTo>
                  <a:lnTo>
                    <a:pt x="44994" y="0"/>
                  </a:lnTo>
                  <a:lnTo>
                    <a:pt x="44994" y="44994"/>
                  </a:lnTo>
                  <a:lnTo>
                    <a:pt x="0" y="44994"/>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37"/>
            <p:cNvSpPr/>
            <p:nvPr/>
          </p:nvSpPr>
          <p:spPr>
            <a:xfrm>
              <a:off x="5995705" y="4730018"/>
              <a:ext cx="720184" cy="413472"/>
            </a:xfrm>
            <a:custGeom>
              <a:avLst/>
              <a:gdLst/>
              <a:ahLst/>
              <a:cxnLst/>
              <a:rect l="l" t="t" r="r" b="b"/>
              <a:pathLst>
                <a:path w="22504" h="12920" extrusionOk="0">
                  <a:moveTo>
                    <a:pt x="1" y="1"/>
                  </a:moveTo>
                  <a:lnTo>
                    <a:pt x="22503" y="1"/>
                  </a:lnTo>
                  <a:lnTo>
                    <a:pt x="22503" y="12919"/>
                  </a:lnTo>
                  <a:lnTo>
                    <a:pt x="1" y="12919"/>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 name="Google Shape;481;p37"/>
          <p:cNvSpPr txBox="1">
            <a:spLocks noGrp="1"/>
          </p:cNvSpPr>
          <p:nvPr>
            <p:ph type="ctrTitle" idx="7"/>
          </p:nvPr>
        </p:nvSpPr>
        <p:spPr>
          <a:xfrm flipH="1">
            <a:off x="3539112" y="1428754"/>
            <a:ext cx="2066400" cy="4305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Venus</a:t>
            </a:r>
            <a:endParaRPr/>
          </a:p>
        </p:txBody>
      </p:sp>
      <p:sp>
        <p:nvSpPr>
          <p:cNvPr id="482" name="Google Shape;482;p37"/>
          <p:cNvSpPr txBox="1">
            <a:spLocks noGrp="1"/>
          </p:cNvSpPr>
          <p:nvPr>
            <p:ph type="ctrTitle" idx="8"/>
          </p:nvPr>
        </p:nvSpPr>
        <p:spPr>
          <a:xfrm flipH="1">
            <a:off x="6041962" y="1428754"/>
            <a:ext cx="2066400" cy="430500"/>
          </a:xfrm>
          <a:prstGeom prst="rect">
            <a:avLst/>
          </a:prstGeom>
        </p:spPr>
        <p:txBody>
          <a:bodyPr spcFirstLastPara="1" wrap="square" lIns="91425" tIns="91425" rIns="91425" bIns="0" anchor="b" anchorCtr="0">
            <a:noAutofit/>
          </a:bodyPr>
          <a:lstStyle/>
          <a:p>
            <a:pPr marL="0" lvl="0" indent="0" algn="ctr" rtl="0">
              <a:spcBef>
                <a:spcPts val="0"/>
              </a:spcBef>
              <a:spcAft>
                <a:spcPts val="0"/>
              </a:spcAft>
              <a:buNone/>
            </a:pPr>
            <a:r>
              <a:rPr lang="en"/>
              <a:t>Saturn</a:t>
            </a:r>
            <a:endParaRPr/>
          </a:p>
        </p:txBody>
      </p:sp>
      <p:grpSp>
        <p:nvGrpSpPr>
          <p:cNvPr id="483" name="Google Shape;483;p37"/>
          <p:cNvGrpSpPr/>
          <p:nvPr/>
        </p:nvGrpSpPr>
        <p:grpSpPr>
          <a:xfrm>
            <a:off x="1641422" y="2903249"/>
            <a:ext cx="858761" cy="774103"/>
            <a:chOff x="-2128678" y="-581024"/>
            <a:chExt cx="858761" cy="774103"/>
          </a:xfrm>
        </p:grpSpPr>
        <p:sp>
          <p:nvSpPr>
            <p:cNvPr id="484" name="Google Shape;484;p37"/>
            <p:cNvSpPr/>
            <p:nvPr/>
          </p:nvSpPr>
          <p:spPr>
            <a:xfrm>
              <a:off x="-2128678" y="-581024"/>
              <a:ext cx="555721" cy="774103"/>
            </a:xfrm>
            <a:custGeom>
              <a:avLst/>
              <a:gdLst/>
              <a:ahLst/>
              <a:cxnLst/>
              <a:rect l="l" t="t" r="r" b="b"/>
              <a:pathLst>
                <a:path w="14052" h="19574" extrusionOk="0">
                  <a:moveTo>
                    <a:pt x="7026" y="13540"/>
                  </a:moveTo>
                  <a:cubicBezTo>
                    <a:pt x="7708" y="13540"/>
                    <a:pt x="8267" y="14098"/>
                    <a:pt x="8267" y="14796"/>
                  </a:cubicBezTo>
                  <a:cubicBezTo>
                    <a:pt x="8267" y="15199"/>
                    <a:pt x="8081" y="15572"/>
                    <a:pt x="7770" y="15789"/>
                  </a:cubicBezTo>
                  <a:lnTo>
                    <a:pt x="7770" y="16657"/>
                  </a:lnTo>
                  <a:cubicBezTo>
                    <a:pt x="7770" y="17076"/>
                    <a:pt x="7429" y="17402"/>
                    <a:pt x="7026" y="17402"/>
                  </a:cubicBezTo>
                  <a:cubicBezTo>
                    <a:pt x="6607" y="17402"/>
                    <a:pt x="6266" y="17076"/>
                    <a:pt x="6266" y="16657"/>
                  </a:cubicBezTo>
                  <a:lnTo>
                    <a:pt x="6266" y="15789"/>
                  </a:lnTo>
                  <a:cubicBezTo>
                    <a:pt x="5971" y="15572"/>
                    <a:pt x="5770" y="15199"/>
                    <a:pt x="5770" y="14796"/>
                  </a:cubicBezTo>
                  <a:cubicBezTo>
                    <a:pt x="5770" y="14098"/>
                    <a:pt x="6328" y="13540"/>
                    <a:pt x="7026" y="13540"/>
                  </a:cubicBezTo>
                  <a:close/>
                  <a:moveTo>
                    <a:pt x="6468" y="0"/>
                  </a:moveTo>
                  <a:cubicBezTo>
                    <a:pt x="3800" y="0"/>
                    <a:pt x="1629" y="2187"/>
                    <a:pt x="1629" y="4855"/>
                  </a:cubicBezTo>
                  <a:lnTo>
                    <a:pt x="1629" y="7708"/>
                  </a:lnTo>
                  <a:lnTo>
                    <a:pt x="1086" y="7708"/>
                  </a:lnTo>
                  <a:cubicBezTo>
                    <a:pt x="481" y="7708"/>
                    <a:pt x="0" y="8189"/>
                    <a:pt x="0" y="8794"/>
                  </a:cubicBezTo>
                  <a:lnTo>
                    <a:pt x="0" y="18487"/>
                  </a:lnTo>
                  <a:cubicBezTo>
                    <a:pt x="0" y="19092"/>
                    <a:pt x="481" y="19573"/>
                    <a:pt x="1086" y="19573"/>
                  </a:cubicBezTo>
                  <a:lnTo>
                    <a:pt x="12951" y="19573"/>
                  </a:lnTo>
                  <a:cubicBezTo>
                    <a:pt x="13555" y="19573"/>
                    <a:pt x="14052" y="19092"/>
                    <a:pt x="14052" y="18487"/>
                  </a:cubicBezTo>
                  <a:lnTo>
                    <a:pt x="14052" y="13261"/>
                  </a:lnTo>
                  <a:lnTo>
                    <a:pt x="14052" y="11803"/>
                  </a:lnTo>
                  <a:lnTo>
                    <a:pt x="12594" y="11803"/>
                  </a:lnTo>
                  <a:lnTo>
                    <a:pt x="12594" y="10345"/>
                  </a:lnTo>
                  <a:lnTo>
                    <a:pt x="11136" y="10345"/>
                  </a:lnTo>
                  <a:lnTo>
                    <a:pt x="11136" y="8949"/>
                  </a:lnTo>
                  <a:lnTo>
                    <a:pt x="10484" y="8949"/>
                  </a:lnTo>
                  <a:lnTo>
                    <a:pt x="10484" y="7708"/>
                  </a:lnTo>
                  <a:lnTo>
                    <a:pt x="4777" y="7708"/>
                  </a:lnTo>
                  <a:lnTo>
                    <a:pt x="4777" y="4855"/>
                  </a:lnTo>
                  <a:cubicBezTo>
                    <a:pt x="4777" y="3924"/>
                    <a:pt x="5537" y="3164"/>
                    <a:pt x="6468" y="3164"/>
                  </a:cubicBezTo>
                  <a:lnTo>
                    <a:pt x="7569" y="3164"/>
                  </a:lnTo>
                  <a:cubicBezTo>
                    <a:pt x="8499" y="3164"/>
                    <a:pt x="9259" y="3924"/>
                    <a:pt x="9259" y="4855"/>
                  </a:cubicBezTo>
                  <a:lnTo>
                    <a:pt x="9259" y="5537"/>
                  </a:lnTo>
                  <a:lnTo>
                    <a:pt x="12423" y="5537"/>
                  </a:lnTo>
                  <a:lnTo>
                    <a:pt x="12423" y="4855"/>
                  </a:lnTo>
                  <a:cubicBezTo>
                    <a:pt x="12423" y="2187"/>
                    <a:pt x="10236" y="0"/>
                    <a:pt x="75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37"/>
            <p:cNvSpPr/>
            <p:nvPr/>
          </p:nvSpPr>
          <p:spPr>
            <a:xfrm>
              <a:off x="-1572978" y="-171927"/>
              <a:ext cx="57700" cy="57700"/>
            </a:xfrm>
            <a:custGeom>
              <a:avLst/>
              <a:gdLst/>
              <a:ahLst/>
              <a:cxnLst/>
              <a:rect l="l" t="t" r="r" b="b"/>
              <a:pathLst>
                <a:path w="1459" h="1459" extrusionOk="0">
                  <a:moveTo>
                    <a:pt x="1" y="1"/>
                  </a:moveTo>
                  <a:lnTo>
                    <a:pt x="1" y="1459"/>
                  </a:lnTo>
                  <a:lnTo>
                    <a:pt x="1459" y="1459"/>
                  </a:lnTo>
                  <a:lnTo>
                    <a:pt x="1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37"/>
            <p:cNvSpPr/>
            <p:nvPr/>
          </p:nvSpPr>
          <p:spPr>
            <a:xfrm>
              <a:off x="-1515316" y="-285987"/>
              <a:ext cx="114134" cy="114095"/>
            </a:xfrm>
            <a:custGeom>
              <a:avLst/>
              <a:gdLst/>
              <a:ahLst/>
              <a:cxnLst/>
              <a:rect l="l" t="t" r="r" b="b"/>
              <a:pathLst>
                <a:path w="2886" h="2885" extrusionOk="0">
                  <a:moveTo>
                    <a:pt x="1427" y="0"/>
                  </a:moveTo>
                  <a:lnTo>
                    <a:pt x="1427" y="1427"/>
                  </a:lnTo>
                  <a:lnTo>
                    <a:pt x="1" y="1427"/>
                  </a:lnTo>
                  <a:lnTo>
                    <a:pt x="1" y="2885"/>
                  </a:lnTo>
                  <a:lnTo>
                    <a:pt x="1458" y="2885"/>
                  </a:lnTo>
                  <a:lnTo>
                    <a:pt x="1458" y="1458"/>
                  </a:lnTo>
                  <a:lnTo>
                    <a:pt x="2885" y="1458"/>
                  </a:lnTo>
                  <a:lnTo>
                    <a:pt x="28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37"/>
            <p:cNvSpPr/>
            <p:nvPr/>
          </p:nvSpPr>
          <p:spPr>
            <a:xfrm>
              <a:off x="-1516542" y="-343649"/>
              <a:ext cx="57700" cy="57700"/>
            </a:xfrm>
            <a:custGeom>
              <a:avLst/>
              <a:gdLst/>
              <a:ahLst/>
              <a:cxnLst/>
              <a:rect l="l" t="t" r="r" b="b"/>
              <a:pathLst>
                <a:path w="1459" h="1459" extrusionOk="0">
                  <a:moveTo>
                    <a:pt x="1" y="0"/>
                  </a:moveTo>
                  <a:lnTo>
                    <a:pt x="1" y="1458"/>
                  </a:lnTo>
                  <a:lnTo>
                    <a:pt x="1458" y="1458"/>
                  </a:lnTo>
                  <a:lnTo>
                    <a:pt x="1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37"/>
            <p:cNvSpPr/>
            <p:nvPr/>
          </p:nvSpPr>
          <p:spPr>
            <a:xfrm>
              <a:off x="-1630640" y="-229550"/>
              <a:ext cx="57700" cy="57660"/>
            </a:xfrm>
            <a:custGeom>
              <a:avLst/>
              <a:gdLst/>
              <a:ahLst/>
              <a:cxnLst/>
              <a:rect l="l" t="t" r="r" b="b"/>
              <a:pathLst>
                <a:path w="1459" h="1458" extrusionOk="0">
                  <a:moveTo>
                    <a:pt x="1" y="0"/>
                  </a:moveTo>
                  <a:lnTo>
                    <a:pt x="1" y="1458"/>
                  </a:lnTo>
                  <a:lnTo>
                    <a:pt x="1459" y="1458"/>
                  </a:lnTo>
                  <a:lnTo>
                    <a:pt x="14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37"/>
            <p:cNvSpPr/>
            <p:nvPr/>
          </p:nvSpPr>
          <p:spPr>
            <a:xfrm>
              <a:off x="-1458287" y="-171294"/>
              <a:ext cx="57700" cy="57700"/>
            </a:xfrm>
            <a:custGeom>
              <a:avLst/>
              <a:gdLst/>
              <a:ahLst/>
              <a:cxnLst/>
              <a:rect l="l" t="t" r="r" b="b"/>
              <a:pathLst>
                <a:path w="1459" h="1459" extrusionOk="0">
                  <a:moveTo>
                    <a:pt x="1" y="0"/>
                  </a:moveTo>
                  <a:lnTo>
                    <a:pt x="1" y="1458"/>
                  </a:lnTo>
                  <a:lnTo>
                    <a:pt x="1459" y="1458"/>
                  </a:lnTo>
                  <a:lnTo>
                    <a:pt x="14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37"/>
            <p:cNvSpPr/>
            <p:nvPr/>
          </p:nvSpPr>
          <p:spPr>
            <a:xfrm>
              <a:off x="-1342962" y="-127118"/>
              <a:ext cx="57700" cy="58293"/>
            </a:xfrm>
            <a:custGeom>
              <a:avLst/>
              <a:gdLst/>
              <a:ahLst/>
              <a:cxnLst/>
              <a:rect l="l" t="t" r="r" b="b"/>
              <a:pathLst>
                <a:path w="1459" h="1474" extrusionOk="0">
                  <a:moveTo>
                    <a:pt x="1" y="0"/>
                  </a:moveTo>
                  <a:lnTo>
                    <a:pt x="1" y="1474"/>
                  </a:lnTo>
                  <a:lnTo>
                    <a:pt x="1459" y="1474"/>
                  </a:lnTo>
                  <a:lnTo>
                    <a:pt x="14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37"/>
            <p:cNvSpPr/>
            <p:nvPr/>
          </p:nvSpPr>
          <p:spPr>
            <a:xfrm>
              <a:off x="-1400625" y="-229550"/>
              <a:ext cx="57700" cy="57660"/>
            </a:xfrm>
            <a:custGeom>
              <a:avLst/>
              <a:gdLst/>
              <a:ahLst/>
              <a:cxnLst/>
              <a:rect l="l" t="t" r="r" b="b"/>
              <a:pathLst>
                <a:path w="1459" h="1458" extrusionOk="0">
                  <a:moveTo>
                    <a:pt x="1" y="0"/>
                  </a:moveTo>
                  <a:lnTo>
                    <a:pt x="1" y="1458"/>
                  </a:lnTo>
                  <a:lnTo>
                    <a:pt x="1459" y="1458"/>
                  </a:lnTo>
                  <a:lnTo>
                    <a:pt x="14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37"/>
            <p:cNvSpPr/>
            <p:nvPr/>
          </p:nvSpPr>
          <p:spPr>
            <a:xfrm>
              <a:off x="-1327617" y="-302558"/>
              <a:ext cx="57700" cy="57700"/>
            </a:xfrm>
            <a:custGeom>
              <a:avLst/>
              <a:gdLst/>
              <a:ahLst/>
              <a:cxnLst/>
              <a:rect l="l" t="t" r="r" b="b"/>
              <a:pathLst>
                <a:path w="1459" h="1459" extrusionOk="0">
                  <a:moveTo>
                    <a:pt x="1" y="0"/>
                  </a:moveTo>
                  <a:lnTo>
                    <a:pt x="1" y="1458"/>
                  </a:lnTo>
                  <a:lnTo>
                    <a:pt x="1458" y="1458"/>
                  </a:lnTo>
                  <a:lnTo>
                    <a:pt x="14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37"/>
            <p:cNvSpPr/>
            <p:nvPr/>
          </p:nvSpPr>
          <p:spPr>
            <a:xfrm>
              <a:off x="-1384054" y="-409301"/>
              <a:ext cx="57700" cy="57700"/>
            </a:xfrm>
            <a:custGeom>
              <a:avLst/>
              <a:gdLst/>
              <a:ahLst/>
              <a:cxnLst/>
              <a:rect l="l" t="t" r="r" b="b"/>
              <a:pathLst>
                <a:path w="1459" h="1459" extrusionOk="0">
                  <a:moveTo>
                    <a:pt x="1" y="1"/>
                  </a:moveTo>
                  <a:lnTo>
                    <a:pt x="1" y="1459"/>
                  </a:lnTo>
                  <a:lnTo>
                    <a:pt x="1459" y="1459"/>
                  </a:lnTo>
                  <a:lnTo>
                    <a:pt x="145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4" name="Google Shape;494;p37"/>
          <p:cNvGrpSpPr/>
          <p:nvPr/>
        </p:nvGrpSpPr>
        <p:grpSpPr>
          <a:xfrm>
            <a:off x="4123000" y="2912749"/>
            <a:ext cx="898027" cy="755103"/>
            <a:chOff x="-3420500" y="-562633"/>
            <a:chExt cx="898027" cy="755103"/>
          </a:xfrm>
        </p:grpSpPr>
        <p:sp>
          <p:nvSpPr>
            <p:cNvPr id="495" name="Google Shape;495;p37"/>
            <p:cNvSpPr/>
            <p:nvPr/>
          </p:nvSpPr>
          <p:spPr>
            <a:xfrm>
              <a:off x="-3251785" y="-284761"/>
              <a:ext cx="90801" cy="90801"/>
            </a:xfrm>
            <a:custGeom>
              <a:avLst/>
              <a:gdLst/>
              <a:ahLst/>
              <a:cxnLst/>
              <a:rect l="l" t="t" r="r" b="b"/>
              <a:pathLst>
                <a:path w="2296" h="2296" extrusionOk="0">
                  <a:moveTo>
                    <a:pt x="1148" y="0"/>
                  </a:moveTo>
                  <a:cubicBezTo>
                    <a:pt x="512" y="0"/>
                    <a:pt x="0" y="512"/>
                    <a:pt x="0" y="1148"/>
                  </a:cubicBezTo>
                  <a:cubicBezTo>
                    <a:pt x="0" y="1784"/>
                    <a:pt x="512" y="2296"/>
                    <a:pt x="1148" y="2296"/>
                  </a:cubicBezTo>
                  <a:cubicBezTo>
                    <a:pt x="1784" y="2296"/>
                    <a:pt x="2295" y="1784"/>
                    <a:pt x="2295" y="1148"/>
                  </a:cubicBezTo>
                  <a:cubicBezTo>
                    <a:pt x="2295" y="512"/>
                    <a:pt x="1784" y="0"/>
                    <a:pt x="1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37"/>
            <p:cNvSpPr/>
            <p:nvPr/>
          </p:nvSpPr>
          <p:spPr>
            <a:xfrm>
              <a:off x="-3119929" y="-276811"/>
              <a:ext cx="380328" cy="74863"/>
            </a:xfrm>
            <a:custGeom>
              <a:avLst/>
              <a:gdLst/>
              <a:ahLst/>
              <a:cxnLst/>
              <a:rect l="l" t="t" r="r" b="b"/>
              <a:pathLst>
                <a:path w="9617" h="1893" extrusionOk="0">
                  <a:moveTo>
                    <a:pt x="947" y="1"/>
                  </a:moveTo>
                  <a:cubicBezTo>
                    <a:pt x="419" y="1"/>
                    <a:pt x="1" y="435"/>
                    <a:pt x="1" y="947"/>
                  </a:cubicBezTo>
                  <a:cubicBezTo>
                    <a:pt x="1" y="1474"/>
                    <a:pt x="419" y="1893"/>
                    <a:pt x="947" y="1893"/>
                  </a:cubicBezTo>
                  <a:lnTo>
                    <a:pt x="8686" y="1893"/>
                  </a:lnTo>
                  <a:cubicBezTo>
                    <a:pt x="9198" y="1893"/>
                    <a:pt x="9617" y="1474"/>
                    <a:pt x="9617" y="947"/>
                  </a:cubicBezTo>
                  <a:cubicBezTo>
                    <a:pt x="9617" y="435"/>
                    <a:pt x="9198" y="1"/>
                    <a:pt x="86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37"/>
            <p:cNvSpPr/>
            <p:nvPr/>
          </p:nvSpPr>
          <p:spPr>
            <a:xfrm>
              <a:off x="-3251785" y="-135700"/>
              <a:ext cx="90801" cy="90801"/>
            </a:xfrm>
            <a:custGeom>
              <a:avLst/>
              <a:gdLst/>
              <a:ahLst/>
              <a:cxnLst/>
              <a:rect l="l" t="t" r="r" b="b"/>
              <a:pathLst>
                <a:path w="2296" h="2296" extrusionOk="0">
                  <a:moveTo>
                    <a:pt x="1148" y="0"/>
                  </a:moveTo>
                  <a:cubicBezTo>
                    <a:pt x="512" y="0"/>
                    <a:pt x="0" y="527"/>
                    <a:pt x="0" y="1148"/>
                  </a:cubicBezTo>
                  <a:cubicBezTo>
                    <a:pt x="0" y="1784"/>
                    <a:pt x="512" y="2295"/>
                    <a:pt x="1148" y="2295"/>
                  </a:cubicBezTo>
                  <a:cubicBezTo>
                    <a:pt x="1784" y="2295"/>
                    <a:pt x="2295" y="1784"/>
                    <a:pt x="2295" y="1148"/>
                  </a:cubicBezTo>
                  <a:cubicBezTo>
                    <a:pt x="2295" y="527"/>
                    <a:pt x="1784" y="0"/>
                    <a:pt x="11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37"/>
            <p:cNvSpPr/>
            <p:nvPr/>
          </p:nvSpPr>
          <p:spPr>
            <a:xfrm>
              <a:off x="-3119929" y="-127118"/>
              <a:ext cx="380328" cy="74231"/>
            </a:xfrm>
            <a:custGeom>
              <a:avLst/>
              <a:gdLst/>
              <a:ahLst/>
              <a:cxnLst/>
              <a:rect l="l" t="t" r="r" b="b"/>
              <a:pathLst>
                <a:path w="9617" h="1877" extrusionOk="0">
                  <a:moveTo>
                    <a:pt x="947" y="0"/>
                  </a:moveTo>
                  <a:cubicBezTo>
                    <a:pt x="419" y="0"/>
                    <a:pt x="1" y="419"/>
                    <a:pt x="1" y="931"/>
                  </a:cubicBezTo>
                  <a:cubicBezTo>
                    <a:pt x="1" y="1458"/>
                    <a:pt x="419" y="1877"/>
                    <a:pt x="947" y="1877"/>
                  </a:cubicBezTo>
                  <a:lnTo>
                    <a:pt x="8686" y="1877"/>
                  </a:lnTo>
                  <a:cubicBezTo>
                    <a:pt x="9198" y="1877"/>
                    <a:pt x="9617" y="1458"/>
                    <a:pt x="9617" y="931"/>
                  </a:cubicBezTo>
                  <a:cubicBezTo>
                    <a:pt x="9617" y="419"/>
                    <a:pt x="9198" y="0"/>
                    <a:pt x="8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37"/>
            <p:cNvSpPr/>
            <p:nvPr/>
          </p:nvSpPr>
          <p:spPr>
            <a:xfrm>
              <a:off x="-2754973" y="-30222"/>
              <a:ext cx="232500" cy="222692"/>
            </a:xfrm>
            <a:custGeom>
              <a:avLst/>
              <a:gdLst/>
              <a:ahLst/>
              <a:cxnLst/>
              <a:rect l="l" t="t" r="r" b="b"/>
              <a:pathLst>
                <a:path w="5879" h="5631" extrusionOk="0">
                  <a:moveTo>
                    <a:pt x="1381" y="1"/>
                  </a:moveTo>
                  <a:cubicBezTo>
                    <a:pt x="1055" y="1"/>
                    <a:pt x="730" y="125"/>
                    <a:pt x="497" y="357"/>
                  </a:cubicBezTo>
                  <a:cubicBezTo>
                    <a:pt x="1" y="854"/>
                    <a:pt x="1" y="1645"/>
                    <a:pt x="497" y="2141"/>
                  </a:cubicBezTo>
                  <a:lnTo>
                    <a:pt x="1164" y="2808"/>
                  </a:lnTo>
                  <a:lnTo>
                    <a:pt x="497" y="3475"/>
                  </a:lnTo>
                  <a:cubicBezTo>
                    <a:pt x="1" y="3971"/>
                    <a:pt x="1" y="4762"/>
                    <a:pt x="497" y="5258"/>
                  </a:cubicBezTo>
                  <a:cubicBezTo>
                    <a:pt x="730" y="5491"/>
                    <a:pt x="1055" y="5631"/>
                    <a:pt x="1381" y="5631"/>
                  </a:cubicBezTo>
                  <a:cubicBezTo>
                    <a:pt x="1722" y="5631"/>
                    <a:pt x="2033" y="5491"/>
                    <a:pt x="2281" y="5258"/>
                  </a:cubicBezTo>
                  <a:lnTo>
                    <a:pt x="2948" y="4591"/>
                  </a:lnTo>
                  <a:lnTo>
                    <a:pt x="3615" y="5258"/>
                  </a:lnTo>
                  <a:cubicBezTo>
                    <a:pt x="3847" y="5491"/>
                    <a:pt x="4157" y="5631"/>
                    <a:pt x="4499" y="5631"/>
                  </a:cubicBezTo>
                  <a:cubicBezTo>
                    <a:pt x="4840" y="5631"/>
                    <a:pt x="5150" y="5491"/>
                    <a:pt x="5383" y="5258"/>
                  </a:cubicBezTo>
                  <a:cubicBezTo>
                    <a:pt x="5879" y="4762"/>
                    <a:pt x="5879" y="3971"/>
                    <a:pt x="5383" y="3475"/>
                  </a:cubicBezTo>
                  <a:lnTo>
                    <a:pt x="4716" y="2808"/>
                  </a:lnTo>
                  <a:lnTo>
                    <a:pt x="5383" y="2141"/>
                  </a:lnTo>
                  <a:cubicBezTo>
                    <a:pt x="5879" y="1645"/>
                    <a:pt x="5879" y="854"/>
                    <a:pt x="5383" y="357"/>
                  </a:cubicBezTo>
                  <a:cubicBezTo>
                    <a:pt x="5150" y="125"/>
                    <a:pt x="4840" y="1"/>
                    <a:pt x="4499" y="1"/>
                  </a:cubicBezTo>
                  <a:cubicBezTo>
                    <a:pt x="4157" y="1"/>
                    <a:pt x="3847" y="125"/>
                    <a:pt x="3615" y="357"/>
                  </a:cubicBezTo>
                  <a:lnTo>
                    <a:pt x="2948" y="1024"/>
                  </a:lnTo>
                  <a:lnTo>
                    <a:pt x="2281" y="357"/>
                  </a:lnTo>
                  <a:cubicBezTo>
                    <a:pt x="2033" y="125"/>
                    <a:pt x="1722" y="1"/>
                    <a:pt x="13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 name="Google Shape;500;p37"/>
            <p:cNvSpPr/>
            <p:nvPr/>
          </p:nvSpPr>
          <p:spPr>
            <a:xfrm>
              <a:off x="-3420500" y="-562633"/>
              <a:ext cx="812780" cy="670449"/>
            </a:xfrm>
            <a:custGeom>
              <a:avLst/>
              <a:gdLst/>
              <a:ahLst/>
              <a:cxnLst/>
              <a:rect l="l" t="t" r="r" b="b"/>
              <a:pathLst>
                <a:path w="20552" h="16953" extrusionOk="0">
                  <a:moveTo>
                    <a:pt x="621" y="0"/>
                  </a:moveTo>
                  <a:cubicBezTo>
                    <a:pt x="280" y="0"/>
                    <a:pt x="1" y="280"/>
                    <a:pt x="1" y="636"/>
                  </a:cubicBezTo>
                  <a:lnTo>
                    <a:pt x="1" y="16316"/>
                  </a:lnTo>
                  <a:cubicBezTo>
                    <a:pt x="1" y="16658"/>
                    <a:pt x="280" y="16952"/>
                    <a:pt x="621" y="16952"/>
                  </a:cubicBezTo>
                  <a:lnTo>
                    <a:pt x="15852" y="16952"/>
                  </a:lnTo>
                  <a:cubicBezTo>
                    <a:pt x="15945" y="16704"/>
                    <a:pt x="16069" y="16487"/>
                    <a:pt x="16239" y="16270"/>
                  </a:cubicBezTo>
                  <a:cubicBezTo>
                    <a:pt x="16100" y="16099"/>
                    <a:pt x="15976" y="15898"/>
                    <a:pt x="15898" y="15696"/>
                  </a:cubicBezTo>
                  <a:lnTo>
                    <a:pt x="1257" y="15696"/>
                  </a:lnTo>
                  <a:lnTo>
                    <a:pt x="1257" y="4839"/>
                  </a:lnTo>
                  <a:lnTo>
                    <a:pt x="19295" y="4839"/>
                  </a:lnTo>
                  <a:lnTo>
                    <a:pt x="19295" y="12439"/>
                  </a:lnTo>
                  <a:cubicBezTo>
                    <a:pt x="19465" y="12532"/>
                    <a:pt x="19620" y="12625"/>
                    <a:pt x="19776" y="12734"/>
                  </a:cubicBezTo>
                  <a:cubicBezTo>
                    <a:pt x="20008" y="12548"/>
                    <a:pt x="20272" y="12408"/>
                    <a:pt x="20551" y="12315"/>
                  </a:cubicBezTo>
                  <a:lnTo>
                    <a:pt x="20551" y="636"/>
                  </a:lnTo>
                  <a:cubicBezTo>
                    <a:pt x="20551" y="280"/>
                    <a:pt x="20272" y="0"/>
                    <a:pt x="199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1" name="Google Shape;501;p37"/>
          <p:cNvSpPr/>
          <p:nvPr/>
        </p:nvSpPr>
        <p:spPr>
          <a:xfrm>
            <a:off x="6643821" y="2926246"/>
            <a:ext cx="950761" cy="728109"/>
          </a:xfrm>
          <a:custGeom>
            <a:avLst/>
            <a:gdLst/>
            <a:ahLst/>
            <a:cxnLst/>
            <a:rect l="l" t="t" r="r" b="b"/>
            <a:pathLst>
              <a:path w="24041" h="18411" extrusionOk="0">
                <a:moveTo>
                  <a:pt x="23265" y="7972"/>
                </a:moveTo>
                <a:lnTo>
                  <a:pt x="23265" y="10454"/>
                </a:lnTo>
                <a:lnTo>
                  <a:pt x="16379" y="10454"/>
                </a:lnTo>
                <a:lnTo>
                  <a:pt x="16379" y="7972"/>
                </a:lnTo>
                <a:close/>
                <a:moveTo>
                  <a:pt x="19326" y="3288"/>
                </a:moveTo>
                <a:lnTo>
                  <a:pt x="19326" y="7197"/>
                </a:lnTo>
                <a:lnTo>
                  <a:pt x="15976" y="7197"/>
                </a:lnTo>
                <a:cubicBezTo>
                  <a:pt x="15774" y="7197"/>
                  <a:pt x="15603" y="7352"/>
                  <a:pt x="15603" y="7553"/>
                </a:cubicBezTo>
                <a:lnTo>
                  <a:pt x="15603" y="10857"/>
                </a:lnTo>
                <a:cubicBezTo>
                  <a:pt x="15603" y="11059"/>
                  <a:pt x="15774" y="11229"/>
                  <a:pt x="15976" y="11229"/>
                </a:cubicBezTo>
                <a:lnTo>
                  <a:pt x="19326" y="11229"/>
                </a:lnTo>
                <a:lnTo>
                  <a:pt x="19326" y="16208"/>
                </a:lnTo>
                <a:lnTo>
                  <a:pt x="10532" y="16208"/>
                </a:lnTo>
                <a:lnTo>
                  <a:pt x="10532" y="14750"/>
                </a:lnTo>
                <a:cubicBezTo>
                  <a:pt x="10532" y="14548"/>
                  <a:pt x="10361" y="14378"/>
                  <a:pt x="10160" y="14378"/>
                </a:cubicBezTo>
                <a:lnTo>
                  <a:pt x="5755" y="14378"/>
                </a:lnTo>
                <a:lnTo>
                  <a:pt x="5755" y="11229"/>
                </a:lnTo>
                <a:lnTo>
                  <a:pt x="10160" y="11229"/>
                </a:lnTo>
                <a:cubicBezTo>
                  <a:pt x="10361" y="11229"/>
                  <a:pt x="10532" y="11059"/>
                  <a:pt x="10532" y="10857"/>
                </a:cubicBezTo>
                <a:lnTo>
                  <a:pt x="10532" y="7553"/>
                </a:lnTo>
                <a:cubicBezTo>
                  <a:pt x="10532" y="7352"/>
                  <a:pt x="10361" y="7197"/>
                  <a:pt x="10160" y="7197"/>
                </a:cubicBezTo>
                <a:lnTo>
                  <a:pt x="5755" y="7197"/>
                </a:lnTo>
                <a:lnTo>
                  <a:pt x="5755" y="4033"/>
                </a:lnTo>
                <a:lnTo>
                  <a:pt x="10160" y="4033"/>
                </a:lnTo>
                <a:cubicBezTo>
                  <a:pt x="10361" y="4033"/>
                  <a:pt x="10532" y="3878"/>
                  <a:pt x="10532" y="3661"/>
                </a:cubicBezTo>
                <a:lnTo>
                  <a:pt x="10532" y="3288"/>
                </a:lnTo>
                <a:close/>
                <a:moveTo>
                  <a:pt x="373" y="0"/>
                </a:moveTo>
                <a:cubicBezTo>
                  <a:pt x="171" y="0"/>
                  <a:pt x="1" y="171"/>
                  <a:pt x="1" y="372"/>
                </a:cubicBezTo>
                <a:lnTo>
                  <a:pt x="1" y="3661"/>
                </a:lnTo>
                <a:cubicBezTo>
                  <a:pt x="1" y="3878"/>
                  <a:pt x="171" y="4033"/>
                  <a:pt x="373" y="4033"/>
                </a:cubicBezTo>
                <a:lnTo>
                  <a:pt x="4778" y="4033"/>
                </a:lnTo>
                <a:lnTo>
                  <a:pt x="4778" y="7197"/>
                </a:lnTo>
                <a:lnTo>
                  <a:pt x="373" y="7197"/>
                </a:lnTo>
                <a:cubicBezTo>
                  <a:pt x="171" y="7197"/>
                  <a:pt x="1" y="7352"/>
                  <a:pt x="1" y="7553"/>
                </a:cubicBezTo>
                <a:lnTo>
                  <a:pt x="1" y="10857"/>
                </a:lnTo>
                <a:cubicBezTo>
                  <a:pt x="1" y="11059"/>
                  <a:pt x="171" y="11229"/>
                  <a:pt x="373" y="11229"/>
                </a:cubicBezTo>
                <a:lnTo>
                  <a:pt x="4778" y="11229"/>
                </a:lnTo>
                <a:lnTo>
                  <a:pt x="4778" y="14378"/>
                </a:lnTo>
                <a:lnTo>
                  <a:pt x="373" y="14378"/>
                </a:lnTo>
                <a:cubicBezTo>
                  <a:pt x="171" y="14378"/>
                  <a:pt x="1" y="14548"/>
                  <a:pt x="1" y="14750"/>
                </a:cubicBezTo>
                <a:lnTo>
                  <a:pt x="1" y="18053"/>
                </a:lnTo>
                <a:cubicBezTo>
                  <a:pt x="1" y="18255"/>
                  <a:pt x="171" y="18410"/>
                  <a:pt x="373" y="18410"/>
                </a:cubicBezTo>
                <a:lnTo>
                  <a:pt x="10160" y="18410"/>
                </a:lnTo>
                <a:cubicBezTo>
                  <a:pt x="10361" y="18410"/>
                  <a:pt x="10532" y="18255"/>
                  <a:pt x="10532" y="18053"/>
                </a:cubicBezTo>
                <a:lnTo>
                  <a:pt x="10532" y="17185"/>
                </a:lnTo>
                <a:lnTo>
                  <a:pt x="19822" y="17185"/>
                </a:lnTo>
                <a:cubicBezTo>
                  <a:pt x="20101" y="17185"/>
                  <a:pt x="20318" y="16968"/>
                  <a:pt x="20318" y="16704"/>
                </a:cubicBezTo>
                <a:lnTo>
                  <a:pt x="20318" y="11229"/>
                </a:lnTo>
                <a:lnTo>
                  <a:pt x="23668" y="11229"/>
                </a:lnTo>
                <a:cubicBezTo>
                  <a:pt x="23870" y="11229"/>
                  <a:pt x="24041" y="11059"/>
                  <a:pt x="24041" y="10857"/>
                </a:cubicBezTo>
                <a:lnTo>
                  <a:pt x="24041" y="7553"/>
                </a:lnTo>
                <a:cubicBezTo>
                  <a:pt x="24041" y="7352"/>
                  <a:pt x="23870" y="7197"/>
                  <a:pt x="23668" y="7197"/>
                </a:cubicBezTo>
                <a:lnTo>
                  <a:pt x="20318" y="7197"/>
                </a:lnTo>
                <a:lnTo>
                  <a:pt x="20318" y="2792"/>
                </a:lnTo>
                <a:cubicBezTo>
                  <a:pt x="20318" y="2513"/>
                  <a:pt x="20101" y="2296"/>
                  <a:pt x="19822" y="2296"/>
                </a:cubicBezTo>
                <a:lnTo>
                  <a:pt x="10532" y="2296"/>
                </a:lnTo>
                <a:lnTo>
                  <a:pt x="10532" y="372"/>
                </a:lnTo>
                <a:cubicBezTo>
                  <a:pt x="10532" y="171"/>
                  <a:pt x="10361" y="0"/>
                  <a:pt x="1016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505"/>
        <p:cNvGrpSpPr/>
        <p:nvPr/>
      </p:nvGrpSpPr>
      <p:grpSpPr>
        <a:xfrm>
          <a:off x="0" y="0"/>
          <a:ext cx="0" cy="0"/>
          <a:chOff x="0" y="0"/>
          <a:chExt cx="0" cy="0"/>
        </a:xfrm>
      </p:grpSpPr>
      <p:sp>
        <p:nvSpPr>
          <p:cNvPr id="506" name="Google Shape;506;p38"/>
          <p:cNvSpPr txBox="1">
            <a:spLocks noGrp="1"/>
          </p:cNvSpPr>
          <p:nvPr>
            <p:ph type="body" idx="1"/>
          </p:nvPr>
        </p:nvSpPr>
        <p:spPr>
          <a:xfrm>
            <a:off x="311700" y="3306869"/>
            <a:ext cx="8520600" cy="651000"/>
          </a:xfrm>
          <a:prstGeom prst="rect">
            <a:avLst/>
          </a:prstGeom>
        </p:spPr>
        <p:txBody>
          <a:bodyPr spcFirstLastPara="1" wrap="square" lIns="91425" tIns="91425" rIns="91425" bIns="91425" anchor="t" anchorCtr="0">
            <a:noAutofit/>
          </a:bodyPr>
          <a:lstStyle/>
          <a:p>
            <a:pPr marL="0" lvl="0" indent="0" algn="ctr" rtl="0">
              <a:lnSpc>
                <a:spcPct val="20000"/>
              </a:lnSpc>
              <a:spcBef>
                <a:spcPts val="0"/>
              </a:spcBef>
              <a:spcAft>
                <a:spcPts val="0"/>
              </a:spcAft>
              <a:buNone/>
            </a:pPr>
            <a:r>
              <a:rPr lang="en"/>
              <a:t>million active developers use JavaScript over</a:t>
            </a:r>
            <a:endParaRPr/>
          </a:p>
          <a:p>
            <a:pPr marL="0" lvl="0" indent="0" algn="ctr" rtl="0">
              <a:lnSpc>
                <a:spcPct val="20000"/>
              </a:lnSpc>
              <a:spcBef>
                <a:spcPts val="1600"/>
              </a:spcBef>
              <a:spcAft>
                <a:spcPts val="0"/>
              </a:spcAft>
              <a:buNone/>
            </a:pPr>
            <a:r>
              <a:rPr lang="en"/>
              <a:t>other programming languages</a:t>
            </a:r>
            <a:endParaRPr/>
          </a:p>
          <a:p>
            <a:pPr marL="0" lvl="0" indent="0" algn="ctr" rtl="0">
              <a:spcBef>
                <a:spcPts val="1600"/>
              </a:spcBef>
              <a:spcAft>
                <a:spcPts val="1600"/>
              </a:spcAft>
              <a:buNone/>
            </a:pPr>
            <a:endParaRPr/>
          </a:p>
        </p:txBody>
      </p:sp>
      <p:sp>
        <p:nvSpPr>
          <p:cNvPr id="507" name="Google Shape;507;p38"/>
          <p:cNvSpPr txBox="1">
            <a:spLocks noGrp="1"/>
          </p:cNvSpPr>
          <p:nvPr>
            <p:ph type="title"/>
          </p:nvPr>
        </p:nvSpPr>
        <p:spPr>
          <a:xfrm>
            <a:off x="311700" y="1847850"/>
            <a:ext cx="8520600" cy="1382700"/>
          </a:xfrm>
          <a:prstGeom prst="rect">
            <a:avLst/>
          </a:prstGeom>
        </p:spPr>
        <p:txBody>
          <a:bodyPr spcFirstLastPara="1" wrap="square" lIns="91425" tIns="0" rIns="91425" bIns="0" anchor="b" anchorCtr="0">
            <a:noAutofit/>
          </a:bodyPr>
          <a:lstStyle/>
          <a:p>
            <a:pPr marL="0" lvl="0" indent="0" algn="ctr" rtl="0">
              <a:spcBef>
                <a:spcPts val="0"/>
              </a:spcBef>
              <a:spcAft>
                <a:spcPts val="0"/>
              </a:spcAft>
              <a:buNone/>
            </a:pPr>
            <a:r>
              <a:rPr lang="en"/>
              <a:t>20.4</a:t>
            </a:r>
            <a:endParaRPr/>
          </a:p>
        </p:txBody>
      </p:sp>
    </p:spTree>
  </p:cSld>
  <p:clrMapOvr>
    <a:masterClrMapping/>
  </p:clrMapOvr>
</p:sld>
</file>

<file path=ppt/theme/theme1.xml><?xml version="1.0" encoding="utf-8"?>
<a:theme xmlns:a="http://schemas.openxmlformats.org/drawingml/2006/main" name="Programming Lesson by Slidesgo">
  <a:themeElements>
    <a:clrScheme name="Simple Light">
      <a:dk1>
        <a:srgbClr val="1B1464"/>
      </a:dk1>
      <a:lt1>
        <a:srgbClr val="FFFFFF"/>
      </a:lt1>
      <a:dk2>
        <a:srgbClr val="00FFC5"/>
      </a:dk2>
      <a:lt2>
        <a:srgbClr val="EC008C"/>
      </a:lt2>
      <a:accent1>
        <a:srgbClr val="1B1464"/>
      </a:accent1>
      <a:accent2>
        <a:srgbClr val="00FFC5"/>
      </a:accent2>
      <a:accent3>
        <a:srgbClr val="EC008C"/>
      </a:accent3>
      <a:accent4>
        <a:srgbClr val="1B1464"/>
      </a:accent4>
      <a:accent5>
        <a:srgbClr val="00FFC5"/>
      </a:accent5>
      <a:accent6>
        <a:srgbClr val="EC008C"/>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Affichage à l'écran (16:9)</PresentationFormat>
  <Slides>42</Slides>
  <Notes>42</Notes>
  <HiddenSlides>0</HiddenSlides>
  <ScaleCrop>false</ScaleCrop>
  <HeadingPairs>
    <vt:vector size="4" baseType="variant">
      <vt:variant>
        <vt:lpstr>Thème</vt:lpstr>
      </vt:variant>
      <vt:variant>
        <vt:i4>2</vt:i4>
      </vt:variant>
      <vt:variant>
        <vt:lpstr>Titres des diapositives</vt:lpstr>
      </vt:variant>
      <vt:variant>
        <vt:i4>42</vt:i4>
      </vt:variant>
    </vt:vector>
  </HeadingPairs>
  <TitlesOfParts>
    <vt:vector size="44" baseType="lpstr">
      <vt:lpstr>Programming Lesson by Slidesgo</vt:lpstr>
      <vt:lpstr>Slidesgo Final Pages</vt:lpstr>
      <vt:lpstr>fork(), vfork() &amp; clone()</vt:lpstr>
      <vt:lpstr>TABLE OF CONTENTS</vt:lpstr>
      <vt:lpstr>INTRODUCTION</vt:lpstr>
      <vt:lpstr>INTRODUCTION</vt:lpstr>
      <vt:lpstr>fork()</vt:lpstr>
      <vt:lpstr>$96,290</vt:lpstr>
      <vt:lpstr>CONTENTS OF THIS TEMPLATE</vt:lpstr>
      <vt:lpstr>FEATURES OF THE TOPIC</vt:lpstr>
      <vt:lpstr>20.4</vt:lpstr>
      <vt:lpstr>THIS IS A TABLE</vt:lpstr>
      <vt:lpstr>USES OF THE SUBJECT</vt:lpstr>
      <vt:lpstr>DEMO</vt:lpstr>
      <vt:lpstr>THIS IS A MAP</vt:lpstr>
      <vt:lpstr>PROCESS</vt:lpstr>
      <vt:lpstr>A PICTURE IS WORTH A THOUSAND WORDS</vt:lpstr>
      <vt:lpstr>Problem</vt:lpstr>
      <vt:lpstr>OVERVIEW DIAGRAM</vt:lpstr>
      <vt:lpstr>OTHER CONCEPTS</vt:lpstr>
      <vt:lpstr>PROGRAMMING TIMELINE</vt:lpstr>
      <vt:lpstr>SOCIAL MEDIA</vt:lpstr>
      <vt:lpstr>EXERCISE</vt:lpstr>
      <vt:lpstr>ASSIGNMENT</vt:lpstr>
      <vt:lpstr>THANKS!</vt:lpstr>
      <vt:lpstr>ALTERNATIVE RESOURCES</vt:lpstr>
      <vt:lpstr>RESOURCES</vt:lpstr>
      <vt:lpstr>Instructions for use</vt:lpstr>
      <vt:lpstr>Fonts &amp; colors used</vt:lpstr>
      <vt:lpstr>Stories by Freepik</vt:lpstr>
      <vt:lpstr>Use our editable graphic resources...</vt:lpstr>
      <vt:lpstr>Présentation PowerPoint</vt:lpstr>
      <vt:lpstr>Présentation PowerPoint</vt:lpstr>
      <vt:lpstr>Présentation PowerPoint</vt:lpstr>
      <vt:lpstr>Présentation PowerPoint</vt:lpstr>
      <vt:lpstr>Présentation PowerPoint</vt:lpstr>
      <vt:lpstr>...and our sets of editable icons</vt:lpstr>
      <vt:lpstr>Educational Icons</vt:lpstr>
      <vt:lpstr>Business Icons</vt:lpstr>
      <vt:lpstr>Help &amp; Support Icons</vt:lpstr>
      <vt:lpstr>Creative Process Icons</vt:lpstr>
      <vt:lpstr>Nature Icons</vt:lpstr>
      <vt:lpstr>SEO &amp; Marketing Icons</vt:lpstr>
      <vt:lpstr>Présentation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fork(), vfork() &amp; clone()</dc:title>
  <cp:lastModifiedBy>Léopold MOLS</cp:lastModifiedBy>
  <cp:revision>2</cp:revision>
  <dcterms:modified xsi:type="dcterms:W3CDTF">2022-04-25T00:49:39Z</dcterms:modified>
</cp:coreProperties>
</file>